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305" r:id="rId7"/>
    <p:sldId id="262" r:id="rId8"/>
    <p:sldId id="307" r:id="rId9"/>
    <p:sldId id="308" r:id="rId10"/>
    <p:sldId id="306" r:id="rId11"/>
    <p:sldId id="309" r:id="rId12"/>
    <p:sldId id="310" r:id="rId13"/>
    <p:sldId id="312" r:id="rId14"/>
    <p:sldId id="311" r:id="rId15"/>
    <p:sldId id="313" r:id="rId16"/>
    <p:sldId id="314" r:id="rId17"/>
  </p:sldIdLst>
  <p:sldSz cx="9144000" cy="5143500" type="screen16x9"/>
  <p:notesSz cx="17348200" cy="9753600"/>
  <p:embeddedFontLst>
    <p:embeddedFont>
      <p:font typeface="Barlow Semi Condensed Light" panose="020B0604020202020204" charset="0"/>
      <p:regular r:id="rId19"/>
      <p:bold r:id="rId20"/>
      <p:italic r:id="rId21"/>
      <p:boldItalic r:id="rId22"/>
    </p:embeddedFont>
    <p:embeddedFont>
      <p:font typeface="BenchNine" panose="020B0604020202020204" charset="0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mbria Math" panose="02040503050406030204" pitchFamily="18" charset="0"/>
      <p:regular r:id="rId29"/>
    </p:embeddedFont>
    <p:embeddedFont>
      <p:font typeface="Joti One" panose="020B0604020202020204" charset="0"/>
      <p:regular r:id="rId30"/>
    </p:embeddedFont>
    <p:embeddedFont>
      <p:font typeface="Roboto Condensed Light" panose="02000000000000000000" pitchFamily="2" charset="0"/>
      <p:regular r:id="rId31"/>
      <p:bold r:id="rId32"/>
      <p:italic r:id="rId33"/>
      <p:boldItalic r:id="rId34"/>
    </p:embeddedFont>
    <p:embeddedFont>
      <p:font typeface="Sue Ellen Francisco" panose="020B0604020202020204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vis N" initials="MN" lastIdx="1" clrIdx="0">
    <p:extLst>
      <p:ext uri="{19B8F6BF-5375-455C-9EA6-DF929625EA0E}">
        <p15:presenceInfo xmlns:p15="http://schemas.microsoft.com/office/powerpoint/2012/main" userId="f14912bf983957b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0E9C124-E2C8-4F2F-B637-42521BDD2E08}">
  <a:tblStyle styleId="{40E9C124-E2C8-4F2F-B637-42521BDD2E0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894760" y="731500"/>
            <a:ext cx="115605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551" cy="4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6046610587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6046610587_0_32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Google Shape;2238;g4c6f126ef7_1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9" name="Google Shape;2239;g4c6f126ef7_1_18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4c68a9785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4c68a97855_0_5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4c68a97855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4c68a97855_0_83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603c035efb_0_20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603c035efb_0_2080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4c68a9785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4c68a97855_0_8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4c68a97855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4c68a97855_0_30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4c68a9785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4c68a97855_0_8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5567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4c68a9785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4c68a97855_0_8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8130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4c68a9785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4c68a97855_0_8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1865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2867538" y="2065963"/>
            <a:ext cx="3408900" cy="7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Joti One"/>
              <a:buNone/>
              <a:defRPr sz="4800" i="0">
                <a:solidFill>
                  <a:srgbClr val="F9CB9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053675" y="2784463"/>
            <a:ext cx="30141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597622" y="296259"/>
            <a:ext cx="5948856" cy="4694195"/>
            <a:chOff x="2256903" y="816487"/>
            <a:chExt cx="4630180" cy="3653639"/>
          </a:xfrm>
        </p:grpSpPr>
        <p:sp>
          <p:nvSpPr>
            <p:cNvPr id="12" name="Google Shape;12;p2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>
  <p:cSld name="CUSTOM_12_3_1">
    <p:bg>
      <p:bgPr>
        <a:solidFill>
          <a:srgbClr val="FFFFFF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 TITLE &amp; TEXT">
  <p:cSld name="CUSTOM_6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902400" y="1079600"/>
            <a:ext cx="7353900" cy="362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739850" y="80992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1">
  <p:cSld name="OBJEC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37700" y="1815411"/>
            <a:ext cx="28686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i="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2897400" y="2868788"/>
            <a:ext cx="3349200" cy="45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9pPr>
          </a:lstStyle>
          <a:p>
            <a:endParaRPr/>
          </a:p>
        </p:txBody>
      </p:sp>
      <p:grpSp>
        <p:nvGrpSpPr>
          <p:cNvPr id="20" name="Google Shape;20;p4"/>
          <p:cNvGrpSpPr/>
          <p:nvPr/>
        </p:nvGrpSpPr>
        <p:grpSpPr>
          <a:xfrm rot="10800000" flipH="1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21" name="Google Shape;21;p4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60200" y="2984400"/>
            <a:ext cx="28236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600" i="0">
                <a:solidFill>
                  <a:srgbClr val="DD7E6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>
          <a:xfrm>
            <a:off x="1948925" y="2131725"/>
            <a:ext cx="5246100" cy="699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2410000" y="1483525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 i="0"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ubTitle" idx="1"/>
          </p:nvPr>
        </p:nvSpPr>
        <p:spPr>
          <a:xfrm>
            <a:off x="2555500" y="1905025"/>
            <a:ext cx="1686600" cy="33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title" idx="2"/>
          </p:nvPr>
        </p:nvSpPr>
        <p:spPr>
          <a:xfrm>
            <a:off x="4756393" y="1483517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ubTitle" idx="3"/>
          </p:nvPr>
        </p:nvSpPr>
        <p:spPr>
          <a:xfrm>
            <a:off x="4901893" y="1905025"/>
            <a:ext cx="1686600" cy="33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 idx="4"/>
          </p:nvPr>
        </p:nvSpPr>
        <p:spPr>
          <a:xfrm>
            <a:off x="4756393" y="3605575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ubTitle" idx="5"/>
          </p:nvPr>
        </p:nvSpPr>
        <p:spPr>
          <a:xfrm>
            <a:off x="4901893" y="4027075"/>
            <a:ext cx="1686600" cy="33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 idx="6" hasCustomPrompt="1"/>
          </p:nvPr>
        </p:nvSpPr>
        <p:spPr>
          <a:xfrm>
            <a:off x="2410000" y="861950"/>
            <a:ext cx="19776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rgbClr val="F9CB9C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4" name="Google Shape;34;p6"/>
          <p:cNvSpPr txBox="1">
            <a:spLocks noGrp="1"/>
          </p:cNvSpPr>
          <p:nvPr>
            <p:ph type="title" idx="7" hasCustomPrompt="1"/>
          </p:nvPr>
        </p:nvSpPr>
        <p:spPr>
          <a:xfrm>
            <a:off x="4756393" y="861950"/>
            <a:ext cx="19776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rgbClr val="F9CB9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5" name="Google Shape;35;p6"/>
          <p:cNvSpPr txBox="1">
            <a:spLocks noGrp="1"/>
          </p:cNvSpPr>
          <p:nvPr>
            <p:ph type="title" idx="8" hasCustomPrompt="1"/>
          </p:nvPr>
        </p:nvSpPr>
        <p:spPr>
          <a:xfrm>
            <a:off x="4968493" y="2984003"/>
            <a:ext cx="15534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7200"/>
              <a:buNone/>
              <a:defRPr sz="7200">
                <a:solidFill>
                  <a:srgbClr val="F9CB9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7200"/>
              <a:buNone/>
              <a:defRPr sz="7200">
                <a:solidFill>
                  <a:srgbClr val="F9CB9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7200"/>
              <a:buNone/>
              <a:defRPr sz="7200">
                <a:solidFill>
                  <a:srgbClr val="F9CB9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7200"/>
              <a:buNone/>
              <a:defRPr sz="7200">
                <a:solidFill>
                  <a:srgbClr val="F9CB9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7200"/>
              <a:buNone/>
              <a:defRPr sz="7200">
                <a:solidFill>
                  <a:srgbClr val="F9CB9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7200"/>
              <a:buNone/>
              <a:defRPr sz="7200">
                <a:solidFill>
                  <a:srgbClr val="F9CB9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7200"/>
              <a:buNone/>
              <a:defRPr sz="7200">
                <a:solidFill>
                  <a:srgbClr val="F9CB9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7200"/>
              <a:buNone/>
              <a:defRPr sz="7200">
                <a:solidFill>
                  <a:srgbClr val="F9CB9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7200"/>
              <a:buNone/>
              <a:defRPr sz="7200">
                <a:solidFill>
                  <a:srgbClr val="F9CB9C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" name="Google Shape;36;p6"/>
          <p:cNvSpPr txBox="1">
            <a:spLocks noGrp="1"/>
          </p:cNvSpPr>
          <p:nvPr>
            <p:ph type="title" idx="9"/>
          </p:nvPr>
        </p:nvSpPr>
        <p:spPr>
          <a:xfrm>
            <a:off x="2410000" y="3605575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ubTitle" idx="13"/>
          </p:nvPr>
        </p:nvSpPr>
        <p:spPr>
          <a:xfrm>
            <a:off x="2555500" y="4027075"/>
            <a:ext cx="1686600" cy="33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title" idx="14" hasCustomPrompt="1"/>
          </p:nvPr>
        </p:nvSpPr>
        <p:spPr>
          <a:xfrm>
            <a:off x="2410000" y="2984000"/>
            <a:ext cx="19776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rgbClr val="F9CB9C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07">
          <p15:clr>
            <a:srgbClr val="F9AD4C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">
  <p:cSld name="Two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2887051" y="1332225"/>
            <a:ext cx="3369900" cy="22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4800"/>
              <a:buNone/>
              <a:defRPr sz="4800" i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1"/>
          </p:nvPr>
        </p:nvSpPr>
        <p:spPr>
          <a:xfrm>
            <a:off x="2480101" y="3622951"/>
            <a:ext cx="41838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grpSp>
        <p:nvGrpSpPr>
          <p:cNvPr id="42" name="Google Shape;42;p7"/>
          <p:cNvGrpSpPr/>
          <p:nvPr/>
        </p:nvGrpSpPr>
        <p:grpSpPr>
          <a:xfrm rot="10800000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43" name="Google Shape;43;p7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44;p7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2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914400" y="1213375"/>
            <a:ext cx="2916600" cy="1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None/>
              <a:defRPr sz="3300" i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ubTitle" idx="1"/>
          </p:nvPr>
        </p:nvSpPr>
        <p:spPr>
          <a:xfrm>
            <a:off x="914400" y="2579800"/>
            <a:ext cx="6015600" cy="194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/>
          <p:nvPr/>
        </p:nvSpPr>
        <p:spPr>
          <a:xfrm flipH="1">
            <a:off x="365938" y="481772"/>
            <a:ext cx="1999760" cy="1577995"/>
          </a:xfrm>
          <a:custGeom>
            <a:avLst/>
            <a:gdLst/>
            <a:ahLst/>
            <a:cxnLst/>
            <a:rect l="l" t="t" r="r" b="b"/>
            <a:pathLst>
              <a:path w="90191" h="71169" extrusionOk="0">
                <a:moveTo>
                  <a:pt x="51262" y="4765"/>
                </a:moveTo>
                <a:cubicBezTo>
                  <a:pt x="51543" y="4765"/>
                  <a:pt x="51822" y="4770"/>
                  <a:pt x="52107" y="4781"/>
                </a:cubicBezTo>
                <a:cubicBezTo>
                  <a:pt x="53975" y="4833"/>
                  <a:pt x="54987" y="5361"/>
                  <a:pt x="55432" y="6154"/>
                </a:cubicBezTo>
                <a:cubicBezTo>
                  <a:pt x="51794" y="7210"/>
                  <a:pt x="48217" y="9267"/>
                  <a:pt x="46121" y="10663"/>
                </a:cubicBezTo>
                <a:cubicBezTo>
                  <a:pt x="46025" y="10731"/>
                  <a:pt x="45925" y="10799"/>
                  <a:pt x="45825" y="10863"/>
                </a:cubicBezTo>
                <a:cubicBezTo>
                  <a:pt x="45553" y="10363"/>
                  <a:pt x="45052" y="9947"/>
                  <a:pt x="44389" y="9719"/>
                </a:cubicBezTo>
                <a:cubicBezTo>
                  <a:pt x="46153" y="8262"/>
                  <a:pt x="44493" y="6181"/>
                  <a:pt x="42360" y="6181"/>
                </a:cubicBezTo>
                <a:cubicBezTo>
                  <a:pt x="42252" y="6181"/>
                  <a:pt x="42140" y="6190"/>
                  <a:pt x="42032" y="6198"/>
                </a:cubicBezTo>
                <a:cubicBezTo>
                  <a:pt x="44973" y="5302"/>
                  <a:pt x="48058" y="4765"/>
                  <a:pt x="51262" y="4765"/>
                </a:cubicBezTo>
                <a:close/>
                <a:moveTo>
                  <a:pt x="53559" y="12371"/>
                </a:moveTo>
                <a:lnTo>
                  <a:pt x="53559" y="12371"/>
                </a:lnTo>
                <a:cubicBezTo>
                  <a:pt x="53323" y="12716"/>
                  <a:pt x="53087" y="13044"/>
                  <a:pt x="52859" y="13348"/>
                </a:cubicBezTo>
                <a:cubicBezTo>
                  <a:pt x="52583" y="13296"/>
                  <a:pt x="52315" y="13252"/>
                  <a:pt x="52038" y="13216"/>
                </a:cubicBezTo>
                <a:cubicBezTo>
                  <a:pt x="52551" y="12916"/>
                  <a:pt x="53059" y="12632"/>
                  <a:pt x="53559" y="12371"/>
                </a:cubicBezTo>
                <a:close/>
                <a:moveTo>
                  <a:pt x="60457" y="10499"/>
                </a:moveTo>
                <a:cubicBezTo>
                  <a:pt x="60693" y="10607"/>
                  <a:pt x="60869" y="10772"/>
                  <a:pt x="60978" y="10999"/>
                </a:cubicBezTo>
                <a:cubicBezTo>
                  <a:pt x="61593" y="12308"/>
                  <a:pt x="60645" y="13856"/>
                  <a:pt x="59453" y="15213"/>
                </a:cubicBezTo>
                <a:cubicBezTo>
                  <a:pt x="58601" y="15592"/>
                  <a:pt x="57772" y="16017"/>
                  <a:pt x="56965" y="16465"/>
                </a:cubicBezTo>
                <a:cubicBezTo>
                  <a:pt x="57004" y="16417"/>
                  <a:pt x="57044" y="16369"/>
                  <a:pt x="57080" y="16325"/>
                </a:cubicBezTo>
                <a:cubicBezTo>
                  <a:pt x="58365" y="14737"/>
                  <a:pt x="59685" y="12648"/>
                  <a:pt x="60457" y="10499"/>
                </a:cubicBezTo>
                <a:close/>
                <a:moveTo>
                  <a:pt x="48430" y="17945"/>
                </a:moveTo>
                <a:lnTo>
                  <a:pt x="48430" y="17945"/>
                </a:lnTo>
                <a:cubicBezTo>
                  <a:pt x="47685" y="18670"/>
                  <a:pt x="46889" y="19346"/>
                  <a:pt x="46041" y="19985"/>
                </a:cubicBezTo>
                <a:cubicBezTo>
                  <a:pt x="45949" y="19542"/>
                  <a:pt x="45721" y="19121"/>
                  <a:pt x="45397" y="18766"/>
                </a:cubicBezTo>
                <a:cubicBezTo>
                  <a:pt x="46389" y="18382"/>
                  <a:pt x="47405" y="18098"/>
                  <a:pt x="48430" y="17945"/>
                </a:cubicBezTo>
                <a:close/>
                <a:moveTo>
                  <a:pt x="14204" y="18897"/>
                </a:moveTo>
                <a:lnTo>
                  <a:pt x="14204" y="18897"/>
                </a:lnTo>
                <a:cubicBezTo>
                  <a:pt x="11908" y="21130"/>
                  <a:pt x="9710" y="23439"/>
                  <a:pt x="7582" y="25787"/>
                </a:cubicBezTo>
                <a:cubicBezTo>
                  <a:pt x="8911" y="23163"/>
                  <a:pt x="11455" y="20874"/>
                  <a:pt x="14204" y="18897"/>
                </a:cubicBezTo>
                <a:close/>
                <a:moveTo>
                  <a:pt x="35198" y="24947"/>
                </a:moveTo>
                <a:cubicBezTo>
                  <a:pt x="35198" y="25015"/>
                  <a:pt x="35202" y="25084"/>
                  <a:pt x="35206" y="25152"/>
                </a:cubicBezTo>
                <a:cubicBezTo>
                  <a:pt x="34670" y="25728"/>
                  <a:pt x="34138" y="26304"/>
                  <a:pt x="33606" y="26880"/>
                </a:cubicBezTo>
                <a:cubicBezTo>
                  <a:pt x="32177" y="27564"/>
                  <a:pt x="30768" y="28253"/>
                  <a:pt x="29412" y="28960"/>
                </a:cubicBezTo>
                <a:cubicBezTo>
                  <a:pt x="31313" y="27600"/>
                  <a:pt x="33257" y="26275"/>
                  <a:pt x="35198" y="24947"/>
                </a:cubicBezTo>
                <a:close/>
                <a:moveTo>
                  <a:pt x="82050" y="30753"/>
                </a:moveTo>
                <a:cubicBezTo>
                  <a:pt x="83182" y="32002"/>
                  <a:pt x="81618" y="35483"/>
                  <a:pt x="80535" y="37715"/>
                </a:cubicBezTo>
                <a:cubicBezTo>
                  <a:pt x="80363" y="37691"/>
                  <a:pt x="80191" y="37683"/>
                  <a:pt x="80015" y="37679"/>
                </a:cubicBezTo>
                <a:cubicBezTo>
                  <a:pt x="80631" y="36171"/>
                  <a:pt x="81051" y="34635"/>
                  <a:pt x="81103" y="33122"/>
                </a:cubicBezTo>
                <a:cubicBezTo>
                  <a:pt x="81243" y="32969"/>
                  <a:pt x="81383" y="32829"/>
                  <a:pt x="81519" y="32677"/>
                </a:cubicBezTo>
                <a:cubicBezTo>
                  <a:pt x="81984" y="32162"/>
                  <a:pt x="82100" y="31625"/>
                  <a:pt x="81995" y="31133"/>
                </a:cubicBezTo>
                <a:cubicBezTo>
                  <a:pt x="82113" y="30996"/>
                  <a:pt x="82150" y="30866"/>
                  <a:pt x="82050" y="30753"/>
                </a:cubicBezTo>
                <a:close/>
                <a:moveTo>
                  <a:pt x="24039" y="37231"/>
                </a:moveTo>
                <a:lnTo>
                  <a:pt x="24039" y="37231"/>
                </a:lnTo>
                <a:cubicBezTo>
                  <a:pt x="21838" y="39604"/>
                  <a:pt x="19629" y="41972"/>
                  <a:pt x="17396" y="44321"/>
                </a:cubicBezTo>
                <a:cubicBezTo>
                  <a:pt x="17372" y="44333"/>
                  <a:pt x="17353" y="44341"/>
                  <a:pt x="17329" y="44353"/>
                </a:cubicBezTo>
                <a:lnTo>
                  <a:pt x="17329" y="44353"/>
                </a:lnTo>
                <a:cubicBezTo>
                  <a:pt x="18181" y="43385"/>
                  <a:pt x="19001" y="42448"/>
                  <a:pt x="19730" y="41552"/>
                </a:cubicBezTo>
                <a:cubicBezTo>
                  <a:pt x="20634" y="40444"/>
                  <a:pt x="21462" y="39287"/>
                  <a:pt x="22262" y="38116"/>
                </a:cubicBezTo>
                <a:cubicBezTo>
                  <a:pt x="22866" y="37823"/>
                  <a:pt x="23459" y="37527"/>
                  <a:pt x="24039" y="37231"/>
                </a:cubicBezTo>
                <a:close/>
                <a:moveTo>
                  <a:pt x="47909" y="45757"/>
                </a:moveTo>
                <a:lnTo>
                  <a:pt x="47909" y="45757"/>
                </a:lnTo>
                <a:cubicBezTo>
                  <a:pt x="47757" y="46286"/>
                  <a:pt x="47613" y="46818"/>
                  <a:pt x="47486" y="47350"/>
                </a:cubicBezTo>
                <a:cubicBezTo>
                  <a:pt x="45705" y="49346"/>
                  <a:pt x="43813" y="51271"/>
                  <a:pt x="41816" y="53144"/>
                </a:cubicBezTo>
                <a:cubicBezTo>
                  <a:pt x="41844" y="52991"/>
                  <a:pt x="41868" y="52843"/>
                  <a:pt x="41896" y="52695"/>
                </a:cubicBezTo>
                <a:cubicBezTo>
                  <a:pt x="41988" y="52195"/>
                  <a:pt x="42108" y="51703"/>
                  <a:pt x="42228" y="51207"/>
                </a:cubicBezTo>
                <a:cubicBezTo>
                  <a:pt x="42801" y="50491"/>
                  <a:pt x="43377" y="49778"/>
                  <a:pt x="43961" y="49067"/>
                </a:cubicBezTo>
                <a:cubicBezTo>
                  <a:pt x="45292" y="47974"/>
                  <a:pt x="46609" y="46873"/>
                  <a:pt x="47909" y="45757"/>
                </a:cubicBezTo>
                <a:close/>
                <a:moveTo>
                  <a:pt x="42628" y="36615"/>
                </a:moveTo>
                <a:lnTo>
                  <a:pt x="42628" y="36615"/>
                </a:lnTo>
                <a:cubicBezTo>
                  <a:pt x="42092" y="37539"/>
                  <a:pt x="41576" y="38483"/>
                  <a:pt x="41072" y="39440"/>
                </a:cubicBezTo>
                <a:cubicBezTo>
                  <a:pt x="38243" y="42389"/>
                  <a:pt x="35550" y="45409"/>
                  <a:pt x="33054" y="48386"/>
                </a:cubicBezTo>
                <a:cubicBezTo>
                  <a:pt x="32457" y="49094"/>
                  <a:pt x="31549" y="50295"/>
                  <a:pt x="30624" y="51719"/>
                </a:cubicBezTo>
                <a:cubicBezTo>
                  <a:pt x="29200" y="52808"/>
                  <a:pt x="27560" y="53999"/>
                  <a:pt x="25708" y="54564"/>
                </a:cubicBezTo>
                <a:cubicBezTo>
                  <a:pt x="25887" y="53667"/>
                  <a:pt x="26260" y="52788"/>
                  <a:pt x="26727" y="51927"/>
                </a:cubicBezTo>
                <a:cubicBezTo>
                  <a:pt x="30284" y="47514"/>
                  <a:pt x="34550" y="43436"/>
                  <a:pt x="38747" y="39324"/>
                </a:cubicBezTo>
                <a:cubicBezTo>
                  <a:pt x="40083" y="38479"/>
                  <a:pt x="41372" y="37571"/>
                  <a:pt x="42628" y="36615"/>
                </a:cubicBezTo>
                <a:close/>
                <a:moveTo>
                  <a:pt x="64182" y="53560"/>
                </a:moveTo>
                <a:lnTo>
                  <a:pt x="64182" y="53560"/>
                </a:lnTo>
                <a:cubicBezTo>
                  <a:pt x="63086" y="55377"/>
                  <a:pt x="61750" y="57681"/>
                  <a:pt x="60065" y="59650"/>
                </a:cubicBezTo>
                <a:cubicBezTo>
                  <a:pt x="60278" y="58717"/>
                  <a:pt x="60553" y="57777"/>
                  <a:pt x="60885" y="56836"/>
                </a:cubicBezTo>
                <a:cubicBezTo>
                  <a:pt x="60954" y="56708"/>
                  <a:pt x="61026" y="56581"/>
                  <a:pt x="61098" y="56452"/>
                </a:cubicBezTo>
                <a:cubicBezTo>
                  <a:pt x="62141" y="55504"/>
                  <a:pt x="63170" y="54536"/>
                  <a:pt x="64182" y="53560"/>
                </a:cubicBezTo>
                <a:close/>
                <a:moveTo>
                  <a:pt x="72865" y="51691"/>
                </a:moveTo>
                <a:cubicBezTo>
                  <a:pt x="71520" y="53840"/>
                  <a:pt x="70128" y="55876"/>
                  <a:pt x="68499" y="57901"/>
                </a:cubicBezTo>
                <a:cubicBezTo>
                  <a:pt x="67219" y="59497"/>
                  <a:pt x="65931" y="61085"/>
                  <a:pt x="64518" y="62598"/>
                </a:cubicBezTo>
                <a:cubicBezTo>
                  <a:pt x="65811" y="61118"/>
                  <a:pt x="66939" y="59521"/>
                  <a:pt x="67971" y="58012"/>
                </a:cubicBezTo>
                <a:cubicBezTo>
                  <a:pt x="69323" y="56044"/>
                  <a:pt x="70560" y="54020"/>
                  <a:pt x="71768" y="51983"/>
                </a:cubicBezTo>
                <a:cubicBezTo>
                  <a:pt x="72148" y="51903"/>
                  <a:pt x="72509" y="51803"/>
                  <a:pt x="72865" y="51691"/>
                </a:cubicBezTo>
                <a:close/>
                <a:moveTo>
                  <a:pt x="40544" y="62790"/>
                </a:moveTo>
                <a:lnTo>
                  <a:pt x="40544" y="62790"/>
                </a:lnTo>
                <a:cubicBezTo>
                  <a:pt x="40515" y="63059"/>
                  <a:pt x="40544" y="63323"/>
                  <a:pt x="40616" y="63578"/>
                </a:cubicBezTo>
                <a:cubicBezTo>
                  <a:pt x="39656" y="63839"/>
                  <a:pt x="38687" y="64010"/>
                  <a:pt x="37715" y="64067"/>
                </a:cubicBezTo>
                <a:cubicBezTo>
                  <a:pt x="38675" y="63694"/>
                  <a:pt x="39619" y="63266"/>
                  <a:pt x="40544" y="62790"/>
                </a:cubicBezTo>
                <a:close/>
                <a:moveTo>
                  <a:pt x="50186" y="0"/>
                </a:moveTo>
                <a:cubicBezTo>
                  <a:pt x="45685" y="0"/>
                  <a:pt x="40923" y="1348"/>
                  <a:pt x="36618" y="3181"/>
                </a:cubicBezTo>
                <a:cubicBezTo>
                  <a:pt x="36178" y="2361"/>
                  <a:pt x="35154" y="1729"/>
                  <a:pt x="34077" y="1729"/>
                </a:cubicBezTo>
                <a:cubicBezTo>
                  <a:pt x="33826" y="1729"/>
                  <a:pt x="33573" y="1764"/>
                  <a:pt x="33325" y="1836"/>
                </a:cubicBezTo>
                <a:cubicBezTo>
                  <a:pt x="27968" y="3409"/>
                  <a:pt x="24286" y="7651"/>
                  <a:pt x="21090" y="11575"/>
                </a:cubicBezTo>
                <a:cubicBezTo>
                  <a:pt x="19313" y="12495"/>
                  <a:pt x="17597" y="13472"/>
                  <a:pt x="15956" y="14456"/>
                </a:cubicBezTo>
                <a:cubicBezTo>
                  <a:pt x="10915" y="17477"/>
                  <a:pt x="5053" y="21594"/>
                  <a:pt x="3577" y="26860"/>
                </a:cubicBezTo>
                <a:cubicBezTo>
                  <a:pt x="3376" y="27580"/>
                  <a:pt x="3833" y="28441"/>
                  <a:pt x="4774" y="28609"/>
                </a:cubicBezTo>
                <a:cubicBezTo>
                  <a:pt x="4861" y="28624"/>
                  <a:pt x="4953" y="28628"/>
                  <a:pt x="5042" y="28640"/>
                </a:cubicBezTo>
                <a:cubicBezTo>
                  <a:pt x="3733" y="30133"/>
                  <a:pt x="2445" y="31629"/>
                  <a:pt x="1168" y="33126"/>
                </a:cubicBezTo>
                <a:cubicBezTo>
                  <a:pt x="0" y="34490"/>
                  <a:pt x="1320" y="36059"/>
                  <a:pt x="2937" y="36459"/>
                </a:cubicBezTo>
                <a:cubicBezTo>
                  <a:pt x="2625" y="37339"/>
                  <a:pt x="2429" y="38247"/>
                  <a:pt x="2373" y="39191"/>
                </a:cubicBezTo>
                <a:cubicBezTo>
                  <a:pt x="2329" y="39955"/>
                  <a:pt x="2933" y="40904"/>
                  <a:pt x="3789" y="41236"/>
                </a:cubicBezTo>
                <a:cubicBezTo>
                  <a:pt x="4061" y="41340"/>
                  <a:pt x="4342" y="41436"/>
                  <a:pt x="4621" y="41520"/>
                </a:cubicBezTo>
                <a:cubicBezTo>
                  <a:pt x="2949" y="44141"/>
                  <a:pt x="1600" y="46878"/>
                  <a:pt x="848" y="49826"/>
                </a:cubicBezTo>
                <a:cubicBezTo>
                  <a:pt x="484" y="51263"/>
                  <a:pt x="1876" y="52795"/>
                  <a:pt x="3544" y="52795"/>
                </a:cubicBezTo>
                <a:cubicBezTo>
                  <a:pt x="3813" y="52795"/>
                  <a:pt x="4089" y="52755"/>
                  <a:pt x="4366" y="52668"/>
                </a:cubicBezTo>
                <a:lnTo>
                  <a:pt x="4366" y="52668"/>
                </a:lnTo>
                <a:cubicBezTo>
                  <a:pt x="2809" y="55332"/>
                  <a:pt x="1720" y="58105"/>
                  <a:pt x="1568" y="60982"/>
                </a:cubicBezTo>
                <a:cubicBezTo>
                  <a:pt x="1496" y="62334"/>
                  <a:pt x="3016" y="63318"/>
                  <a:pt x="4497" y="63318"/>
                </a:cubicBezTo>
                <a:cubicBezTo>
                  <a:pt x="5182" y="63318"/>
                  <a:pt x="5858" y="63107"/>
                  <a:pt x="6370" y="62630"/>
                </a:cubicBezTo>
                <a:cubicBezTo>
                  <a:pt x="7862" y="61229"/>
                  <a:pt x="9330" y="59809"/>
                  <a:pt x="10791" y="58381"/>
                </a:cubicBezTo>
                <a:cubicBezTo>
                  <a:pt x="10867" y="59585"/>
                  <a:pt x="12395" y="60505"/>
                  <a:pt x="13856" y="60505"/>
                </a:cubicBezTo>
                <a:cubicBezTo>
                  <a:pt x="14344" y="60505"/>
                  <a:pt x="14824" y="60406"/>
                  <a:pt x="15241" y="60173"/>
                </a:cubicBezTo>
                <a:lnTo>
                  <a:pt x="15241" y="60173"/>
                </a:lnTo>
                <a:cubicBezTo>
                  <a:pt x="14912" y="60926"/>
                  <a:pt x="14604" y="61682"/>
                  <a:pt x="14332" y="62459"/>
                </a:cubicBezTo>
                <a:cubicBezTo>
                  <a:pt x="13856" y="63827"/>
                  <a:pt x="15272" y="65527"/>
                  <a:pt x="17001" y="65527"/>
                </a:cubicBezTo>
                <a:cubicBezTo>
                  <a:pt x="17281" y="65527"/>
                  <a:pt x="17573" y="65483"/>
                  <a:pt x="17861" y="65383"/>
                </a:cubicBezTo>
                <a:cubicBezTo>
                  <a:pt x="21290" y="64215"/>
                  <a:pt x="24371" y="62654"/>
                  <a:pt x="27228" y="60858"/>
                </a:cubicBezTo>
                <a:lnTo>
                  <a:pt x="27228" y="60858"/>
                </a:lnTo>
                <a:cubicBezTo>
                  <a:pt x="27076" y="61590"/>
                  <a:pt x="26960" y="62334"/>
                  <a:pt x="26919" y="63090"/>
                </a:cubicBezTo>
                <a:cubicBezTo>
                  <a:pt x="26847" y="64455"/>
                  <a:pt x="28296" y="65427"/>
                  <a:pt x="29820" y="65495"/>
                </a:cubicBezTo>
                <a:lnTo>
                  <a:pt x="29893" y="65495"/>
                </a:lnTo>
                <a:cubicBezTo>
                  <a:pt x="30513" y="66884"/>
                  <a:pt x="31729" y="68028"/>
                  <a:pt x="33778" y="68612"/>
                </a:cubicBezTo>
                <a:cubicBezTo>
                  <a:pt x="34958" y="68948"/>
                  <a:pt x="36158" y="69096"/>
                  <a:pt x="37355" y="69096"/>
                </a:cubicBezTo>
                <a:cubicBezTo>
                  <a:pt x="41888" y="69096"/>
                  <a:pt x="46441" y="66952"/>
                  <a:pt x="50262" y="64627"/>
                </a:cubicBezTo>
                <a:cubicBezTo>
                  <a:pt x="51059" y="64315"/>
                  <a:pt x="51822" y="63938"/>
                  <a:pt x="52543" y="63506"/>
                </a:cubicBezTo>
                <a:lnTo>
                  <a:pt x="52543" y="63506"/>
                </a:lnTo>
                <a:cubicBezTo>
                  <a:pt x="52419" y="64287"/>
                  <a:pt x="52339" y="65087"/>
                  <a:pt x="52311" y="65903"/>
                </a:cubicBezTo>
                <a:cubicBezTo>
                  <a:pt x="52271" y="67120"/>
                  <a:pt x="53479" y="68160"/>
                  <a:pt x="54871" y="68328"/>
                </a:cubicBezTo>
                <a:cubicBezTo>
                  <a:pt x="55900" y="69912"/>
                  <a:pt x="57833" y="71168"/>
                  <a:pt x="59977" y="71168"/>
                </a:cubicBezTo>
                <a:cubicBezTo>
                  <a:pt x="60169" y="71168"/>
                  <a:pt x="60365" y="71157"/>
                  <a:pt x="60561" y="71137"/>
                </a:cubicBezTo>
                <a:cubicBezTo>
                  <a:pt x="64062" y="70760"/>
                  <a:pt x="66615" y="68263"/>
                  <a:pt x="68712" y="66123"/>
                </a:cubicBezTo>
                <a:cubicBezTo>
                  <a:pt x="72237" y="62526"/>
                  <a:pt x="75282" y="58629"/>
                  <a:pt x="77870" y="54536"/>
                </a:cubicBezTo>
                <a:cubicBezTo>
                  <a:pt x="81003" y="49582"/>
                  <a:pt x="83964" y="44525"/>
                  <a:pt x="86285" y="39268"/>
                </a:cubicBezTo>
                <a:cubicBezTo>
                  <a:pt x="87789" y="35867"/>
                  <a:pt x="90190" y="30217"/>
                  <a:pt x="86388" y="27232"/>
                </a:cubicBezTo>
                <a:cubicBezTo>
                  <a:pt x="85184" y="26288"/>
                  <a:pt x="83904" y="25900"/>
                  <a:pt x="82615" y="25900"/>
                </a:cubicBezTo>
                <a:cubicBezTo>
                  <a:pt x="81579" y="25900"/>
                  <a:pt x="80539" y="26151"/>
                  <a:pt x="79539" y="26568"/>
                </a:cubicBezTo>
                <a:cubicBezTo>
                  <a:pt x="80971" y="24576"/>
                  <a:pt x="82451" y="22611"/>
                  <a:pt x="84048" y="20722"/>
                </a:cubicBezTo>
                <a:cubicBezTo>
                  <a:pt x="85533" y="18962"/>
                  <a:pt x="83504" y="17185"/>
                  <a:pt x="81419" y="17185"/>
                </a:cubicBezTo>
                <a:cubicBezTo>
                  <a:pt x="80743" y="17185"/>
                  <a:pt x="80063" y="17374"/>
                  <a:pt x="79495" y="17806"/>
                </a:cubicBezTo>
                <a:cubicBezTo>
                  <a:pt x="78102" y="18870"/>
                  <a:pt x="76818" y="19990"/>
                  <a:pt x="75602" y="21150"/>
                </a:cubicBezTo>
                <a:cubicBezTo>
                  <a:pt x="75057" y="20338"/>
                  <a:pt x="74061" y="19946"/>
                  <a:pt x="72948" y="19946"/>
                </a:cubicBezTo>
                <a:cubicBezTo>
                  <a:pt x="72732" y="19946"/>
                  <a:pt x="72512" y="19961"/>
                  <a:pt x="72292" y="19990"/>
                </a:cubicBezTo>
                <a:cubicBezTo>
                  <a:pt x="72213" y="20002"/>
                  <a:pt x="72132" y="20018"/>
                  <a:pt x="72052" y="20030"/>
                </a:cubicBezTo>
                <a:cubicBezTo>
                  <a:pt x="72252" y="19346"/>
                  <a:pt x="72364" y="18654"/>
                  <a:pt x="72348" y="17957"/>
                </a:cubicBezTo>
                <a:cubicBezTo>
                  <a:pt x="72292" y="15797"/>
                  <a:pt x="70576" y="14421"/>
                  <a:pt x="68416" y="13852"/>
                </a:cubicBezTo>
                <a:cubicBezTo>
                  <a:pt x="68023" y="13400"/>
                  <a:pt x="67447" y="13080"/>
                  <a:pt x="66735" y="13008"/>
                </a:cubicBezTo>
                <a:cubicBezTo>
                  <a:pt x="67147" y="11043"/>
                  <a:pt x="66675" y="9079"/>
                  <a:pt x="64738" y="7267"/>
                </a:cubicBezTo>
                <a:cubicBezTo>
                  <a:pt x="63678" y="6270"/>
                  <a:pt x="62385" y="5742"/>
                  <a:pt x="60974" y="5553"/>
                </a:cubicBezTo>
                <a:cubicBezTo>
                  <a:pt x="60561" y="3749"/>
                  <a:pt x="59312" y="2177"/>
                  <a:pt x="56773" y="1169"/>
                </a:cubicBezTo>
                <a:cubicBezTo>
                  <a:pt x="54708" y="353"/>
                  <a:pt x="52479" y="0"/>
                  <a:pt x="50186" y="0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" name="Google Shape;49;p8"/>
          <p:cNvSpPr/>
          <p:nvPr/>
        </p:nvSpPr>
        <p:spPr>
          <a:xfrm flipH="1">
            <a:off x="723259" y="644277"/>
            <a:ext cx="1430061" cy="1186625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subTitle" idx="1"/>
          </p:nvPr>
        </p:nvSpPr>
        <p:spPr>
          <a:xfrm>
            <a:off x="1356560" y="3186925"/>
            <a:ext cx="2868600" cy="101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2033060" y="2649662"/>
            <a:ext cx="15156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 i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2"/>
          </p:nvPr>
        </p:nvSpPr>
        <p:spPr>
          <a:xfrm>
            <a:off x="4933088" y="3186925"/>
            <a:ext cx="2868600" cy="101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 idx="3"/>
          </p:nvPr>
        </p:nvSpPr>
        <p:spPr>
          <a:xfrm>
            <a:off x="5609588" y="2649662"/>
            <a:ext cx="15156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 i="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title" idx="4"/>
          </p:nvPr>
        </p:nvSpPr>
        <p:spPr>
          <a:xfrm>
            <a:off x="1739850" y="80992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">
  <p:cSld name="CUSTOM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1739850" y="80992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9349" y="731450"/>
            <a:ext cx="5885400" cy="1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Sue Ellen Francisco"/>
              <a:buNone/>
              <a:defRPr sz="3300" i="0" u="none" strike="noStrike" cap="none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0725" y="2374775"/>
            <a:ext cx="4365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0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26"/>
          <p:cNvGrpSpPr/>
          <p:nvPr/>
        </p:nvGrpSpPr>
        <p:grpSpPr>
          <a:xfrm>
            <a:off x="574066" y="91125"/>
            <a:ext cx="7995787" cy="4961137"/>
            <a:chOff x="574066" y="91125"/>
            <a:chExt cx="7995787" cy="4961137"/>
          </a:xfrm>
        </p:grpSpPr>
        <p:sp>
          <p:nvSpPr>
            <p:cNvPr id="122" name="Google Shape;122;p26"/>
            <p:cNvSpPr/>
            <p:nvPr/>
          </p:nvSpPr>
          <p:spPr>
            <a:xfrm>
              <a:off x="3006847" y="3811322"/>
              <a:ext cx="1082172" cy="1083743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" name="Google Shape;123;p26"/>
            <p:cNvSpPr/>
            <p:nvPr/>
          </p:nvSpPr>
          <p:spPr>
            <a:xfrm>
              <a:off x="5838789" y="573224"/>
              <a:ext cx="416436" cy="1011710"/>
            </a:xfrm>
            <a:custGeom>
              <a:avLst/>
              <a:gdLst/>
              <a:ahLst/>
              <a:cxnLst/>
              <a:rect l="l" t="t" r="r" b="b"/>
              <a:pathLst>
                <a:path w="16987" h="41269" extrusionOk="0">
                  <a:moveTo>
                    <a:pt x="7955" y="1"/>
                  </a:moveTo>
                  <a:cubicBezTo>
                    <a:pt x="7275" y="1"/>
                    <a:pt x="6550" y="118"/>
                    <a:pt x="5778" y="372"/>
                  </a:cubicBezTo>
                  <a:cubicBezTo>
                    <a:pt x="346" y="2162"/>
                    <a:pt x="1" y="8536"/>
                    <a:pt x="105" y="13211"/>
                  </a:cubicBezTo>
                  <a:cubicBezTo>
                    <a:pt x="187" y="16971"/>
                    <a:pt x="155" y="20844"/>
                    <a:pt x="720" y="24566"/>
                  </a:cubicBezTo>
                  <a:cubicBezTo>
                    <a:pt x="759" y="24826"/>
                    <a:pt x="1004" y="24957"/>
                    <a:pt x="1248" y="24957"/>
                  </a:cubicBezTo>
                  <a:cubicBezTo>
                    <a:pt x="1491" y="24957"/>
                    <a:pt x="1732" y="24827"/>
                    <a:pt x="1768" y="24566"/>
                  </a:cubicBezTo>
                  <a:cubicBezTo>
                    <a:pt x="2466" y="19732"/>
                    <a:pt x="1810" y="14670"/>
                    <a:pt x="1795" y="9799"/>
                  </a:cubicBezTo>
                  <a:cubicBezTo>
                    <a:pt x="1785" y="6337"/>
                    <a:pt x="4652" y="1673"/>
                    <a:pt x="7975" y="1673"/>
                  </a:cubicBezTo>
                  <a:cubicBezTo>
                    <a:pt x="9048" y="1673"/>
                    <a:pt x="10168" y="2159"/>
                    <a:pt x="11254" y="3329"/>
                  </a:cubicBezTo>
                  <a:cubicBezTo>
                    <a:pt x="12918" y="5119"/>
                    <a:pt x="13492" y="7922"/>
                    <a:pt x="14015" y="10218"/>
                  </a:cubicBezTo>
                  <a:cubicBezTo>
                    <a:pt x="14631" y="12933"/>
                    <a:pt x="14822" y="15726"/>
                    <a:pt x="14927" y="18501"/>
                  </a:cubicBezTo>
                  <a:cubicBezTo>
                    <a:pt x="15123" y="23536"/>
                    <a:pt x="15050" y="28625"/>
                    <a:pt x="14572" y="33638"/>
                  </a:cubicBezTo>
                  <a:cubicBezTo>
                    <a:pt x="14353" y="35983"/>
                    <a:pt x="14189" y="39278"/>
                    <a:pt x="11109" y="39483"/>
                  </a:cubicBezTo>
                  <a:cubicBezTo>
                    <a:pt x="11057" y="39486"/>
                    <a:pt x="11005" y="39488"/>
                    <a:pt x="10955" y="39488"/>
                  </a:cubicBezTo>
                  <a:cubicBezTo>
                    <a:pt x="8485" y="39488"/>
                    <a:pt x="7525" y="35413"/>
                    <a:pt x="7195" y="33592"/>
                  </a:cubicBezTo>
                  <a:cubicBezTo>
                    <a:pt x="6402" y="29218"/>
                    <a:pt x="6876" y="24343"/>
                    <a:pt x="6803" y="19914"/>
                  </a:cubicBezTo>
                  <a:cubicBezTo>
                    <a:pt x="6767" y="17591"/>
                    <a:pt x="6598" y="15061"/>
                    <a:pt x="7587" y="12902"/>
                  </a:cubicBezTo>
                  <a:cubicBezTo>
                    <a:pt x="7757" y="12531"/>
                    <a:pt x="7928" y="12374"/>
                    <a:pt x="8096" y="12374"/>
                  </a:cubicBezTo>
                  <a:cubicBezTo>
                    <a:pt x="8987" y="12374"/>
                    <a:pt x="9789" y="16796"/>
                    <a:pt x="9824" y="17366"/>
                  </a:cubicBezTo>
                  <a:cubicBezTo>
                    <a:pt x="10083" y="21719"/>
                    <a:pt x="10480" y="26097"/>
                    <a:pt x="10211" y="30461"/>
                  </a:cubicBezTo>
                  <a:cubicBezTo>
                    <a:pt x="10175" y="31032"/>
                    <a:pt x="10586" y="31312"/>
                    <a:pt x="11023" y="31312"/>
                  </a:cubicBezTo>
                  <a:cubicBezTo>
                    <a:pt x="11464" y="31312"/>
                    <a:pt x="11931" y="31025"/>
                    <a:pt x="11984" y="30461"/>
                  </a:cubicBezTo>
                  <a:cubicBezTo>
                    <a:pt x="12280" y="27268"/>
                    <a:pt x="12084" y="24060"/>
                    <a:pt x="11828" y="20871"/>
                  </a:cubicBezTo>
                  <a:cubicBezTo>
                    <a:pt x="11633" y="18401"/>
                    <a:pt x="11756" y="15909"/>
                    <a:pt x="11095" y="13499"/>
                  </a:cubicBezTo>
                  <a:cubicBezTo>
                    <a:pt x="10694" y="12045"/>
                    <a:pt x="9569" y="10368"/>
                    <a:pt x="7938" y="10346"/>
                  </a:cubicBezTo>
                  <a:cubicBezTo>
                    <a:pt x="7930" y="10346"/>
                    <a:pt x="7923" y="10346"/>
                    <a:pt x="7915" y="10346"/>
                  </a:cubicBezTo>
                  <a:cubicBezTo>
                    <a:pt x="6228" y="10346"/>
                    <a:pt x="5508" y="12939"/>
                    <a:pt x="5204" y="14173"/>
                  </a:cubicBezTo>
                  <a:cubicBezTo>
                    <a:pt x="4502" y="17030"/>
                    <a:pt x="4953" y="20401"/>
                    <a:pt x="5031" y="23313"/>
                  </a:cubicBezTo>
                  <a:cubicBezTo>
                    <a:pt x="5113" y="26361"/>
                    <a:pt x="4971" y="29418"/>
                    <a:pt x="5217" y="32457"/>
                  </a:cubicBezTo>
                  <a:cubicBezTo>
                    <a:pt x="5498" y="35939"/>
                    <a:pt x="7143" y="41269"/>
                    <a:pt x="11199" y="41269"/>
                  </a:cubicBezTo>
                  <a:cubicBezTo>
                    <a:pt x="11560" y="41269"/>
                    <a:pt x="11940" y="41226"/>
                    <a:pt x="12339" y="41137"/>
                  </a:cubicBezTo>
                  <a:cubicBezTo>
                    <a:pt x="14089" y="40746"/>
                    <a:pt x="15246" y="39091"/>
                    <a:pt x="15870" y="37547"/>
                  </a:cubicBezTo>
                  <a:cubicBezTo>
                    <a:pt x="16344" y="36380"/>
                    <a:pt x="16276" y="34868"/>
                    <a:pt x="16394" y="33638"/>
                  </a:cubicBezTo>
                  <a:cubicBezTo>
                    <a:pt x="16581" y="31706"/>
                    <a:pt x="16713" y="29769"/>
                    <a:pt x="16763" y="27824"/>
                  </a:cubicBezTo>
                  <a:cubicBezTo>
                    <a:pt x="16936" y="20957"/>
                    <a:pt x="16987" y="13873"/>
                    <a:pt x="15082" y="7220"/>
                  </a:cubicBezTo>
                  <a:cubicBezTo>
                    <a:pt x="14022" y="3524"/>
                    <a:pt x="11681" y="1"/>
                    <a:pt x="795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124;p26"/>
            <p:cNvSpPr/>
            <p:nvPr/>
          </p:nvSpPr>
          <p:spPr>
            <a:xfrm>
              <a:off x="2091431" y="624330"/>
              <a:ext cx="343" cy="74"/>
            </a:xfrm>
            <a:custGeom>
              <a:avLst/>
              <a:gdLst/>
              <a:ahLst/>
              <a:cxnLst/>
              <a:rect l="l" t="t" r="r" b="b"/>
              <a:pathLst>
                <a:path w="14" h="3" extrusionOk="0">
                  <a:moveTo>
                    <a:pt x="0" y="0"/>
                  </a:moveTo>
                  <a:cubicBezTo>
                    <a:pt x="5" y="2"/>
                    <a:pt x="8" y="2"/>
                    <a:pt x="10" y="2"/>
                  </a:cubicBezTo>
                  <a:cubicBezTo>
                    <a:pt x="13" y="2"/>
                    <a:pt x="10" y="0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5" name="Google Shape;125;p26"/>
            <p:cNvGrpSpPr/>
            <p:nvPr/>
          </p:nvGrpSpPr>
          <p:grpSpPr>
            <a:xfrm>
              <a:off x="1243187" y="482882"/>
              <a:ext cx="848552" cy="1192336"/>
              <a:chOff x="1243187" y="482882"/>
              <a:chExt cx="848552" cy="1192336"/>
            </a:xfrm>
          </p:grpSpPr>
          <p:sp>
            <p:nvSpPr>
              <p:cNvPr id="126" name="Google Shape;126;p26"/>
              <p:cNvSpPr/>
              <p:nvPr/>
            </p:nvSpPr>
            <p:spPr>
              <a:xfrm>
                <a:off x="1304077" y="910356"/>
                <a:ext cx="717411" cy="612759"/>
              </a:xfrm>
              <a:custGeom>
                <a:avLst/>
                <a:gdLst/>
                <a:ahLst/>
                <a:cxnLst/>
                <a:rect l="l" t="t" r="r" b="b"/>
                <a:pathLst>
                  <a:path w="19379" h="19408" extrusionOk="0">
                    <a:moveTo>
                      <a:pt x="8356" y="1"/>
                    </a:moveTo>
                    <a:cubicBezTo>
                      <a:pt x="8333" y="1"/>
                      <a:pt x="8316" y="12"/>
                      <a:pt x="8298" y="25"/>
                    </a:cubicBezTo>
                    <a:cubicBezTo>
                      <a:pt x="8209" y="94"/>
                      <a:pt x="8209" y="94"/>
                      <a:pt x="8898" y="1113"/>
                    </a:cubicBezTo>
                    <a:cubicBezTo>
                      <a:pt x="12498" y="6432"/>
                      <a:pt x="15023" y="10170"/>
                      <a:pt x="16458" y="12302"/>
                    </a:cubicBezTo>
                    <a:cubicBezTo>
                      <a:pt x="14674" y="9973"/>
                      <a:pt x="11788" y="6096"/>
                      <a:pt x="9961" y="3646"/>
                    </a:cubicBezTo>
                    <a:cubicBezTo>
                      <a:pt x="9296" y="2752"/>
                      <a:pt x="8724" y="1986"/>
                      <a:pt x="8319" y="1442"/>
                    </a:cubicBezTo>
                    <a:cubicBezTo>
                      <a:pt x="7756" y="688"/>
                      <a:pt x="7637" y="531"/>
                      <a:pt x="7561" y="531"/>
                    </a:cubicBezTo>
                    <a:cubicBezTo>
                      <a:pt x="7541" y="531"/>
                      <a:pt x="7524" y="542"/>
                      <a:pt x="7502" y="556"/>
                    </a:cubicBezTo>
                    <a:cubicBezTo>
                      <a:pt x="7473" y="573"/>
                      <a:pt x="7456" y="604"/>
                      <a:pt x="7449" y="635"/>
                    </a:cubicBezTo>
                    <a:cubicBezTo>
                      <a:pt x="7449" y="646"/>
                      <a:pt x="7446" y="656"/>
                      <a:pt x="7491" y="739"/>
                    </a:cubicBezTo>
                    <a:lnTo>
                      <a:pt x="7484" y="743"/>
                    </a:lnTo>
                    <a:cubicBezTo>
                      <a:pt x="7491" y="746"/>
                      <a:pt x="7498" y="756"/>
                      <a:pt x="7508" y="770"/>
                    </a:cubicBezTo>
                    <a:cubicBezTo>
                      <a:pt x="7764" y="1214"/>
                      <a:pt x="9061" y="3203"/>
                      <a:pt x="15564" y="12748"/>
                    </a:cubicBezTo>
                    <a:cubicBezTo>
                      <a:pt x="14483" y="11304"/>
                      <a:pt x="13076" y="9374"/>
                      <a:pt x="11832" y="7669"/>
                    </a:cubicBezTo>
                    <a:cubicBezTo>
                      <a:pt x="7359" y="1535"/>
                      <a:pt x="6798" y="830"/>
                      <a:pt x="6607" y="830"/>
                    </a:cubicBezTo>
                    <a:cubicBezTo>
                      <a:pt x="6581" y="830"/>
                      <a:pt x="6562" y="843"/>
                      <a:pt x="6541" y="857"/>
                    </a:cubicBezTo>
                    <a:cubicBezTo>
                      <a:pt x="6514" y="874"/>
                      <a:pt x="6496" y="902"/>
                      <a:pt x="6490" y="933"/>
                    </a:cubicBezTo>
                    <a:cubicBezTo>
                      <a:pt x="6483" y="967"/>
                      <a:pt x="6490" y="999"/>
                      <a:pt x="6507" y="1027"/>
                    </a:cubicBezTo>
                    <a:lnTo>
                      <a:pt x="13281" y="11068"/>
                    </a:lnTo>
                    <a:cubicBezTo>
                      <a:pt x="12637" y="10198"/>
                      <a:pt x="11946" y="9273"/>
                      <a:pt x="11257" y="8348"/>
                    </a:cubicBezTo>
                    <a:cubicBezTo>
                      <a:pt x="7238" y="2963"/>
                      <a:pt x="6171" y="1612"/>
                      <a:pt x="5831" y="1314"/>
                    </a:cubicBezTo>
                    <a:lnTo>
                      <a:pt x="5814" y="1290"/>
                    </a:lnTo>
                    <a:lnTo>
                      <a:pt x="5807" y="1293"/>
                    </a:lnTo>
                    <a:cubicBezTo>
                      <a:pt x="5755" y="1251"/>
                      <a:pt x="5722" y="1237"/>
                      <a:pt x="5698" y="1237"/>
                    </a:cubicBezTo>
                    <a:cubicBezTo>
                      <a:pt x="5677" y="1237"/>
                      <a:pt x="5662" y="1247"/>
                      <a:pt x="5647" y="1259"/>
                    </a:cubicBezTo>
                    <a:cubicBezTo>
                      <a:pt x="5592" y="1293"/>
                      <a:pt x="5578" y="1370"/>
                      <a:pt x="5613" y="1425"/>
                    </a:cubicBezTo>
                    <a:lnTo>
                      <a:pt x="13118" y="12551"/>
                    </a:lnTo>
                    <a:cubicBezTo>
                      <a:pt x="12293" y="11453"/>
                      <a:pt x="11368" y="10215"/>
                      <a:pt x="10440" y="8982"/>
                    </a:cubicBezTo>
                    <a:cubicBezTo>
                      <a:pt x="9040" y="7114"/>
                      <a:pt x="7640" y="5250"/>
                      <a:pt x="6587" y="3854"/>
                    </a:cubicBezTo>
                    <a:cubicBezTo>
                      <a:pt x="5460" y="2365"/>
                      <a:pt x="5031" y="1792"/>
                      <a:pt x="4837" y="1588"/>
                    </a:cubicBezTo>
                    <a:cubicBezTo>
                      <a:pt x="4837" y="1585"/>
                      <a:pt x="4833" y="1581"/>
                      <a:pt x="4833" y="1578"/>
                    </a:cubicBezTo>
                    <a:lnTo>
                      <a:pt x="4830" y="1578"/>
                    </a:lnTo>
                    <a:cubicBezTo>
                      <a:pt x="4763" y="1509"/>
                      <a:pt x="4727" y="1488"/>
                      <a:pt x="4699" y="1488"/>
                    </a:cubicBezTo>
                    <a:cubicBezTo>
                      <a:pt x="4681" y="1488"/>
                      <a:pt x="4666" y="1497"/>
                      <a:pt x="4649" y="1508"/>
                    </a:cubicBezTo>
                    <a:cubicBezTo>
                      <a:pt x="4625" y="1525"/>
                      <a:pt x="4605" y="1554"/>
                      <a:pt x="4598" y="1585"/>
                    </a:cubicBezTo>
                    <a:cubicBezTo>
                      <a:pt x="4598" y="1599"/>
                      <a:pt x="4595" y="1609"/>
                      <a:pt x="4639" y="1692"/>
                    </a:cubicBezTo>
                    <a:lnTo>
                      <a:pt x="4636" y="1695"/>
                    </a:lnTo>
                    <a:cubicBezTo>
                      <a:pt x="4639" y="1695"/>
                      <a:pt x="4639" y="1699"/>
                      <a:pt x="4643" y="1703"/>
                    </a:cubicBezTo>
                    <a:cubicBezTo>
                      <a:pt x="4862" y="2111"/>
                      <a:pt x="6101" y="4055"/>
                      <a:pt x="13000" y="14148"/>
                    </a:cubicBezTo>
                    <a:cubicBezTo>
                      <a:pt x="10308" y="10579"/>
                      <a:pt x="6036" y="4810"/>
                      <a:pt x="3995" y="2042"/>
                    </a:cubicBezTo>
                    <a:cubicBezTo>
                      <a:pt x="3972" y="2010"/>
                      <a:pt x="3936" y="1994"/>
                      <a:pt x="3899" y="1994"/>
                    </a:cubicBezTo>
                    <a:cubicBezTo>
                      <a:pt x="3875" y="1994"/>
                      <a:pt x="3850" y="2001"/>
                      <a:pt x="3829" y="2014"/>
                    </a:cubicBezTo>
                    <a:cubicBezTo>
                      <a:pt x="3776" y="2053"/>
                      <a:pt x="3749" y="2069"/>
                      <a:pt x="3808" y="2181"/>
                    </a:cubicBezTo>
                    <a:lnTo>
                      <a:pt x="3801" y="2187"/>
                    </a:lnTo>
                    <a:cubicBezTo>
                      <a:pt x="3801" y="2187"/>
                      <a:pt x="3815" y="2205"/>
                      <a:pt x="3835" y="2232"/>
                    </a:cubicBezTo>
                    <a:cubicBezTo>
                      <a:pt x="3901" y="2347"/>
                      <a:pt x="4026" y="2534"/>
                      <a:pt x="4238" y="2856"/>
                    </a:cubicBezTo>
                    <a:cubicBezTo>
                      <a:pt x="4521" y="3283"/>
                      <a:pt x="4931" y="3889"/>
                      <a:pt x="5423" y="4616"/>
                    </a:cubicBezTo>
                    <a:cubicBezTo>
                      <a:pt x="6403" y="6075"/>
                      <a:pt x="7713" y="8015"/>
                      <a:pt x="9026" y="9956"/>
                    </a:cubicBezTo>
                    <a:cubicBezTo>
                      <a:pt x="9934" y="11300"/>
                      <a:pt x="10841" y="12641"/>
                      <a:pt x="11639" y="13823"/>
                    </a:cubicBezTo>
                    <a:lnTo>
                      <a:pt x="3479" y="3005"/>
                    </a:lnTo>
                    <a:cubicBezTo>
                      <a:pt x="3455" y="2973"/>
                      <a:pt x="3419" y="2956"/>
                      <a:pt x="3382" y="2956"/>
                    </a:cubicBezTo>
                    <a:cubicBezTo>
                      <a:pt x="3359" y="2956"/>
                      <a:pt x="3336" y="2963"/>
                      <a:pt x="3316" y="2977"/>
                    </a:cubicBezTo>
                    <a:cubicBezTo>
                      <a:pt x="3288" y="2995"/>
                      <a:pt x="3267" y="3022"/>
                      <a:pt x="3264" y="3054"/>
                    </a:cubicBezTo>
                    <a:cubicBezTo>
                      <a:pt x="3261" y="3075"/>
                      <a:pt x="3257" y="3088"/>
                      <a:pt x="3285" y="3150"/>
                    </a:cubicBezTo>
                    <a:lnTo>
                      <a:pt x="3288" y="3150"/>
                    </a:lnTo>
                    <a:cubicBezTo>
                      <a:pt x="3413" y="3400"/>
                      <a:pt x="4075" y="4381"/>
                      <a:pt x="7356" y="9166"/>
                    </a:cubicBezTo>
                    <a:cubicBezTo>
                      <a:pt x="8936" y="11466"/>
                      <a:pt x="10755" y="14117"/>
                      <a:pt x="11940" y="15881"/>
                    </a:cubicBezTo>
                    <a:cubicBezTo>
                      <a:pt x="9542" y="12738"/>
                      <a:pt x="4812" y="6411"/>
                      <a:pt x="2675" y="3539"/>
                    </a:cubicBezTo>
                    <a:cubicBezTo>
                      <a:pt x="2652" y="3507"/>
                      <a:pt x="2615" y="3489"/>
                      <a:pt x="2578" y="3489"/>
                    </a:cubicBezTo>
                    <a:cubicBezTo>
                      <a:pt x="2554" y="3489"/>
                      <a:pt x="2530" y="3496"/>
                      <a:pt x="2508" y="3511"/>
                    </a:cubicBezTo>
                    <a:cubicBezTo>
                      <a:pt x="2484" y="3529"/>
                      <a:pt x="2460" y="3563"/>
                      <a:pt x="2453" y="3598"/>
                    </a:cubicBezTo>
                    <a:cubicBezTo>
                      <a:pt x="2388" y="3951"/>
                      <a:pt x="7300" y="11075"/>
                      <a:pt x="10637" y="15860"/>
                    </a:cubicBezTo>
                    <a:cubicBezTo>
                      <a:pt x="8437" y="13001"/>
                      <a:pt x="4695" y="7943"/>
                      <a:pt x="1951" y="4194"/>
                    </a:cubicBezTo>
                    <a:cubicBezTo>
                      <a:pt x="1927" y="4160"/>
                      <a:pt x="1891" y="4142"/>
                      <a:pt x="1854" y="4142"/>
                    </a:cubicBezTo>
                    <a:cubicBezTo>
                      <a:pt x="1831" y="4142"/>
                      <a:pt x="1808" y="4149"/>
                      <a:pt x="1788" y="4162"/>
                    </a:cubicBezTo>
                    <a:cubicBezTo>
                      <a:pt x="1760" y="4183"/>
                      <a:pt x="1736" y="4218"/>
                      <a:pt x="1732" y="4249"/>
                    </a:cubicBezTo>
                    <a:cubicBezTo>
                      <a:pt x="1670" y="4585"/>
                      <a:pt x="5914" y="10770"/>
                      <a:pt x="9206" y="15503"/>
                    </a:cubicBezTo>
                    <a:cubicBezTo>
                      <a:pt x="6819" y="12371"/>
                      <a:pt x="3406" y="7825"/>
                      <a:pt x="1718" y="5569"/>
                    </a:cubicBezTo>
                    <a:cubicBezTo>
                      <a:pt x="1694" y="5538"/>
                      <a:pt x="1658" y="5522"/>
                      <a:pt x="1622" y="5522"/>
                    </a:cubicBezTo>
                    <a:cubicBezTo>
                      <a:pt x="1597" y="5522"/>
                      <a:pt x="1571" y="5530"/>
                      <a:pt x="1549" y="5545"/>
                    </a:cubicBezTo>
                    <a:cubicBezTo>
                      <a:pt x="1497" y="5583"/>
                      <a:pt x="1483" y="5656"/>
                      <a:pt x="1521" y="5712"/>
                    </a:cubicBezTo>
                    <a:cubicBezTo>
                      <a:pt x="3496" y="8625"/>
                      <a:pt x="6604" y="13220"/>
                      <a:pt x="8641" y="16241"/>
                    </a:cubicBezTo>
                    <a:cubicBezTo>
                      <a:pt x="6413" y="13324"/>
                      <a:pt x="3021" y="8864"/>
                      <a:pt x="866" y="6033"/>
                    </a:cubicBezTo>
                    <a:cubicBezTo>
                      <a:pt x="844" y="6003"/>
                      <a:pt x="808" y="5985"/>
                      <a:pt x="770" y="5985"/>
                    </a:cubicBezTo>
                    <a:cubicBezTo>
                      <a:pt x="760" y="5985"/>
                      <a:pt x="751" y="5986"/>
                      <a:pt x="741" y="5988"/>
                    </a:cubicBezTo>
                    <a:cubicBezTo>
                      <a:pt x="696" y="6003"/>
                      <a:pt x="662" y="6037"/>
                      <a:pt x="651" y="6086"/>
                    </a:cubicBezTo>
                    <a:cubicBezTo>
                      <a:pt x="648" y="6102"/>
                      <a:pt x="645" y="6116"/>
                      <a:pt x="679" y="6179"/>
                    </a:cubicBezTo>
                    <a:lnTo>
                      <a:pt x="672" y="6179"/>
                    </a:lnTo>
                    <a:cubicBezTo>
                      <a:pt x="672" y="6179"/>
                      <a:pt x="683" y="6190"/>
                      <a:pt x="696" y="6210"/>
                    </a:cubicBezTo>
                    <a:cubicBezTo>
                      <a:pt x="838" y="6460"/>
                      <a:pt x="1417" y="7305"/>
                      <a:pt x="3627" y="10538"/>
                    </a:cubicBezTo>
                    <a:cubicBezTo>
                      <a:pt x="4886" y="12377"/>
                      <a:pt x="6400" y="14595"/>
                      <a:pt x="7523" y="16255"/>
                    </a:cubicBezTo>
                    <a:lnTo>
                      <a:pt x="482" y="7191"/>
                    </a:lnTo>
                    <a:cubicBezTo>
                      <a:pt x="461" y="7162"/>
                      <a:pt x="427" y="7144"/>
                      <a:pt x="392" y="7144"/>
                    </a:cubicBezTo>
                    <a:cubicBezTo>
                      <a:pt x="381" y="7144"/>
                      <a:pt x="371" y="7146"/>
                      <a:pt x="360" y="7149"/>
                    </a:cubicBezTo>
                    <a:cubicBezTo>
                      <a:pt x="312" y="7159"/>
                      <a:pt x="277" y="7194"/>
                      <a:pt x="267" y="7242"/>
                    </a:cubicBezTo>
                    <a:cubicBezTo>
                      <a:pt x="267" y="7257"/>
                      <a:pt x="263" y="7267"/>
                      <a:pt x="301" y="7333"/>
                    </a:cubicBezTo>
                    <a:lnTo>
                      <a:pt x="291" y="7340"/>
                    </a:lnTo>
                    <a:lnTo>
                      <a:pt x="354" y="7420"/>
                    </a:lnTo>
                    <a:cubicBezTo>
                      <a:pt x="562" y="7749"/>
                      <a:pt x="1237" y="8750"/>
                      <a:pt x="3420" y="11972"/>
                    </a:cubicBezTo>
                    <a:cubicBezTo>
                      <a:pt x="4470" y="13524"/>
                      <a:pt x="5647" y="15264"/>
                      <a:pt x="6594" y="16663"/>
                    </a:cubicBezTo>
                    <a:lnTo>
                      <a:pt x="232" y="8545"/>
                    </a:lnTo>
                    <a:cubicBezTo>
                      <a:pt x="208" y="8514"/>
                      <a:pt x="172" y="8498"/>
                      <a:pt x="136" y="8498"/>
                    </a:cubicBezTo>
                    <a:cubicBezTo>
                      <a:pt x="111" y="8498"/>
                      <a:pt x="87" y="8506"/>
                      <a:pt x="66" y="8521"/>
                    </a:cubicBezTo>
                    <a:cubicBezTo>
                      <a:pt x="14" y="8560"/>
                      <a:pt x="0" y="8632"/>
                      <a:pt x="34" y="8684"/>
                    </a:cubicBezTo>
                    <a:lnTo>
                      <a:pt x="5634" y="16982"/>
                    </a:lnTo>
                    <a:cubicBezTo>
                      <a:pt x="4633" y="15769"/>
                      <a:pt x="3257" y="14061"/>
                      <a:pt x="2276" y="12845"/>
                    </a:cubicBezTo>
                    <a:cubicBezTo>
                      <a:pt x="1771" y="12222"/>
                      <a:pt x="1327" y="11667"/>
                      <a:pt x="1005" y="11275"/>
                    </a:cubicBezTo>
                    <a:cubicBezTo>
                      <a:pt x="738" y="10946"/>
                      <a:pt x="592" y="10767"/>
                      <a:pt x="506" y="10676"/>
                    </a:cubicBezTo>
                    <a:cubicBezTo>
                      <a:pt x="499" y="10669"/>
                      <a:pt x="496" y="10663"/>
                      <a:pt x="488" y="10652"/>
                    </a:cubicBezTo>
                    <a:lnTo>
                      <a:pt x="485" y="10655"/>
                    </a:lnTo>
                    <a:cubicBezTo>
                      <a:pt x="438" y="10610"/>
                      <a:pt x="409" y="10593"/>
                      <a:pt x="385" y="10593"/>
                    </a:cubicBezTo>
                    <a:cubicBezTo>
                      <a:pt x="364" y="10593"/>
                      <a:pt x="346" y="10605"/>
                      <a:pt x="322" y="10621"/>
                    </a:cubicBezTo>
                    <a:cubicBezTo>
                      <a:pt x="295" y="10639"/>
                      <a:pt x="277" y="10666"/>
                      <a:pt x="270" y="10701"/>
                    </a:cubicBezTo>
                    <a:cubicBezTo>
                      <a:pt x="267" y="10732"/>
                      <a:pt x="274" y="10763"/>
                      <a:pt x="291" y="10791"/>
                    </a:cubicBezTo>
                    <a:cubicBezTo>
                      <a:pt x="1625" y="12734"/>
                      <a:pt x="3437" y="15385"/>
                      <a:pt x="4435" y="16879"/>
                    </a:cubicBezTo>
                    <a:cubicBezTo>
                      <a:pt x="2359" y="14630"/>
                      <a:pt x="1681" y="13951"/>
                      <a:pt x="1427" y="13767"/>
                    </a:cubicBezTo>
                    <a:cubicBezTo>
                      <a:pt x="1424" y="13764"/>
                      <a:pt x="1421" y="13760"/>
                      <a:pt x="1417" y="13757"/>
                    </a:cubicBezTo>
                    <a:lnTo>
                      <a:pt x="1414" y="13760"/>
                    </a:lnTo>
                    <a:cubicBezTo>
                      <a:pt x="1357" y="13720"/>
                      <a:pt x="1323" y="13707"/>
                      <a:pt x="1298" y="13707"/>
                    </a:cubicBezTo>
                    <a:cubicBezTo>
                      <a:pt x="1278" y="13707"/>
                      <a:pt x="1265" y="13716"/>
                      <a:pt x="1251" y="13725"/>
                    </a:cubicBezTo>
                    <a:cubicBezTo>
                      <a:pt x="1227" y="13743"/>
                      <a:pt x="1206" y="13770"/>
                      <a:pt x="1203" y="13802"/>
                    </a:cubicBezTo>
                    <a:cubicBezTo>
                      <a:pt x="1195" y="13833"/>
                      <a:pt x="1203" y="13867"/>
                      <a:pt x="1219" y="13895"/>
                    </a:cubicBezTo>
                    <a:cubicBezTo>
                      <a:pt x="1653" y="14519"/>
                      <a:pt x="2353" y="15541"/>
                      <a:pt x="2425" y="15673"/>
                    </a:cubicBezTo>
                    <a:cubicBezTo>
                      <a:pt x="2429" y="15683"/>
                      <a:pt x="2436" y="15694"/>
                      <a:pt x="2443" y="15704"/>
                    </a:cubicBezTo>
                    <a:cubicBezTo>
                      <a:pt x="2467" y="15739"/>
                      <a:pt x="2505" y="15757"/>
                      <a:pt x="2544" y="15757"/>
                    </a:cubicBezTo>
                    <a:cubicBezTo>
                      <a:pt x="2566" y="15757"/>
                      <a:pt x="2589" y="15751"/>
                      <a:pt x="2609" y="15738"/>
                    </a:cubicBezTo>
                    <a:cubicBezTo>
                      <a:pt x="2637" y="15718"/>
                      <a:pt x="2654" y="15690"/>
                      <a:pt x="2661" y="15659"/>
                    </a:cubicBezTo>
                    <a:cubicBezTo>
                      <a:pt x="2671" y="15610"/>
                      <a:pt x="2675" y="15586"/>
                      <a:pt x="2100" y="14744"/>
                    </a:cubicBezTo>
                    <a:lnTo>
                      <a:pt x="2100" y="14744"/>
                    </a:lnTo>
                    <a:cubicBezTo>
                      <a:pt x="2938" y="15617"/>
                      <a:pt x="4238" y="17017"/>
                      <a:pt x="5197" y="18063"/>
                    </a:cubicBezTo>
                    <a:cubicBezTo>
                      <a:pt x="5222" y="18088"/>
                      <a:pt x="5255" y="18102"/>
                      <a:pt x="5288" y="18102"/>
                    </a:cubicBezTo>
                    <a:cubicBezTo>
                      <a:pt x="5310" y="18102"/>
                      <a:pt x="5333" y="18095"/>
                      <a:pt x="5353" y="18081"/>
                    </a:cubicBezTo>
                    <a:cubicBezTo>
                      <a:pt x="5381" y="18063"/>
                      <a:pt x="5398" y="18035"/>
                      <a:pt x="5405" y="18001"/>
                    </a:cubicBezTo>
                    <a:cubicBezTo>
                      <a:pt x="5409" y="17990"/>
                      <a:pt x="5412" y="17977"/>
                      <a:pt x="5374" y="17901"/>
                    </a:cubicBezTo>
                    <a:cubicBezTo>
                      <a:pt x="5374" y="17897"/>
                      <a:pt x="5370" y="17894"/>
                      <a:pt x="5367" y="17890"/>
                    </a:cubicBezTo>
                    <a:cubicBezTo>
                      <a:pt x="5225" y="17627"/>
                      <a:pt x="4625" y="16695"/>
                      <a:pt x="2151" y="13077"/>
                    </a:cubicBezTo>
                    <a:lnTo>
                      <a:pt x="2151" y="13077"/>
                    </a:lnTo>
                    <a:cubicBezTo>
                      <a:pt x="5530" y="17266"/>
                      <a:pt x="6445" y="18379"/>
                      <a:pt x="6746" y="18635"/>
                    </a:cubicBezTo>
                    <a:lnTo>
                      <a:pt x="6757" y="18652"/>
                    </a:lnTo>
                    <a:lnTo>
                      <a:pt x="6763" y="18649"/>
                    </a:lnTo>
                    <a:cubicBezTo>
                      <a:pt x="6815" y="18692"/>
                      <a:pt x="6847" y="18706"/>
                      <a:pt x="6872" y="18706"/>
                    </a:cubicBezTo>
                    <a:cubicBezTo>
                      <a:pt x="6893" y="18706"/>
                      <a:pt x="6908" y="18695"/>
                      <a:pt x="6926" y="18684"/>
                    </a:cubicBezTo>
                    <a:cubicBezTo>
                      <a:pt x="6950" y="18666"/>
                      <a:pt x="6968" y="18638"/>
                      <a:pt x="6975" y="18607"/>
                    </a:cubicBezTo>
                    <a:cubicBezTo>
                      <a:pt x="6982" y="18576"/>
                      <a:pt x="6975" y="18542"/>
                      <a:pt x="6957" y="18518"/>
                    </a:cubicBezTo>
                    <a:lnTo>
                      <a:pt x="2127" y="11355"/>
                    </a:lnTo>
                    <a:lnTo>
                      <a:pt x="8399" y="19359"/>
                    </a:lnTo>
                    <a:cubicBezTo>
                      <a:pt x="8423" y="19391"/>
                      <a:pt x="8458" y="19407"/>
                      <a:pt x="8495" y="19407"/>
                    </a:cubicBezTo>
                    <a:cubicBezTo>
                      <a:pt x="8506" y="19407"/>
                      <a:pt x="8513" y="19404"/>
                      <a:pt x="8524" y="19404"/>
                    </a:cubicBezTo>
                    <a:cubicBezTo>
                      <a:pt x="8569" y="19394"/>
                      <a:pt x="8604" y="19356"/>
                      <a:pt x="8614" y="19311"/>
                    </a:cubicBezTo>
                    <a:cubicBezTo>
                      <a:pt x="8617" y="19293"/>
                      <a:pt x="8620" y="19283"/>
                      <a:pt x="8583" y="19217"/>
                    </a:cubicBezTo>
                    <a:lnTo>
                      <a:pt x="8589" y="19214"/>
                    </a:lnTo>
                    <a:lnTo>
                      <a:pt x="8548" y="19158"/>
                    </a:lnTo>
                    <a:cubicBezTo>
                      <a:pt x="8326" y="18791"/>
                      <a:pt x="7398" y="17419"/>
                      <a:pt x="3618" y="11837"/>
                    </a:cubicBezTo>
                    <a:cubicBezTo>
                      <a:pt x="3233" y="11266"/>
                      <a:pt x="2852" y="10701"/>
                      <a:pt x="2495" y="10177"/>
                    </a:cubicBezTo>
                    <a:lnTo>
                      <a:pt x="2495" y="10177"/>
                    </a:lnTo>
                    <a:lnTo>
                      <a:pt x="9144" y="18735"/>
                    </a:lnTo>
                    <a:cubicBezTo>
                      <a:pt x="9167" y="18767"/>
                      <a:pt x="9203" y="18783"/>
                      <a:pt x="9239" y="18783"/>
                    </a:cubicBezTo>
                    <a:cubicBezTo>
                      <a:pt x="9262" y="18783"/>
                      <a:pt x="9286" y="18777"/>
                      <a:pt x="9306" y="18763"/>
                    </a:cubicBezTo>
                    <a:cubicBezTo>
                      <a:pt x="9334" y="18746"/>
                      <a:pt x="9352" y="18715"/>
                      <a:pt x="9359" y="18684"/>
                    </a:cubicBezTo>
                    <a:cubicBezTo>
                      <a:pt x="9376" y="18583"/>
                      <a:pt x="9386" y="18538"/>
                      <a:pt x="3825" y="10402"/>
                    </a:cubicBezTo>
                    <a:cubicBezTo>
                      <a:pt x="3645" y="10140"/>
                      <a:pt x="3469" y="9879"/>
                      <a:pt x="3295" y="9623"/>
                    </a:cubicBezTo>
                    <a:lnTo>
                      <a:pt x="3295" y="9623"/>
                    </a:lnTo>
                    <a:cubicBezTo>
                      <a:pt x="4026" y="10586"/>
                      <a:pt x="4847" y="11664"/>
                      <a:pt x="5672" y="12745"/>
                    </a:cubicBezTo>
                    <a:cubicBezTo>
                      <a:pt x="6923" y="14384"/>
                      <a:pt x="8174" y="16026"/>
                      <a:pt x="9112" y="17256"/>
                    </a:cubicBezTo>
                    <a:cubicBezTo>
                      <a:pt x="9581" y="17869"/>
                      <a:pt x="9976" y="18382"/>
                      <a:pt x="10249" y="18739"/>
                    </a:cubicBezTo>
                    <a:cubicBezTo>
                      <a:pt x="10464" y="19020"/>
                      <a:pt x="10588" y="19179"/>
                      <a:pt x="10665" y="19266"/>
                    </a:cubicBezTo>
                    <a:cubicBezTo>
                      <a:pt x="10668" y="19269"/>
                      <a:pt x="10672" y="19276"/>
                      <a:pt x="10675" y="19276"/>
                    </a:cubicBezTo>
                    <a:cubicBezTo>
                      <a:pt x="10729" y="19332"/>
                      <a:pt x="10761" y="19352"/>
                      <a:pt x="10787" y="19352"/>
                    </a:cubicBezTo>
                    <a:cubicBezTo>
                      <a:pt x="10808" y="19352"/>
                      <a:pt x="10826" y="19340"/>
                      <a:pt x="10849" y="19324"/>
                    </a:cubicBezTo>
                    <a:cubicBezTo>
                      <a:pt x="10876" y="19307"/>
                      <a:pt x="10894" y="19279"/>
                      <a:pt x="10900" y="19248"/>
                    </a:cubicBezTo>
                    <a:cubicBezTo>
                      <a:pt x="10904" y="19234"/>
                      <a:pt x="10904" y="19224"/>
                      <a:pt x="10859" y="19148"/>
                    </a:cubicBezTo>
                    <a:lnTo>
                      <a:pt x="10870" y="19141"/>
                    </a:lnTo>
                    <a:cubicBezTo>
                      <a:pt x="10862" y="19134"/>
                      <a:pt x="10845" y="19116"/>
                      <a:pt x="10824" y="19085"/>
                    </a:cubicBezTo>
                    <a:cubicBezTo>
                      <a:pt x="10558" y="18649"/>
                      <a:pt x="9403" y="16923"/>
                      <a:pt x="4501" y="9678"/>
                    </a:cubicBezTo>
                    <a:lnTo>
                      <a:pt x="4501" y="9678"/>
                    </a:lnTo>
                    <a:cubicBezTo>
                      <a:pt x="5142" y="10535"/>
                      <a:pt x="5839" y="11459"/>
                      <a:pt x="6535" y="12377"/>
                    </a:cubicBezTo>
                    <a:cubicBezTo>
                      <a:pt x="10204" y="17235"/>
                      <a:pt x="11247" y="18583"/>
                      <a:pt x="11593" y="18922"/>
                    </a:cubicBezTo>
                    <a:cubicBezTo>
                      <a:pt x="11607" y="18940"/>
                      <a:pt x="11621" y="18957"/>
                      <a:pt x="11631" y="18975"/>
                    </a:cubicBezTo>
                    <a:lnTo>
                      <a:pt x="11645" y="18967"/>
                    </a:lnTo>
                    <a:cubicBezTo>
                      <a:pt x="11697" y="19011"/>
                      <a:pt x="11728" y="19026"/>
                      <a:pt x="11752" y="19026"/>
                    </a:cubicBezTo>
                    <a:cubicBezTo>
                      <a:pt x="11770" y="19026"/>
                      <a:pt x="11784" y="19016"/>
                      <a:pt x="11798" y="19006"/>
                    </a:cubicBezTo>
                    <a:cubicBezTo>
                      <a:pt x="11826" y="18988"/>
                      <a:pt x="11842" y="18961"/>
                      <a:pt x="11850" y="18929"/>
                    </a:cubicBezTo>
                    <a:cubicBezTo>
                      <a:pt x="11857" y="18898"/>
                      <a:pt x="11850" y="18863"/>
                      <a:pt x="11829" y="18836"/>
                    </a:cubicBezTo>
                    <a:cubicBezTo>
                      <a:pt x="9071" y="14900"/>
                      <a:pt x="5340" y="9512"/>
                      <a:pt x="3351" y="6508"/>
                    </a:cubicBezTo>
                    <a:lnTo>
                      <a:pt x="3351" y="6508"/>
                    </a:lnTo>
                    <a:cubicBezTo>
                      <a:pt x="4324" y="7832"/>
                      <a:pt x="5631" y="9599"/>
                      <a:pt x="6936" y="11352"/>
                    </a:cubicBezTo>
                    <a:cubicBezTo>
                      <a:pt x="11608" y="17629"/>
                      <a:pt x="12228" y="18294"/>
                      <a:pt x="12410" y="18294"/>
                    </a:cubicBezTo>
                    <a:cubicBezTo>
                      <a:pt x="12433" y="18294"/>
                      <a:pt x="12450" y="18283"/>
                      <a:pt x="12466" y="18271"/>
                    </a:cubicBezTo>
                    <a:cubicBezTo>
                      <a:pt x="12494" y="18254"/>
                      <a:pt x="12512" y="18226"/>
                      <a:pt x="12518" y="18195"/>
                    </a:cubicBezTo>
                    <a:cubicBezTo>
                      <a:pt x="12525" y="18160"/>
                      <a:pt x="12515" y="18129"/>
                      <a:pt x="12498" y="18102"/>
                    </a:cubicBezTo>
                    <a:cubicBezTo>
                      <a:pt x="9680" y="14079"/>
                      <a:pt x="5845" y="8535"/>
                      <a:pt x="3912" y="5600"/>
                    </a:cubicBezTo>
                    <a:lnTo>
                      <a:pt x="3912" y="5600"/>
                    </a:lnTo>
                    <a:cubicBezTo>
                      <a:pt x="4934" y="6969"/>
                      <a:pt x="6375" y="8899"/>
                      <a:pt x="7809" y="10811"/>
                    </a:cubicBezTo>
                    <a:cubicBezTo>
                      <a:pt x="9362" y="12880"/>
                      <a:pt x="10606" y="14522"/>
                      <a:pt x="11500" y="15700"/>
                    </a:cubicBezTo>
                    <a:cubicBezTo>
                      <a:pt x="12971" y="17627"/>
                      <a:pt x="13213" y="17940"/>
                      <a:pt x="13328" y="17940"/>
                    </a:cubicBezTo>
                    <a:cubicBezTo>
                      <a:pt x="13350" y="17940"/>
                      <a:pt x="13368" y="17929"/>
                      <a:pt x="13388" y="17915"/>
                    </a:cubicBezTo>
                    <a:cubicBezTo>
                      <a:pt x="13416" y="17897"/>
                      <a:pt x="13437" y="17866"/>
                      <a:pt x="13440" y="17835"/>
                    </a:cubicBezTo>
                    <a:cubicBezTo>
                      <a:pt x="13468" y="17699"/>
                      <a:pt x="12990" y="16948"/>
                      <a:pt x="7557" y="9027"/>
                    </a:cubicBezTo>
                    <a:cubicBezTo>
                      <a:pt x="6999" y="8216"/>
                      <a:pt x="6434" y="7395"/>
                      <a:pt x="5914" y="6633"/>
                    </a:cubicBezTo>
                    <a:lnTo>
                      <a:pt x="5914" y="6633"/>
                    </a:lnTo>
                    <a:lnTo>
                      <a:pt x="14279" y="17720"/>
                    </a:lnTo>
                    <a:cubicBezTo>
                      <a:pt x="14301" y="17751"/>
                      <a:pt x="14337" y="17767"/>
                      <a:pt x="14374" y="17767"/>
                    </a:cubicBezTo>
                    <a:cubicBezTo>
                      <a:pt x="14399" y="17767"/>
                      <a:pt x="14424" y="17760"/>
                      <a:pt x="14445" y="17744"/>
                    </a:cubicBezTo>
                    <a:cubicBezTo>
                      <a:pt x="14497" y="17707"/>
                      <a:pt x="14511" y="17634"/>
                      <a:pt x="14473" y="17582"/>
                    </a:cubicBezTo>
                    <a:cubicBezTo>
                      <a:pt x="12383" y="14491"/>
                      <a:pt x="9186" y="9765"/>
                      <a:pt x="6874" y="6339"/>
                    </a:cubicBezTo>
                    <a:lnTo>
                      <a:pt x="6874" y="6339"/>
                    </a:lnTo>
                    <a:cubicBezTo>
                      <a:pt x="7675" y="7423"/>
                      <a:pt x="8565" y="8622"/>
                      <a:pt x="9456" y="9814"/>
                    </a:cubicBezTo>
                    <a:cubicBezTo>
                      <a:pt x="13630" y="15420"/>
                      <a:pt x="14788" y="16938"/>
                      <a:pt x="15162" y="17308"/>
                    </a:cubicBezTo>
                    <a:cubicBezTo>
                      <a:pt x="15176" y="17328"/>
                      <a:pt x="15189" y="17349"/>
                      <a:pt x="15204" y="17370"/>
                    </a:cubicBezTo>
                    <a:lnTo>
                      <a:pt x="15218" y="17360"/>
                    </a:lnTo>
                    <a:cubicBezTo>
                      <a:pt x="15269" y="17406"/>
                      <a:pt x="15301" y="17420"/>
                      <a:pt x="15325" y="17420"/>
                    </a:cubicBezTo>
                    <a:cubicBezTo>
                      <a:pt x="15344" y="17420"/>
                      <a:pt x="15358" y="17411"/>
                      <a:pt x="15373" y="17402"/>
                    </a:cubicBezTo>
                    <a:cubicBezTo>
                      <a:pt x="15397" y="17384"/>
                      <a:pt x="15418" y="17357"/>
                      <a:pt x="15422" y="17325"/>
                    </a:cubicBezTo>
                    <a:cubicBezTo>
                      <a:pt x="15429" y="17294"/>
                      <a:pt x="15422" y="17259"/>
                      <a:pt x="15405" y="17235"/>
                    </a:cubicBezTo>
                    <a:cubicBezTo>
                      <a:pt x="13353" y="14238"/>
                      <a:pt x="8953" y="7797"/>
                      <a:pt x="6525" y="4173"/>
                    </a:cubicBezTo>
                    <a:lnTo>
                      <a:pt x="6525" y="4173"/>
                    </a:lnTo>
                    <a:cubicBezTo>
                      <a:pt x="8970" y="7420"/>
                      <a:pt x="13229" y="13098"/>
                      <a:pt x="15845" y="16591"/>
                    </a:cubicBezTo>
                    <a:cubicBezTo>
                      <a:pt x="15868" y="16622"/>
                      <a:pt x="15904" y="16640"/>
                      <a:pt x="15942" y="16640"/>
                    </a:cubicBezTo>
                    <a:cubicBezTo>
                      <a:pt x="15965" y="16640"/>
                      <a:pt x="15990" y="16633"/>
                      <a:pt x="16011" y="16618"/>
                    </a:cubicBezTo>
                    <a:cubicBezTo>
                      <a:pt x="16063" y="16580"/>
                      <a:pt x="16077" y="16508"/>
                      <a:pt x="16042" y="16452"/>
                    </a:cubicBezTo>
                    <a:lnTo>
                      <a:pt x="7339" y="3549"/>
                    </a:lnTo>
                    <a:lnTo>
                      <a:pt x="7339" y="3549"/>
                    </a:lnTo>
                    <a:cubicBezTo>
                      <a:pt x="9552" y="6439"/>
                      <a:pt x="13492" y="11740"/>
                      <a:pt x="16371" y="15649"/>
                    </a:cubicBezTo>
                    <a:cubicBezTo>
                      <a:pt x="16396" y="15682"/>
                      <a:pt x="16433" y="15699"/>
                      <a:pt x="16469" y="15699"/>
                    </a:cubicBezTo>
                    <a:cubicBezTo>
                      <a:pt x="16493" y="15699"/>
                      <a:pt x="16517" y="15691"/>
                      <a:pt x="16537" y="15676"/>
                    </a:cubicBezTo>
                    <a:cubicBezTo>
                      <a:pt x="16593" y="15638"/>
                      <a:pt x="16607" y="15565"/>
                      <a:pt x="16569" y="15510"/>
                    </a:cubicBezTo>
                    <a:lnTo>
                      <a:pt x="8381" y="3369"/>
                    </a:lnTo>
                    <a:lnTo>
                      <a:pt x="8381" y="3369"/>
                    </a:lnTo>
                    <a:cubicBezTo>
                      <a:pt x="9331" y="4644"/>
                      <a:pt x="10519" y="6279"/>
                      <a:pt x="11639" y="7811"/>
                    </a:cubicBezTo>
                    <a:cubicBezTo>
                      <a:pt x="16474" y="14448"/>
                      <a:pt x="17084" y="15194"/>
                      <a:pt x="17287" y="15194"/>
                    </a:cubicBezTo>
                    <a:cubicBezTo>
                      <a:pt x="17314" y="15194"/>
                      <a:pt x="17334" y="15181"/>
                      <a:pt x="17356" y="15166"/>
                    </a:cubicBezTo>
                    <a:cubicBezTo>
                      <a:pt x="17383" y="15150"/>
                      <a:pt x="17401" y="15121"/>
                      <a:pt x="17407" y="15087"/>
                    </a:cubicBezTo>
                    <a:cubicBezTo>
                      <a:pt x="17414" y="15056"/>
                      <a:pt x="17407" y="15025"/>
                      <a:pt x="17386" y="14997"/>
                    </a:cubicBezTo>
                    <a:cubicBezTo>
                      <a:pt x="15318" y="11962"/>
                      <a:pt x="12068" y="7180"/>
                      <a:pt x="9906" y="3972"/>
                    </a:cubicBezTo>
                    <a:lnTo>
                      <a:pt x="9906" y="3972"/>
                    </a:lnTo>
                    <a:cubicBezTo>
                      <a:pt x="16070" y="12249"/>
                      <a:pt x="17470" y="14058"/>
                      <a:pt x="17861" y="14405"/>
                    </a:cubicBezTo>
                    <a:cubicBezTo>
                      <a:pt x="17865" y="14405"/>
                      <a:pt x="17865" y="14408"/>
                      <a:pt x="17865" y="14408"/>
                    </a:cubicBezTo>
                    <a:lnTo>
                      <a:pt x="17868" y="14408"/>
                    </a:lnTo>
                    <a:cubicBezTo>
                      <a:pt x="17928" y="14460"/>
                      <a:pt x="17965" y="14477"/>
                      <a:pt x="17991" y="14477"/>
                    </a:cubicBezTo>
                    <a:cubicBezTo>
                      <a:pt x="18012" y="14477"/>
                      <a:pt x="18026" y="14467"/>
                      <a:pt x="18042" y="14456"/>
                    </a:cubicBezTo>
                    <a:cubicBezTo>
                      <a:pt x="18069" y="14439"/>
                      <a:pt x="18087" y="14411"/>
                      <a:pt x="18093" y="14381"/>
                    </a:cubicBezTo>
                    <a:cubicBezTo>
                      <a:pt x="18107" y="14307"/>
                      <a:pt x="18107" y="14290"/>
                      <a:pt x="9729" y="1910"/>
                    </a:cubicBezTo>
                    <a:lnTo>
                      <a:pt x="9729" y="1910"/>
                    </a:lnTo>
                    <a:cubicBezTo>
                      <a:pt x="11770" y="4527"/>
                      <a:pt x="15589" y="9654"/>
                      <a:pt x="18346" y="13399"/>
                    </a:cubicBezTo>
                    <a:cubicBezTo>
                      <a:pt x="18370" y="13432"/>
                      <a:pt x="18409" y="13450"/>
                      <a:pt x="18451" y="13450"/>
                    </a:cubicBezTo>
                    <a:cubicBezTo>
                      <a:pt x="18457" y="13450"/>
                      <a:pt x="18464" y="13449"/>
                      <a:pt x="18471" y="13448"/>
                    </a:cubicBezTo>
                    <a:cubicBezTo>
                      <a:pt x="18516" y="13438"/>
                      <a:pt x="18554" y="13399"/>
                      <a:pt x="18565" y="13351"/>
                    </a:cubicBezTo>
                    <a:cubicBezTo>
                      <a:pt x="18568" y="13330"/>
                      <a:pt x="18568" y="13320"/>
                      <a:pt x="18536" y="13261"/>
                    </a:cubicBezTo>
                    <a:lnTo>
                      <a:pt x="18541" y="13258"/>
                    </a:lnTo>
                    <a:cubicBezTo>
                      <a:pt x="18541" y="13254"/>
                      <a:pt x="18523" y="13230"/>
                      <a:pt x="18488" y="13185"/>
                    </a:cubicBezTo>
                    <a:cubicBezTo>
                      <a:pt x="18419" y="13081"/>
                      <a:pt x="18294" y="12897"/>
                      <a:pt x="18062" y="12564"/>
                    </a:cubicBezTo>
                    <a:cubicBezTo>
                      <a:pt x="13596" y="6117"/>
                      <a:pt x="11479" y="2988"/>
                      <a:pt x="10558" y="1564"/>
                    </a:cubicBezTo>
                    <a:lnTo>
                      <a:pt x="10558" y="1564"/>
                    </a:lnTo>
                    <a:cubicBezTo>
                      <a:pt x="11881" y="3227"/>
                      <a:pt x="14535" y="6737"/>
                      <a:pt x="16295" y="9062"/>
                    </a:cubicBezTo>
                    <a:cubicBezTo>
                      <a:pt x="16991" y="9983"/>
                      <a:pt x="17605" y="10794"/>
                      <a:pt x="18045" y="11373"/>
                    </a:cubicBezTo>
                    <a:cubicBezTo>
                      <a:pt x="18661" y="12181"/>
                      <a:pt x="18790" y="12348"/>
                      <a:pt x="18869" y="12348"/>
                    </a:cubicBezTo>
                    <a:cubicBezTo>
                      <a:pt x="18889" y="12348"/>
                      <a:pt x="18907" y="12337"/>
                      <a:pt x="18928" y="12322"/>
                    </a:cubicBezTo>
                    <a:cubicBezTo>
                      <a:pt x="18956" y="12305"/>
                      <a:pt x="18977" y="12273"/>
                      <a:pt x="18981" y="12243"/>
                    </a:cubicBezTo>
                    <a:cubicBezTo>
                      <a:pt x="18990" y="12190"/>
                      <a:pt x="19019" y="12041"/>
                      <a:pt x="13689" y="4263"/>
                    </a:cubicBezTo>
                    <a:lnTo>
                      <a:pt x="13689" y="4263"/>
                    </a:lnTo>
                    <a:cubicBezTo>
                      <a:pt x="18445" y="10499"/>
                      <a:pt x="19055" y="11160"/>
                      <a:pt x="19236" y="11160"/>
                    </a:cubicBezTo>
                    <a:cubicBezTo>
                      <a:pt x="19259" y="11160"/>
                      <a:pt x="19275" y="11149"/>
                      <a:pt x="19292" y="11137"/>
                    </a:cubicBezTo>
                    <a:cubicBezTo>
                      <a:pt x="19320" y="11117"/>
                      <a:pt x="19341" y="11088"/>
                      <a:pt x="19344" y="11058"/>
                    </a:cubicBezTo>
                    <a:cubicBezTo>
                      <a:pt x="19355" y="11002"/>
                      <a:pt x="19379" y="10877"/>
                      <a:pt x="14251" y="3390"/>
                    </a:cubicBezTo>
                    <a:lnTo>
                      <a:pt x="14251" y="3390"/>
                    </a:lnTo>
                    <a:cubicBezTo>
                      <a:pt x="14646" y="3889"/>
                      <a:pt x="15065" y="4415"/>
                      <a:pt x="15480" y="4938"/>
                    </a:cubicBezTo>
                    <a:cubicBezTo>
                      <a:pt x="18024" y="8126"/>
                      <a:pt x="18769" y="9024"/>
                      <a:pt x="19035" y="9241"/>
                    </a:cubicBezTo>
                    <a:lnTo>
                      <a:pt x="19043" y="9252"/>
                    </a:lnTo>
                    <a:lnTo>
                      <a:pt x="19043" y="9249"/>
                    </a:lnTo>
                    <a:cubicBezTo>
                      <a:pt x="19096" y="9292"/>
                      <a:pt x="19129" y="9305"/>
                      <a:pt x="19154" y="9305"/>
                    </a:cubicBezTo>
                    <a:cubicBezTo>
                      <a:pt x="19176" y="9305"/>
                      <a:pt x="19191" y="9295"/>
                      <a:pt x="19209" y="9283"/>
                    </a:cubicBezTo>
                    <a:cubicBezTo>
                      <a:pt x="19264" y="9246"/>
                      <a:pt x="19278" y="9172"/>
                      <a:pt x="19240" y="9117"/>
                    </a:cubicBezTo>
                    <a:lnTo>
                      <a:pt x="15031" y="2870"/>
                    </a:lnTo>
                    <a:lnTo>
                      <a:pt x="18523" y="6754"/>
                    </a:lnTo>
                    <a:cubicBezTo>
                      <a:pt x="18546" y="6781"/>
                      <a:pt x="18579" y="6795"/>
                      <a:pt x="18612" y="6795"/>
                    </a:cubicBezTo>
                    <a:cubicBezTo>
                      <a:pt x="18638" y="6795"/>
                      <a:pt x="18664" y="6786"/>
                      <a:pt x="18686" y="6768"/>
                    </a:cubicBezTo>
                    <a:cubicBezTo>
                      <a:pt x="18738" y="6730"/>
                      <a:pt x="18749" y="6660"/>
                      <a:pt x="18710" y="6605"/>
                    </a:cubicBezTo>
                    <a:cubicBezTo>
                      <a:pt x="17612" y="5001"/>
                      <a:pt x="15955" y="2572"/>
                      <a:pt x="15841" y="2360"/>
                    </a:cubicBezTo>
                    <a:cubicBezTo>
                      <a:pt x="15838" y="2347"/>
                      <a:pt x="15831" y="2336"/>
                      <a:pt x="15824" y="2326"/>
                    </a:cubicBezTo>
                    <a:cubicBezTo>
                      <a:pt x="15802" y="2292"/>
                      <a:pt x="15765" y="2273"/>
                      <a:pt x="15726" y="2273"/>
                    </a:cubicBezTo>
                    <a:cubicBezTo>
                      <a:pt x="15703" y="2273"/>
                      <a:pt x="15679" y="2280"/>
                      <a:pt x="15658" y="2295"/>
                    </a:cubicBezTo>
                    <a:cubicBezTo>
                      <a:pt x="15630" y="2312"/>
                      <a:pt x="15613" y="2340"/>
                      <a:pt x="15605" y="2374"/>
                    </a:cubicBezTo>
                    <a:cubicBezTo>
                      <a:pt x="15595" y="2430"/>
                      <a:pt x="15589" y="2468"/>
                      <a:pt x="17484" y="5240"/>
                    </a:cubicBezTo>
                    <a:lnTo>
                      <a:pt x="14050" y="1425"/>
                    </a:lnTo>
                    <a:cubicBezTo>
                      <a:pt x="14027" y="1397"/>
                      <a:pt x="13993" y="1384"/>
                      <a:pt x="13959" y="1384"/>
                    </a:cubicBezTo>
                    <a:cubicBezTo>
                      <a:pt x="13934" y="1384"/>
                      <a:pt x="13908" y="1392"/>
                      <a:pt x="13887" y="1408"/>
                    </a:cubicBezTo>
                    <a:cubicBezTo>
                      <a:pt x="13838" y="1450"/>
                      <a:pt x="13825" y="1519"/>
                      <a:pt x="13863" y="1570"/>
                    </a:cubicBezTo>
                    <a:lnTo>
                      <a:pt x="17906" y="7568"/>
                    </a:lnTo>
                    <a:cubicBezTo>
                      <a:pt x="16427" y="5756"/>
                      <a:pt x="13995" y="2690"/>
                      <a:pt x="12203" y="406"/>
                    </a:cubicBezTo>
                    <a:cubicBezTo>
                      <a:pt x="12179" y="376"/>
                      <a:pt x="12144" y="360"/>
                      <a:pt x="12109" y="360"/>
                    </a:cubicBezTo>
                    <a:cubicBezTo>
                      <a:pt x="12084" y="360"/>
                      <a:pt x="12058" y="368"/>
                      <a:pt x="12037" y="385"/>
                    </a:cubicBezTo>
                    <a:cubicBezTo>
                      <a:pt x="11985" y="424"/>
                      <a:pt x="11971" y="497"/>
                      <a:pt x="12009" y="548"/>
                    </a:cubicBezTo>
                    <a:cubicBezTo>
                      <a:pt x="14123" y="3625"/>
                      <a:pt x="17050" y="7908"/>
                      <a:pt x="18391" y="9932"/>
                    </a:cubicBezTo>
                    <a:cubicBezTo>
                      <a:pt x="16853" y="8036"/>
                      <a:pt x="13734" y="3927"/>
                      <a:pt x="12200" y="1903"/>
                    </a:cubicBezTo>
                    <a:cubicBezTo>
                      <a:pt x="11815" y="1397"/>
                      <a:pt x="11493" y="975"/>
                      <a:pt x="11268" y="681"/>
                    </a:cubicBezTo>
                    <a:cubicBezTo>
                      <a:pt x="11105" y="465"/>
                      <a:pt x="11004" y="334"/>
                      <a:pt x="10939" y="257"/>
                    </a:cubicBezTo>
                    <a:cubicBezTo>
                      <a:pt x="10928" y="247"/>
                      <a:pt x="10921" y="233"/>
                      <a:pt x="10914" y="223"/>
                    </a:cubicBezTo>
                    <a:lnTo>
                      <a:pt x="10911" y="227"/>
                    </a:lnTo>
                    <a:cubicBezTo>
                      <a:pt x="10864" y="179"/>
                      <a:pt x="10836" y="162"/>
                      <a:pt x="10811" y="162"/>
                    </a:cubicBezTo>
                    <a:cubicBezTo>
                      <a:pt x="10791" y="162"/>
                      <a:pt x="10773" y="174"/>
                      <a:pt x="10748" y="192"/>
                    </a:cubicBezTo>
                    <a:cubicBezTo>
                      <a:pt x="10720" y="209"/>
                      <a:pt x="10703" y="237"/>
                      <a:pt x="10696" y="268"/>
                    </a:cubicBezTo>
                    <a:cubicBezTo>
                      <a:pt x="10689" y="302"/>
                      <a:pt x="10696" y="334"/>
                      <a:pt x="10717" y="361"/>
                    </a:cubicBezTo>
                    <a:cubicBezTo>
                      <a:pt x="12771" y="3345"/>
                      <a:pt x="15501" y="7329"/>
                      <a:pt x="17189" y="9844"/>
                    </a:cubicBezTo>
                    <a:cubicBezTo>
                      <a:pt x="16967" y="9550"/>
                      <a:pt x="16728" y="9238"/>
                      <a:pt x="16486" y="8916"/>
                    </a:cubicBezTo>
                    <a:cubicBezTo>
                      <a:pt x="10626" y="1166"/>
                      <a:pt x="9982" y="403"/>
                      <a:pt x="9796" y="403"/>
                    </a:cubicBezTo>
                    <a:cubicBezTo>
                      <a:pt x="9774" y="403"/>
                      <a:pt x="9759" y="413"/>
                      <a:pt x="9743" y="424"/>
                    </a:cubicBezTo>
                    <a:cubicBezTo>
                      <a:pt x="9715" y="444"/>
                      <a:pt x="9695" y="476"/>
                      <a:pt x="9688" y="507"/>
                    </a:cubicBezTo>
                    <a:cubicBezTo>
                      <a:pt x="9670" y="604"/>
                      <a:pt x="9643" y="753"/>
                      <a:pt x="14330" y="7586"/>
                    </a:cubicBezTo>
                    <a:cubicBezTo>
                      <a:pt x="14088" y="7257"/>
                      <a:pt x="13838" y="6924"/>
                      <a:pt x="13593" y="6595"/>
                    </a:cubicBezTo>
                    <a:cubicBezTo>
                      <a:pt x="9784" y="1515"/>
                      <a:pt x="8794" y="302"/>
                      <a:pt x="8475" y="57"/>
                    </a:cubicBezTo>
                    <a:cubicBezTo>
                      <a:pt x="8471" y="57"/>
                      <a:pt x="8471" y="53"/>
                      <a:pt x="8471" y="53"/>
                    </a:cubicBezTo>
                    <a:lnTo>
                      <a:pt x="8471" y="57"/>
                    </a:lnTo>
                    <a:cubicBezTo>
                      <a:pt x="8417" y="15"/>
                      <a:pt x="8382" y="1"/>
                      <a:pt x="8356" y="1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127" name="Google Shape;127;p26"/>
              <p:cNvGrpSpPr/>
              <p:nvPr/>
            </p:nvGrpSpPr>
            <p:grpSpPr>
              <a:xfrm>
                <a:off x="1243187" y="482882"/>
                <a:ext cx="848552" cy="1192336"/>
                <a:chOff x="1768237" y="656117"/>
                <a:chExt cx="803933" cy="1129641"/>
              </a:xfrm>
            </p:grpSpPr>
            <p:sp>
              <p:nvSpPr>
                <p:cNvPr id="128" name="Google Shape;128;p26"/>
                <p:cNvSpPr/>
                <p:nvPr/>
              </p:nvSpPr>
              <p:spPr>
                <a:xfrm>
                  <a:off x="1768237" y="656117"/>
                  <a:ext cx="803933" cy="1129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15" h="48639" extrusionOk="0">
                      <a:moveTo>
                        <a:pt x="23898" y="544"/>
                      </a:moveTo>
                      <a:cubicBezTo>
                        <a:pt x="24303" y="2103"/>
                        <a:pt x="24417" y="3756"/>
                        <a:pt x="24190" y="5356"/>
                      </a:cubicBezTo>
                      <a:cubicBezTo>
                        <a:pt x="24162" y="5342"/>
                        <a:pt x="24131" y="5333"/>
                        <a:pt x="24099" y="5333"/>
                      </a:cubicBezTo>
                      <a:cubicBezTo>
                        <a:pt x="23679" y="5346"/>
                        <a:pt x="23279" y="5724"/>
                        <a:pt x="22905" y="5880"/>
                      </a:cubicBezTo>
                      <a:cubicBezTo>
                        <a:pt x="22595" y="6006"/>
                        <a:pt x="22299" y="6149"/>
                        <a:pt x="22021" y="6317"/>
                      </a:cubicBezTo>
                      <a:cubicBezTo>
                        <a:pt x="22381" y="5684"/>
                        <a:pt x="22709" y="5036"/>
                        <a:pt x="22968" y="4339"/>
                      </a:cubicBezTo>
                      <a:cubicBezTo>
                        <a:pt x="23361" y="3278"/>
                        <a:pt x="23798" y="1870"/>
                        <a:pt x="23711" y="736"/>
                      </a:cubicBezTo>
                      <a:cubicBezTo>
                        <a:pt x="23706" y="690"/>
                        <a:pt x="23683" y="658"/>
                        <a:pt x="23652" y="644"/>
                      </a:cubicBezTo>
                      <a:cubicBezTo>
                        <a:pt x="23734" y="603"/>
                        <a:pt x="23811" y="566"/>
                        <a:pt x="23898" y="544"/>
                      </a:cubicBezTo>
                      <a:close/>
                      <a:moveTo>
                        <a:pt x="23483" y="744"/>
                      </a:moveTo>
                      <a:lnTo>
                        <a:pt x="23483" y="744"/>
                      </a:lnTo>
                      <a:cubicBezTo>
                        <a:pt x="23042" y="1842"/>
                        <a:pt x="22873" y="3081"/>
                        <a:pt x="22495" y="4208"/>
                      </a:cubicBezTo>
                      <a:cubicBezTo>
                        <a:pt x="22213" y="5059"/>
                        <a:pt x="21765" y="5848"/>
                        <a:pt x="21301" y="6613"/>
                      </a:cubicBezTo>
                      <a:cubicBezTo>
                        <a:pt x="21338" y="6313"/>
                        <a:pt x="21342" y="5998"/>
                        <a:pt x="21328" y="5661"/>
                      </a:cubicBezTo>
                      <a:cubicBezTo>
                        <a:pt x="21301" y="5095"/>
                        <a:pt x="21311" y="4431"/>
                        <a:pt x="21164" y="3852"/>
                      </a:cubicBezTo>
                      <a:cubicBezTo>
                        <a:pt x="21351" y="3583"/>
                        <a:pt x="21534" y="3314"/>
                        <a:pt x="21711" y="3036"/>
                      </a:cubicBezTo>
                      <a:cubicBezTo>
                        <a:pt x="22093" y="2431"/>
                        <a:pt x="22727" y="1250"/>
                        <a:pt x="23483" y="744"/>
                      </a:cubicBezTo>
                      <a:close/>
                      <a:moveTo>
                        <a:pt x="20758" y="4431"/>
                      </a:moveTo>
                      <a:cubicBezTo>
                        <a:pt x="20786" y="4744"/>
                        <a:pt x="20850" y="5059"/>
                        <a:pt x="20877" y="5360"/>
                      </a:cubicBezTo>
                      <a:cubicBezTo>
                        <a:pt x="20945" y="6057"/>
                        <a:pt x="20918" y="6744"/>
                        <a:pt x="20800" y="7428"/>
                      </a:cubicBezTo>
                      <a:cubicBezTo>
                        <a:pt x="20690" y="7606"/>
                        <a:pt x="20586" y="7779"/>
                        <a:pt x="20485" y="7953"/>
                      </a:cubicBezTo>
                      <a:cubicBezTo>
                        <a:pt x="20253" y="8349"/>
                        <a:pt x="20011" y="8759"/>
                        <a:pt x="19780" y="9183"/>
                      </a:cubicBezTo>
                      <a:cubicBezTo>
                        <a:pt x="19788" y="8759"/>
                        <a:pt x="19797" y="8330"/>
                        <a:pt x="19820" y="7907"/>
                      </a:cubicBezTo>
                      <a:cubicBezTo>
                        <a:pt x="19866" y="7182"/>
                        <a:pt x="19984" y="6426"/>
                        <a:pt x="19883" y="5701"/>
                      </a:cubicBezTo>
                      <a:cubicBezTo>
                        <a:pt x="20167" y="5274"/>
                        <a:pt x="20467" y="4854"/>
                        <a:pt x="20758" y="4431"/>
                      </a:cubicBezTo>
                      <a:close/>
                      <a:moveTo>
                        <a:pt x="24037" y="5760"/>
                      </a:moveTo>
                      <a:lnTo>
                        <a:pt x="24037" y="5760"/>
                      </a:lnTo>
                      <a:cubicBezTo>
                        <a:pt x="24051" y="5768"/>
                        <a:pt x="24066" y="5774"/>
                        <a:pt x="24083" y="5774"/>
                      </a:cubicBezTo>
                      <a:cubicBezTo>
                        <a:pt x="24091" y="5774"/>
                        <a:pt x="24099" y="5772"/>
                        <a:pt x="24108" y="5770"/>
                      </a:cubicBezTo>
                      <a:cubicBezTo>
                        <a:pt x="24112" y="5770"/>
                        <a:pt x="24121" y="5766"/>
                        <a:pt x="24126" y="5766"/>
                      </a:cubicBezTo>
                      <a:cubicBezTo>
                        <a:pt x="23971" y="6608"/>
                        <a:pt x="23721" y="7433"/>
                        <a:pt x="23365" y="8212"/>
                      </a:cubicBezTo>
                      <a:cubicBezTo>
                        <a:pt x="22340" y="8298"/>
                        <a:pt x="21242" y="8986"/>
                        <a:pt x="20326" y="9328"/>
                      </a:cubicBezTo>
                      <a:cubicBezTo>
                        <a:pt x="20231" y="9365"/>
                        <a:pt x="20256" y="9501"/>
                        <a:pt x="20344" y="9501"/>
                      </a:cubicBezTo>
                      <a:cubicBezTo>
                        <a:pt x="20352" y="9501"/>
                        <a:pt x="20361" y="9500"/>
                        <a:pt x="20371" y="9497"/>
                      </a:cubicBezTo>
                      <a:cubicBezTo>
                        <a:pt x="20964" y="9314"/>
                        <a:pt x="21561" y="9156"/>
                        <a:pt x="22148" y="8954"/>
                      </a:cubicBezTo>
                      <a:cubicBezTo>
                        <a:pt x="22463" y="8850"/>
                        <a:pt x="22804" y="8777"/>
                        <a:pt x="23132" y="8685"/>
                      </a:cubicBezTo>
                      <a:lnTo>
                        <a:pt x="23132" y="8685"/>
                      </a:lnTo>
                      <a:cubicBezTo>
                        <a:pt x="22444" y="9976"/>
                        <a:pt x="21256" y="10918"/>
                        <a:pt x="20152" y="11848"/>
                      </a:cubicBezTo>
                      <a:cubicBezTo>
                        <a:pt x="19688" y="12245"/>
                        <a:pt x="19123" y="12687"/>
                        <a:pt x="18659" y="13187"/>
                      </a:cubicBezTo>
                      <a:cubicBezTo>
                        <a:pt x="18877" y="12458"/>
                        <a:pt x="19114" y="11734"/>
                        <a:pt x="19424" y="11028"/>
                      </a:cubicBezTo>
                      <a:cubicBezTo>
                        <a:pt x="19984" y="9757"/>
                        <a:pt x="20695" y="8559"/>
                        <a:pt x="21401" y="7369"/>
                      </a:cubicBezTo>
                      <a:cubicBezTo>
                        <a:pt x="21475" y="7246"/>
                        <a:pt x="21547" y="7127"/>
                        <a:pt x="21620" y="7009"/>
                      </a:cubicBezTo>
                      <a:cubicBezTo>
                        <a:pt x="22076" y="6754"/>
                        <a:pt x="22522" y="6481"/>
                        <a:pt x="23014" y="6280"/>
                      </a:cubicBezTo>
                      <a:cubicBezTo>
                        <a:pt x="23246" y="6189"/>
                        <a:pt x="23437" y="6107"/>
                        <a:pt x="23643" y="5975"/>
                      </a:cubicBezTo>
                      <a:cubicBezTo>
                        <a:pt x="23729" y="5916"/>
                        <a:pt x="23826" y="5870"/>
                        <a:pt x="23916" y="5825"/>
                      </a:cubicBezTo>
                      <a:cubicBezTo>
                        <a:pt x="23998" y="5783"/>
                        <a:pt x="24039" y="5775"/>
                        <a:pt x="24057" y="5770"/>
                      </a:cubicBezTo>
                      <a:cubicBezTo>
                        <a:pt x="24051" y="5770"/>
                        <a:pt x="24045" y="5765"/>
                        <a:pt x="24037" y="5760"/>
                      </a:cubicBezTo>
                      <a:close/>
                      <a:moveTo>
                        <a:pt x="19524" y="6267"/>
                      </a:moveTo>
                      <a:lnTo>
                        <a:pt x="19524" y="6267"/>
                      </a:lnTo>
                      <a:cubicBezTo>
                        <a:pt x="19479" y="6813"/>
                        <a:pt x="19483" y="7369"/>
                        <a:pt x="19456" y="7907"/>
                      </a:cubicBezTo>
                      <a:cubicBezTo>
                        <a:pt x="19424" y="8536"/>
                        <a:pt x="19387" y="9169"/>
                        <a:pt x="19446" y="9793"/>
                      </a:cubicBezTo>
                      <a:cubicBezTo>
                        <a:pt x="18731" y="11156"/>
                        <a:pt x="18116" y="12636"/>
                        <a:pt x="17993" y="14113"/>
                      </a:cubicBezTo>
                      <a:cubicBezTo>
                        <a:pt x="17980" y="14144"/>
                        <a:pt x="17961" y="14176"/>
                        <a:pt x="17948" y="14208"/>
                      </a:cubicBezTo>
                      <a:cubicBezTo>
                        <a:pt x="17938" y="14153"/>
                        <a:pt x="17925" y="14098"/>
                        <a:pt x="17915" y="14044"/>
                      </a:cubicBezTo>
                      <a:cubicBezTo>
                        <a:pt x="17852" y="13219"/>
                        <a:pt x="17860" y="12376"/>
                        <a:pt x="17883" y="11602"/>
                      </a:cubicBezTo>
                      <a:cubicBezTo>
                        <a:pt x="17929" y="9720"/>
                        <a:pt x="18476" y="8021"/>
                        <a:pt x="19437" y="6412"/>
                      </a:cubicBezTo>
                      <a:cubicBezTo>
                        <a:pt x="19465" y="6362"/>
                        <a:pt x="19496" y="6317"/>
                        <a:pt x="19524" y="6267"/>
                      </a:cubicBezTo>
                      <a:close/>
                      <a:moveTo>
                        <a:pt x="10115" y="8075"/>
                      </a:moveTo>
                      <a:lnTo>
                        <a:pt x="10115" y="8075"/>
                      </a:lnTo>
                      <a:cubicBezTo>
                        <a:pt x="10899" y="8353"/>
                        <a:pt x="11578" y="8918"/>
                        <a:pt x="12256" y="9374"/>
                      </a:cubicBezTo>
                      <a:cubicBezTo>
                        <a:pt x="13232" y="10035"/>
                        <a:pt x="14098" y="10769"/>
                        <a:pt x="14895" y="11638"/>
                      </a:cubicBezTo>
                      <a:cubicBezTo>
                        <a:pt x="16344" y="13210"/>
                        <a:pt x="17068" y="15092"/>
                        <a:pt x="17778" y="17042"/>
                      </a:cubicBezTo>
                      <a:lnTo>
                        <a:pt x="17778" y="17061"/>
                      </a:lnTo>
                      <a:cubicBezTo>
                        <a:pt x="17505" y="16504"/>
                        <a:pt x="17200" y="15980"/>
                        <a:pt x="16758" y="15484"/>
                      </a:cubicBezTo>
                      <a:cubicBezTo>
                        <a:pt x="16020" y="14651"/>
                        <a:pt x="14950" y="14131"/>
                        <a:pt x="14129" y="13383"/>
                      </a:cubicBezTo>
                      <a:cubicBezTo>
                        <a:pt x="13145" y="12481"/>
                        <a:pt x="12325" y="11397"/>
                        <a:pt x="11627" y="10258"/>
                      </a:cubicBezTo>
                      <a:cubicBezTo>
                        <a:pt x="11305" y="9734"/>
                        <a:pt x="10912" y="9246"/>
                        <a:pt x="10548" y="8750"/>
                      </a:cubicBezTo>
                      <a:cubicBezTo>
                        <a:pt x="10388" y="8536"/>
                        <a:pt x="10261" y="8298"/>
                        <a:pt x="10115" y="8075"/>
                      </a:cubicBezTo>
                      <a:close/>
                      <a:moveTo>
                        <a:pt x="10060" y="8964"/>
                      </a:moveTo>
                      <a:cubicBezTo>
                        <a:pt x="10384" y="9419"/>
                        <a:pt x="10785" y="9848"/>
                        <a:pt x="11059" y="10235"/>
                      </a:cubicBezTo>
                      <a:cubicBezTo>
                        <a:pt x="11732" y="11201"/>
                        <a:pt x="12344" y="12157"/>
                        <a:pt x="13141" y="13032"/>
                      </a:cubicBezTo>
                      <a:cubicBezTo>
                        <a:pt x="13892" y="13862"/>
                        <a:pt x="14771" y="14477"/>
                        <a:pt x="15679" y="15120"/>
                      </a:cubicBezTo>
                      <a:cubicBezTo>
                        <a:pt x="16708" y="15853"/>
                        <a:pt x="17324" y="16838"/>
                        <a:pt x="17888" y="17921"/>
                      </a:cubicBezTo>
                      <a:cubicBezTo>
                        <a:pt x="17898" y="18003"/>
                        <a:pt x="17906" y="18081"/>
                        <a:pt x="17915" y="18163"/>
                      </a:cubicBezTo>
                      <a:cubicBezTo>
                        <a:pt x="17282" y="17366"/>
                        <a:pt x="16248" y="16783"/>
                        <a:pt x="15460" y="16163"/>
                      </a:cubicBezTo>
                      <a:cubicBezTo>
                        <a:pt x="14494" y="15402"/>
                        <a:pt x="13578" y="14582"/>
                        <a:pt x="12781" y="13643"/>
                      </a:cubicBezTo>
                      <a:cubicBezTo>
                        <a:pt x="11669" y="12331"/>
                        <a:pt x="10407" y="10718"/>
                        <a:pt x="10060" y="8964"/>
                      </a:cubicBezTo>
                      <a:close/>
                      <a:moveTo>
                        <a:pt x="23950" y="16052"/>
                      </a:moveTo>
                      <a:cubicBezTo>
                        <a:pt x="25571" y="16052"/>
                        <a:pt x="27222" y="16484"/>
                        <a:pt x="28418" y="17197"/>
                      </a:cubicBezTo>
                      <a:cubicBezTo>
                        <a:pt x="32551" y="19667"/>
                        <a:pt x="33703" y="25458"/>
                        <a:pt x="32997" y="29850"/>
                      </a:cubicBezTo>
                      <a:cubicBezTo>
                        <a:pt x="31748" y="37619"/>
                        <a:pt x="25101" y="43360"/>
                        <a:pt x="17547" y="44180"/>
                      </a:cubicBezTo>
                      <a:cubicBezTo>
                        <a:pt x="17517" y="44169"/>
                        <a:pt x="17484" y="44163"/>
                        <a:pt x="17452" y="44163"/>
                      </a:cubicBezTo>
                      <a:cubicBezTo>
                        <a:pt x="17404" y="44163"/>
                        <a:pt x="17357" y="44175"/>
                        <a:pt x="17319" y="44203"/>
                      </a:cubicBezTo>
                      <a:cubicBezTo>
                        <a:pt x="16772" y="44255"/>
                        <a:pt x="16221" y="44282"/>
                        <a:pt x="15667" y="44282"/>
                      </a:cubicBezTo>
                      <a:cubicBezTo>
                        <a:pt x="15112" y="44282"/>
                        <a:pt x="14555" y="44255"/>
                        <a:pt x="13997" y="44197"/>
                      </a:cubicBezTo>
                      <a:cubicBezTo>
                        <a:pt x="10384" y="43842"/>
                        <a:pt x="7067" y="42157"/>
                        <a:pt x="4574" y="39541"/>
                      </a:cubicBezTo>
                      <a:cubicBezTo>
                        <a:pt x="1909" y="36740"/>
                        <a:pt x="902" y="32967"/>
                        <a:pt x="1043" y="29171"/>
                      </a:cubicBezTo>
                      <a:cubicBezTo>
                        <a:pt x="1207" y="24833"/>
                        <a:pt x="3295" y="21216"/>
                        <a:pt x="6853" y="18779"/>
                      </a:cubicBezTo>
                      <a:cubicBezTo>
                        <a:pt x="8633" y="17555"/>
                        <a:pt x="10797" y="16757"/>
                        <a:pt x="12888" y="16757"/>
                      </a:cubicBezTo>
                      <a:cubicBezTo>
                        <a:pt x="14083" y="16757"/>
                        <a:pt x="15254" y="17017"/>
                        <a:pt x="16316" y="17607"/>
                      </a:cubicBezTo>
                      <a:cubicBezTo>
                        <a:pt x="16640" y="17862"/>
                        <a:pt x="16968" y="18095"/>
                        <a:pt x="17305" y="18281"/>
                      </a:cubicBezTo>
                      <a:cubicBezTo>
                        <a:pt x="17414" y="18377"/>
                        <a:pt x="17524" y="18472"/>
                        <a:pt x="17633" y="18573"/>
                      </a:cubicBezTo>
                      <a:cubicBezTo>
                        <a:pt x="17601" y="18623"/>
                        <a:pt x="17587" y="18691"/>
                        <a:pt x="17614" y="18773"/>
                      </a:cubicBezTo>
                      <a:cubicBezTo>
                        <a:pt x="17879" y="19694"/>
                        <a:pt x="17515" y="20796"/>
                        <a:pt x="17324" y="21713"/>
                      </a:cubicBezTo>
                      <a:cubicBezTo>
                        <a:pt x="17296" y="21826"/>
                        <a:pt x="17109" y="22200"/>
                        <a:pt x="17063" y="22487"/>
                      </a:cubicBezTo>
                      <a:cubicBezTo>
                        <a:pt x="15783" y="22428"/>
                        <a:pt x="13519" y="21585"/>
                        <a:pt x="13168" y="20337"/>
                      </a:cubicBezTo>
                      <a:cubicBezTo>
                        <a:pt x="13143" y="20250"/>
                        <a:pt x="13064" y="20209"/>
                        <a:pt x="12986" y="20209"/>
                      </a:cubicBezTo>
                      <a:cubicBezTo>
                        <a:pt x="12892" y="20209"/>
                        <a:pt x="12800" y="20270"/>
                        <a:pt x="12813" y="20382"/>
                      </a:cubicBezTo>
                      <a:cubicBezTo>
                        <a:pt x="13000" y="21908"/>
                        <a:pt x="15305" y="22861"/>
                        <a:pt x="16617" y="23088"/>
                      </a:cubicBezTo>
                      <a:cubicBezTo>
                        <a:pt x="16861" y="23131"/>
                        <a:pt x="17105" y="23151"/>
                        <a:pt x="17348" y="23151"/>
                      </a:cubicBezTo>
                      <a:cubicBezTo>
                        <a:pt x="18203" y="23151"/>
                        <a:pt x="19047" y="22905"/>
                        <a:pt x="19834" y="22564"/>
                      </a:cubicBezTo>
                      <a:cubicBezTo>
                        <a:pt x="20809" y="22141"/>
                        <a:pt x="22085" y="21348"/>
                        <a:pt x="22577" y="20369"/>
                      </a:cubicBezTo>
                      <a:cubicBezTo>
                        <a:pt x="22659" y="20209"/>
                        <a:pt x="22543" y="20055"/>
                        <a:pt x="22394" y="20055"/>
                      </a:cubicBezTo>
                      <a:cubicBezTo>
                        <a:pt x="22360" y="20055"/>
                        <a:pt x="22325" y="20063"/>
                        <a:pt x="22289" y="20081"/>
                      </a:cubicBezTo>
                      <a:cubicBezTo>
                        <a:pt x="21534" y="20446"/>
                        <a:pt x="20932" y="21111"/>
                        <a:pt x="20221" y="21567"/>
                      </a:cubicBezTo>
                      <a:cubicBezTo>
                        <a:pt x="19542" y="22004"/>
                        <a:pt x="18804" y="22295"/>
                        <a:pt x="18024" y="22419"/>
                      </a:cubicBezTo>
                      <a:cubicBezTo>
                        <a:pt x="18398" y="21772"/>
                        <a:pt x="18531" y="20888"/>
                        <a:pt x="18613" y="20241"/>
                      </a:cubicBezTo>
                      <a:cubicBezTo>
                        <a:pt x="18667" y="19817"/>
                        <a:pt x="18681" y="19393"/>
                        <a:pt x="18667" y="18970"/>
                      </a:cubicBezTo>
                      <a:cubicBezTo>
                        <a:pt x="19500" y="16889"/>
                        <a:pt x="21696" y="16052"/>
                        <a:pt x="23950" y="16052"/>
                      </a:cubicBezTo>
                      <a:close/>
                      <a:moveTo>
                        <a:pt x="24106" y="0"/>
                      </a:moveTo>
                      <a:cubicBezTo>
                        <a:pt x="24099" y="0"/>
                        <a:pt x="24092" y="1"/>
                        <a:pt x="24085" y="2"/>
                      </a:cubicBezTo>
                      <a:cubicBezTo>
                        <a:pt x="23037" y="93"/>
                        <a:pt x="22340" y="1123"/>
                        <a:pt x="21780" y="1906"/>
                      </a:cubicBezTo>
                      <a:cubicBezTo>
                        <a:pt x="20859" y="3191"/>
                        <a:pt x="19957" y="4536"/>
                        <a:pt x="19128" y="5880"/>
                      </a:cubicBezTo>
                      <a:cubicBezTo>
                        <a:pt x="18102" y="7547"/>
                        <a:pt x="17538" y="9328"/>
                        <a:pt x="17414" y="11278"/>
                      </a:cubicBezTo>
                      <a:cubicBezTo>
                        <a:pt x="17401" y="11484"/>
                        <a:pt x="17387" y="11698"/>
                        <a:pt x="17383" y="11917"/>
                      </a:cubicBezTo>
                      <a:cubicBezTo>
                        <a:pt x="17177" y="11228"/>
                        <a:pt x="16950" y="10550"/>
                        <a:pt x="16695" y="9884"/>
                      </a:cubicBezTo>
                      <a:cubicBezTo>
                        <a:pt x="16034" y="8157"/>
                        <a:pt x="15368" y="6294"/>
                        <a:pt x="14361" y="4740"/>
                      </a:cubicBezTo>
                      <a:cubicBezTo>
                        <a:pt x="14322" y="4677"/>
                        <a:pt x="14261" y="4649"/>
                        <a:pt x="14202" y="4649"/>
                      </a:cubicBezTo>
                      <a:cubicBezTo>
                        <a:pt x="14090" y="4649"/>
                        <a:pt x="13980" y="4746"/>
                        <a:pt x="14016" y="4886"/>
                      </a:cubicBezTo>
                      <a:cubicBezTo>
                        <a:pt x="14416" y="6444"/>
                        <a:pt x="15181" y="7934"/>
                        <a:pt x="15778" y="9424"/>
                      </a:cubicBezTo>
                      <a:cubicBezTo>
                        <a:pt x="16375" y="10905"/>
                        <a:pt x="16836" y="12422"/>
                        <a:pt x="17196" y="13976"/>
                      </a:cubicBezTo>
                      <a:cubicBezTo>
                        <a:pt x="17259" y="14254"/>
                        <a:pt x="17319" y="14536"/>
                        <a:pt x="17378" y="14815"/>
                      </a:cubicBezTo>
                      <a:cubicBezTo>
                        <a:pt x="16840" y="13570"/>
                        <a:pt x="16166" y="12399"/>
                        <a:pt x="15219" y="11315"/>
                      </a:cubicBezTo>
                      <a:cubicBezTo>
                        <a:pt x="14421" y="10408"/>
                        <a:pt x="13496" y="9629"/>
                        <a:pt x="12489" y="8977"/>
                      </a:cubicBezTo>
                      <a:cubicBezTo>
                        <a:pt x="11633" y="8422"/>
                        <a:pt x="10830" y="7697"/>
                        <a:pt x="9801" y="7501"/>
                      </a:cubicBezTo>
                      <a:cubicBezTo>
                        <a:pt x="9783" y="7498"/>
                        <a:pt x="9766" y="7497"/>
                        <a:pt x="9748" y="7497"/>
                      </a:cubicBezTo>
                      <a:cubicBezTo>
                        <a:pt x="9716" y="7497"/>
                        <a:pt x="9686" y="7501"/>
                        <a:pt x="9659" y="7510"/>
                      </a:cubicBezTo>
                      <a:cubicBezTo>
                        <a:pt x="9648" y="7506"/>
                        <a:pt x="9636" y="7504"/>
                        <a:pt x="9624" y="7504"/>
                      </a:cubicBezTo>
                      <a:cubicBezTo>
                        <a:pt x="9570" y="7504"/>
                        <a:pt x="9518" y="7543"/>
                        <a:pt x="9518" y="7606"/>
                      </a:cubicBezTo>
                      <a:lnTo>
                        <a:pt x="9518" y="7661"/>
                      </a:lnTo>
                      <a:cubicBezTo>
                        <a:pt x="9514" y="7679"/>
                        <a:pt x="9509" y="7701"/>
                        <a:pt x="9505" y="7724"/>
                      </a:cubicBezTo>
                      <a:cubicBezTo>
                        <a:pt x="9345" y="9866"/>
                        <a:pt x="10717" y="11802"/>
                        <a:pt x="11961" y="13411"/>
                      </a:cubicBezTo>
                      <a:cubicBezTo>
                        <a:pt x="12744" y="14422"/>
                        <a:pt x="13623" y="15315"/>
                        <a:pt x="14594" y="16140"/>
                      </a:cubicBezTo>
                      <a:cubicBezTo>
                        <a:pt x="14681" y="16213"/>
                        <a:pt x="14767" y="16291"/>
                        <a:pt x="14853" y="16363"/>
                      </a:cubicBezTo>
                      <a:cubicBezTo>
                        <a:pt x="14235" y="16194"/>
                        <a:pt x="13587" y="16117"/>
                        <a:pt x="12928" y="16117"/>
                      </a:cubicBezTo>
                      <a:cubicBezTo>
                        <a:pt x="10990" y="16117"/>
                        <a:pt x="8954" y="16783"/>
                        <a:pt x="7281" y="17734"/>
                      </a:cubicBezTo>
                      <a:cubicBezTo>
                        <a:pt x="3190" y="20058"/>
                        <a:pt x="820" y="23982"/>
                        <a:pt x="397" y="28610"/>
                      </a:cubicBezTo>
                      <a:cubicBezTo>
                        <a:pt x="0" y="32898"/>
                        <a:pt x="1244" y="37117"/>
                        <a:pt x="4201" y="40275"/>
                      </a:cubicBezTo>
                      <a:cubicBezTo>
                        <a:pt x="6999" y="43259"/>
                        <a:pt x="10912" y="44849"/>
                        <a:pt x="14958" y="45072"/>
                      </a:cubicBezTo>
                      <a:cubicBezTo>
                        <a:pt x="15268" y="45090"/>
                        <a:pt x="15575" y="45098"/>
                        <a:pt x="15880" y="45098"/>
                      </a:cubicBezTo>
                      <a:cubicBezTo>
                        <a:pt x="16205" y="45098"/>
                        <a:pt x="16528" y="45089"/>
                        <a:pt x="16849" y="45072"/>
                      </a:cubicBezTo>
                      <a:lnTo>
                        <a:pt x="16849" y="45072"/>
                      </a:lnTo>
                      <a:cubicBezTo>
                        <a:pt x="16676" y="45446"/>
                        <a:pt x="16531" y="45829"/>
                        <a:pt x="16403" y="46226"/>
                      </a:cubicBezTo>
                      <a:cubicBezTo>
                        <a:pt x="16234" y="46767"/>
                        <a:pt x="15957" y="47692"/>
                        <a:pt x="16330" y="48198"/>
                      </a:cubicBezTo>
                      <a:cubicBezTo>
                        <a:pt x="16372" y="48256"/>
                        <a:pt x="16435" y="48287"/>
                        <a:pt x="16497" y="48287"/>
                      </a:cubicBezTo>
                      <a:cubicBezTo>
                        <a:pt x="16571" y="48287"/>
                        <a:pt x="16642" y="48244"/>
                        <a:pt x="16672" y="48153"/>
                      </a:cubicBezTo>
                      <a:cubicBezTo>
                        <a:pt x="16845" y="47593"/>
                        <a:pt x="16772" y="46954"/>
                        <a:pt x="16931" y="46371"/>
                      </a:cubicBezTo>
                      <a:cubicBezTo>
                        <a:pt x="17027" y="46025"/>
                        <a:pt x="17150" y="45688"/>
                        <a:pt x="17282" y="45355"/>
                      </a:cubicBezTo>
                      <a:lnTo>
                        <a:pt x="17282" y="45355"/>
                      </a:lnTo>
                      <a:cubicBezTo>
                        <a:pt x="17160" y="45997"/>
                        <a:pt x="17100" y="46640"/>
                        <a:pt x="17177" y="47296"/>
                      </a:cubicBezTo>
                      <a:cubicBezTo>
                        <a:pt x="17234" y="47761"/>
                        <a:pt x="17430" y="48638"/>
                        <a:pt x="18012" y="48638"/>
                      </a:cubicBezTo>
                      <a:cubicBezTo>
                        <a:pt x="18041" y="48638"/>
                        <a:pt x="18071" y="48636"/>
                        <a:pt x="18102" y="48632"/>
                      </a:cubicBezTo>
                      <a:cubicBezTo>
                        <a:pt x="18180" y="48617"/>
                        <a:pt x="18216" y="48535"/>
                        <a:pt x="18226" y="48467"/>
                      </a:cubicBezTo>
                      <a:cubicBezTo>
                        <a:pt x="18253" y="48258"/>
                        <a:pt x="18161" y="48116"/>
                        <a:pt x="18062" y="47938"/>
                      </a:cubicBezTo>
                      <a:cubicBezTo>
                        <a:pt x="17888" y="47633"/>
                        <a:pt x="17843" y="47269"/>
                        <a:pt x="17811" y="46922"/>
                      </a:cubicBezTo>
                      <a:cubicBezTo>
                        <a:pt x="17770" y="46422"/>
                        <a:pt x="17797" y="45902"/>
                        <a:pt x="17860" y="45391"/>
                      </a:cubicBezTo>
                      <a:cubicBezTo>
                        <a:pt x="17952" y="45847"/>
                        <a:pt x="18161" y="46275"/>
                        <a:pt x="18390" y="46691"/>
                      </a:cubicBezTo>
                      <a:cubicBezTo>
                        <a:pt x="18708" y="47273"/>
                        <a:pt x="19086" y="48062"/>
                        <a:pt x="19616" y="48476"/>
                      </a:cubicBezTo>
                      <a:cubicBezTo>
                        <a:pt x="19656" y="48506"/>
                        <a:pt x="19703" y="48521"/>
                        <a:pt x="19747" y="48521"/>
                      </a:cubicBezTo>
                      <a:cubicBezTo>
                        <a:pt x="19839" y="48521"/>
                        <a:pt x="19922" y="48460"/>
                        <a:pt x="19925" y="48344"/>
                      </a:cubicBezTo>
                      <a:cubicBezTo>
                        <a:pt x="19944" y="47747"/>
                        <a:pt x="19483" y="47227"/>
                        <a:pt x="19173" y="46750"/>
                      </a:cubicBezTo>
                      <a:cubicBezTo>
                        <a:pt x="18795" y="46171"/>
                        <a:pt x="18499" y="45583"/>
                        <a:pt x="18339" y="44922"/>
                      </a:cubicBezTo>
                      <a:cubicBezTo>
                        <a:pt x="25357" y="43929"/>
                        <a:pt x="31398" y="38717"/>
                        <a:pt x="33384" y="31809"/>
                      </a:cubicBezTo>
                      <a:cubicBezTo>
                        <a:pt x="34614" y="27531"/>
                        <a:pt x="34086" y="22674"/>
                        <a:pt x="31470" y="19006"/>
                      </a:cubicBezTo>
                      <a:cubicBezTo>
                        <a:pt x="29722" y="16553"/>
                        <a:pt x="27005" y="15276"/>
                        <a:pt x="24137" y="15276"/>
                      </a:cubicBezTo>
                      <a:cubicBezTo>
                        <a:pt x="23351" y="15276"/>
                        <a:pt x="22553" y="15372"/>
                        <a:pt x="21761" y="15566"/>
                      </a:cubicBezTo>
                      <a:cubicBezTo>
                        <a:pt x="20472" y="15885"/>
                        <a:pt x="19273" y="16582"/>
                        <a:pt x="18549" y="17635"/>
                      </a:cubicBezTo>
                      <a:cubicBezTo>
                        <a:pt x="18430" y="16783"/>
                        <a:pt x="18257" y="15940"/>
                        <a:pt x="18116" y="15105"/>
                      </a:cubicBezTo>
                      <a:cubicBezTo>
                        <a:pt x="18107" y="15042"/>
                        <a:pt x="18093" y="14979"/>
                        <a:pt x="18079" y="14914"/>
                      </a:cubicBezTo>
                      <a:cubicBezTo>
                        <a:pt x="18107" y="14905"/>
                        <a:pt x="18129" y="14891"/>
                        <a:pt x="18139" y="14859"/>
                      </a:cubicBezTo>
                      <a:cubicBezTo>
                        <a:pt x="18171" y="14769"/>
                        <a:pt x="18198" y="14672"/>
                        <a:pt x="18230" y="14582"/>
                      </a:cubicBezTo>
                      <a:lnTo>
                        <a:pt x="18230" y="14577"/>
                      </a:lnTo>
                      <a:cubicBezTo>
                        <a:pt x="18996" y="13411"/>
                        <a:pt x="20198" y="12527"/>
                        <a:pt x="21242" y="11625"/>
                      </a:cubicBezTo>
                      <a:cubicBezTo>
                        <a:pt x="22404" y="10626"/>
                        <a:pt x="23355" y="9560"/>
                        <a:pt x="23967" y="8149"/>
                      </a:cubicBezTo>
                      <a:cubicBezTo>
                        <a:pt x="25028" y="5684"/>
                        <a:pt x="25033" y="2744"/>
                        <a:pt x="24326" y="183"/>
                      </a:cubicBezTo>
                      <a:cubicBezTo>
                        <a:pt x="24301" y="91"/>
                        <a:pt x="24208" y="0"/>
                        <a:pt x="24106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29" name="Google Shape;129;p26"/>
                <p:cNvSpPr/>
                <p:nvPr/>
              </p:nvSpPr>
              <p:spPr>
                <a:xfrm>
                  <a:off x="1919176" y="1122661"/>
                  <a:ext cx="60687" cy="112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3" h="4853" extrusionOk="0">
                      <a:moveTo>
                        <a:pt x="2420" y="1"/>
                      </a:moveTo>
                      <a:cubicBezTo>
                        <a:pt x="2412" y="1"/>
                        <a:pt x="2404" y="1"/>
                        <a:pt x="2395" y="3"/>
                      </a:cubicBezTo>
                      <a:cubicBezTo>
                        <a:pt x="1607" y="107"/>
                        <a:pt x="1197" y="977"/>
                        <a:pt x="933" y="1643"/>
                      </a:cubicBezTo>
                      <a:cubicBezTo>
                        <a:pt x="541" y="2636"/>
                        <a:pt x="258" y="3688"/>
                        <a:pt x="16" y="4727"/>
                      </a:cubicBezTo>
                      <a:cubicBezTo>
                        <a:pt x="0" y="4793"/>
                        <a:pt x="55" y="4852"/>
                        <a:pt x="113" y="4852"/>
                      </a:cubicBezTo>
                      <a:cubicBezTo>
                        <a:pt x="135" y="4852"/>
                        <a:pt x="157" y="4843"/>
                        <a:pt x="176" y="4823"/>
                      </a:cubicBezTo>
                      <a:cubicBezTo>
                        <a:pt x="1307" y="3534"/>
                        <a:pt x="891" y="1296"/>
                        <a:pt x="2486" y="321"/>
                      </a:cubicBezTo>
                      <a:cubicBezTo>
                        <a:pt x="2612" y="243"/>
                        <a:pt x="2581" y="1"/>
                        <a:pt x="2420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30" name="Google Shape;130;p26"/>
                <p:cNvSpPr/>
                <p:nvPr/>
              </p:nvSpPr>
              <p:spPr>
                <a:xfrm>
                  <a:off x="1860835" y="1264124"/>
                  <a:ext cx="17256" cy="108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" h="4674" extrusionOk="0">
                      <a:moveTo>
                        <a:pt x="572" y="0"/>
                      </a:moveTo>
                      <a:cubicBezTo>
                        <a:pt x="519" y="0"/>
                        <a:pt x="465" y="37"/>
                        <a:pt x="456" y="108"/>
                      </a:cubicBezTo>
                      <a:cubicBezTo>
                        <a:pt x="319" y="1520"/>
                        <a:pt x="0" y="3229"/>
                        <a:pt x="465" y="4595"/>
                      </a:cubicBezTo>
                      <a:cubicBezTo>
                        <a:pt x="483" y="4649"/>
                        <a:pt x="526" y="4674"/>
                        <a:pt x="569" y="4674"/>
                      </a:cubicBezTo>
                      <a:cubicBezTo>
                        <a:pt x="621" y="4674"/>
                        <a:pt x="674" y="4636"/>
                        <a:pt x="679" y="4568"/>
                      </a:cubicBezTo>
                      <a:cubicBezTo>
                        <a:pt x="724" y="3830"/>
                        <a:pt x="652" y="3083"/>
                        <a:pt x="669" y="2341"/>
                      </a:cubicBezTo>
                      <a:cubicBezTo>
                        <a:pt x="692" y="1594"/>
                        <a:pt x="743" y="856"/>
                        <a:pt x="683" y="108"/>
                      </a:cubicBezTo>
                      <a:cubicBezTo>
                        <a:pt x="676" y="36"/>
                        <a:pt x="625" y="0"/>
                        <a:pt x="572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31" name="Google Shape;131;p26"/>
                <p:cNvSpPr/>
                <p:nvPr/>
              </p:nvSpPr>
              <p:spPr>
                <a:xfrm>
                  <a:off x="1926422" y="1283633"/>
                  <a:ext cx="18232" cy="83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3616" extrusionOk="0">
                      <a:moveTo>
                        <a:pt x="508" y="1"/>
                      </a:moveTo>
                      <a:cubicBezTo>
                        <a:pt x="466" y="1"/>
                        <a:pt x="425" y="26"/>
                        <a:pt x="411" y="83"/>
                      </a:cubicBezTo>
                      <a:cubicBezTo>
                        <a:pt x="151" y="1131"/>
                        <a:pt x="1" y="2471"/>
                        <a:pt x="274" y="3524"/>
                      </a:cubicBezTo>
                      <a:cubicBezTo>
                        <a:pt x="290" y="3585"/>
                        <a:pt x="344" y="3615"/>
                        <a:pt x="399" y="3615"/>
                      </a:cubicBezTo>
                      <a:cubicBezTo>
                        <a:pt x="454" y="3615"/>
                        <a:pt x="509" y="3585"/>
                        <a:pt x="524" y="3524"/>
                      </a:cubicBezTo>
                      <a:cubicBezTo>
                        <a:pt x="785" y="2449"/>
                        <a:pt x="457" y="1250"/>
                        <a:pt x="625" y="142"/>
                      </a:cubicBezTo>
                      <a:cubicBezTo>
                        <a:pt x="639" y="58"/>
                        <a:pt x="572" y="1"/>
                        <a:pt x="508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32" name="Google Shape;132;p26"/>
                <p:cNvSpPr/>
                <p:nvPr/>
              </p:nvSpPr>
              <p:spPr>
                <a:xfrm>
                  <a:off x="1971107" y="1203948"/>
                  <a:ext cx="22644" cy="71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" h="3076" extrusionOk="0">
                      <a:moveTo>
                        <a:pt x="768" y="1"/>
                      </a:moveTo>
                      <a:cubicBezTo>
                        <a:pt x="697" y="1"/>
                        <a:pt x="625" y="37"/>
                        <a:pt x="592" y="120"/>
                      </a:cubicBezTo>
                      <a:cubicBezTo>
                        <a:pt x="264" y="949"/>
                        <a:pt x="0" y="2102"/>
                        <a:pt x="268" y="2976"/>
                      </a:cubicBezTo>
                      <a:cubicBezTo>
                        <a:pt x="289" y="3043"/>
                        <a:pt x="346" y="3076"/>
                        <a:pt x="403" y="3076"/>
                      </a:cubicBezTo>
                      <a:cubicBezTo>
                        <a:pt x="460" y="3076"/>
                        <a:pt x="517" y="3043"/>
                        <a:pt x="537" y="2976"/>
                      </a:cubicBezTo>
                      <a:cubicBezTo>
                        <a:pt x="661" y="2581"/>
                        <a:pt x="629" y="2162"/>
                        <a:pt x="646" y="1746"/>
                      </a:cubicBezTo>
                      <a:cubicBezTo>
                        <a:pt x="674" y="1227"/>
                        <a:pt x="783" y="713"/>
                        <a:pt x="934" y="215"/>
                      </a:cubicBezTo>
                      <a:cubicBezTo>
                        <a:pt x="974" y="82"/>
                        <a:pt x="874" y="1"/>
                        <a:pt x="768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33" name="Google Shape;133;p26"/>
                <p:cNvSpPr/>
                <p:nvPr/>
              </p:nvSpPr>
              <p:spPr>
                <a:xfrm>
                  <a:off x="2001578" y="1381225"/>
                  <a:ext cx="33328" cy="92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5" h="3987" extrusionOk="0">
                      <a:moveTo>
                        <a:pt x="192" y="1"/>
                      </a:moveTo>
                      <a:cubicBezTo>
                        <a:pt x="125" y="1"/>
                        <a:pt x="51" y="50"/>
                        <a:pt x="45" y="128"/>
                      </a:cubicBezTo>
                      <a:cubicBezTo>
                        <a:pt x="0" y="811"/>
                        <a:pt x="177" y="1422"/>
                        <a:pt x="405" y="2060"/>
                      </a:cubicBezTo>
                      <a:cubicBezTo>
                        <a:pt x="629" y="2680"/>
                        <a:pt x="815" y="3359"/>
                        <a:pt x="1153" y="3928"/>
                      </a:cubicBezTo>
                      <a:cubicBezTo>
                        <a:pt x="1178" y="3969"/>
                        <a:pt x="1216" y="3987"/>
                        <a:pt x="1253" y="3987"/>
                      </a:cubicBezTo>
                      <a:cubicBezTo>
                        <a:pt x="1314" y="3987"/>
                        <a:pt x="1375" y="3938"/>
                        <a:pt x="1380" y="3864"/>
                      </a:cubicBezTo>
                      <a:cubicBezTo>
                        <a:pt x="1435" y="3263"/>
                        <a:pt x="1162" y="2720"/>
                        <a:pt x="943" y="2174"/>
                      </a:cubicBezTo>
                      <a:cubicBezTo>
                        <a:pt x="670" y="1500"/>
                        <a:pt x="405" y="816"/>
                        <a:pt x="301" y="96"/>
                      </a:cubicBezTo>
                      <a:cubicBezTo>
                        <a:pt x="291" y="29"/>
                        <a:pt x="244" y="1"/>
                        <a:pt x="192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34" name="Google Shape;134;p26"/>
                <p:cNvSpPr/>
                <p:nvPr/>
              </p:nvSpPr>
              <p:spPr>
                <a:xfrm>
                  <a:off x="1962212" y="1442074"/>
                  <a:ext cx="40574" cy="81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7" h="3528" extrusionOk="0">
                      <a:moveTo>
                        <a:pt x="171" y="1"/>
                      </a:moveTo>
                      <a:cubicBezTo>
                        <a:pt x="94" y="1"/>
                        <a:pt x="20" y="52"/>
                        <a:pt x="18" y="159"/>
                      </a:cubicBezTo>
                      <a:cubicBezTo>
                        <a:pt x="0" y="784"/>
                        <a:pt x="232" y="1322"/>
                        <a:pt x="524" y="1864"/>
                      </a:cubicBezTo>
                      <a:cubicBezTo>
                        <a:pt x="820" y="2424"/>
                        <a:pt x="1134" y="3008"/>
                        <a:pt x="1549" y="3495"/>
                      </a:cubicBezTo>
                      <a:cubicBezTo>
                        <a:pt x="1569" y="3518"/>
                        <a:pt x="1596" y="3528"/>
                        <a:pt x="1624" y="3528"/>
                      </a:cubicBezTo>
                      <a:cubicBezTo>
                        <a:pt x="1685" y="3528"/>
                        <a:pt x="1747" y="3480"/>
                        <a:pt x="1740" y="3418"/>
                      </a:cubicBezTo>
                      <a:cubicBezTo>
                        <a:pt x="1658" y="2224"/>
                        <a:pt x="506" y="1372"/>
                        <a:pt x="350" y="159"/>
                      </a:cubicBezTo>
                      <a:cubicBezTo>
                        <a:pt x="336" y="55"/>
                        <a:pt x="252" y="1"/>
                        <a:pt x="171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35" name="Google Shape;135;p26"/>
                <p:cNvSpPr/>
                <p:nvPr/>
              </p:nvSpPr>
              <p:spPr>
                <a:xfrm>
                  <a:off x="1893628" y="1414111"/>
                  <a:ext cx="36997" cy="88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3" h="3798" extrusionOk="0">
                      <a:moveTo>
                        <a:pt x="256" y="0"/>
                      </a:moveTo>
                      <a:cubicBezTo>
                        <a:pt x="174" y="0"/>
                        <a:pt x="89" y="55"/>
                        <a:pt x="77" y="160"/>
                      </a:cubicBezTo>
                      <a:cubicBezTo>
                        <a:pt x="1" y="862"/>
                        <a:pt x="132" y="1510"/>
                        <a:pt x="388" y="2166"/>
                      </a:cubicBezTo>
                      <a:cubicBezTo>
                        <a:pt x="607" y="2721"/>
                        <a:pt x="880" y="3414"/>
                        <a:pt x="1381" y="3775"/>
                      </a:cubicBezTo>
                      <a:cubicBezTo>
                        <a:pt x="1404" y="3791"/>
                        <a:pt x="1427" y="3798"/>
                        <a:pt x="1449" y="3798"/>
                      </a:cubicBezTo>
                      <a:cubicBezTo>
                        <a:pt x="1530" y="3798"/>
                        <a:pt x="1592" y="3702"/>
                        <a:pt x="1581" y="3619"/>
                      </a:cubicBezTo>
                      <a:cubicBezTo>
                        <a:pt x="1499" y="3109"/>
                        <a:pt x="1139" y="2654"/>
                        <a:pt x="916" y="2193"/>
                      </a:cubicBezTo>
                      <a:cubicBezTo>
                        <a:pt x="615" y="1560"/>
                        <a:pt x="401" y="867"/>
                        <a:pt x="411" y="160"/>
                      </a:cubicBezTo>
                      <a:cubicBezTo>
                        <a:pt x="411" y="52"/>
                        <a:pt x="335" y="0"/>
                        <a:pt x="256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36" name="Google Shape;136;p26"/>
                <p:cNvSpPr/>
                <p:nvPr/>
              </p:nvSpPr>
              <p:spPr>
                <a:xfrm>
                  <a:off x="1851661" y="1179214"/>
                  <a:ext cx="26639" cy="64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7" h="2796" extrusionOk="0">
                      <a:moveTo>
                        <a:pt x="955" y="1"/>
                      </a:moveTo>
                      <a:cubicBezTo>
                        <a:pt x="907" y="1"/>
                        <a:pt x="862" y="22"/>
                        <a:pt x="837" y="73"/>
                      </a:cubicBezTo>
                      <a:cubicBezTo>
                        <a:pt x="450" y="857"/>
                        <a:pt x="48" y="1800"/>
                        <a:pt x="4" y="2680"/>
                      </a:cubicBezTo>
                      <a:cubicBezTo>
                        <a:pt x="0" y="2752"/>
                        <a:pt x="62" y="2795"/>
                        <a:pt x="123" y="2795"/>
                      </a:cubicBezTo>
                      <a:cubicBezTo>
                        <a:pt x="162" y="2795"/>
                        <a:pt x="201" y="2778"/>
                        <a:pt x="222" y="2739"/>
                      </a:cubicBezTo>
                      <a:cubicBezTo>
                        <a:pt x="645" y="1974"/>
                        <a:pt x="824" y="1017"/>
                        <a:pt x="1110" y="187"/>
                      </a:cubicBezTo>
                      <a:cubicBezTo>
                        <a:pt x="1146" y="82"/>
                        <a:pt x="1047" y="1"/>
                        <a:pt x="955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37" name="Google Shape;137;p26"/>
                <p:cNvSpPr/>
                <p:nvPr/>
              </p:nvSpPr>
              <p:spPr>
                <a:xfrm>
                  <a:off x="1982719" y="1592619"/>
                  <a:ext cx="74134" cy="54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2" h="2359" extrusionOk="0">
                      <a:moveTo>
                        <a:pt x="269" y="1"/>
                      </a:moveTo>
                      <a:cubicBezTo>
                        <a:pt x="126" y="1"/>
                        <a:pt x="1" y="211"/>
                        <a:pt x="133" y="316"/>
                      </a:cubicBezTo>
                      <a:cubicBezTo>
                        <a:pt x="1008" y="999"/>
                        <a:pt x="1923" y="2021"/>
                        <a:pt x="3004" y="2353"/>
                      </a:cubicBezTo>
                      <a:cubicBezTo>
                        <a:pt x="3016" y="2357"/>
                        <a:pt x="3029" y="2359"/>
                        <a:pt x="3040" y="2359"/>
                      </a:cubicBezTo>
                      <a:cubicBezTo>
                        <a:pt x="3140" y="2359"/>
                        <a:pt x="3191" y="2230"/>
                        <a:pt x="3122" y="2152"/>
                      </a:cubicBezTo>
                      <a:cubicBezTo>
                        <a:pt x="2753" y="1747"/>
                        <a:pt x="2274" y="1455"/>
                        <a:pt x="1841" y="1127"/>
                      </a:cubicBezTo>
                      <a:cubicBezTo>
                        <a:pt x="1349" y="758"/>
                        <a:pt x="853" y="394"/>
                        <a:pt x="356" y="30"/>
                      </a:cubicBezTo>
                      <a:cubicBezTo>
                        <a:pt x="328" y="9"/>
                        <a:pt x="298" y="1"/>
                        <a:pt x="269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38" name="Google Shape;138;p26"/>
                <p:cNvSpPr/>
                <p:nvPr/>
              </p:nvSpPr>
              <p:spPr>
                <a:xfrm>
                  <a:off x="2071950" y="1589553"/>
                  <a:ext cx="72067" cy="443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1909" extrusionOk="0">
                      <a:moveTo>
                        <a:pt x="291" y="0"/>
                      </a:moveTo>
                      <a:cubicBezTo>
                        <a:pt x="148" y="0"/>
                        <a:pt x="1" y="163"/>
                        <a:pt x="104" y="298"/>
                      </a:cubicBezTo>
                      <a:cubicBezTo>
                        <a:pt x="506" y="826"/>
                        <a:pt x="993" y="1300"/>
                        <a:pt x="1567" y="1633"/>
                      </a:cubicBezTo>
                      <a:cubicBezTo>
                        <a:pt x="1806" y="1773"/>
                        <a:pt x="2141" y="1909"/>
                        <a:pt x="2446" y="1909"/>
                      </a:cubicBezTo>
                      <a:cubicBezTo>
                        <a:pt x="2686" y="1909"/>
                        <a:pt x="2907" y="1825"/>
                        <a:pt x="3048" y="1592"/>
                      </a:cubicBezTo>
                      <a:cubicBezTo>
                        <a:pt x="3103" y="1497"/>
                        <a:pt x="3025" y="1400"/>
                        <a:pt x="2930" y="1392"/>
                      </a:cubicBezTo>
                      <a:cubicBezTo>
                        <a:pt x="2428" y="1333"/>
                        <a:pt x="2055" y="1310"/>
                        <a:pt x="1599" y="1041"/>
                      </a:cubicBezTo>
                      <a:cubicBezTo>
                        <a:pt x="1157" y="780"/>
                        <a:pt x="760" y="444"/>
                        <a:pt x="419" y="57"/>
                      </a:cubicBezTo>
                      <a:cubicBezTo>
                        <a:pt x="383" y="17"/>
                        <a:pt x="337" y="0"/>
                        <a:pt x="291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grpSp>
          <p:nvGrpSpPr>
            <p:cNvPr id="139" name="Google Shape;139;p26"/>
            <p:cNvGrpSpPr/>
            <p:nvPr/>
          </p:nvGrpSpPr>
          <p:grpSpPr>
            <a:xfrm>
              <a:off x="2091752" y="2621550"/>
              <a:ext cx="2540409" cy="1979578"/>
              <a:chOff x="2489257" y="2639067"/>
              <a:chExt cx="2406830" cy="1875488"/>
            </a:xfrm>
          </p:grpSpPr>
          <p:sp>
            <p:nvSpPr>
              <p:cNvPr id="140" name="Google Shape;140;p26"/>
              <p:cNvSpPr/>
              <p:nvPr/>
            </p:nvSpPr>
            <p:spPr>
              <a:xfrm>
                <a:off x="2489257" y="2639067"/>
                <a:ext cx="1160693" cy="1271383"/>
              </a:xfrm>
              <a:custGeom>
                <a:avLst/>
                <a:gdLst/>
                <a:ahLst/>
                <a:cxnLst/>
                <a:rect l="l" t="t" r="r" b="b"/>
                <a:pathLst>
                  <a:path w="49976" h="54742" extrusionOk="0">
                    <a:moveTo>
                      <a:pt x="3077" y="2435"/>
                    </a:moveTo>
                    <a:lnTo>
                      <a:pt x="3077" y="2435"/>
                    </a:lnTo>
                    <a:cubicBezTo>
                      <a:pt x="3114" y="2463"/>
                      <a:pt x="3150" y="2490"/>
                      <a:pt x="3191" y="2517"/>
                    </a:cubicBezTo>
                    <a:cubicBezTo>
                      <a:pt x="4271" y="3241"/>
                      <a:pt x="5356" y="3962"/>
                      <a:pt x="6458" y="4650"/>
                    </a:cubicBezTo>
                    <a:cubicBezTo>
                      <a:pt x="8691" y="6048"/>
                      <a:pt x="10864" y="7506"/>
                      <a:pt x="13011" y="9033"/>
                    </a:cubicBezTo>
                    <a:cubicBezTo>
                      <a:pt x="17101" y="11940"/>
                      <a:pt x="21088" y="14992"/>
                      <a:pt x="25231" y="17840"/>
                    </a:cubicBezTo>
                    <a:cubicBezTo>
                      <a:pt x="29445" y="20733"/>
                      <a:pt x="33464" y="23822"/>
                      <a:pt x="37468" y="26994"/>
                    </a:cubicBezTo>
                    <a:cubicBezTo>
                      <a:pt x="39255" y="28411"/>
                      <a:pt x="41146" y="29696"/>
                      <a:pt x="43032" y="30976"/>
                    </a:cubicBezTo>
                    <a:cubicBezTo>
                      <a:pt x="44826" y="32192"/>
                      <a:pt x="46567" y="33500"/>
                      <a:pt x="48344" y="34740"/>
                    </a:cubicBezTo>
                    <a:cubicBezTo>
                      <a:pt x="47474" y="34885"/>
                      <a:pt x="46622" y="35287"/>
                      <a:pt x="45783" y="35523"/>
                    </a:cubicBezTo>
                    <a:cubicBezTo>
                      <a:pt x="44613" y="35855"/>
                      <a:pt x="43419" y="36107"/>
                      <a:pt x="42225" y="36362"/>
                    </a:cubicBezTo>
                    <a:cubicBezTo>
                      <a:pt x="40166" y="36803"/>
                      <a:pt x="37874" y="37091"/>
                      <a:pt x="35914" y="37960"/>
                    </a:cubicBezTo>
                    <a:cubicBezTo>
                      <a:pt x="35847" y="37765"/>
                      <a:pt x="35641" y="37619"/>
                      <a:pt x="35428" y="37605"/>
                    </a:cubicBezTo>
                    <a:cubicBezTo>
                      <a:pt x="34826" y="37560"/>
                      <a:pt x="33687" y="36084"/>
                      <a:pt x="33249" y="35674"/>
                    </a:cubicBezTo>
                    <a:cubicBezTo>
                      <a:pt x="32425" y="34899"/>
                      <a:pt x="31622" y="34101"/>
                      <a:pt x="30825" y="33295"/>
                    </a:cubicBezTo>
                    <a:cubicBezTo>
                      <a:pt x="29235" y="31678"/>
                      <a:pt x="27700" y="30005"/>
                      <a:pt x="26142" y="28356"/>
                    </a:cubicBezTo>
                    <a:cubicBezTo>
                      <a:pt x="23034" y="25057"/>
                      <a:pt x="19991" y="21704"/>
                      <a:pt x="17019" y="18283"/>
                    </a:cubicBezTo>
                    <a:cubicBezTo>
                      <a:pt x="14186" y="15020"/>
                      <a:pt x="11201" y="11899"/>
                      <a:pt x="8368" y="8645"/>
                    </a:cubicBezTo>
                    <a:cubicBezTo>
                      <a:pt x="7018" y="7096"/>
                      <a:pt x="5807" y="5434"/>
                      <a:pt x="4444" y="3903"/>
                    </a:cubicBezTo>
                    <a:cubicBezTo>
                      <a:pt x="3998" y="3401"/>
                      <a:pt x="3538" y="2919"/>
                      <a:pt x="3077" y="2435"/>
                    </a:cubicBezTo>
                    <a:close/>
                    <a:moveTo>
                      <a:pt x="863" y="1552"/>
                    </a:moveTo>
                    <a:lnTo>
                      <a:pt x="863" y="1552"/>
                    </a:lnTo>
                    <a:cubicBezTo>
                      <a:pt x="3123" y="4048"/>
                      <a:pt x="4858" y="7055"/>
                      <a:pt x="6942" y="9693"/>
                    </a:cubicBezTo>
                    <a:cubicBezTo>
                      <a:pt x="9556" y="13001"/>
                      <a:pt x="12191" y="16281"/>
                      <a:pt x="14591" y="19749"/>
                    </a:cubicBezTo>
                    <a:cubicBezTo>
                      <a:pt x="16878" y="23052"/>
                      <a:pt x="19189" y="26314"/>
                      <a:pt x="21654" y="29491"/>
                    </a:cubicBezTo>
                    <a:cubicBezTo>
                      <a:pt x="22806" y="30976"/>
                      <a:pt x="23959" y="32461"/>
                      <a:pt x="25162" y="33906"/>
                    </a:cubicBezTo>
                    <a:cubicBezTo>
                      <a:pt x="26406" y="35409"/>
                      <a:pt x="27504" y="37041"/>
                      <a:pt x="28775" y="38513"/>
                    </a:cubicBezTo>
                    <a:cubicBezTo>
                      <a:pt x="28858" y="38612"/>
                      <a:pt x="28966" y="38651"/>
                      <a:pt x="29074" y="38651"/>
                    </a:cubicBezTo>
                    <a:cubicBezTo>
                      <a:pt x="29085" y="38651"/>
                      <a:pt x="29096" y="38650"/>
                      <a:pt x="29107" y="38649"/>
                    </a:cubicBezTo>
                    <a:cubicBezTo>
                      <a:pt x="29126" y="38708"/>
                      <a:pt x="29144" y="38767"/>
                      <a:pt x="29162" y="38822"/>
                    </a:cubicBezTo>
                    <a:cubicBezTo>
                      <a:pt x="26670" y="40120"/>
                      <a:pt x="24127" y="41296"/>
                      <a:pt x="21513" y="42334"/>
                    </a:cubicBezTo>
                    <a:cubicBezTo>
                      <a:pt x="19143" y="43278"/>
                      <a:pt x="16647" y="43916"/>
                      <a:pt x="14300" y="44914"/>
                    </a:cubicBezTo>
                    <a:cubicBezTo>
                      <a:pt x="13078" y="45433"/>
                      <a:pt x="11844" y="46058"/>
                      <a:pt x="10513" y="46231"/>
                    </a:cubicBezTo>
                    <a:cubicBezTo>
                      <a:pt x="10414" y="46243"/>
                      <a:pt x="10328" y="46250"/>
                      <a:pt x="10253" y="46250"/>
                    </a:cubicBezTo>
                    <a:cubicBezTo>
                      <a:pt x="9814" y="46250"/>
                      <a:pt x="9744" y="46029"/>
                      <a:pt x="9720" y="45520"/>
                    </a:cubicBezTo>
                    <a:cubicBezTo>
                      <a:pt x="9693" y="44941"/>
                      <a:pt x="9579" y="44399"/>
                      <a:pt x="9465" y="43834"/>
                    </a:cubicBezTo>
                    <a:cubicBezTo>
                      <a:pt x="8877" y="40904"/>
                      <a:pt x="8576" y="37924"/>
                      <a:pt x="8002" y="34990"/>
                    </a:cubicBezTo>
                    <a:cubicBezTo>
                      <a:pt x="6841" y="29031"/>
                      <a:pt x="5579" y="23080"/>
                      <a:pt x="4276" y="17152"/>
                    </a:cubicBezTo>
                    <a:cubicBezTo>
                      <a:pt x="3628" y="14218"/>
                      <a:pt x="3073" y="11266"/>
                      <a:pt x="2398" y="8336"/>
                    </a:cubicBezTo>
                    <a:cubicBezTo>
                      <a:pt x="2093" y="7010"/>
                      <a:pt x="1866" y="5666"/>
                      <a:pt x="1515" y="4349"/>
                    </a:cubicBezTo>
                    <a:cubicBezTo>
                      <a:pt x="1273" y="3420"/>
                      <a:pt x="1014" y="2494"/>
                      <a:pt x="863" y="1552"/>
                    </a:cubicBezTo>
                    <a:close/>
                    <a:moveTo>
                      <a:pt x="12559" y="14906"/>
                    </a:moveTo>
                    <a:lnTo>
                      <a:pt x="12559" y="14906"/>
                    </a:lnTo>
                    <a:cubicBezTo>
                      <a:pt x="13917" y="16405"/>
                      <a:pt x="15274" y="17904"/>
                      <a:pt x="16592" y="19435"/>
                    </a:cubicBezTo>
                    <a:cubicBezTo>
                      <a:pt x="19753" y="23112"/>
                      <a:pt x="23052" y="26661"/>
                      <a:pt x="26373" y="30196"/>
                    </a:cubicBezTo>
                    <a:cubicBezTo>
                      <a:pt x="27927" y="31847"/>
                      <a:pt x="29477" y="33500"/>
                      <a:pt x="31081" y="35095"/>
                    </a:cubicBezTo>
                    <a:cubicBezTo>
                      <a:pt x="31887" y="35897"/>
                      <a:pt x="32716" y="36671"/>
                      <a:pt x="33563" y="37428"/>
                    </a:cubicBezTo>
                    <a:cubicBezTo>
                      <a:pt x="34015" y="37829"/>
                      <a:pt x="34475" y="38385"/>
                      <a:pt x="35067" y="38557"/>
                    </a:cubicBezTo>
                    <a:cubicBezTo>
                      <a:pt x="35077" y="38567"/>
                      <a:pt x="35090" y="38576"/>
                      <a:pt x="35100" y="38585"/>
                    </a:cubicBezTo>
                    <a:cubicBezTo>
                      <a:pt x="35120" y="38716"/>
                      <a:pt x="35239" y="38847"/>
                      <a:pt x="35370" y="38847"/>
                    </a:cubicBezTo>
                    <a:cubicBezTo>
                      <a:pt x="35380" y="38847"/>
                      <a:pt x="35390" y="38847"/>
                      <a:pt x="35400" y="38845"/>
                    </a:cubicBezTo>
                    <a:cubicBezTo>
                      <a:pt x="35756" y="38799"/>
                      <a:pt x="36106" y="38744"/>
                      <a:pt x="36457" y="38685"/>
                    </a:cubicBezTo>
                    <a:lnTo>
                      <a:pt x="36457" y="38685"/>
                    </a:lnTo>
                    <a:cubicBezTo>
                      <a:pt x="35723" y="39432"/>
                      <a:pt x="35209" y="40376"/>
                      <a:pt x="34749" y="41328"/>
                    </a:cubicBezTo>
                    <a:cubicBezTo>
                      <a:pt x="33979" y="42923"/>
                      <a:pt x="32821" y="44317"/>
                      <a:pt x="31937" y="45861"/>
                    </a:cubicBezTo>
                    <a:cubicBezTo>
                      <a:pt x="31085" y="47343"/>
                      <a:pt x="30196" y="48754"/>
                      <a:pt x="29235" y="50172"/>
                    </a:cubicBezTo>
                    <a:cubicBezTo>
                      <a:pt x="28785" y="50836"/>
                      <a:pt x="28324" y="51543"/>
                      <a:pt x="27959" y="52285"/>
                    </a:cubicBezTo>
                    <a:cubicBezTo>
                      <a:pt x="27964" y="52031"/>
                      <a:pt x="27964" y="51771"/>
                      <a:pt x="27964" y="51516"/>
                    </a:cubicBezTo>
                    <a:cubicBezTo>
                      <a:pt x="27955" y="50226"/>
                      <a:pt x="28087" y="48987"/>
                      <a:pt x="28228" y="47711"/>
                    </a:cubicBezTo>
                    <a:cubicBezTo>
                      <a:pt x="28497" y="45246"/>
                      <a:pt x="28293" y="42595"/>
                      <a:pt x="28816" y="40162"/>
                    </a:cubicBezTo>
                    <a:cubicBezTo>
                      <a:pt x="29113" y="40006"/>
                      <a:pt x="29408" y="39847"/>
                      <a:pt x="29700" y="39683"/>
                    </a:cubicBezTo>
                    <a:cubicBezTo>
                      <a:pt x="30001" y="39514"/>
                      <a:pt x="30005" y="39205"/>
                      <a:pt x="29860" y="38986"/>
                    </a:cubicBezTo>
                    <a:cubicBezTo>
                      <a:pt x="29860" y="38967"/>
                      <a:pt x="29860" y="38950"/>
                      <a:pt x="29855" y="38927"/>
                    </a:cubicBezTo>
                    <a:cubicBezTo>
                      <a:pt x="29809" y="38749"/>
                      <a:pt x="29709" y="38585"/>
                      <a:pt x="29645" y="38416"/>
                    </a:cubicBezTo>
                    <a:cubicBezTo>
                      <a:pt x="29613" y="38330"/>
                      <a:pt x="29582" y="38244"/>
                      <a:pt x="29550" y="38162"/>
                    </a:cubicBezTo>
                    <a:cubicBezTo>
                      <a:pt x="29550" y="38130"/>
                      <a:pt x="29545" y="38103"/>
                      <a:pt x="29536" y="38075"/>
                    </a:cubicBezTo>
                    <a:cubicBezTo>
                      <a:pt x="29044" y="36549"/>
                      <a:pt x="27923" y="35314"/>
                      <a:pt x="26920" y="34093"/>
                    </a:cubicBezTo>
                    <a:cubicBezTo>
                      <a:pt x="25641" y="32534"/>
                      <a:pt x="24378" y="30967"/>
                      <a:pt x="23130" y="29382"/>
                    </a:cubicBezTo>
                    <a:cubicBezTo>
                      <a:pt x="20409" y="25919"/>
                      <a:pt x="17886" y="22329"/>
                      <a:pt x="15362" y="18724"/>
                    </a:cubicBezTo>
                    <a:cubicBezTo>
                      <a:pt x="14460" y="17430"/>
                      <a:pt x="13520" y="16159"/>
                      <a:pt x="12559" y="14906"/>
                    </a:cubicBezTo>
                    <a:close/>
                    <a:moveTo>
                      <a:pt x="27973" y="40603"/>
                    </a:moveTo>
                    <a:lnTo>
                      <a:pt x="27973" y="40603"/>
                    </a:lnTo>
                    <a:cubicBezTo>
                      <a:pt x="27627" y="42590"/>
                      <a:pt x="27709" y="44664"/>
                      <a:pt x="27426" y="46654"/>
                    </a:cubicBezTo>
                    <a:cubicBezTo>
                      <a:pt x="27254" y="47866"/>
                      <a:pt x="27035" y="49092"/>
                      <a:pt x="26980" y="50317"/>
                    </a:cubicBezTo>
                    <a:cubicBezTo>
                      <a:pt x="26939" y="51210"/>
                      <a:pt x="27030" y="52108"/>
                      <a:pt x="26926" y="52983"/>
                    </a:cubicBezTo>
                    <a:cubicBezTo>
                      <a:pt x="26064" y="51575"/>
                      <a:pt x="25786" y="49762"/>
                      <a:pt x="25412" y="48208"/>
                    </a:cubicBezTo>
                    <a:cubicBezTo>
                      <a:pt x="24966" y="46340"/>
                      <a:pt x="24533" y="44317"/>
                      <a:pt x="23599" y="42613"/>
                    </a:cubicBezTo>
                    <a:cubicBezTo>
                      <a:pt x="25080" y="41998"/>
                      <a:pt x="26543" y="41328"/>
                      <a:pt x="27973" y="40603"/>
                    </a:cubicBezTo>
                    <a:close/>
                    <a:moveTo>
                      <a:pt x="379" y="1"/>
                    </a:moveTo>
                    <a:cubicBezTo>
                      <a:pt x="189" y="1"/>
                      <a:pt x="0" y="137"/>
                      <a:pt x="7" y="362"/>
                    </a:cubicBezTo>
                    <a:cubicBezTo>
                      <a:pt x="70" y="2941"/>
                      <a:pt x="976" y="5575"/>
                      <a:pt x="1478" y="8094"/>
                    </a:cubicBezTo>
                    <a:cubicBezTo>
                      <a:pt x="2135" y="11370"/>
                      <a:pt x="2763" y="14641"/>
                      <a:pt x="3451" y="17909"/>
                    </a:cubicBezTo>
                    <a:cubicBezTo>
                      <a:pt x="4143" y="21194"/>
                      <a:pt x="4709" y="24506"/>
                      <a:pt x="5411" y="27786"/>
                    </a:cubicBezTo>
                    <a:cubicBezTo>
                      <a:pt x="6126" y="31117"/>
                      <a:pt x="6881" y="34439"/>
                      <a:pt x="7461" y="37792"/>
                    </a:cubicBezTo>
                    <a:cubicBezTo>
                      <a:pt x="7958" y="40658"/>
                      <a:pt x="8235" y="43560"/>
                      <a:pt x="8750" y="46413"/>
                    </a:cubicBezTo>
                    <a:cubicBezTo>
                      <a:pt x="8877" y="47112"/>
                      <a:pt x="9423" y="47350"/>
                      <a:pt x="10113" y="47350"/>
                    </a:cubicBezTo>
                    <a:cubicBezTo>
                      <a:pt x="11338" y="47350"/>
                      <a:pt x="13015" y="46600"/>
                      <a:pt x="13589" y="46359"/>
                    </a:cubicBezTo>
                    <a:cubicBezTo>
                      <a:pt x="16277" y="45228"/>
                      <a:pt x="19074" y="44412"/>
                      <a:pt x="21795" y="43346"/>
                    </a:cubicBezTo>
                    <a:cubicBezTo>
                      <a:pt x="22191" y="43192"/>
                      <a:pt x="22592" y="43028"/>
                      <a:pt x="22989" y="42868"/>
                    </a:cubicBezTo>
                    <a:cubicBezTo>
                      <a:pt x="23667" y="44927"/>
                      <a:pt x="24196" y="47042"/>
                      <a:pt x="24678" y="49151"/>
                    </a:cubicBezTo>
                    <a:cubicBezTo>
                      <a:pt x="25103" y="51006"/>
                      <a:pt x="25508" y="53029"/>
                      <a:pt x="26821" y="54478"/>
                    </a:cubicBezTo>
                    <a:cubicBezTo>
                      <a:pt x="26915" y="54581"/>
                      <a:pt x="27030" y="54625"/>
                      <a:pt x="27144" y="54625"/>
                    </a:cubicBezTo>
                    <a:cubicBezTo>
                      <a:pt x="27190" y="54625"/>
                      <a:pt x="27236" y="54618"/>
                      <a:pt x="27281" y="54605"/>
                    </a:cubicBezTo>
                    <a:cubicBezTo>
                      <a:pt x="27327" y="54692"/>
                      <a:pt x="27430" y="54741"/>
                      <a:pt x="27530" y="54741"/>
                    </a:cubicBezTo>
                    <a:cubicBezTo>
                      <a:pt x="27620" y="54741"/>
                      <a:pt x="27707" y="54702"/>
                      <a:pt x="27750" y="54615"/>
                    </a:cubicBezTo>
                    <a:cubicBezTo>
                      <a:pt x="29113" y="51835"/>
                      <a:pt x="31113" y="49493"/>
                      <a:pt x="32534" y="46759"/>
                    </a:cubicBezTo>
                    <a:cubicBezTo>
                      <a:pt x="33317" y="45251"/>
                      <a:pt x="34347" y="43875"/>
                      <a:pt x="35295" y="42467"/>
                    </a:cubicBezTo>
                    <a:cubicBezTo>
                      <a:pt x="36129" y="41223"/>
                      <a:pt x="36416" y="39865"/>
                      <a:pt x="37664" y="38881"/>
                    </a:cubicBezTo>
                    <a:cubicBezTo>
                      <a:pt x="37815" y="38759"/>
                      <a:pt x="37838" y="38585"/>
                      <a:pt x="37788" y="38431"/>
                    </a:cubicBezTo>
                    <a:cubicBezTo>
                      <a:pt x="39369" y="38103"/>
                      <a:pt x="40940" y="37706"/>
                      <a:pt x="42513" y="37392"/>
                    </a:cubicBezTo>
                    <a:cubicBezTo>
                      <a:pt x="43706" y="37154"/>
                      <a:pt x="44891" y="36877"/>
                      <a:pt x="46071" y="36562"/>
                    </a:cubicBezTo>
                    <a:cubicBezTo>
                      <a:pt x="47110" y="36280"/>
                      <a:pt x="48331" y="36038"/>
                      <a:pt x="49142" y="35295"/>
                    </a:cubicBezTo>
                    <a:cubicBezTo>
                      <a:pt x="49151" y="35287"/>
                      <a:pt x="49160" y="35273"/>
                      <a:pt x="49169" y="35264"/>
                    </a:cubicBezTo>
                    <a:cubicBezTo>
                      <a:pt x="49197" y="35269"/>
                      <a:pt x="49225" y="35272"/>
                      <a:pt x="49252" y="35272"/>
                    </a:cubicBezTo>
                    <a:cubicBezTo>
                      <a:pt x="49701" y="35272"/>
                      <a:pt x="49976" y="34563"/>
                      <a:pt x="49520" y="34211"/>
                    </a:cubicBezTo>
                    <a:cubicBezTo>
                      <a:pt x="45615" y="31231"/>
                      <a:pt x="41323" y="28716"/>
                      <a:pt x="37550" y="25568"/>
                    </a:cubicBezTo>
                    <a:cubicBezTo>
                      <a:pt x="33682" y="22333"/>
                      <a:pt x="29568" y="19408"/>
                      <a:pt x="25412" y="16560"/>
                    </a:cubicBezTo>
                    <a:cubicBezTo>
                      <a:pt x="21271" y="13722"/>
                      <a:pt x="17252" y="10714"/>
                      <a:pt x="13142" y="7840"/>
                    </a:cubicBezTo>
                    <a:cubicBezTo>
                      <a:pt x="10988" y="6330"/>
                      <a:pt x="8782" y="4905"/>
                      <a:pt x="6499" y="3597"/>
                    </a:cubicBezTo>
                    <a:cubicBezTo>
                      <a:pt x="5383" y="2964"/>
                      <a:pt x="4299" y="2267"/>
                      <a:pt x="3186" y="1615"/>
                    </a:cubicBezTo>
                    <a:cubicBezTo>
                      <a:pt x="2425" y="1164"/>
                      <a:pt x="1866" y="622"/>
                      <a:pt x="1027" y="366"/>
                    </a:cubicBezTo>
                    <a:cubicBezTo>
                      <a:pt x="1019" y="210"/>
                      <a:pt x="888" y="67"/>
                      <a:pt x="717" y="67"/>
                    </a:cubicBezTo>
                    <a:cubicBezTo>
                      <a:pt x="683" y="67"/>
                      <a:pt x="648" y="72"/>
                      <a:pt x="612" y="84"/>
                    </a:cubicBezTo>
                    <a:cubicBezTo>
                      <a:pt x="545" y="27"/>
                      <a:pt x="462" y="1"/>
                      <a:pt x="37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1" name="Google Shape;141;p26"/>
              <p:cNvSpPr/>
              <p:nvPr/>
            </p:nvSpPr>
            <p:spPr>
              <a:xfrm>
                <a:off x="3106020" y="3927358"/>
                <a:ext cx="36208" cy="122465"/>
              </a:xfrm>
              <a:custGeom>
                <a:avLst/>
                <a:gdLst/>
                <a:ahLst/>
                <a:cxnLst/>
                <a:rect l="l" t="t" r="r" b="b"/>
                <a:pathLst>
                  <a:path w="1559" h="5273" extrusionOk="0">
                    <a:moveTo>
                      <a:pt x="980" y="1"/>
                    </a:moveTo>
                    <a:cubicBezTo>
                      <a:pt x="638" y="1796"/>
                      <a:pt x="233" y="3527"/>
                      <a:pt x="0" y="5273"/>
                    </a:cubicBezTo>
                    <a:cubicBezTo>
                      <a:pt x="273" y="5263"/>
                      <a:pt x="542" y="5231"/>
                      <a:pt x="788" y="5195"/>
                    </a:cubicBezTo>
                    <a:cubicBezTo>
                      <a:pt x="998" y="3477"/>
                      <a:pt x="1399" y="1764"/>
                      <a:pt x="1558" y="41"/>
                    </a:cubicBezTo>
                    <a:cubicBezTo>
                      <a:pt x="1367" y="37"/>
                      <a:pt x="1171" y="24"/>
                      <a:pt x="98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2" name="Google Shape;142;p26"/>
              <p:cNvSpPr/>
              <p:nvPr/>
            </p:nvSpPr>
            <p:spPr>
              <a:xfrm>
                <a:off x="3104742" y="4157216"/>
                <a:ext cx="50723" cy="108693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4680" extrusionOk="0">
                    <a:moveTo>
                      <a:pt x="962" y="0"/>
                    </a:moveTo>
                    <a:cubicBezTo>
                      <a:pt x="643" y="23"/>
                      <a:pt x="320" y="36"/>
                      <a:pt x="0" y="36"/>
                    </a:cubicBezTo>
                    <a:cubicBezTo>
                      <a:pt x="23" y="200"/>
                      <a:pt x="46" y="360"/>
                      <a:pt x="74" y="524"/>
                    </a:cubicBezTo>
                    <a:cubicBezTo>
                      <a:pt x="320" y="1950"/>
                      <a:pt x="734" y="3344"/>
                      <a:pt x="1294" y="4679"/>
                    </a:cubicBezTo>
                    <a:cubicBezTo>
                      <a:pt x="1586" y="4475"/>
                      <a:pt x="1882" y="4269"/>
                      <a:pt x="2183" y="4078"/>
                    </a:cubicBezTo>
                    <a:cubicBezTo>
                      <a:pt x="2105" y="3895"/>
                      <a:pt x="2028" y="3714"/>
                      <a:pt x="1956" y="3527"/>
                    </a:cubicBezTo>
                    <a:cubicBezTo>
                      <a:pt x="1513" y="2397"/>
                      <a:pt x="1176" y="1207"/>
                      <a:pt x="96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3" name="Google Shape;143;p26"/>
              <p:cNvSpPr/>
              <p:nvPr/>
            </p:nvSpPr>
            <p:spPr>
              <a:xfrm>
                <a:off x="3189072" y="4347359"/>
                <a:ext cx="116659" cy="115475"/>
              </a:xfrm>
              <a:custGeom>
                <a:avLst/>
                <a:gdLst/>
                <a:ahLst/>
                <a:cxnLst/>
                <a:rect l="l" t="t" r="r" b="b"/>
                <a:pathLst>
                  <a:path w="5023" h="4972" extrusionOk="0">
                    <a:moveTo>
                      <a:pt x="880" y="0"/>
                    </a:moveTo>
                    <a:cubicBezTo>
                      <a:pt x="584" y="206"/>
                      <a:pt x="293" y="416"/>
                      <a:pt x="1" y="634"/>
                    </a:cubicBezTo>
                    <a:cubicBezTo>
                      <a:pt x="28" y="666"/>
                      <a:pt x="51" y="702"/>
                      <a:pt x="74" y="734"/>
                    </a:cubicBezTo>
                    <a:cubicBezTo>
                      <a:pt x="1386" y="2507"/>
                      <a:pt x="3012" y="3919"/>
                      <a:pt x="4840" y="4971"/>
                    </a:cubicBezTo>
                    <a:cubicBezTo>
                      <a:pt x="4894" y="4593"/>
                      <a:pt x="4953" y="4216"/>
                      <a:pt x="5022" y="3837"/>
                    </a:cubicBezTo>
                    <a:cubicBezTo>
                      <a:pt x="3400" y="2853"/>
                      <a:pt x="2020" y="1522"/>
                      <a:pt x="88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4" name="Google Shape;144;p26"/>
              <p:cNvSpPr/>
              <p:nvPr/>
            </p:nvSpPr>
            <p:spPr>
              <a:xfrm>
                <a:off x="3406969" y="4475515"/>
                <a:ext cx="202661" cy="39041"/>
              </a:xfrm>
              <a:custGeom>
                <a:avLst/>
                <a:gdLst/>
                <a:ahLst/>
                <a:cxnLst/>
                <a:rect l="l" t="t" r="r" b="b"/>
                <a:pathLst>
                  <a:path w="8726" h="1681" extrusionOk="0">
                    <a:moveTo>
                      <a:pt x="8052" y="0"/>
                    </a:moveTo>
                    <a:cubicBezTo>
                      <a:pt x="6713" y="370"/>
                      <a:pt x="5330" y="547"/>
                      <a:pt x="3945" y="547"/>
                    </a:cubicBezTo>
                    <a:cubicBezTo>
                      <a:pt x="2667" y="547"/>
                      <a:pt x="1388" y="396"/>
                      <a:pt x="141" y="105"/>
                    </a:cubicBezTo>
                    <a:cubicBezTo>
                      <a:pt x="87" y="479"/>
                      <a:pt x="42" y="857"/>
                      <a:pt x="0" y="1230"/>
                    </a:cubicBezTo>
                    <a:cubicBezTo>
                      <a:pt x="1291" y="1529"/>
                      <a:pt x="2623" y="1681"/>
                      <a:pt x="3968" y="1681"/>
                    </a:cubicBezTo>
                    <a:cubicBezTo>
                      <a:pt x="4836" y="1681"/>
                      <a:pt x="5709" y="1618"/>
                      <a:pt x="6580" y="1491"/>
                    </a:cubicBezTo>
                    <a:cubicBezTo>
                      <a:pt x="7318" y="1386"/>
                      <a:pt x="8033" y="1226"/>
                      <a:pt x="8725" y="1026"/>
                    </a:cubicBezTo>
                    <a:cubicBezTo>
                      <a:pt x="8489" y="698"/>
                      <a:pt x="8261" y="351"/>
                      <a:pt x="805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5" name="Google Shape;145;p26"/>
              <p:cNvSpPr/>
              <p:nvPr/>
            </p:nvSpPr>
            <p:spPr>
              <a:xfrm>
                <a:off x="3695424" y="4299539"/>
                <a:ext cx="154539" cy="151961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6543" extrusionOk="0">
                    <a:moveTo>
                      <a:pt x="5459" y="0"/>
                    </a:moveTo>
                    <a:cubicBezTo>
                      <a:pt x="4015" y="2229"/>
                      <a:pt x="2193" y="4155"/>
                      <a:pt x="0" y="5586"/>
                    </a:cubicBezTo>
                    <a:cubicBezTo>
                      <a:pt x="242" y="5937"/>
                      <a:pt x="502" y="6265"/>
                      <a:pt x="780" y="6543"/>
                    </a:cubicBezTo>
                    <a:cubicBezTo>
                      <a:pt x="3127" y="5012"/>
                      <a:pt x="5104" y="2917"/>
                      <a:pt x="6653" y="492"/>
                    </a:cubicBezTo>
                    <a:cubicBezTo>
                      <a:pt x="6252" y="347"/>
                      <a:pt x="5851" y="183"/>
                      <a:pt x="545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6" name="Google Shape;146;p26"/>
              <p:cNvSpPr/>
              <p:nvPr/>
            </p:nvSpPr>
            <p:spPr>
              <a:xfrm>
                <a:off x="3673825" y="3700798"/>
                <a:ext cx="239937" cy="148059"/>
              </a:xfrm>
              <a:custGeom>
                <a:avLst/>
                <a:gdLst/>
                <a:ahLst/>
                <a:cxnLst/>
                <a:rect l="l" t="t" r="r" b="b"/>
                <a:pathLst>
                  <a:path w="10331" h="6375" extrusionOk="0">
                    <a:moveTo>
                      <a:pt x="4138" y="1"/>
                    </a:moveTo>
                    <a:cubicBezTo>
                      <a:pt x="2222" y="1"/>
                      <a:pt x="708" y="1255"/>
                      <a:pt x="1" y="2967"/>
                    </a:cubicBezTo>
                    <a:cubicBezTo>
                      <a:pt x="348" y="2972"/>
                      <a:pt x="690" y="2989"/>
                      <a:pt x="1035" y="3012"/>
                    </a:cubicBezTo>
                    <a:cubicBezTo>
                      <a:pt x="1090" y="2890"/>
                      <a:pt x="1149" y="2770"/>
                      <a:pt x="1218" y="2652"/>
                    </a:cubicBezTo>
                    <a:cubicBezTo>
                      <a:pt x="1853" y="1536"/>
                      <a:pt x="2883" y="1052"/>
                      <a:pt x="3985" y="1052"/>
                    </a:cubicBezTo>
                    <a:cubicBezTo>
                      <a:pt x="4591" y="1052"/>
                      <a:pt x="5220" y="1199"/>
                      <a:pt x="5815" y="1468"/>
                    </a:cubicBezTo>
                    <a:cubicBezTo>
                      <a:pt x="7323" y="2147"/>
                      <a:pt x="8257" y="3714"/>
                      <a:pt x="8918" y="5154"/>
                    </a:cubicBezTo>
                    <a:cubicBezTo>
                      <a:pt x="9104" y="5555"/>
                      <a:pt x="9268" y="5960"/>
                      <a:pt x="9415" y="6375"/>
                    </a:cubicBezTo>
                    <a:cubicBezTo>
                      <a:pt x="9743" y="6211"/>
                      <a:pt x="10048" y="5996"/>
                      <a:pt x="10330" y="5733"/>
                    </a:cubicBezTo>
                    <a:cubicBezTo>
                      <a:pt x="10248" y="5500"/>
                      <a:pt x="10162" y="5272"/>
                      <a:pt x="10067" y="5049"/>
                    </a:cubicBezTo>
                    <a:cubicBezTo>
                      <a:pt x="9142" y="2780"/>
                      <a:pt x="7323" y="365"/>
                      <a:pt x="4703" y="37"/>
                    </a:cubicBezTo>
                    <a:cubicBezTo>
                      <a:pt x="4511" y="13"/>
                      <a:pt x="4323" y="1"/>
                      <a:pt x="413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7" name="Google Shape;147;p26"/>
              <p:cNvSpPr/>
              <p:nvPr/>
            </p:nvSpPr>
            <p:spPr>
              <a:xfrm>
                <a:off x="3670550" y="3879213"/>
                <a:ext cx="65123" cy="96639"/>
              </a:xfrm>
              <a:custGeom>
                <a:avLst/>
                <a:gdLst/>
                <a:ahLst/>
                <a:cxnLst/>
                <a:rect l="l" t="t" r="r" b="b"/>
                <a:pathLst>
                  <a:path w="2804" h="41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61" y="1554"/>
                      <a:pt x="1378" y="2972"/>
                      <a:pt x="2557" y="4160"/>
                    </a:cubicBezTo>
                    <a:cubicBezTo>
                      <a:pt x="2644" y="3773"/>
                      <a:pt x="2726" y="3386"/>
                      <a:pt x="2803" y="2995"/>
                    </a:cubicBezTo>
                    <a:cubicBezTo>
                      <a:pt x="2070" y="2137"/>
                      <a:pt x="1460" y="1126"/>
                      <a:pt x="1081" y="55"/>
                    </a:cubicBezTo>
                    <a:cubicBezTo>
                      <a:pt x="712" y="28"/>
                      <a:pt x="356" y="5"/>
                      <a:pt x="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8" name="Google Shape;148;p26"/>
              <p:cNvSpPr/>
              <p:nvPr/>
            </p:nvSpPr>
            <p:spPr>
              <a:xfrm>
                <a:off x="4310561" y="3545771"/>
                <a:ext cx="97382" cy="134008"/>
              </a:xfrm>
              <a:custGeom>
                <a:avLst/>
                <a:gdLst/>
                <a:ahLst/>
                <a:cxnLst/>
                <a:rect l="l" t="t" r="r" b="b"/>
                <a:pathLst>
                  <a:path w="4193" h="5770" extrusionOk="0">
                    <a:moveTo>
                      <a:pt x="3641" y="1"/>
                    </a:moveTo>
                    <a:cubicBezTo>
                      <a:pt x="2225" y="1513"/>
                      <a:pt x="1058" y="3245"/>
                      <a:pt x="0" y="5050"/>
                    </a:cubicBezTo>
                    <a:cubicBezTo>
                      <a:pt x="251" y="5313"/>
                      <a:pt x="520" y="5559"/>
                      <a:pt x="812" y="5769"/>
                    </a:cubicBezTo>
                    <a:cubicBezTo>
                      <a:pt x="1823" y="4083"/>
                      <a:pt x="2921" y="2466"/>
                      <a:pt x="4193" y="1063"/>
                    </a:cubicBezTo>
                    <a:cubicBezTo>
                      <a:pt x="4002" y="712"/>
                      <a:pt x="3819" y="356"/>
                      <a:pt x="36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9" name="Google Shape;149;p26"/>
              <p:cNvSpPr/>
              <p:nvPr/>
            </p:nvSpPr>
            <p:spPr>
              <a:xfrm>
                <a:off x="4482844" y="3437775"/>
                <a:ext cx="197598" cy="61871"/>
              </a:xfrm>
              <a:custGeom>
                <a:avLst/>
                <a:gdLst/>
                <a:ahLst/>
                <a:cxnLst/>
                <a:rect l="l" t="t" r="r" b="b"/>
                <a:pathLst>
                  <a:path w="8508" h="2664" extrusionOk="0">
                    <a:moveTo>
                      <a:pt x="6648" y="0"/>
                    </a:moveTo>
                    <a:cubicBezTo>
                      <a:pt x="4285" y="0"/>
                      <a:pt x="2028" y="586"/>
                      <a:pt x="1" y="1690"/>
                    </a:cubicBezTo>
                    <a:cubicBezTo>
                      <a:pt x="142" y="2018"/>
                      <a:pt x="292" y="2340"/>
                      <a:pt x="451" y="2664"/>
                    </a:cubicBezTo>
                    <a:cubicBezTo>
                      <a:pt x="2046" y="1739"/>
                      <a:pt x="3873" y="1143"/>
                      <a:pt x="6005" y="1010"/>
                    </a:cubicBezTo>
                    <a:cubicBezTo>
                      <a:pt x="6243" y="997"/>
                      <a:pt x="6479" y="990"/>
                      <a:pt x="6713" y="990"/>
                    </a:cubicBezTo>
                    <a:cubicBezTo>
                      <a:pt x="7271" y="990"/>
                      <a:pt x="7820" y="1029"/>
                      <a:pt x="8356" y="1106"/>
                    </a:cubicBezTo>
                    <a:cubicBezTo>
                      <a:pt x="8411" y="778"/>
                      <a:pt x="8461" y="449"/>
                      <a:pt x="8507" y="121"/>
                    </a:cubicBezTo>
                    <a:cubicBezTo>
                      <a:pt x="8489" y="117"/>
                      <a:pt x="8466" y="117"/>
                      <a:pt x="8448" y="113"/>
                    </a:cubicBezTo>
                    <a:cubicBezTo>
                      <a:pt x="7843" y="38"/>
                      <a:pt x="7242" y="0"/>
                      <a:pt x="664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0" name="Google Shape;150;p26"/>
              <p:cNvSpPr/>
              <p:nvPr/>
            </p:nvSpPr>
            <p:spPr>
              <a:xfrm>
                <a:off x="4869285" y="3645987"/>
                <a:ext cx="26802" cy="77479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3336" extrusionOk="0">
                    <a:moveTo>
                      <a:pt x="1104" y="1"/>
                    </a:moveTo>
                    <a:cubicBezTo>
                      <a:pt x="771" y="137"/>
                      <a:pt x="443" y="270"/>
                      <a:pt x="114" y="401"/>
                    </a:cubicBezTo>
                    <a:cubicBezTo>
                      <a:pt x="183" y="1090"/>
                      <a:pt x="133" y="1795"/>
                      <a:pt x="1" y="2484"/>
                    </a:cubicBezTo>
                    <a:cubicBezTo>
                      <a:pt x="284" y="2771"/>
                      <a:pt x="562" y="3053"/>
                      <a:pt x="839" y="3336"/>
                    </a:cubicBezTo>
                    <a:cubicBezTo>
                      <a:pt x="1004" y="2638"/>
                      <a:pt x="1094" y="1932"/>
                      <a:pt x="1131" y="1276"/>
                    </a:cubicBezTo>
                    <a:cubicBezTo>
                      <a:pt x="1153" y="844"/>
                      <a:pt x="1145" y="420"/>
                      <a:pt x="110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151;p26"/>
              <p:cNvSpPr/>
              <p:nvPr/>
            </p:nvSpPr>
            <p:spPr>
              <a:xfrm>
                <a:off x="4713352" y="3788821"/>
                <a:ext cx="117565" cy="44638"/>
              </a:xfrm>
              <a:custGeom>
                <a:avLst/>
                <a:gdLst/>
                <a:ahLst/>
                <a:cxnLst/>
                <a:rect l="l" t="t" r="r" b="b"/>
                <a:pathLst>
                  <a:path w="5062" h="1922" extrusionOk="0">
                    <a:moveTo>
                      <a:pt x="597" y="0"/>
                    </a:moveTo>
                    <a:cubicBezTo>
                      <a:pt x="276" y="0"/>
                      <a:pt x="0" y="463"/>
                      <a:pt x="295" y="713"/>
                    </a:cubicBezTo>
                    <a:cubicBezTo>
                      <a:pt x="1195" y="1477"/>
                      <a:pt x="2170" y="1921"/>
                      <a:pt x="3149" y="1921"/>
                    </a:cubicBezTo>
                    <a:cubicBezTo>
                      <a:pt x="3791" y="1921"/>
                      <a:pt x="4435" y="1731"/>
                      <a:pt x="5061" y="1314"/>
                    </a:cubicBezTo>
                    <a:cubicBezTo>
                      <a:pt x="4805" y="1064"/>
                      <a:pt x="4559" y="808"/>
                      <a:pt x="4309" y="557"/>
                    </a:cubicBezTo>
                    <a:cubicBezTo>
                      <a:pt x="3918" y="766"/>
                      <a:pt x="3496" y="869"/>
                      <a:pt x="3055" y="869"/>
                    </a:cubicBezTo>
                    <a:cubicBezTo>
                      <a:pt x="2339" y="869"/>
                      <a:pt x="1572" y="598"/>
                      <a:pt x="797" y="65"/>
                    </a:cubicBezTo>
                    <a:cubicBezTo>
                      <a:pt x="731" y="20"/>
                      <a:pt x="663" y="0"/>
                      <a:pt x="59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152;p26"/>
              <p:cNvSpPr/>
              <p:nvPr/>
            </p:nvSpPr>
            <p:spPr>
              <a:xfrm>
                <a:off x="4780101" y="3478465"/>
                <a:ext cx="75342" cy="75690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3259" extrusionOk="0">
                    <a:moveTo>
                      <a:pt x="182" y="1"/>
                    </a:moveTo>
                    <a:cubicBezTo>
                      <a:pt x="123" y="361"/>
                      <a:pt x="64" y="725"/>
                      <a:pt x="0" y="1086"/>
                    </a:cubicBezTo>
                    <a:cubicBezTo>
                      <a:pt x="843" y="1677"/>
                      <a:pt x="1586" y="2407"/>
                      <a:pt x="2205" y="3259"/>
                    </a:cubicBezTo>
                    <a:cubicBezTo>
                      <a:pt x="2556" y="3126"/>
                      <a:pt x="2903" y="2990"/>
                      <a:pt x="3244" y="2848"/>
                    </a:cubicBezTo>
                    <a:cubicBezTo>
                      <a:pt x="2429" y="1719"/>
                      <a:pt x="1376" y="752"/>
                      <a:pt x="18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3" name="Google Shape;153;p26"/>
              <p:cNvSpPr/>
              <p:nvPr/>
            </p:nvSpPr>
            <p:spPr>
              <a:xfrm>
                <a:off x="4134585" y="3761323"/>
                <a:ext cx="141510" cy="206795"/>
              </a:xfrm>
              <a:custGeom>
                <a:avLst/>
                <a:gdLst/>
                <a:ahLst/>
                <a:cxnLst/>
                <a:rect l="l" t="t" r="r" b="b"/>
                <a:pathLst>
                  <a:path w="6093" h="8904" extrusionOk="0">
                    <a:moveTo>
                      <a:pt x="5254" y="0"/>
                    </a:moveTo>
                    <a:cubicBezTo>
                      <a:pt x="5154" y="187"/>
                      <a:pt x="5054" y="374"/>
                      <a:pt x="4953" y="561"/>
                    </a:cubicBezTo>
                    <a:cubicBezTo>
                      <a:pt x="3546" y="3150"/>
                      <a:pt x="2051" y="5865"/>
                      <a:pt x="0" y="8033"/>
                    </a:cubicBezTo>
                    <a:cubicBezTo>
                      <a:pt x="173" y="8338"/>
                      <a:pt x="370" y="8630"/>
                      <a:pt x="593" y="8904"/>
                    </a:cubicBezTo>
                    <a:cubicBezTo>
                      <a:pt x="2907" y="6534"/>
                      <a:pt x="4530" y="3532"/>
                      <a:pt x="6092" y="616"/>
                    </a:cubicBezTo>
                    <a:cubicBezTo>
                      <a:pt x="5805" y="425"/>
                      <a:pt x="5523" y="219"/>
                      <a:pt x="525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4" name="Google Shape;154;p26"/>
              <p:cNvSpPr/>
              <p:nvPr/>
            </p:nvSpPr>
            <p:spPr>
              <a:xfrm>
                <a:off x="3826343" y="3948214"/>
                <a:ext cx="234805" cy="264347"/>
              </a:xfrm>
              <a:custGeom>
                <a:avLst/>
                <a:gdLst/>
                <a:ahLst/>
                <a:cxnLst/>
                <a:rect l="l" t="t" r="r" b="b"/>
                <a:pathLst>
                  <a:path w="10110" h="11382" extrusionOk="0">
                    <a:moveTo>
                      <a:pt x="4848" y="1"/>
                    </a:moveTo>
                    <a:cubicBezTo>
                      <a:pt x="4520" y="160"/>
                      <a:pt x="4183" y="297"/>
                      <a:pt x="3841" y="415"/>
                    </a:cubicBezTo>
                    <a:cubicBezTo>
                      <a:pt x="3927" y="1563"/>
                      <a:pt x="3910" y="2725"/>
                      <a:pt x="3800" y="3878"/>
                    </a:cubicBezTo>
                    <a:cubicBezTo>
                      <a:pt x="2588" y="3778"/>
                      <a:pt x="1389" y="3477"/>
                      <a:pt x="260" y="3003"/>
                    </a:cubicBezTo>
                    <a:cubicBezTo>
                      <a:pt x="178" y="3336"/>
                      <a:pt x="91" y="3668"/>
                      <a:pt x="0" y="4001"/>
                    </a:cubicBezTo>
                    <a:cubicBezTo>
                      <a:pt x="815" y="4356"/>
                      <a:pt x="1654" y="4616"/>
                      <a:pt x="2483" y="4780"/>
                    </a:cubicBezTo>
                    <a:cubicBezTo>
                      <a:pt x="2880" y="4857"/>
                      <a:pt x="3276" y="4903"/>
                      <a:pt x="3668" y="4939"/>
                    </a:cubicBezTo>
                    <a:cubicBezTo>
                      <a:pt x="3372" y="6995"/>
                      <a:pt x="2793" y="9026"/>
                      <a:pt x="2000" y="10944"/>
                    </a:cubicBezTo>
                    <a:cubicBezTo>
                      <a:pt x="2388" y="11113"/>
                      <a:pt x="2775" y="11259"/>
                      <a:pt x="3176" y="11382"/>
                    </a:cubicBezTo>
                    <a:cubicBezTo>
                      <a:pt x="3982" y="9327"/>
                      <a:pt x="4529" y="7159"/>
                      <a:pt x="4785" y="4980"/>
                    </a:cubicBezTo>
                    <a:cubicBezTo>
                      <a:pt x="6638" y="4949"/>
                      <a:pt x="8457" y="4457"/>
                      <a:pt x="10110" y="3627"/>
                    </a:cubicBezTo>
                    <a:cubicBezTo>
                      <a:pt x="9905" y="3367"/>
                      <a:pt x="9710" y="3103"/>
                      <a:pt x="9527" y="2821"/>
                    </a:cubicBezTo>
                    <a:cubicBezTo>
                      <a:pt x="8055" y="3540"/>
                      <a:pt x="6470" y="3896"/>
                      <a:pt x="4884" y="3914"/>
                    </a:cubicBezTo>
                    <a:cubicBezTo>
                      <a:pt x="4980" y="2602"/>
                      <a:pt x="4970" y="1290"/>
                      <a:pt x="484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55" name="Google Shape;155;p26"/>
            <p:cNvSpPr/>
            <p:nvPr/>
          </p:nvSpPr>
          <p:spPr>
            <a:xfrm>
              <a:off x="4337149" y="359456"/>
              <a:ext cx="1176671" cy="1164830"/>
            </a:xfrm>
            <a:custGeom>
              <a:avLst/>
              <a:gdLst/>
              <a:ahLst/>
              <a:cxnLst/>
              <a:rect l="l" t="t" r="r" b="b"/>
              <a:pathLst>
                <a:path w="47998" h="47515" extrusionOk="0">
                  <a:moveTo>
                    <a:pt x="26998" y="1533"/>
                  </a:moveTo>
                  <a:cubicBezTo>
                    <a:pt x="29864" y="1533"/>
                    <a:pt x="32742" y="2142"/>
                    <a:pt x="35363" y="3315"/>
                  </a:cubicBezTo>
                  <a:cubicBezTo>
                    <a:pt x="34173" y="4070"/>
                    <a:pt x="33334" y="5296"/>
                    <a:pt x="32547" y="6458"/>
                  </a:cubicBezTo>
                  <a:cubicBezTo>
                    <a:pt x="31608" y="7848"/>
                    <a:pt x="30587" y="9342"/>
                    <a:pt x="29977" y="10932"/>
                  </a:cubicBezTo>
                  <a:cubicBezTo>
                    <a:pt x="29721" y="10728"/>
                    <a:pt x="29458" y="10532"/>
                    <a:pt x="29185" y="10345"/>
                  </a:cubicBezTo>
                  <a:cubicBezTo>
                    <a:pt x="27785" y="9375"/>
                    <a:pt x="26289" y="8972"/>
                    <a:pt x="24783" y="8972"/>
                  </a:cubicBezTo>
                  <a:cubicBezTo>
                    <a:pt x="21379" y="8972"/>
                    <a:pt x="17925" y="11030"/>
                    <a:pt x="15434" y="13247"/>
                  </a:cubicBezTo>
                  <a:cubicBezTo>
                    <a:pt x="10954" y="17225"/>
                    <a:pt x="10572" y="22432"/>
                    <a:pt x="9209" y="27827"/>
                  </a:cubicBezTo>
                  <a:cubicBezTo>
                    <a:pt x="8976" y="27645"/>
                    <a:pt x="8722" y="27490"/>
                    <a:pt x="8448" y="27368"/>
                  </a:cubicBezTo>
                  <a:cubicBezTo>
                    <a:pt x="8544" y="27126"/>
                    <a:pt x="8490" y="26843"/>
                    <a:pt x="8189" y="26706"/>
                  </a:cubicBezTo>
                  <a:cubicBezTo>
                    <a:pt x="7960" y="26602"/>
                    <a:pt x="7733" y="26501"/>
                    <a:pt x="7506" y="26401"/>
                  </a:cubicBezTo>
                  <a:cubicBezTo>
                    <a:pt x="7901" y="18460"/>
                    <a:pt x="9173" y="10235"/>
                    <a:pt x="15939" y="5109"/>
                  </a:cubicBezTo>
                  <a:cubicBezTo>
                    <a:pt x="19138" y="2685"/>
                    <a:pt x="23057" y="1533"/>
                    <a:pt x="26998" y="1533"/>
                  </a:cubicBezTo>
                  <a:close/>
                  <a:moveTo>
                    <a:pt x="3027" y="25353"/>
                  </a:moveTo>
                  <a:cubicBezTo>
                    <a:pt x="4116" y="26182"/>
                    <a:pt x="5355" y="26711"/>
                    <a:pt x="6617" y="27276"/>
                  </a:cubicBezTo>
                  <a:cubicBezTo>
                    <a:pt x="6617" y="27294"/>
                    <a:pt x="6621" y="27313"/>
                    <a:pt x="6621" y="27330"/>
                  </a:cubicBezTo>
                  <a:cubicBezTo>
                    <a:pt x="6654" y="27546"/>
                    <a:pt x="6811" y="27640"/>
                    <a:pt x="6981" y="27640"/>
                  </a:cubicBezTo>
                  <a:cubicBezTo>
                    <a:pt x="7069" y="27640"/>
                    <a:pt x="7161" y="27614"/>
                    <a:pt x="7241" y="27568"/>
                  </a:cubicBezTo>
                  <a:cubicBezTo>
                    <a:pt x="7355" y="27622"/>
                    <a:pt x="7473" y="27673"/>
                    <a:pt x="7588" y="27732"/>
                  </a:cubicBezTo>
                  <a:cubicBezTo>
                    <a:pt x="7628" y="27750"/>
                    <a:pt x="7674" y="27768"/>
                    <a:pt x="7714" y="27778"/>
                  </a:cubicBezTo>
                  <a:cubicBezTo>
                    <a:pt x="8162" y="28155"/>
                    <a:pt x="8503" y="28643"/>
                    <a:pt x="8954" y="29012"/>
                  </a:cubicBezTo>
                  <a:cubicBezTo>
                    <a:pt x="8995" y="29258"/>
                    <a:pt x="9163" y="29486"/>
                    <a:pt x="9419" y="29540"/>
                  </a:cubicBezTo>
                  <a:cubicBezTo>
                    <a:pt x="11005" y="29891"/>
                    <a:pt x="12417" y="30625"/>
                    <a:pt x="13798" y="31435"/>
                  </a:cubicBezTo>
                  <a:cubicBezTo>
                    <a:pt x="13287" y="32415"/>
                    <a:pt x="12831" y="33427"/>
                    <a:pt x="12275" y="34379"/>
                  </a:cubicBezTo>
                  <a:cubicBezTo>
                    <a:pt x="9460" y="32142"/>
                    <a:pt x="5300" y="32238"/>
                    <a:pt x="1864" y="31381"/>
                  </a:cubicBezTo>
                  <a:cubicBezTo>
                    <a:pt x="2981" y="29563"/>
                    <a:pt x="2953" y="27481"/>
                    <a:pt x="3027" y="25353"/>
                  </a:cubicBezTo>
                  <a:close/>
                  <a:moveTo>
                    <a:pt x="36511" y="3874"/>
                  </a:moveTo>
                  <a:cubicBezTo>
                    <a:pt x="37805" y="4558"/>
                    <a:pt x="39021" y="5378"/>
                    <a:pt x="40124" y="6345"/>
                  </a:cubicBezTo>
                  <a:cubicBezTo>
                    <a:pt x="43550" y="9338"/>
                    <a:pt x="44589" y="13789"/>
                    <a:pt x="45451" y="18058"/>
                  </a:cubicBezTo>
                  <a:cubicBezTo>
                    <a:pt x="46347" y="22501"/>
                    <a:pt x="45077" y="26657"/>
                    <a:pt x="42324" y="30183"/>
                  </a:cubicBezTo>
                  <a:cubicBezTo>
                    <a:pt x="40251" y="32844"/>
                    <a:pt x="37572" y="35031"/>
                    <a:pt x="34789" y="36894"/>
                  </a:cubicBezTo>
                  <a:cubicBezTo>
                    <a:pt x="34141" y="37327"/>
                    <a:pt x="31526" y="38512"/>
                    <a:pt x="30665" y="39592"/>
                  </a:cubicBezTo>
                  <a:cubicBezTo>
                    <a:pt x="30651" y="39590"/>
                    <a:pt x="30638" y="39589"/>
                    <a:pt x="30624" y="39589"/>
                  </a:cubicBezTo>
                  <a:cubicBezTo>
                    <a:pt x="30610" y="39589"/>
                    <a:pt x="30597" y="39590"/>
                    <a:pt x="30583" y="39592"/>
                  </a:cubicBezTo>
                  <a:cubicBezTo>
                    <a:pt x="30567" y="39590"/>
                    <a:pt x="30550" y="39589"/>
                    <a:pt x="30534" y="39589"/>
                  </a:cubicBezTo>
                  <a:cubicBezTo>
                    <a:pt x="30459" y="39589"/>
                    <a:pt x="30387" y="39607"/>
                    <a:pt x="30323" y="39637"/>
                  </a:cubicBezTo>
                  <a:lnTo>
                    <a:pt x="30318" y="39632"/>
                  </a:lnTo>
                  <a:cubicBezTo>
                    <a:pt x="30100" y="39582"/>
                    <a:pt x="29881" y="39519"/>
                    <a:pt x="29662" y="39455"/>
                  </a:cubicBezTo>
                  <a:cubicBezTo>
                    <a:pt x="29448" y="39391"/>
                    <a:pt x="29229" y="39336"/>
                    <a:pt x="29006" y="39300"/>
                  </a:cubicBezTo>
                  <a:cubicBezTo>
                    <a:pt x="28934" y="39286"/>
                    <a:pt x="28870" y="39280"/>
                    <a:pt x="28808" y="39280"/>
                  </a:cubicBezTo>
                  <a:cubicBezTo>
                    <a:pt x="28753" y="39280"/>
                    <a:pt x="28700" y="39284"/>
                    <a:pt x="28646" y="39291"/>
                  </a:cubicBezTo>
                  <a:cubicBezTo>
                    <a:pt x="29799" y="36885"/>
                    <a:pt x="31841" y="35031"/>
                    <a:pt x="32825" y="32552"/>
                  </a:cubicBezTo>
                  <a:cubicBezTo>
                    <a:pt x="34041" y="29500"/>
                    <a:pt x="34756" y="26369"/>
                    <a:pt x="35035" y="23103"/>
                  </a:cubicBezTo>
                  <a:cubicBezTo>
                    <a:pt x="35412" y="18701"/>
                    <a:pt x="33973" y="14669"/>
                    <a:pt x="30907" y="11752"/>
                  </a:cubicBezTo>
                  <a:cubicBezTo>
                    <a:pt x="31900" y="10686"/>
                    <a:pt x="32583" y="9329"/>
                    <a:pt x="33372" y="8116"/>
                  </a:cubicBezTo>
                  <a:cubicBezTo>
                    <a:pt x="34328" y="6631"/>
                    <a:pt x="35494" y="5310"/>
                    <a:pt x="36511" y="3874"/>
                  </a:cubicBezTo>
                  <a:close/>
                  <a:moveTo>
                    <a:pt x="24182" y="37668"/>
                  </a:moveTo>
                  <a:cubicBezTo>
                    <a:pt x="25406" y="38357"/>
                    <a:pt x="26637" y="39008"/>
                    <a:pt x="27772" y="39861"/>
                  </a:cubicBezTo>
                  <a:cubicBezTo>
                    <a:pt x="27837" y="39908"/>
                    <a:pt x="27922" y="39928"/>
                    <a:pt x="28011" y="39928"/>
                  </a:cubicBezTo>
                  <a:cubicBezTo>
                    <a:pt x="28034" y="39928"/>
                    <a:pt x="28058" y="39927"/>
                    <a:pt x="28081" y="39924"/>
                  </a:cubicBezTo>
                  <a:cubicBezTo>
                    <a:pt x="28118" y="39970"/>
                    <a:pt x="28163" y="40006"/>
                    <a:pt x="28228" y="40019"/>
                  </a:cubicBezTo>
                  <a:cubicBezTo>
                    <a:pt x="28596" y="40129"/>
                    <a:pt x="28988" y="40389"/>
                    <a:pt x="29339" y="40562"/>
                  </a:cubicBezTo>
                  <a:cubicBezTo>
                    <a:pt x="29622" y="40703"/>
                    <a:pt x="29876" y="40798"/>
                    <a:pt x="30126" y="40798"/>
                  </a:cubicBezTo>
                  <a:cubicBezTo>
                    <a:pt x="30206" y="40798"/>
                    <a:pt x="30285" y="40788"/>
                    <a:pt x="30364" y="40767"/>
                  </a:cubicBezTo>
                  <a:cubicBezTo>
                    <a:pt x="30638" y="41058"/>
                    <a:pt x="31071" y="41264"/>
                    <a:pt x="31393" y="41501"/>
                  </a:cubicBezTo>
                  <a:cubicBezTo>
                    <a:pt x="32278" y="42143"/>
                    <a:pt x="33176" y="42704"/>
                    <a:pt x="34160" y="43100"/>
                  </a:cubicBezTo>
                  <a:cubicBezTo>
                    <a:pt x="33203" y="44130"/>
                    <a:pt x="32501" y="45350"/>
                    <a:pt x="31521" y="46372"/>
                  </a:cubicBezTo>
                  <a:cubicBezTo>
                    <a:pt x="29631" y="43387"/>
                    <a:pt x="26136" y="42107"/>
                    <a:pt x="23042" y="40626"/>
                  </a:cubicBezTo>
                  <a:cubicBezTo>
                    <a:pt x="23598" y="39660"/>
                    <a:pt x="24003" y="38744"/>
                    <a:pt x="24182" y="37668"/>
                  </a:cubicBezTo>
                  <a:close/>
                  <a:moveTo>
                    <a:pt x="27138" y="1"/>
                  </a:moveTo>
                  <a:cubicBezTo>
                    <a:pt x="22613" y="1"/>
                    <a:pt x="18107" y="1410"/>
                    <a:pt x="14572" y="4299"/>
                  </a:cubicBezTo>
                  <a:cubicBezTo>
                    <a:pt x="8425" y="9315"/>
                    <a:pt x="5729" y="18113"/>
                    <a:pt x="6457" y="25950"/>
                  </a:cubicBezTo>
                  <a:cubicBezTo>
                    <a:pt x="5163" y="25381"/>
                    <a:pt x="3919" y="24761"/>
                    <a:pt x="2917" y="23677"/>
                  </a:cubicBezTo>
                  <a:cubicBezTo>
                    <a:pt x="2799" y="23549"/>
                    <a:pt x="2662" y="23495"/>
                    <a:pt x="2528" y="23495"/>
                  </a:cubicBezTo>
                  <a:cubicBezTo>
                    <a:pt x="2226" y="23495"/>
                    <a:pt x="1937" y="23768"/>
                    <a:pt x="1906" y="24096"/>
                  </a:cubicBezTo>
                  <a:cubicBezTo>
                    <a:pt x="1655" y="26533"/>
                    <a:pt x="2074" y="29322"/>
                    <a:pt x="333" y="31299"/>
                  </a:cubicBezTo>
                  <a:cubicBezTo>
                    <a:pt x="1" y="31677"/>
                    <a:pt x="146" y="32215"/>
                    <a:pt x="621" y="32383"/>
                  </a:cubicBezTo>
                  <a:cubicBezTo>
                    <a:pt x="4152" y="33622"/>
                    <a:pt x="9140" y="33145"/>
                    <a:pt x="11934" y="35937"/>
                  </a:cubicBezTo>
                  <a:cubicBezTo>
                    <a:pt x="12072" y="36074"/>
                    <a:pt x="12241" y="36136"/>
                    <a:pt x="12408" y="36136"/>
                  </a:cubicBezTo>
                  <a:cubicBezTo>
                    <a:pt x="12644" y="36136"/>
                    <a:pt x="12878" y="36012"/>
                    <a:pt x="13022" y="35796"/>
                  </a:cubicBezTo>
                  <a:cubicBezTo>
                    <a:pt x="13920" y="34452"/>
                    <a:pt x="14494" y="32939"/>
                    <a:pt x="15274" y="31527"/>
                  </a:cubicBezTo>
                  <a:cubicBezTo>
                    <a:pt x="15451" y="31208"/>
                    <a:pt x="15356" y="30798"/>
                    <a:pt x="15037" y="30611"/>
                  </a:cubicBezTo>
                  <a:cubicBezTo>
                    <a:pt x="13556" y="29740"/>
                    <a:pt x="12052" y="28912"/>
                    <a:pt x="10398" y="28456"/>
                  </a:cubicBezTo>
                  <a:cubicBezTo>
                    <a:pt x="11678" y="23978"/>
                    <a:pt x="11765" y="19280"/>
                    <a:pt x="15041" y="15607"/>
                  </a:cubicBezTo>
                  <a:cubicBezTo>
                    <a:pt x="17527" y="12820"/>
                    <a:pt x="21004" y="10493"/>
                    <a:pt x="24573" y="10493"/>
                  </a:cubicBezTo>
                  <a:cubicBezTo>
                    <a:pt x="26092" y="10493"/>
                    <a:pt x="27628" y="10915"/>
                    <a:pt x="29111" y="11903"/>
                  </a:cubicBezTo>
                  <a:cubicBezTo>
                    <a:pt x="33567" y="14864"/>
                    <a:pt x="34305" y="20041"/>
                    <a:pt x="33727" y="24948"/>
                  </a:cubicBezTo>
                  <a:cubicBezTo>
                    <a:pt x="33395" y="27736"/>
                    <a:pt x="32674" y="31017"/>
                    <a:pt x="31212" y="33445"/>
                  </a:cubicBezTo>
                  <a:cubicBezTo>
                    <a:pt x="30127" y="35241"/>
                    <a:pt x="28760" y="36776"/>
                    <a:pt x="27831" y="38648"/>
                  </a:cubicBezTo>
                  <a:cubicBezTo>
                    <a:pt x="26615" y="37815"/>
                    <a:pt x="25307" y="37168"/>
                    <a:pt x="24026" y="36434"/>
                  </a:cubicBezTo>
                  <a:cubicBezTo>
                    <a:pt x="23944" y="36387"/>
                    <a:pt x="23859" y="36366"/>
                    <a:pt x="23777" y="36366"/>
                  </a:cubicBezTo>
                  <a:cubicBezTo>
                    <a:pt x="23518" y="36366"/>
                    <a:pt x="23288" y="36578"/>
                    <a:pt x="23274" y="36863"/>
                  </a:cubicBezTo>
                  <a:cubicBezTo>
                    <a:pt x="23206" y="38320"/>
                    <a:pt x="22668" y="39363"/>
                    <a:pt x="21934" y="40589"/>
                  </a:cubicBezTo>
                  <a:cubicBezTo>
                    <a:pt x="21808" y="40804"/>
                    <a:pt x="21871" y="41140"/>
                    <a:pt x="22108" y="41255"/>
                  </a:cubicBezTo>
                  <a:cubicBezTo>
                    <a:pt x="25166" y="42740"/>
                    <a:pt x="29448" y="44034"/>
                    <a:pt x="31052" y="47301"/>
                  </a:cubicBezTo>
                  <a:cubicBezTo>
                    <a:pt x="31124" y="47442"/>
                    <a:pt x="31277" y="47514"/>
                    <a:pt x="31430" y="47514"/>
                  </a:cubicBezTo>
                  <a:cubicBezTo>
                    <a:pt x="31510" y="47514"/>
                    <a:pt x="31590" y="47495"/>
                    <a:pt x="31658" y="47455"/>
                  </a:cubicBezTo>
                  <a:cubicBezTo>
                    <a:pt x="33416" y="46454"/>
                    <a:pt x="34282" y="44513"/>
                    <a:pt x="35868" y="43283"/>
                  </a:cubicBezTo>
                  <a:cubicBezTo>
                    <a:pt x="36260" y="42977"/>
                    <a:pt x="36019" y="42298"/>
                    <a:pt x="35582" y="42193"/>
                  </a:cubicBezTo>
                  <a:cubicBezTo>
                    <a:pt x="34724" y="41988"/>
                    <a:pt x="33973" y="41638"/>
                    <a:pt x="33203" y="41218"/>
                  </a:cubicBezTo>
                  <a:cubicBezTo>
                    <a:pt x="33075" y="41150"/>
                    <a:pt x="31931" y="40521"/>
                    <a:pt x="31376" y="40216"/>
                  </a:cubicBezTo>
                  <a:cubicBezTo>
                    <a:pt x="31649" y="39855"/>
                    <a:pt x="34506" y="38293"/>
                    <a:pt x="34920" y="38038"/>
                  </a:cubicBezTo>
                  <a:cubicBezTo>
                    <a:pt x="36269" y="37209"/>
                    <a:pt x="37632" y="36438"/>
                    <a:pt x="38911" y="35496"/>
                  </a:cubicBezTo>
                  <a:cubicBezTo>
                    <a:pt x="42120" y="33126"/>
                    <a:pt x="44717" y="30133"/>
                    <a:pt x="46265" y="26442"/>
                  </a:cubicBezTo>
                  <a:cubicBezTo>
                    <a:pt x="47997" y="22314"/>
                    <a:pt x="47136" y="17958"/>
                    <a:pt x="46052" y="13789"/>
                  </a:cubicBezTo>
                  <a:cubicBezTo>
                    <a:pt x="44867" y="9220"/>
                    <a:pt x="42301" y="5592"/>
                    <a:pt x="38274" y="3100"/>
                  </a:cubicBezTo>
                  <a:cubicBezTo>
                    <a:pt x="34957" y="1049"/>
                    <a:pt x="31041" y="1"/>
                    <a:pt x="2713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156;p26"/>
            <p:cNvSpPr/>
            <p:nvPr/>
          </p:nvSpPr>
          <p:spPr>
            <a:xfrm>
              <a:off x="4797529" y="3375524"/>
              <a:ext cx="1326360" cy="1384117"/>
            </a:xfrm>
            <a:custGeom>
              <a:avLst/>
              <a:gdLst/>
              <a:ahLst/>
              <a:cxnLst/>
              <a:rect l="l" t="t" r="r" b="b"/>
              <a:pathLst>
                <a:path w="54104" h="56460" extrusionOk="0">
                  <a:moveTo>
                    <a:pt x="50357" y="982"/>
                  </a:moveTo>
                  <a:cubicBezTo>
                    <a:pt x="51507" y="982"/>
                    <a:pt x="52384" y="1978"/>
                    <a:pt x="52873" y="3008"/>
                  </a:cubicBezTo>
                  <a:cubicBezTo>
                    <a:pt x="53547" y="4430"/>
                    <a:pt x="53132" y="6074"/>
                    <a:pt x="52257" y="7291"/>
                  </a:cubicBezTo>
                  <a:cubicBezTo>
                    <a:pt x="51738" y="8011"/>
                    <a:pt x="51141" y="8676"/>
                    <a:pt x="50495" y="9304"/>
                  </a:cubicBezTo>
                  <a:cubicBezTo>
                    <a:pt x="49278" y="7428"/>
                    <a:pt x="47473" y="5960"/>
                    <a:pt x="45957" y="4325"/>
                  </a:cubicBezTo>
                  <a:cubicBezTo>
                    <a:pt x="46375" y="3914"/>
                    <a:pt x="46804" y="3504"/>
                    <a:pt x="47227" y="3094"/>
                  </a:cubicBezTo>
                  <a:cubicBezTo>
                    <a:pt x="47988" y="2361"/>
                    <a:pt x="48703" y="1372"/>
                    <a:pt x="49770" y="1067"/>
                  </a:cubicBezTo>
                  <a:cubicBezTo>
                    <a:pt x="49972" y="1009"/>
                    <a:pt x="50168" y="982"/>
                    <a:pt x="50357" y="982"/>
                  </a:cubicBezTo>
                  <a:close/>
                  <a:moveTo>
                    <a:pt x="45692" y="4589"/>
                  </a:moveTo>
                  <a:cubicBezTo>
                    <a:pt x="46621" y="6639"/>
                    <a:pt x="48731" y="7924"/>
                    <a:pt x="49944" y="9834"/>
                  </a:cubicBezTo>
                  <a:cubicBezTo>
                    <a:pt x="49688" y="10065"/>
                    <a:pt x="49428" y="10293"/>
                    <a:pt x="49164" y="10521"/>
                  </a:cubicBezTo>
                  <a:cubicBezTo>
                    <a:pt x="48571" y="9724"/>
                    <a:pt x="47852" y="8976"/>
                    <a:pt x="47255" y="8175"/>
                  </a:cubicBezTo>
                  <a:cubicBezTo>
                    <a:pt x="46521" y="7195"/>
                    <a:pt x="45560" y="6425"/>
                    <a:pt x="44817" y="5464"/>
                  </a:cubicBezTo>
                  <a:cubicBezTo>
                    <a:pt x="45105" y="5168"/>
                    <a:pt x="45400" y="4876"/>
                    <a:pt x="45692" y="4589"/>
                  </a:cubicBezTo>
                  <a:close/>
                  <a:moveTo>
                    <a:pt x="44403" y="5892"/>
                  </a:moveTo>
                  <a:cubicBezTo>
                    <a:pt x="44580" y="6206"/>
                    <a:pt x="44804" y="6503"/>
                    <a:pt x="45045" y="6785"/>
                  </a:cubicBezTo>
                  <a:cubicBezTo>
                    <a:pt x="45036" y="6794"/>
                    <a:pt x="45027" y="6799"/>
                    <a:pt x="45023" y="6804"/>
                  </a:cubicBezTo>
                  <a:cubicBezTo>
                    <a:pt x="43642" y="8248"/>
                    <a:pt x="42047" y="9500"/>
                    <a:pt x="40634" y="10922"/>
                  </a:cubicBezTo>
                  <a:cubicBezTo>
                    <a:pt x="38926" y="12649"/>
                    <a:pt x="37253" y="14408"/>
                    <a:pt x="35595" y="16180"/>
                  </a:cubicBezTo>
                  <a:cubicBezTo>
                    <a:pt x="32288" y="19703"/>
                    <a:pt x="29043" y="23278"/>
                    <a:pt x="25712" y="26783"/>
                  </a:cubicBezTo>
                  <a:cubicBezTo>
                    <a:pt x="22596" y="30068"/>
                    <a:pt x="19407" y="33275"/>
                    <a:pt x="16404" y="36670"/>
                  </a:cubicBezTo>
                  <a:cubicBezTo>
                    <a:pt x="13734" y="39687"/>
                    <a:pt x="11105" y="42803"/>
                    <a:pt x="8239" y="45646"/>
                  </a:cubicBezTo>
                  <a:cubicBezTo>
                    <a:pt x="8407" y="45176"/>
                    <a:pt x="8466" y="44707"/>
                    <a:pt x="8335" y="44338"/>
                  </a:cubicBezTo>
                  <a:cubicBezTo>
                    <a:pt x="8189" y="43924"/>
                    <a:pt x="7936" y="43772"/>
                    <a:pt x="7648" y="43772"/>
                  </a:cubicBezTo>
                  <a:cubicBezTo>
                    <a:pt x="7515" y="43772"/>
                    <a:pt x="7374" y="43805"/>
                    <a:pt x="7232" y="43859"/>
                  </a:cubicBezTo>
                  <a:cubicBezTo>
                    <a:pt x="7934" y="43003"/>
                    <a:pt x="8735" y="42229"/>
                    <a:pt x="9560" y="41491"/>
                  </a:cubicBezTo>
                  <a:cubicBezTo>
                    <a:pt x="14358" y="37176"/>
                    <a:pt x="18440" y="32072"/>
                    <a:pt x="23079" y="27585"/>
                  </a:cubicBezTo>
                  <a:cubicBezTo>
                    <a:pt x="27909" y="22914"/>
                    <a:pt x="32588" y="18080"/>
                    <a:pt x="37341" y="13333"/>
                  </a:cubicBezTo>
                  <a:cubicBezTo>
                    <a:pt x="39696" y="10976"/>
                    <a:pt x="41919" y="8516"/>
                    <a:pt x="44203" y="6097"/>
                  </a:cubicBezTo>
                  <a:cubicBezTo>
                    <a:pt x="44270" y="6028"/>
                    <a:pt x="44334" y="5960"/>
                    <a:pt x="44403" y="5892"/>
                  </a:cubicBezTo>
                  <a:close/>
                  <a:moveTo>
                    <a:pt x="45469" y="7254"/>
                  </a:moveTo>
                  <a:cubicBezTo>
                    <a:pt x="45898" y="7710"/>
                    <a:pt x="46348" y="8152"/>
                    <a:pt x="46712" y="8625"/>
                  </a:cubicBezTo>
                  <a:cubicBezTo>
                    <a:pt x="46772" y="8703"/>
                    <a:pt x="46831" y="8789"/>
                    <a:pt x="46895" y="8877"/>
                  </a:cubicBezTo>
                  <a:cubicBezTo>
                    <a:pt x="46289" y="9022"/>
                    <a:pt x="45464" y="10207"/>
                    <a:pt x="45159" y="10530"/>
                  </a:cubicBezTo>
                  <a:cubicBezTo>
                    <a:pt x="43829" y="11920"/>
                    <a:pt x="42525" y="13333"/>
                    <a:pt x="41227" y="14754"/>
                  </a:cubicBezTo>
                  <a:cubicBezTo>
                    <a:pt x="37696" y="18613"/>
                    <a:pt x="33987" y="22281"/>
                    <a:pt x="30305" y="25990"/>
                  </a:cubicBezTo>
                  <a:cubicBezTo>
                    <a:pt x="26719" y="29603"/>
                    <a:pt x="23311" y="33376"/>
                    <a:pt x="19694" y="36957"/>
                  </a:cubicBezTo>
                  <a:cubicBezTo>
                    <a:pt x="17903" y="38730"/>
                    <a:pt x="16104" y="40497"/>
                    <a:pt x="14331" y="42297"/>
                  </a:cubicBezTo>
                  <a:cubicBezTo>
                    <a:pt x="13078" y="43573"/>
                    <a:pt x="11561" y="44921"/>
                    <a:pt x="10371" y="46389"/>
                  </a:cubicBezTo>
                  <a:cubicBezTo>
                    <a:pt x="10367" y="46270"/>
                    <a:pt x="10348" y="46151"/>
                    <a:pt x="10317" y="46033"/>
                  </a:cubicBezTo>
                  <a:cubicBezTo>
                    <a:pt x="10276" y="45912"/>
                    <a:pt x="10186" y="45823"/>
                    <a:pt x="10065" y="45823"/>
                  </a:cubicBezTo>
                  <a:cubicBezTo>
                    <a:pt x="10049" y="45823"/>
                    <a:pt x="10033" y="45825"/>
                    <a:pt x="10016" y="45828"/>
                  </a:cubicBezTo>
                  <a:cubicBezTo>
                    <a:pt x="9547" y="45910"/>
                    <a:pt x="9109" y="45996"/>
                    <a:pt x="8695" y="46120"/>
                  </a:cubicBezTo>
                  <a:cubicBezTo>
                    <a:pt x="9369" y="45500"/>
                    <a:pt x="9961" y="44748"/>
                    <a:pt x="10550" y="44101"/>
                  </a:cubicBezTo>
                  <a:cubicBezTo>
                    <a:pt x="12176" y="42306"/>
                    <a:pt x="13825" y="40529"/>
                    <a:pt x="15447" y="38730"/>
                  </a:cubicBezTo>
                  <a:cubicBezTo>
                    <a:pt x="18823" y="34979"/>
                    <a:pt x="22250" y="31316"/>
                    <a:pt x="25740" y="27671"/>
                  </a:cubicBezTo>
                  <a:cubicBezTo>
                    <a:pt x="29085" y="24186"/>
                    <a:pt x="32332" y="20609"/>
                    <a:pt x="35627" y="17083"/>
                  </a:cubicBezTo>
                  <a:cubicBezTo>
                    <a:pt x="37286" y="15310"/>
                    <a:pt x="38958" y="13552"/>
                    <a:pt x="40657" y="11815"/>
                  </a:cubicBezTo>
                  <a:cubicBezTo>
                    <a:pt x="42193" y="10248"/>
                    <a:pt x="43929" y="8877"/>
                    <a:pt x="45437" y="7300"/>
                  </a:cubicBezTo>
                  <a:cubicBezTo>
                    <a:pt x="45450" y="7286"/>
                    <a:pt x="45460" y="7273"/>
                    <a:pt x="45469" y="7254"/>
                  </a:cubicBezTo>
                  <a:close/>
                  <a:moveTo>
                    <a:pt x="47319" y="9523"/>
                  </a:moveTo>
                  <a:cubicBezTo>
                    <a:pt x="47688" y="10088"/>
                    <a:pt x="48116" y="10685"/>
                    <a:pt x="48617" y="10976"/>
                  </a:cubicBezTo>
                  <a:cubicBezTo>
                    <a:pt x="47286" y="12075"/>
                    <a:pt x="45898" y="13109"/>
                    <a:pt x="44662" y="14208"/>
                  </a:cubicBezTo>
                  <a:cubicBezTo>
                    <a:pt x="39163" y="19091"/>
                    <a:pt x="34292" y="24614"/>
                    <a:pt x="29285" y="29982"/>
                  </a:cubicBezTo>
                  <a:cubicBezTo>
                    <a:pt x="24341" y="35280"/>
                    <a:pt x="19762" y="40907"/>
                    <a:pt x="14846" y="46233"/>
                  </a:cubicBezTo>
                  <a:cubicBezTo>
                    <a:pt x="13925" y="47232"/>
                    <a:pt x="13019" y="48233"/>
                    <a:pt x="12016" y="49150"/>
                  </a:cubicBezTo>
                  <a:cubicBezTo>
                    <a:pt x="11961" y="48599"/>
                    <a:pt x="11670" y="48038"/>
                    <a:pt x="11246" y="47800"/>
                  </a:cubicBezTo>
                  <a:cubicBezTo>
                    <a:pt x="11009" y="47670"/>
                    <a:pt x="10757" y="47615"/>
                    <a:pt x="10501" y="47615"/>
                  </a:cubicBezTo>
                  <a:cubicBezTo>
                    <a:pt x="10463" y="47615"/>
                    <a:pt x="10424" y="47616"/>
                    <a:pt x="10386" y="47619"/>
                  </a:cubicBezTo>
                  <a:cubicBezTo>
                    <a:pt x="11825" y="46292"/>
                    <a:pt x="13087" y="44639"/>
                    <a:pt x="14436" y="43249"/>
                  </a:cubicBezTo>
                  <a:cubicBezTo>
                    <a:pt x="16066" y="41567"/>
                    <a:pt x="17739" y="39933"/>
                    <a:pt x="19402" y="38287"/>
                  </a:cubicBezTo>
                  <a:cubicBezTo>
                    <a:pt x="22888" y="34842"/>
                    <a:pt x="26200" y="31244"/>
                    <a:pt x="29622" y="27734"/>
                  </a:cubicBezTo>
                  <a:cubicBezTo>
                    <a:pt x="33125" y="24140"/>
                    <a:pt x="36744" y="20659"/>
                    <a:pt x="40170" y="16982"/>
                  </a:cubicBezTo>
                  <a:cubicBezTo>
                    <a:pt x="41692" y="15350"/>
                    <a:pt x="43118" y="13333"/>
                    <a:pt x="44826" y="11906"/>
                  </a:cubicBezTo>
                  <a:cubicBezTo>
                    <a:pt x="45200" y="11596"/>
                    <a:pt x="46764" y="9600"/>
                    <a:pt x="47023" y="9600"/>
                  </a:cubicBezTo>
                  <a:cubicBezTo>
                    <a:pt x="47026" y="9600"/>
                    <a:pt x="47029" y="9600"/>
                    <a:pt x="47031" y="9601"/>
                  </a:cubicBezTo>
                  <a:cubicBezTo>
                    <a:pt x="47061" y="9607"/>
                    <a:pt x="47088" y="9610"/>
                    <a:pt x="47114" y="9610"/>
                  </a:cubicBezTo>
                  <a:cubicBezTo>
                    <a:pt x="47201" y="9610"/>
                    <a:pt x="47269" y="9576"/>
                    <a:pt x="47319" y="9523"/>
                  </a:cubicBezTo>
                  <a:close/>
                  <a:moveTo>
                    <a:pt x="7537" y="44264"/>
                  </a:moveTo>
                  <a:cubicBezTo>
                    <a:pt x="8027" y="44264"/>
                    <a:pt x="7798" y="45062"/>
                    <a:pt x="7697" y="45359"/>
                  </a:cubicBezTo>
                  <a:cubicBezTo>
                    <a:pt x="7446" y="46105"/>
                    <a:pt x="6950" y="46753"/>
                    <a:pt x="6704" y="47495"/>
                  </a:cubicBezTo>
                  <a:cubicBezTo>
                    <a:pt x="6680" y="47564"/>
                    <a:pt x="6733" y="47614"/>
                    <a:pt x="6791" y="47614"/>
                  </a:cubicBezTo>
                  <a:cubicBezTo>
                    <a:pt x="6811" y="47614"/>
                    <a:pt x="6831" y="47609"/>
                    <a:pt x="6849" y="47596"/>
                  </a:cubicBezTo>
                  <a:cubicBezTo>
                    <a:pt x="6914" y="47554"/>
                    <a:pt x="6981" y="47500"/>
                    <a:pt x="7045" y="47441"/>
                  </a:cubicBezTo>
                  <a:cubicBezTo>
                    <a:pt x="7072" y="47441"/>
                    <a:pt x="7095" y="47432"/>
                    <a:pt x="7114" y="47409"/>
                  </a:cubicBezTo>
                  <a:cubicBezTo>
                    <a:pt x="7875" y="46643"/>
                    <a:pt x="8800" y="46448"/>
                    <a:pt x="9811" y="46361"/>
                  </a:cubicBezTo>
                  <a:lnTo>
                    <a:pt x="9811" y="46361"/>
                  </a:lnTo>
                  <a:cubicBezTo>
                    <a:pt x="9743" y="47259"/>
                    <a:pt x="8630" y="48174"/>
                    <a:pt x="8029" y="48685"/>
                  </a:cubicBezTo>
                  <a:cubicBezTo>
                    <a:pt x="7724" y="48946"/>
                    <a:pt x="7972" y="49326"/>
                    <a:pt x="8284" y="49326"/>
                  </a:cubicBezTo>
                  <a:cubicBezTo>
                    <a:pt x="8359" y="49326"/>
                    <a:pt x="8437" y="49305"/>
                    <a:pt x="8512" y="49255"/>
                  </a:cubicBezTo>
                  <a:cubicBezTo>
                    <a:pt x="9055" y="48899"/>
                    <a:pt x="9620" y="48571"/>
                    <a:pt x="10253" y="48407"/>
                  </a:cubicBezTo>
                  <a:cubicBezTo>
                    <a:pt x="10349" y="48383"/>
                    <a:pt x="10437" y="48371"/>
                    <a:pt x="10517" y="48371"/>
                  </a:cubicBezTo>
                  <a:cubicBezTo>
                    <a:pt x="11240" y="48371"/>
                    <a:pt x="11337" y="49302"/>
                    <a:pt x="11128" y="49897"/>
                  </a:cubicBezTo>
                  <a:cubicBezTo>
                    <a:pt x="10098" y="50649"/>
                    <a:pt x="8954" y="51118"/>
                    <a:pt x="7810" y="51710"/>
                  </a:cubicBezTo>
                  <a:cubicBezTo>
                    <a:pt x="6635" y="52317"/>
                    <a:pt x="5541" y="53123"/>
                    <a:pt x="4426" y="53865"/>
                  </a:cubicBezTo>
                  <a:cubicBezTo>
                    <a:pt x="4416" y="53829"/>
                    <a:pt x="4403" y="53797"/>
                    <a:pt x="4376" y="53766"/>
                  </a:cubicBezTo>
                  <a:cubicBezTo>
                    <a:pt x="4252" y="53615"/>
                    <a:pt x="4061" y="53510"/>
                    <a:pt x="3911" y="53383"/>
                  </a:cubicBezTo>
                  <a:cubicBezTo>
                    <a:pt x="3669" y="53182"/>
                    <a:pt x="3455" y="52950"/>
                    <a:pt x="3245" y="52717"/>
                  </a:cubicBezTo>
                  <a:cubicBezTo>
                    <a:pt x="2977" y="52416"/>
                    <a:pt x="2794" y="52029"/>
                    <a:pt x="2553" y="51715"/>
                  </a:cubicBezTo>
                  <a:cubicBezTo>
                    <a:pt x="3204" y="50622"/>
                    <a:pt x="3915" y="49564"/>
                    <a:pt x="4521" y="48475"/>
                  </a:cubicBezTo>
                  <a:cubicBezTo>
                    <a:pt x="5191" y="47272"/>
                    <a:pt x="5743" y="46015"/>
                    <a:pt x="6498" y="44853"/>
                  </a:cubicBezTo>
                  <a:cubicBezTo>
                    <a:pt x="6567" y="44753"/>
                    <a:pt x="6640" y="44648"/>
                    <a:pt x="6712" y="44547"/>
                  </a:cubicBezTo>
                  <a:cubicBezTo>
                    <a:pt x="6914" y="44448"/>
                    <a:pt x="7127" y="44366"/>
                    <a:pt x="7328" y="44301"/>
                  </a:cubicBezTo>
                  <a:cubicBezTo>
                    <a:pt x="7409" y="44276"/>
                    <a:pt x="7479" y="44264"/>
                    <a:pt x="7537" y="44264"/>
                  </a:cubicBezTo>
                  <a:close/>
                  <a:moveTo>
                    <a:pt x="2216" y="52289"/>
                  </a:moveTo>
                  <a:cubicBezTo>
                    <a:pt x="2353" y="52530"/>
                    <a:pt x="2544" y="52758"/>
                    <a:pt x="2653" y="52904"/>
                  </a:cubicBezTo>
                  <a:cubicBezTo>
                    <a:pt x="2931" y="53268"/>
                    <a:pt x="3436" y="53979"/>
                    <a:pt x="3943" y="54180"/>
                  </a:cubicBezTo>
                  <a:cubicBezTo>
                    <a:pt x="2950" y="54818"/>
                    <a:pt x="1924" y="55378"/>
                    <a:pt x="790" y="55688"/>
                  </a:cubicBezTo>
                  <a:cubicBezTo>
                    <a:pt x="1072" y="54485"/>
                    <a:pt x="1605" y="53369"/>
                    <a:pt x="2216" y="52289"/>
                  </a:cubicBezTo>
                  <a:close/>
                  <a:moveTo>
                    <a:pt x="50677" y="1"/>
                  </a:moveTo>
                  <a:cubicBezTo>
                    <a:pt x="49445" y="1"/>
                    <a:pt x="48321" y="1265"/>
                    <a:pt x="47387" y="2124"/>
                  </a:cubicBezTo>
                  <a:cubicBezTo>
                    <a:pt x="46426" y="3008"/>
                    <a:pt x="45464" y="3864"/>
                    <a:pt x="44548" y="4794"/>
                  </a:cubicBezTo>
                  <a:cubicBezTo>
                    <a:pt x="42088" y="7291"/>
                    <a:pt x="39787" y="9938"/>
                    <a:pt x="37295" y="12403"/>
                  </a:cubicBezTo>
                  <a:cubicBezTo>
                    <a:pt x="32250" y="17388"/>
                    <a:pt x="27330" y="22504"/>
                    <a:pt x="22232" y="27439"/>
                  </a:cubicBezTo>
                  <a:cubicBezTo>
                    <a:pt x="17361" y="32146"/>
                    <a:pt x="12819" y="37203"/>
                    <a:pt x="8020" y="41987"/>
                  </a:cubicBezTo>
                  <a:cubicBezTo>
                    <a:pt x="5997" y="44000"/>
                    <a:pt x="4950" y="46466"/>
                    <a:pt x="3541" y="48885"/>
                  </a:cubicBezTo>
                  <a:cubicBezTo>
                    <a:pt x="2193" y="51209"/>
                    <a:pt x="521" y="53405"/>
                    <a:pt x="33" y="56107"/>
                  </a:cubicBezTo>
                  <a:cubicBezTo>
                    <a:pt x="1" y="56296"/>
                    <a:pt x="187" y="56459"/>
                    <a:pt x="367" y="56459"/>
                  </a:cubicBezTo>
                  <a:cubicBezTo>
                    <a:pt x="386" y="56459"/>
                    <a:pt x="406" y="56457"/>
                    <a:pt x="425" y="56453"/>
                  </a:cubicBezTo>
                  <a:cubicBezTo>
                    <a:pt x="3332" y="55871"/>
                    <a:pt x="5592" y="53770"/>
                    <a:pt x="8130" y="52384"/>
                  </a:cubicBezTo>
                  <a:cubicBezTo>
                    <a:pt x="9406" y="51688"/>
                    <a:pt x="10681" y="51213"/>
                    <a:pt x="11852" y="50316"/>
                  </a:cubicBezTo>
                  <a:cubicBezTo>
                    <a:pt x="13155" y="49318"/>
                    <a:pt x="14245" y="48038"/>
                    <a:pt x="15356" y="46839"/>
                  </a:cubicBezTo>
                  <a:cubicBezTo>
                    <a:pt x="18017" y="43964"/>
                    <a:pt x="20522" y="40948"/>
                    <a:pt x="23070" y="37969"/>
                  </a:cubicBezTo>
                  <a:cubicBezTo>
                    <a:pt x="25963" y="34583"/>
                    <a:pt x="28993" y="31339"/>
                    <a:pt x="32032" y="28085"/>
                  </a:cubicBezTo>
                  <a:cubicBezTo>
                    <a:pt x="37395" y="22345"/>
                    <a:pt x="42808" y="16717"/>
                    <a:pt x="48845" y="11678"/>
                  </a:cubicBezTo>
                  <a:cubicBezTo>
                    <a:pt x="49355" y="11255"/>
                    <a:pt x="49893" y="10812"/>
                    <a:pt x="50421" y="10348"/>
                  </a:cubicBezTo>
                  <a:cubicBezTo>
                    <a:pt x="50435" y="10349"/>
                    <a:pt x="50449" y="10350"/>
                    <a:pt x="50463" y="10350"/>
                  </a:cubicBezTo>
                  <a:cubicBezTo>
                    <a:pt x="50648" y="10350"/>
                    <a:pt x="50820" y="10208"/>
                    <a:pt x="50836" y="9983"/>
                  </a:cubicBezTo>
                  <a:cubicBezTo>
                    <a:pt x="52377" y="8589"/>
                    <a:pt x="53752" y="6972"/>
                    <a:pt x="53990" y="4903"/>
                  </a:cubicBezTo>
                  <a:cubicBezTo>
                    <a:pt x="54103" y="3896"/>
                    <a:pt x="53816" y="2758"/>
                    <a:pt x="53265" y="1914"/>
                  </a:cubicBezTo>
                  <a:cubicBezTo>
                    <a:pt x="52896" y="1349"/>
                    <a:pt x="52463" y="899"/>
                    <a:pt x="51934" y="479"/>
                  </a:cubicBezTo>
                  <a:cubicBezTo>
                    <a:pt x="51505" y="140"/>
                    <a:pt x="51085" y="1"/>
                    <a:pt x="5067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157;p26"/>
            <p:cNvSpPr/>
            <p:nvPr/>
          </p:nvSpPr>
          <p:spPr>
            <a:xfrm>
              <a:off x="7862826" y="1933782"/>
              <a:ext cx="395084" cy="778915"/>
            </a:xfrm>
            <a:custGeom>
              <a:avLst/>
              <a:gdLst/>
              <a:ahLst/>
              <a:cxnLst/>
              <a:rect l="l" t="t" r="r" b="b"/>
              <a:pathLst>
                <a:path w="16116" h="31773" extrusionOk="0">
                  <a:moveTo>
                    <a:pt x="8884" y="1088"/>
                  </a:moveTo>
                  <a:cubicBezTo>
                    <a:pt x="9171" y="1088"/>
                    <a:pt x="9547" y="1158"/>
                    <a:pt x="9890" y="1158"/>
                  </a:cubicBezTo>
                  <a:cubicBezTo>
                    <a:pt x="9919" y="1158"/>
                    <a:pt x="9947" y="1158"/>
                    <a:pt x="9975" y="1157"/>
                  </a:cubicBezTo>
                  <a:lnTo>
                    <a:pt x="9975" y="1157"/>
                  </a:lnTo>
                  <a:cubicBezTo>
                    <a:pt x="9947" y="1636"/>
                    <a:pt x="10002" y="2128"/>
                    <a:pt x="10065" y="2588"/>
                  </a:cubicBezTo>
                  <a:cubicBezTo>
                    <a:pt x="10125" y="3021"/>
                    <a:pt x="10166" y="3585"/>
                    <a:pt x="10371" y="4018"/>
                  </a:cubicBezTo>
                  <a:cubicBezTo>
                    <a:pt x="8184" y="4178"/>
                    <a:pt x="6019" y="4615"/>
                    <a:pt x="3818" y="4629"/>
                  </a:cubicBezTo>
                  <a:cubicBezTo>
                    <a:pt x="3181" y="4629"/>
                    <a:pt x="2384" y="4656"/>
                    <a:pt x="1773" y="4952"/>
                  </a:cubicBezTo>
                  <a:cubicBezTo>
                    <a:pt x="1704" y="4683"/>
                    <a:pt x="1577" y="4415"/>
                    <a:pt x="1509" y="4155"/>
                  </a:cubicBezTo>
                  <a:cubicBezTo>
                    <a:pt x="1408" y="3764"/>
                    <a:pt x="1358" y="3362"/>
                    <a:pt x="1254" y="2971"/>
                  </a:cubicBezTo>
                  <a:cubicBezTo>
                    <a:pt x="1084" y="1394"/>
                    <a:pt x="2041" y="1417"/>
                    <a:pt x="3523" y="1335"/>
                  </a:cubicBezTo>
                  <a:cubicBezTo>
                    <a:pt x="4316" y="1293"/>
                    <a:pt x="5109" y="1249"/>
                    <a:pt x="5901" y="1211"/>
                  </a:cubicBezTo>
                  <a:cubicBezTo>
                    <a:pt x="6880" y="1167"/>
                    <a:pt x="7856" y="1107"/>
                    <a:pt x="8840" y="1089"/>
                  </a:cubicBezTo>
                  <a:cubicBezTo>
                    <a:pt x="8854" y="1088"/>
                    <a:pt x="8869" y="1088"/>
                    <a:pt x="8884" y="1088"/>
                  </a:cubicBezTo>
                  <a:close/>
                  <a:moveTo>
                    <a:pt x="7810" y="5331"/>
                  </a:moveTo>
                  <a:cubicBezTo>
                    <a:pt x="7965" y="6105"/>
                    <a:pt x="7979" y="6916"/>
                    <a:pt x="7988" y="7700"/>
                  </a:cubicBezTo>
                  <a:cubicBezTo>
                    <a:pt x="7997" y="8325"/>
                    <a:pt x="7892" y="9272"/>
                    <a:pt x="8211" y="9873"/>
                  </a:cubicBezTo>
                  <a:cubicBezTo>
                    <a:pt x="8079" y="9883"/>
                    <a:pt x="7946" y="9896"/>
                    <a:pt x="7810" y="9910"/>
                  </a:cubicBezTo>
                  <a:cubicBezTo>
                    <a:pt x="7136" y="9978"/>
                    <a:pt x="6480" y="10129"/>
                    <a:pt x="5851" y="10348"/>
                  </a:cubicBezTo>
                  <a:cubicBezTo>
                    <a:pt x="5677" y="9595"/>
                    <a:pt x="5632" y="8821"/>
                    <a:pt x="5527" y="8056"/>
                  </a:cubicBezTo>
                  <a:cubicBezTo>
                    <a:pt x="5404" y="7185"/>
                    <a:pt x="5199" y="6333"/>
                    <a:pt x="5027" y="5476"/>
                  </a:cubicBezTo>
                  <a:cubicBezTo>
                    <a:pt x="5191" y="5476"/>
                    <a:pt x="5345" y="5472"/>
                    <a:pt x="5491" y="5463"/>
                  </a:cubicBezTo>
                  <a:cubicBezTo>
                    <a:pt x="6238" y="5413"/>
                    <a:pt x="7027" y="5390"/>
                    <a:pt x="7810" y="5331"/>
                  </a:cubicBezTo>
                  <a:close/>
                  <a:moveTo>
                    <a:pt x="8706" y="10725"/>
                  </a:moveTo>
                  <a:cubicBezTo>
                    <a:pt x="10527" y="10725"/>
                    <a:pt x="11998" y="11512"/>
                    <a:pt x="12968" y="13450"/>
                  </a:cubicBezTo>
                  <a:cubicBezTo>
                    <a:pt x="13428" y="14371"/>
                    <a:pt x="13788" y="15328"/>
                    <a:pt x="14097" y="16307"/>
                  </a:cubicBezTo>
                  <a:cubicBezTo>
                    <a:pt x="14385" y="17204"/>
                    <a:pt x="14381" y="18152"/>
                    <a:pt x="14622" y="19045"/>
                  </a:cubicBezTo>
                  <a:cubicBezTo>
                    <a:pt x="14130" y="19150"/>
                    <a:pt x="13583" y="19396"/>
                    <a:pt x="13150" y="19437"/>
                  </a:cubicBezTo>
                  <a:cubicBezTo>
                    <a:pt x="11706" y="19582"/>
                    <a:pt x="10257" y="19660"/>
                    <a:pt x="8808" y="19820"/>
                  </a:cubicBezTo>
                  <a:cubicBezTo>
                    <a:pt x="6211" y="20102"/>
                    <a:pt x="3614" y="20463"/>
                    <a:pt x="1048" y="20968"/>
                  </a:cubicBezTo>
                  <a:cubicBezTo>
                    <a:pt x="1303" y="18918"/>
                    <a:pt x="998" y="17086"/>
                    <a:pt x="1905" y="15122"/>
                  </a:cubicBezTo>
                  <a:cubicBezTo>
                    <a:pt x="2880" y="13004"/>
                    <a:pt x="4598" y="11473"/>
                    <a:pt x="6880" y="10949"/>
                  </a:cubicBezTo>
                  <a:cubicBezTo>
                    <a:pt x="7520" y="10803"/>
                    <a:pt x="8131" y="10725"/>
                    <a:pt x="8706" y="10725"/>
                  </a:cubicBezTo>
                  <a:close/>
                  <a:moveTo>
                    <a:pt x="10029" y="20608"/>
                  </a:moveTo>
                  <a:lnTo>
                    <a:pt x="10029" y="20608"/>
                  </a:lnTo>
                  <a:cubicBezTo>
                    <a:pt x="9450" y="21542"/>
                    <a:pt x="9496" y="23369"/>
                    <a:pt x="9368" y="24280"/>
                  </a:cubicBezTo>
                  <a:cubicBezTo>
                    <a:pt x="9094" y="26235"/>
                    <a:pt x="8926" y="28176"/>
                    <a:pt x="8749" y="30135"/>
                  </a:cubicBezTo>
                  <a:cubicBezTo>
                    <a:pt x="8461" y="28883"/>
                    <a:pt x="8065" y="26641"/>
                    <a:pt x="7983" y="26235"/>
                  </a:cubicBezTo>
                  <a:cubicBezTo>
                    <a:pt x="7641" y="24531"/>
                    <a:pt x="6743" y="22808"/>
                    <a:pt x="6407" y="21119"/>
                  </a:cubicBezTo>
                  <a:cubicBezTo>
                    <a:pt x="7445" y="20941"/>
                    <a:pt x="8476" y="20758"/>
                    <a:pt x="9464" y="20654"/>
                  </a:cubicBezTo>
                  <a:cubicBezTo>
                    <a:pt x="9647" y="20631"/>
                    <a:pt x="9838" y="20617"/>
                    <a:pt x="10029" y="20608"/>
                  </a:cubicBezTo>
                  <a:close/>
                  <a:moveTo>
                    <a:pt x="8914" y="0"/>
                  </a:moveTo>
                  <a:cubicBezTo>
                    <a:pt x="7763" y="0"/>
                    <a:pt x="6389" y="251"/>
                    <a:pt x="5901" y="282"/>
                  </a:cubicBezTo>
                  <a:cubicBezTo>
                    <a:pt x="4370" y="374"/>
                    <a:pt x="1582" y="145"/>
                    <a:pt x="525" y="1476"/>
                  </a:cubicBezTo>
                  <a:cubicBezTo>
                    <a:pt x="424" y="1604"/>
                    <a:pt x="401" y="1731"/>
                    <a:pt x="474" y="1877"/>
                  </a:cubicBezTo>
                  <a:cubicBezTo>
                    <a:pt x="575" y="2119"/>
                    <a:pt x="670" y="2355"/>
                    <a:pt x="762" y="2601"/>
                  </a:cubicBezTo>
                  <a:cubicBezTo>
                    <a:pt x="575" y="3112"/>
                    <a:pt x="625" y="3631"/>
                    <a:pt x="716" y="4159"/>
                  </a:cubicBezTo>
                  <a:cubicBezTo>
                    <a:pt x="784" y="4584"/>
                    <a:pt x="853" y="5139"/>
                    <a:pt x="1130" y="5490"/>
                  </a:cubicBezTo>
                  <a:cubicBezTo>
                    <a:pt x="1126" y="5503"/>
                    <a:pt x="1112" y="5513"/>
                    <a:pt x="1103" y="5526"/>
                  </a:cubicBezTo>
                  <a:cubicBezTo>
                    <a:pt x="988" y="5709"/>
                    <a:pt x="1150" y="5904"/>
                    <a:pt x="1330" y="5904"/>
                  </a:cubicBezTo>
                  <a:cubicBezTo>
                    <a:pt x="1370" y="5904"/>
                    <a:pt x="1411" y="5894"/>
                    <a:pt x="1450" y="5873"/>
                  </a:cubicBezTo>
                  <a:cubicBezTo>
                    <a:pt x="2103" y="5518"/>
                    <a:pt x="3032" y="5473"/>
                    <a:pt x="3925" y="5473"/>
                  </a:cubicBezTo>
                  <a:cubicBezTo>
                    <a:pt x="4109" y="5473"/>
                    <a:pt x="4292" y="5475"/>
                    <a:pt x="4470" y="5476"/>
                  </a:cubicBezTo>
                  <a:cubicBezTo>
                    <a:pt x="4480" y="6378"/>
                    <a:pt x="4689" y="7240"/>
                    <a:pt x="4802" y="8151"/>
                  </a:cubicBezTo>
                  <a:cubicBezTo>
                    <a:pt x="4912" y="8985"/>
                    <a:pt x="4949" y="9805"/>
                    <a:pt x="5181" y="10607"/>
                  </a:cubicBezTo>
                  <a:cubicBezTo>
                    <a:pt x="4024" y="11118"/>
                    <a:pt x="2998" y="11892"/>
                    <a:pt x="2228" y="12954"/>
                  </a:cubicBezTo>
                  <a:cubicBezTo>
                    <a:pt x="1486" y="13974"/>
                    <a:pt x="958" y="15054"/>
                    <a:pt x="543" y="16238"/>
                  </a:cubicBezTo>
                  <a:cubicBezTo>
                    <a:pt x="1" y="17792"/>
                    <a:pt x="461" y="19456"/>
                    <a:pt x="479" y="21046"/>
                  </a:cubicBezTo>
                  <a:cubicBezTo>
                    <a:pt x="483" y="21187"/>
                    <a:pt x="592" y="21283"/>
                    <a:pt x="716" y="21310"/>
                  </a:cubicBezTo>
                  <a:cubicBezTo>
                    <a:pt x="735" y="21387"/>
                    <a:pt x="789" y="21456"/>
                    <a:pt x="884" y="21469"/>
                  </a:cubicBezTo>
                  <a:cubicBezTo>
                    <a:pt x="1351" y="21533"/>
                    <a:pt x="1827" y="21561"/>
                    <a:pt x="2309" y="21561"/>
                  </a:cubicBezTo>
                  <a:cubicBezTo>
                    <a:pt x="3422" y="21561"/>
                    <a:pt x="4565" y="21413"/>
                    <a:pt x="5700" y="21232"/>
                  </a:cubicBezTo>
                  <a:cubicBezTo>
                    <a:pt x="5796" y="22513"/>
                    <a:pt x="6594" y="24053"/>
                    <a:pt x="6876" y="25205"/>
                  </a:cubicBezTo>
                  <a:cubicBezTo>
                    <a:pt x="7395" y="27301"/>
                    <a:pt x="7632" y="29461"/>
                    <a:pt x="8444" y="31474"/>
                  </a:cubicBezTo>
                  <a:cubicBezTo>
                    <a:pt x="8499" y="31620"/>
                    <a:pt x="8623" y="31773"/>
                    <a:pt x="8795" y="31773"/>
                  </a:cubicBezTo>
                  <a:cubicBezTo>
                    <a:pt x="8807" y="31773"/>
                    <a:pt x="8819" y="31772"/>
                    <a:pt x="8831" y="31771"/>
                  </a:cubicBezTo>
                  <a:cubicBezTo>
                    <a:pt x="8894" y="31766"/>
                    <a:pt x="8958" y="31758"/>
                    <a:pt x="9018" y="31753"/>
                  </a:cubicBezTo>
                  <a:cubicBezTo>
                    <a:pt x="9241" y="31730"/>
                    <a:pt x="9386" y="31594"/>
                    <a:pt x="9405" y="31370"/>
                  </a:cubicBezTo>
                  <a:cubicBezTo>
                    <a:pt x="9647" y="27802"/>
                    <a:pt x="9811" y="24030"/>
                    <a:pt x="10808" y="20567"/>
                  </a:cubicBezTo>
                  <a:cubicBezTo>
                    <a:pt x="12293" y="20507"/>
                    <a:pt x="13893" y="20490"/>
                    <a:pt x="15163" y="19856"/>
                  </a:cubicBezTo>
                  <a:cubicBezTo>
                    <a:pt x="15178" y="19851"/>
                    <a:pt x="15191" y="19851"/>
                    <a:pt x="15201" y="19843"/>
                  </a:cubicBezTo>
                  <a:cubicBezTo>
                    <a:pt x="15241" y="19824"/>
                    <a:pt x="15283" y="19801"/>
                    <a:pt x="15319" y="19779"/>
                  </a:cubicBezTo>
                  <a:cubicBezTo>
                    <a:pt x="15592" y="19633"/>
                    <a:pt x="15569" y="19332"/>
                    <a:pt x="15401" y="19150"/>
                  </a:cubicBezTo>
                  <a:cubicBezTo>
                    <a:pt x="16116" y="17177"/>
                    <a:pt x="14463" y="14247"/>
                    <a:pt x="13573" y="12552"/>
                  </a:cubicBezTo>
                  <a:cubicBezTo>
                    <a:pt x="12572" y="10639"/>
                    <a:pt x="10858" y="9892"/>
                    <a:pt x="8894" y="9860"/>
                  </a:cubicBezTo>
                  <a:cubicBezTo>
                    <a:pt x="8894" y="9833"/>
                    <a:pt x="8899" y="9810"/>
                    <a:pt x="8894" y="9782"/>
                  </a:cubicBezTo>
                  <a:cubicBezTo>
                    <a:pt x="8739" y="8839"/>
                    <a:pt x="8712" y="7915"/>
                    <a:pt x="8663" y="6958"/>
                  </a:cubicBezTo>
                  <a:cubicBezTo>
                    <a:pt x="8635" y="6388"/>
                    <a:pt x="8608" y="5791"/>
                    <a:pt x="8371" y="5280"/>
                  </a:cubicBezTo>
                  <a:cubicBezTo>
                    <a:pt x="9277" y="5190"/>
                    <a:pt x="10175" y="5026"/>
                    <a:pt x="10991" y="4683"/>
                  </a:cubicBezTo>
                  <a:cubicBezTo>
                    <a:pt x="11163" y="4615"/>
                    <a:pt x="11250" y="4433"/>
                    <a:pt x="11237" y="4273"/>
                  </a:cubicBezTo>
                  <a:cubicBezTo>
                    <a:pt x="11241" y="4264"/>
                    <a:pt x="11245" y="4256"/>
                    <a:pt x="11245" y="4246"/>
                  </a:cubicBezTo>
                  <a:cubicBezTo>
                    <a:pt x="11359" y="3722"/>
                    <a:pt x="11045" y="3089"/>
                    <a:pt x="10949" y="2561"/>
                  </a:cubicBezTo>
                  <a:cubicBezTo>
                    <a:pt x="10840" y="1977"/>
                    <a:pt x="10789" y="1375"/>
                    <a:pt x="10658" y="793"/>
                  </a:cubicBezTo>
                  <a:cubicBezTo>
                    <a:pt x="10671" y="738"/>
                    <a:pt x="10676" y="674"/>
                    <a:pt x="10658" y="615"/>
                  </a:cubicBezTo>
                  <a:cubicBezTo>
                    <a:pt x="10510" y="140"/>
                    <a:pt x="9774" y="0"/>
                    <a:pt x="891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158;p26"/>
            <p:cNvSpPr/>
            <p:nvPr/>
          </p:nvSpPr>
          <p:spPr>
            <a:xfrm>
              <a:off x="2902733" y="481709"/>
              <a:ext cx="387925" cy="920318"/>
            </a:xfrm>
            <a:custGeom>
              <a:avLst/>
              <a:gdLst/>
              <a:ahLst/>
              <a:cxnLst/>
              <a:rect l="l" t="t" r="r" b="b"/>
              <a:pathLst>
                <a:path w="15824" h="37541" extrusionOk="0">
                  <a:moveTo>
                    <a:pt x="4684" y="1748"/>
                  </a:moveTo>
                  <a:lnTo>
                    <a:pt x="4684" y="1748"/>
                  </a:lnTo>
                  <a:cubicBezTo>
                    <a:pt x="6042" y="3142"/>
                    <a:pt x="7289" y="4619"/>
                    <a:pt x="8420" y="6168"/>
                  </a:cubicBezTo>
                  <a:cubicBezTo>
                    <a:pt x="7632" y="7963"/>
                    <a:pt x="6835" y="9958"/>
                    <a:pt x="6528" y="11954"/>
                  </a:cubicBezTo>
                  <a:cubicBezTo>
                    <a:pt x="6265" y="10155"/>
                    <a:pt x="6118" y="8345"/>
                    <a:pt x="5695" y="6574"/>
                  </a:cubicBezTo>
                  <a:cubicBezTo>
                    <a:pt x="5304" y="4947"/>
                    <a:pt x="4911" y="3384"/>
                    <a:pt x="4684" y="1748"/>
                  </a:cubicBezTo>
                  <a:close/>
                  <a:moveTo>
                    <a:pt x="3855" y="2272"/>
                  </a:moveTo>
                  <a:cubicBezTo>
                    <a:pt x="3922" y="4801"/>
                    <a:pt x="4984" y="7361"/>
                    <a:pt x="5285" y="9836"/>
                  </a:cubicBezTo>
                  <a:cubicBezTo>
                    <a:pt x="5422" y="10938"/>
                    <a:pt x="5581" y="12036"/>
                    <a:pt x="5750" y="13135"/>
                  </a:cubicBezTo>
                  <a:cubicBezTo>
                    <a:pt x="5535" y="12797"/>
                    <a:pt x="5304" y="12465"/>
                    <a:pt x="5058" y="12132"/>
                  </a:cubicBezTo>
                  <a:cubicBezTo>
                    <a:pt x="4073" y="10801"/>
                    <a:pt x="3144" y="9403"/>
                    <a:pt x="2132" y="8086"/>
                  </a:cubicBezTo>
                  <a:cubicBezTo>
                    <a:pt x="2406" y="6988"/>
                    <a:pt x="2751" y="5903"/>
                    <a:pt x="3035" y="4819"/>
                  </a:cubicBezTo>
                  <a:cubicBezTo>
                    <a:pt x="3239" y="4026"/>
                    <a:pt x="3489" y="3102"/>
                    <a:pt x="3855" y="2272"/>
                  </a:cubicBezTo>
                  <a:close/>
                  <a:moveTo>
                    <a:pt x="8961" y="6938"/>
                  </a:moveTo>
                  <a:cubicBezTo>
                    <a:pt x="10128" y="8637"/>
                    <a:pt x="11140" y="10428"/>
                    <a:pt x="11969" y="12324"/>
                  </a:cubicBezTo>
                  <a:cubicBezTo>
                    <a:pt x="11928" y="12346"/>
                    <a:pt x="11892" y="12391"/>
                    <a:pt x="11878" y="12451"/>
                  </a:cubicBezTo>
                  <a:cubicBezTo>
                    <a:pt x="11527" y="14246"/>
                    <a:pt x="10475" y="16101"/>
                    <a:pt x="9691" y="17764"/>
                  </a:cubicBezTo>
                  <a:cubicBezTo>
                    <a:pt x="9112" y="18998"/>
                    <a:pt x="8711" y="20265"/>
                    <a:pt x="8415" y="21577"/>
                  </a:cubicBezTo>
                  <a:cubicBezTo>
                    <a:pt x="7868" y="19085"/>
                    <a:pt x="7327" y="16601"/>
                    <a:pt x="6879" y="14092"/>
                  </a:cubicBezTo>
                  <a:cubicBezTo>
                    <a:pt x="7098" y="11567"/>
                    <a:pt x="8433" y="9352"/>
                    <a:pt x="8961" y="6938"/>
                  </a:cubicBezTo>
                  <a:close/>
                  <a:moveTo>
                    <a:pt x="1908" y="9111"/>
                  </a:moveTo>
                  <a:cubicBezTo>
                    <a:pt x="3111" y="11184"/>
                    <a:pt x="5212" y="12875"/>
                    <a:pt x="6064" y="15070"/>
                  </a:cubicBezTo>
                  <a:cubicBezTo>
                    <a:pt x="6401" y="17007"/>
                    <a:pt x="6793" y="18939"/>
                    <a:pt x="7262" y="20844"/>
                  </a:cubicBezTo>
                  <a:cubicBezTo>
                    <a:pt x="7386" y="21354"/>
                    <a:pt x="7504" y="21873"/>
                    <a:pt x="7617" y="22388"/>
                  </a:cubicBezTo>
                  <a:cubicBezTo>
                    <a:pt x="6911" y="21295"/>
                    <a:pt x="6078" y="20325"/>
                    <a:pt x="5121" y="19331"/>
                  </a:cubicBezTo>
                  <a:cubicBezTo>
                    <a:pt x="3845" y="18005"/>
                    <a:pt x="2346" y="16980"/>
                    <a:pt x="1121" y="15631"/>
                  </a:cubicBezTo>
                  <a:cubicBezTo>
                    <a:pt x="1235" y="13581"/>
                    <a:pt x="1531" y="11531"/>
                    <a:pt x="1826" y="9598"/>
                  </a:cubicBezTo>
                  <a:cubicBezTo>
                    <a:pt x="1849" y="9434"/>
                    <a:pt x="1881" y="9270"/>
                    <a:pt x="1908" y="9111"/>
                  </a:cubicBezTo>
                  <a:close/>
                  <a:moveTo>
                    <a:pt x="12275" y="13034"/>
                  </a:moveTo>
                  <a:cubicBezTo>
                    <a:pt x="12753" y="14201"/>
                    <a:pt x="13163" y="15398"/>
                    <a:pt x="13491" y="16639"/>
                  </a:cubicBezTo>
                  <a:cubicBezTo>
                    <a:pt x="13800" y="17814"/>
                    <a:pt x="14029" y="19013"/>
                    <a:pt x="14170" y="20220"/>
                  </a:cubicBezTo>
                  <a:cubicBezTo>
                    <a:pt x="12433" y="22580"/>
                    <a:pt x="10388" y="25660"/>
                    <a:pt x="10014" y="28598"/>
                  </a:cubicBezTo>
                  <a:cubicBezTo>
                    <a:pt x="9609" y="27013"/>
                    <a:pt x="9249" y="25414"/>
                    <a:pt x="8898" y="23797"/>
                  </a:cubicBezTo>
                  <a:cubicBezTo>
                    <a:pt x="8830" y="23477"/>
                    <a:pt x="8761" y="23158"/>
                    <a:pt x="8688" y="22840"/>
                  </a:cubicBezTo>
                  <a:cubicBezTo>
                    <a:pt x="9268" y="20985"/>
                    <a:pt x="10128" y="19240"/>
                    <a:pt x="10734" y="17408"/>
                  </a:cubicBezTo>
                  <a:cubicBezTo>
                    <a:pt x="11236" y="15882"/>
                    <a:pt x="12101" y="14601"/>
                    <a:pt x="12275" y="13034"/>
                  </a:cubicBezTo>
                  <a:close/>
                  <a:moveTo>
                    <a:pt x="1071" y="16820"/>
                  </a:moveTo>
                  <a:cubicBezTo>
                    <a:pt x="1708" y="17577"/>
                    <a:pt x="2583" y="18197"/>
                    <a:pt x="3330" y="18788"/>
                  </a:cubicBezTo>
                  <a:cubicBezTo>
                    <a:pt x="5030" y="20124"/>
                    <a:pt x="6898" y="22106"/>
                    <a:pt x="7987" y="24037"/>
                  </a:cubicBezTo>
                  <a:cubicBezTo>
                    <a:pt x="8365" y="25755"/>
                    <a:pt x="8734" y="27482"/>
                    <a:pt x="9199" y="29177"/>
                  </a:cubicBezTo>
                  <a:cubicBezTo>
                    <a:pt x="8324" y="28207"/>
                    <a:pt x="7327" y="27364"/>
                    <a:pt x="6265" y="26552"/>
                  </a:cubicBezTo>
                  <a:cubicBezTo>
                    <a:pt x="5399" y="25896"/>
                    <a:pt x="4478" y="25318"/>
                    <a:pt x="3581" y="24708"/>
                  </a:cubicBezTo>
                  <a:cubicBezTo>
                    <a:pt x="2980" y="24302"/>
                    <a:pt x="2482" y="23782"/>
                    <a:pt x="1936" y="23322"/>
                  </a:cubicBezTo>
                  <a:cubicBezTo>
                    <a:pt x="1712" y="22607"/>
                    <a:pt x="1525" y="21873"/>
                    <a:pt x="1384" y="21118"/>
                  </a:cubicBezTo>
                  <a:cubicBezTo>
                    <a:pt x="1125" y="19723"/>
                    <a:pt x="1043" y="18279"/>
                    <a:pt x="1071" y="16820"/>
                  </a:cubicBezTo>
                  <a:close/>
                  <a:moveTo>
                    <a:pt x="14292" y="21555"/>
                  </a:moveTo>
                  <a:lnTo>
                    <a:pt x="14292" y="21555"/>
                  </a:lnTo>
                  <a:cubicBezTo>
                    <a:pt x="14402" y="23099"/>
                    <a:pt x="14380" y="24657"/>
                    <a:pt x="14233" y="26188"/>
                  </a:cubicBezTo>
                  <a:cubicBezTo>
                    <a:pt x="13937" y="29328"/>
                    <a:pt x="12894" y="32403"/>
                    <a:pt x="12092" y="35474"/>
                  </a:cubicBezTo>
                  <a:cubicBezTo>
                    <a:pt x="11937" y="34440"/>
                    <a:pt x="11427" y="33323"/>
                    <a:pt x="11171" y="32549"/>
                  </a:cubicBezTo>
                  <a:cubicBezTo>
                    <a:pt x="10858" y="31610"/>
                    <a:pt x="10574" y="30672"/>
                    <a:pt x="10315" y="29724"/>
                  </a:cubicBezTo>
                  <a:cubicBezTo>
                    <a:pt x="10976" y="27906"/>
                    <a:pt x="11623" y="26156"/>
                    <a:pt x="12570" y="24457"/>
                  </a:cubicBezTo>
                  <a:cubicBezTo>
                    <a:pt x="13117" y="23482"/>
                    <a:pt x="13732" y="22529"/>
                    <a:pt x="14292" y="21555"/>
                  </a:cubicBezTo>
                  <a:close/>
                  <a:moveTo>
                    <a:pt x="2734" y="25404"/>
                  </a:moveTo>
                  <a:cubicBezTo>
                    <a:pt x="3317" y="25801"/>
                    <a:pt x="3931" y="26148"/>
                    <a:pt x="4442" y="26470"/>
                  </a:cubicBezTo>
                  <a:cubicBezTo>
                    <a:pt x="6173" y="27569"/>
                    <a:pt x="8187" y="29008"/>
                    <a:pt x="9604" y="30585"/>
                  </a:cubicBezTo>
                  <a:cubicBezTo>
                    <a:pt x="10174" y="32408"/>
                    <a:pt x="11072" y="34217"/>
                    <a:pt x="11299" y="36126"/>
                  </a:cubicBezTo>
                  <a:cubicBezTo>
                    <a:pt x="7841" y="32982"/>
                    <a:pt x="4610" y="29597"/>
                    <a:pt x="2734" y="25404"/>
                  </a:cubicBezTo>
                  <a:close/>
                  <a:moveTo>
                    <a:pt x="4235" y="1"/>
                  </a:moveTo>
                  <a:cubicBezTo>
                    <a:pt x="4098" y="1"/>
                    <a:pt x="3964" y="49"/>
                    <a:pt x="3872" y="158"/>
                  </a:cubicBezTo>
                  <a:cubicBezTo>
                    <a:pt x="2086" y="2341"/>
                    <a:pt x="1544" y="5972"/>
                    <a:pt x="924" y="8633"/>
                  </a:cubicBezTo>
                  <a:cubicBezTo>
                    <a:pt x="27" y="12528"/>
                    <a:pt x="0" y="16597"/>
                    <a:pt x="241" y="20565"/>
                  </a:cubicBezTo>
                  <a:cubicBezTo>
                    <a:pt x="665" y="27464"/>
                    <a:pt x="6356" y="33551"/>
                    <a:pt x="11655" y="37365"/>
                  </a:cubicBezTo>
                  <a:cubicBezTo>
                    <a:pt x="11674" y="37477"/>
                    <a:pt x="11771" y="37541"/>
                    <a:pt x="11872" y="37541"/>
                  </a:cubicBezTo>
                  <a:cubicBezTo>
                    <a:pt x="11959" y="37541"/>
                    <a:pt x="12050" y="37492"/>
                    <a:pt x="12092" y="37384"/>
                  </a:cubicBezTo>
                  <a:cubicBezTo>
                    <a:pt x="12097" y="37369"/>
                    <a:pt x="12101" y="37356"/>
                    <a:pt x="12111" y="37338"/>
                  </a:cubicBezTo>
                  <a:cubicBezTo>
                    <a:pt x="12174" y="37264"/>
                    <a:pt x="12215" y="37169"/>
                    <a:pt x="12210" y="37073"/>
                  </a:cubicBezTo>
                  <a:cubicBezTo>
                    <a:pt x="14466" y="31319"/>
                    <a:pt x="15823" y="25814"/>
                    <a:pt x="15158" y="19860"/>
                  </a:cubicBezTo>
                  <a:cubicBezTo>
                    <a:pt x="15163" y="19855"/>
                    <a:pt x="15167" y="19846"/>
                    <a:pt x="15173" y="19841"/>
                  </a:cubicBezTo>
                  <a:cubicBezTo>
                    <a:pt x="15232" y="19700"/>
                    <a:pt x="15194" y="19581"/>
                    <a:pt x="15118" y="19505"/>
                  </a:cubicBezTo>
                  <a:cubicBezTo>
                    <a:pt x="14990" y="18466"/>
                    <a:pt x="14807" y="17417"/>
                    <a:pt x="14548" y="16351"/>
                  </a:cubicBezTo>
                  <a:cubicBezTo>
                    <a:pt x="13022" y="10068"/>
                    <a:pt x="9194" y="4623"/>
                    <a:pt x="4638" y="158"/>
                  </a:cubicBezTo>
                  <a:cubicBezTo>
                    <a:pt x="4536" y="58"/>
                    <a:pt x="4384" y="1"/>
                    <a:pt x="423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159;p26"/>
            <p:cNvSpPr/>
            <p:nvPr/>
          </p:nvSpPr>
          <p:spPr>
            <a:xfrm>
              <a:off x="6341002" y="1132915"/>
              <a:ext cx="546219" cy="655678"/>
            </a:xfrm>
            <a:custGeom>
              <a:avLst/>
              <a:gdLst/>
              <a:ahLst/>
              <a:cxnLst/>
              <a:rect l="l" t="t" r="r" b="b"/>
              <a:pathLst>
                <a:path w="22281" h="26746" extrusionOk="0">
                  <a:moveTo>
                    <a:pt x="20439" y="1669"/>
                  </a:moveTo>
                  <a:cubicBezTo>
                    <a:pt x="20668" y="2735"/>
                    <a:pt x="20685" y="3838"/>
                    <a:pt x="20700" y="4936"/>
                  </a:cubicBezTo>
                  <a:cubicBezTo>
                    <a:pt x="20208" y="4836"/>
                    <a:pt x="19692" y="4676"/>
                    <a:pt x="19255" y="4617"/>
                  </a:cubicBezTo>
                  <a:cubicBezTo>
                    <a:pt x="18748" y="4550"/>
                    <a:pt x="18233" y="4528"/>
                    <a:pt x="17714" y="4528"/>
                  </a:cubicBezTo>
                  <a:cubicBezTo>
                    <a:pt x="16819" y="4528"/>
                    <a:pt x="15916" y="4594"/>
                    <a:pt x="15036" y="4608"/>
                  </a:cubicBezTo>
                  <a:cubicBezTo>
                    <a:pt x="14976" y="4608"/>
                    <a:pt x="14927" y="4613"/>
                    <a:pt x="14877" y="4626"/>
                  </a:cubicBezTo>
                  <a:cubicBezTo>
                    <a:pt x="14904" y="4449"/>
                    <a:pt x="14931" y="4276"/>
                    <a:pt x="14954" y="4098"/>
                  </a:cubicBezTo>
                  <a:cubicBezTo>
                    <a:pt x="14979" y="3867"/>
                    <a:pt x="14755" y="3707"/>
                    <a:pt x="14542" y="3707"/>
                  </a:cubicBezTo>
                  <a:cubicBezTo>
                    <a:pt x="14444" y="3707"/>
                    <a:pt x="14348" y="3742"/>
                    <a:pt x="14280" y="3820"/>
                  </a:cubicBezTo>
                  <a:cubicBezTo>
                    <a:pt x="12589" y="5779"/>
                    <a:pt x="12986" y="9164"/>
                    <a:pt x="13041" y="11570"/>
                  </a:cubicBezTo>
                  <a:cubicBezTo>
                    <a:pt x="13100" y="14204"/>
                    <a:pt x="12698" y="16805"/>
                    <a:pt x="12990" y="19411"/>
                  </a:cubicBezTo>
                  <a:cubicBezTo>
                    <a:pt x="12953" y="19438"/>
                    <a:pt x="12917" y="19476"/>
                    <a:pt x="12898" y="19530"/>
                  </a:cubicBezTo>
                  <a:cubicBezTo>
                    <a:pt x="12106" y="21526"/>
                    <a:pt x="10953" y="23476"/>
                    <a:pt x="9231" y="24797"/>
                  </a:cubicBezTo>
                  <a:cubicBezTo>
                    <a:pt x="8514" y="25347"/>
                    <a:pt x="7658" y="25604"/>
                    <a:pt x="6803" y="25604"/>
                  </a:cubicBezTo>
                  <a:cubicBezTo>
                    <a:pt x="5358" y="25604"/>
                    <a:pt x="3913" y="24873"/>
                    <a:pt x="3134" y="23594"/>
                  </a:cubicBezTo>
                  <a:cubicBezTo>
                    <a:pt x="1795" y="21389"/>
                    <a:pt x="4005" y="19680"/>
                    <a:pt x="5878" y="19261"/>
                  </a:cubicBezTo>
                  <a:cubicBezTo>
                    <a:pt x="6376" y="19149"/>
                    <a:pt x="6893" y="19100"/>
                    <a:pt x="7416" y="19100"/>
                  </a:cubicBezTo>
                  <a:cubicBezTo>
                    <a:pt x="8424" y="19100"/>
                    <a:pt x="9451" y="19284"/>
                    <a:pt x="10383" y="19558"/>
                  </a:cubicBezTo>
                  <a:cubicBezTo>
                    <a:pt x="10434" y="19572"/>
                    <a:pt x="10482" y="19578"/>
                    <a:pt x="10526" y="19578"/>
                  </a:cubicBezTo>
                  <a:cubicBezTo>
                    <a:pt x="10722" y="19578"/>
                    <a:pt x="10857" y="19452"/>
                    <a:pt x="10913" y="19289"/>
                  </a:cubicBezTo>
                  <a:cubicBezTo>
                    <a:pt x="10938" y="19298"/>
                    <a:pt x="10966" y="19303"/>
                    <a:pt x="10993" y="19303"/>
                  </a:cubicBezTo>
                  <a:cubicBezTo>
                    <a:pt x="11074" y="19303"/>
                    <a:pt x="11155" y="19262"/>
                    <a:pt x="11172" y="19169"/>
                  </a:cubicBezTo>
                  <a:cubicBezTo>
                    <a:pt x="11668" y="16568"/>
                    <a:pt x="11651" y="13857"/>
                    <a:pt x="11742" y="11220"/>
                  </a:cubicBezTo>
                  <a:cubicBezTo>
                    <a:pt x="11824" y="8945"/>
                    <a:pt x="12234" y="6266"/>
                    <a:pt x="11714" y="3975"/>
                  </a:cubicBezTo>
                  <a:cubicBezTo>
                    <a:pt x="12936" y="3637"/>
                    <a:pt x="14229" y="3546"/>
                    <a:pt x="15468" y="3177"/>
                  </a:cubicBezTo>
                  <a:cubicBezTo>
                    <a:pt x="17136" y="2676"/>
                    <a:pt x="18749" y="2075"/>
                    <a:pt x="20439" y="1669"/>
                  </a:cubicBezTo>
                  <a:close/>
                  <a:moveTo>
                    <a:pt x="20979" y="1"/>
                  </a:moveTo>
                  <a:cubicBezTo>
                    <a:pt x="20918" y="1"/>
                    <a:pt x="20855" y="7"/>
                    <a:pt x="20790" y="20"/>
                  </a:cubicBezTo>
                  <a:cubicBezTo>
                    <a:pt x="18590" y="485"/>
                    <a:pt x="16485" y="1269"/>
                    <a:pt x="14370" y="2038"/>
                  </a:cubicBezTo>
                  <a:cubicBezTo>
                    <a:pt x="13359" y="2403"/>
                    <a:pt x="12265" y="2521"/>
                    <a:pt x="11487" y="3187"/>
                  </a:cubicBezTo>
                  <a:cubicBezTo>
                    <a:pt x="11477" y="3149"/>
                    <a:pt x="11468" y="3113"/>
                    <a:pt x="11455" y="3082"/>
                  </a:cubicBezTo>
                  <a:cubicBezTo>
                    <a:pt x="11412" y="2966"/>
                    <a:pt x="11317" y="2909"/>
                    <a:pt x="11222" y="2909"/>
                  </a:cubicBezTo>
                  <a:cubicBezTo>
                    <a:pt x="11127" y="2909"/>
                    <a:pt x="11032" y="2967"/>
                    <a:pt x="10990" y="3082"/>
                  </a:cubicBezTo>
                  <a:cubicBezTo>
                    <a:pt x="10083" y="5533"/>
                    <a:pt x="10488" y="8631"/>
                    <a:pt x="10461" y="11220"/>
                  </a:cubicBezTo>
                  <a:cubicBezTo>
                    <a:pt x="10438" y="13702"/>
                    <a:pt x="10329" y="16254"/>
                    <a:pt x="10721" y="18715"/>
                  </a:cubicBezTo>
                  <a:cubicBezTo>
                    <a:pt x="9813" y="18053"/>
                    <a:pt x="8559" y="17741"/>
                    <a:pt x="7265" y="17741"/>
                  </a:cubicBezTo>
                  <a:cubicBezTo>
                    <a:pt x="3782" y="17741"/>
                    <a:pt x="1" y="20000"/>
                    <a:pt x="1841" y="23781"/>
                  </a:cubicBezTo>
                  <a:cubicBezTo>
                    <a:pt x="2862" y="25877"/>
                    <a:pt x="4574" y="26746"/>
                    <a:pt x="6370" y="26746"/>
                  </a:cubicBezTo>
                  <a:cubicBezTo>
                    <a:pt x="9499" y="26746"/>
                    <a:pt x="12886" y="24110"/>
                    <a:pt x="13332" y="20746"/>
                  </a:cubicBezTo>
                  <a:cubicBezTo>
                    <a:pt x="13337" y="20747"/>
                    <a:pt x="13343" y="20747"/>
                    <a:pt x="13349" y="20747"/>
                  </a:cubicBezTo>
                  <a:cubicBezTo>
                    <a:pt x="13454" y="20747"/>
                    <a:pt x="13569" y="20675"/>
                    <a:pt x="13569" y="20546"/>
                  </a:cubicBezTo>
                  <a:cubicBezTo>
                    <a:pt x="13601" y="17762"/>
                    <a:pt x="14175" y="15024"/>
                    <a:pt x="14252" y="12244"/>
                  </a:cubicBezTo>
                  <a:cubicBezTo>
                    <a:pt x="14293" y="10841"/>
                    <a:pt x="14234" y="9437"/>
                    <a:pt x="14293" y="8034"/>
                  </a:cubicBezTo>
                  <a:cubicBezTo>
                    <a:pt x="14330" y="7287"/>
                    <a:pt x="14480" y="6572"/>
                    <a:pt x="14635" y="5852"/>
                  </a:cubicBezTo>
                  <a:cubicBezTo>
                    <a:pt x="14728" y="5935"/>
                    <a:pt x="14851" y="5986"/>
                    <a:pt x="14993" y="5986"/>
                  </a:cubicBezTo>
                  <a:cubicBezTo>
                    <a:pt x="15030" y="5986"/>
                    <a:pt x="15069" y="5983"/>
                    <a:pt x="15108" y="5975"/>
                  </a:cubicBezTo>
                  <a:cubicBezTo>
                    <a:pt x="15827" y="5969"/>
                    <a:pt x="16543" y="5956"/>
                    <a:pt x="17258" y="5956"/>
                  </a:cubicBezTo>
                  <a:cubicBezTo>
                    <a:pt x="17696" y="5956"/>
                    <a:pt x="18134" y="5961"/>
                    <a:pt x="18572" y="5975"/>
                  </a:cubicBezTo>
                  <a:cubicBezTo>
                    <a:pt x="19610" y="6011"/>
                    <a:pt x="20481" y="6457"/>
                    <a:pt x="21474" y="6526"/>
                  </a:cubicBezTo>
                  <a:cubicBezTo>
                    <a:pt x="21490" y="6527"/>
                    <a:pt x="21505" y="6528"/>
                    <a:pt x="21521" y="6528"/>
                  </a:cubicBezTo>
                  <a:cubicBezTo>
                    <a:pt x="21917" y="6528"/>
                    <a:pt x="22226" y="6147"/>
                    <a:pt x="22235" y="5765"/>
                  </a:cubicBezTo>
                  <a:cubicBezTo>
                    <a:pt x="22271" y="4038"/>
                    <a:pt x="22281" y="2220"/>
                    <a:pt x="21734" y="558"/>
                  </a:cubicBezTo>
                  <a:cubicBezTo>
                    <a:pt x="21618" y="204"/>
                    <a:pt x="21327" y="1"/>
                    <a:pt x="2097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160;p26"/>
            <p:cNvSpPr/>
            <p:nvPr/>
          </p:nvSpPr>
          <p:spPr>
            <a:xfrm>
              <a:off x="938925" y="2500068"/>
              <a:ext cx="987538" cy="885041"/>
            </a:xfrm>
            <a:custGeom>
              <a:avLst/>
              <a:gdLst/>
              <a:ahLst/>
              <a:cxnLst/>
              <a:rect l="l" t="t" r="r" b="b"/>
              <a:pathLst>
                <a:path w="40283" h="36102" extrusionOk="0">
                  <a:moveTo>
                    <a:pt x="27225" y="16388"/>
                  </a:moveTo>
                  <a:cubicBezTo>
                    <a:pt x="29570" y="16388"/>
                    <a:pt x="31894" y="17501"/>
                    <a:pt x="32577" y="19998"/>
                  </a:cubicBezTo>
                  <a:cubicBezTo>
                    <a:pt x="33598" y="23735"/>
                    <a:pt x="32131" y="28281"/>
                    <a:pt x="27648" y="28546"/>
                  </a:cubicBezTo>
                  <a:cubicBezTo>
                    <a:pt x="27484" y="28555"/>
                    <a:pt x="27322" y="28560"/>
                    <a:pt x="27160" y="28560"/>
                  </a:cubicBezTo>
                  <a:cubicBezTo>
                    <a:pt x="24396" y="28560"/>
                    <a:pt x="21927" y="27203"/>
                    <a:pt x="21187" y="24655"/>
                  </a:cubicBezTo>
                  <a:cubicBezTo>
                    <a:pt x="21187" y="24628"/>
                    <a:pt x="21187" y="24595"/>
                    <a:pt x="21177" y="24568"/>
                  </a:cubicBezTo>
                  <a:cubicBezTo>
                    <a:pt x="20340" y="21474"/>
                    <a:pt x="21898" y="17666"/>
                    <a:pt x="25073" y="16704"/>
                  </a:cubicBezTo>
                  <a:cubicBezTo>
                    <a:pt x="25760" y="16497"/>
                    <a:pt x="26494" y="16388"/>
                    <a:pt x="27225" y="16388"/>
                  </a:cubicBezTo>
                  <a:close/>
                  <a:moveTo>
                    <a:pt x="7970" y="22803"/>
                  </a:moveTo>
                  <a:cubicBezTo>
                    <a:pt x="10500" y="22803"/>
                    <a:pt x="12982" y="24564"/>
                    <a:pt x="13987" y="26910"/>
                  </a:cubicBezTo>
                  <a:cubicBezTo>
                    <a:pt x="14002" y="26938"/>
                    <a:pt x="14015" y="26960"/>
                    <a:pt x="14033" y="26983"/>
                  </a:cubicBezTo>
                  <a:cubicBezTo>
                    <a:pt x="15095" y="29585"/>
                    <a:pt x="13810" y="32342"/>
                    <a:pt x="11386" y="34045"/>
                  </a:cubicBezTo>
                  <a:cubicBezTo>
                    <a:pt x="10362" y="34764"/>
                    <a:pt x="9315" y="35076"/>
                    <a:pt x="8304" y="35076"/>
                  </a:cubicBezTo>
                  <a:cubicBezTo>
                    <a:pt x="5686" y="35076"/>
                    <a:pt x="3313" y="32980"/>
                    <a:pt x="2219" y="30409"/>
                  </a:cubicBezTo>
                  <a:cubicBezTo>
                    <a:pt x="1813" y="29467"/>
                    <a:pt x="1754" y="28532"/>
                    <a:pt x="1931" y="27663"/>
                  </a:cubicBezTo>
                  <a:cubicBezTo>
                    <a:pt x="2200" y="27061"/>
                    <a:pt x="2451" y="26454"/>
                    <a:pt x="2702" y="25848"/>
                  </a:cubicBezTo>
                  <a:cubicBezTo>
                    <a:pt x="3485" y="24650"/>
                    <a:pt x="4715" y="23693"/>
                    <a:pt x="6051" y="23165"/>
                  </a:cubicBezTo>
                  <a:cubicBezTo>
                    <a:pt x="6678" y="22917"/>
                    <a:pt x="7325" y="22803"/>
                    <a:pt x="7970" y="22803"/>
                  </a:cubicBezTo>
                  <a:close/>
                  <a:moveTo>
                    <a:pt x="37940" y="1"/>
                  </a:moveTo>
                  <a:cubicBezTo>
                    <a:pt x="36480" y="1"/>
                    <a:pt x="35840" y="2826"/>
                    <a:pt x="35562" y="3633"/>
                  </a:cubicBezTo>
                  <a:cubicBezTo>
                    <a:pt x="34633" y="6320"/>
                    <a:pt x="34364" y="9187"/>
                    <a:pt x="33963" y="11988"/>
                  </a:cubicBezTo>
                  <a:cubicBezTo>
                    <a:pt x="33712" y="13733"/>
                    <a:pt x="33197" y="15761"/>
                    <a:pt x="33138" y="17689"/>
                  </a:cubicBezTo>
                  <a:cubicBezTo>
                    <a:pt x="31717" y="15667"/>
                    <a:pt x="29470" y="14598"/>
                    <a:pt x="27106" y="14598"/>
                  </a:cubicBezTo>
                  <a:cubicBezTo>
                    <a:pt x="25863" y="14598"/>
                    <a:pt x="24587" y="14894"/>
                    <a:pt x="23383" y="15502"/>
                  </a:cubicBezTo>
                  <a:cubicBezTo>
                    <a:pt x="21160" y="16627"/>
                    <a:pt x="18330" y="21188"/>
                    <a:pt x="19761" y="23802"/>
                  </a:cubicBezTo>
                  <a:cubicBezTo>
                    <a:pt x="19539" y="23764"/>
                    <a:pt x="19302" y="23747"/>
                    <a:pt x="19061" y="23747"/>
                  </a:cubicBezTo>
                  <a:cubicBezTo>
                    <a:pt x="18169" y="23747"/>
                    <a:pt x="17215" y="23979"/>
                    <a:pt x="16694" y="24208"/>
                  </a:cubicBezTo>
                  <a:cubicBezTo>
                    <a:pt x="15947" y="24536"/>
                    <a:pt x="15354" y="25138"/>
                    <a:pt x="14881" y="25794"/>
                  </a:cubicBezTo>
                  <a:cubicBezTo>
                    <a:pt x="14803" y="25903"/>
                    <a:pt x="14725" y="26027"/>
                    <a:pt x="14658" y="26153"/>
                  </a:cubicBezTo>
                  <a:cubicBezTo>
                    <a:pt x="14920" y="23146"/>
                    <a:pt x="10375" y="21091"/>
                    <a:pt x="7528" y="21091"/>
                  </a:cubicBezTo>
                  <a:cubicBezTo>
                    <a:pt x="7201" y="21091"/>
                    <a:pt x="6897" y="21118"/>
                    <a:pt x="6625" y="21174"/>
                  </a:cubicBezTo>
                  <a:cubicBezTo>
                    <a:pt x="5741" y="21356"/>
                    <a:pt x="4921" y="21676"/>
                    <a:pt x="4179" y="22090"/>
                  </a:cubicBezTo>
                  <a:cubicBezTo>
                    <a:pt x="4406" y="21497"/>
                    <a:pt x="4629" y="20905"/>
                    <a:pt x="4848" y="20313"/>
                  </a:cubicBezTo>
                  <a:cubicBezTo>
                    <a:pt x="5513" y="18536"/>
                    <a:pt x="6082" y="16732"/>
                    <a:pt x="6807" y="14978"/>
                  </a:cubicBezTo>
                  <a:cubicBezTo>
                    <a:pt x="7098" y="14299"/>
                    <a:pt x="7399" y="13624"/>
                    <a:pt x="7718" y="12959"/>
                  </a:cubicBezTo>
                  <a:lnTo>
                    <a:pt x="7718" y="12959"/>
                  </a:lnTo>
                  <a:cubicBezTo>
                    <a:pt x="7718" y="12959"/>
                    <a:pt x="7718" y="12959"/>
                    <a:pt x="7718" y="12959"/>
                  </a:cubicBezTo>
                  <a:cubicBezTo>
                    <a:pt x="7720" y="12959"/>
                    <a:pt x="9688" y="9395"/>
                    <a:pt x="10741" y="9395"/>
                  </a:cubicBezTo>
                  <a:cubicBezTo>
                    <a:pt x="11019" y="9395"/>
                    <a:pt x="11233" y="9643"/>
                    <a:pt x="11331" y="10270"/>
                  </a:cubicBezTo>
                  <a:cubicBezTo>
                    <a:pt x="11381" y="10590"/>
                    <a:pt x="11674" y="10779"/>
                    <a:pt x="11946" y="10779"/>
                  </a:cubicBezTo>
                  <a:cubicBezTo>
                    <a:pt x="12174" y="10779"/>
                    <a:pt x="12388" y="10645"/>
                    <a:pt x="12429" y="10343"/>
                  </a:cubicBezTo>
                  <a:cubicBezTo>
                    <a:pt x="12566" y="9355"/>
                    <a:pt x="11823" y="8434"/>
                    <a:pt x="10849" y="8152"/>
                  </a:cubicBezTo>
                  <a:cubicBezTo>
                    <a:pt x="10643" y="8094"/>
                    <a:pt x="10449" y="8067"/>
                    <a:pt x="10266" y="8067"/>
                  </a:cubicBezTo>
                  <a:cubicBezTo>
                    <a:pt x="8980" y="8067"/>
                    <a:pt x="8233" y="9396"/>
                    <a:pt x="7590" y="10453"/>
                  </a:cubicBezTo>
                  <a:cubicBezTo>
                    <a:pt x="5632" y="13651"/>
                    <a:pt x="4597" y="17369"/>
                    <a:pt x="3281" y="20850"/>
                  </a:cubicBezTo>
                  <a:cubicBezTo>
                    <a:pt x="2888" y="21884"/>
                    <a:pt x="2314" y="23019"/>
                    <a:pt x="1782" y="24181"/>
                  </a:cubicBezTo>
                  <a:cubicBezTo>
                    <a:pt x="543" y="25840"/>
                    <a:pt x="0" y="27981"/>
                    <a:pt x="520" y="30241"/>
                  </a:cubicBezTo>
                  <a:cubicBezTo>
                    <a:pt x="1362" y="33870"/>
                    <a:pt x="4791" y="36101"/>
                    <a:pt x="8253" y="36101"/>
                  </a:cubicBezTo>
                  <a:cubicBezTo>
                    <a:pt x="9303" y="36101"/>
                    <a:pt x="10356" y="35896"/>
                    <a:pt x="11341" y="35463"/>
                  </a:cubicBezTo>
                  <a:cubicBezTo>
                    <a:pt x="14271" y="34173"/>
                    <a:pt x="15934" y="30610"/>
                    <a:pt x="15045" y="27644"/>
                  </a:cubicBezTo>
                  <a:cubicBezTo>
                    <a:pt x="15063" y="27635"/>
                    <a:pt x="15086" y="27630"/>
                    <a:pt x="15099" y="27617"/>
                  </a:cubicBezTo>
                  <a:cubicBezTo>
                    <a:pt x="15200" y="27602"/>
                    <a:pt x="15295" y="27562"/>
                    <a:pt x="15350" y="27480"/>
                  </a:cubicBezTo>
                  <a:cubicBezTo>
                    <a:pt x="15983" y="26542"/>
                    <a:pt x="16384" y="25789"/>
                    <a:pt x="17505" y="25361"/>
                  </a:cubicBezTo>
                  <a:cubicBezTo>
                    <a:pt x="17839" y="25232"/>
                    <a:pt x="18182" y="25183"/>
                    <a:pt x="18526" y="25183"/>
                  </a:cubicBezTo>
                  <a:cubicBezTo>
                    <a:pt x="18862" y="25183"/>
                    <a:pt x="19200" y="25230"/>
                    <a:pt x="19533" y="25293"/>
                  </a:cubicBezTo>
                  <a:cubicBezTo>
                    <a:pt x="19838" y="25351"/>
                    <a:pt x="20080" y="25425"/>
                    <a:pt x="20311" y="25425"/>
                  </a:cubicBezTo>
                  <a:cubicBezTo>
                    <a:pt x="20424" y="25425"/>
                    <a:pt x="20535" y="25407"/>
                    <a:pt x="20649" y="25361"/>
                  </a:cubicBezTo>
                  <a:cubicBezTo>
                    <a:pt x="21447" y="28004"/>
                    <a:pt x="24209" y="29824"/>
                    <a:pt x="27004" y="29824"/>
                  </a:cubicBezTo>
                  <a:cubicBezTo>
                    <a:pt x="27529" y="29824"/>
                    <a:pt x="28054" y="29760"/>
                    <a:pt x="28568" y="29625"/>
                  </a:cubicBezTo>
                  <a:cubicBezTo>
                    <a:pt x="32678" y="28555"/>
                    <a:pt x="35393" y="24031"/>
                    <a:pt x="34200" y="19903"/>
                  </a:cubicBezTo>
                  <a:cubicBezTo>
                    <a:pt x="34942" y="17515"/>
                    <a:pt x="34906" y="14672"/>
                    <a:pt x="35275" y="12244"/>
                  </a:cubicBezTo>
                  <a:cubicBezTo>
                    <a:pt x="35539" y="10522"/>
                    <a:pt x="35758" y="8794"/>
                    <a:pt x="36082" y="7081"/>
                  </a:cubicBezTo>
                  <a:cubicBezTo>
                    <a:pt x="36219" y="6402"/>
                    <a:pt x="36377" y="5728"/>
                    <a:pt x="36564" y="5059"/>
                  </a:cubicBezTo>
                  <a:cubicBezTo>
                    <a:pt x="36755" y="4457"/>
                    <a:pt x="36951" y="3860"/>
                    <a:pt x="37143" y="3259"/>
                  </a:cubicBezTo>
                  <a:cubicBezTo>
                    <a:pt x="37174" y="2611"/>
                    <a:pt x="37471" y="2286"/>
                    <a:pt x="38034" y="2286"/>
                  </a:cubicBezTo>
                  <a:cubicBezTo>
                    <a:pt x="38208" y="2286"/>
                    <a:pt x="38408" y="2317"/>
                    <a:pt x="38633" y="2379"/>
                  </a:cubicBezTo>
                  <a:cubicBezTo>
                    <a:pt x="38608" y="2749"/>
                    <a:pt x="38860" y="2915"/>
                    <a:pt x="39142" y="2915"/>
                  </a:cubicBezTo>
                  <a:cubicBezTo>
                    <a:pt x="39424" y="2915"/>
                    <a:pt x="39734" y="2750"/>
                    <a:pt x="39827" y="2457"/>
                  </a:cubicBezTo>
                  <a:cubicBezTo>
                    <a:pt x="40282" y="1035"/>
                    <a:pt x="39649" y="489"/>
                    <a:pt x="38328" y="64"/>
                  </a:cubicBezTo>
                  <a:cubicBezTo>
                    <a:pt x="38193" y="21"/>
                    <a:pt x="38063" y="1"/>
                    <a:pt x="3794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61" name="Google Shape;161;p26"/>
            <p:cNvGrpSpPr/>
            <p:nvPr/>
          </p:nvGrpSpPr>
          <p:grpSpPr>
            <a:xfrm>
              <a:off x="1879783" y="1205358"/>
              <a:ext cx="1152010" cy="1201602"/>
              <a:chOff x="2323059" y="1340604"/>
              <a:chExt cx="1091436" cy="1138420"/>
            </a:xfrm>
          </p:grpSpPr>
          <p:sp>
            <p:nvSpPr>
              <p:cNvPr id="162" name="Google Shape;162;p26"/>
              <p:cNvSpPr/>
              <p:nvPr/>
            </p:nvSpPr>
            <p:spPr>
              <a:xfrm>
                <a:off x="2323059" y="1340604"/>
                <a:ext cx="1091436" cy="1138420"/>
              </a:xfrm>
              <a:custGeom>
                <a:avLst/>
                <a:gdLst/>
                <a:ahLst/>
                <a:cxnLst/>
                <a:rect l="l" t="t" r="r" b="b"/>
                <a:pathLst>
                  <a:path w="46994" h="49017" extrusionOk="0">
                    <a:moveTo>
                      <a:pt x="26994" y="1227"/>
                    </a:moveTo>
                    <a:cubicBezTo>
                      <a:pt x="29355" y="1227"/>
                      <a:pt x="31407" y="2474"/>
                      <a:pt x="32559" y="5855"/>
                    </a:cubicBezTo>
                    <a:cubicBezTo>
                      <a:pt x="33685" y="9167"/>
                      <a:pt x="33617" y="12921"/>
                      <a:pt x="35781" y="15650"/>
                    </a:cubicBezTo>
                    <a:cubicBezTo>
                      <a:pt x="35744" y="15644"/>
                      <a:pt x="35708" y="15640"/>
                      <a:pt x="35672" y="15640"/>
                    </a:cubicBezTo>
                    <a:cubicBezTo>
                      <a:pt x="35106" y="15640"/>
                      <a:pt x="34634" y="16445"/>
                      <a:pt x="35148" y="16895"/>
                    </a:cubicBezTo>
                    <a:cubicBezTo>
                      <a:pt x="36284" y="17882"/>
                      <a:pt x="37219" y="18085"/>
                      <a:pt x="38560" y="18085"/>
                    </a:cubicBezTo>
                    <a:cubicBezTo>
                      <a:pt x="38821" y="18085"/>
                      <a:pt x="39097" y="18077"/>
                      <a:pt x="39394" y="18066"/>
                    </a:cubicBezTo>
                    <a:cubicBezTo>
                      <a:pt x="39505" y="18062"/>
                      <a:pt x="39615" y="18060"/>
                      <a:pt x="39723" y="18060"/>
                    </a:cubicBezTo>
                    <a:cubicBezTo>
                      <a:pt x="42834" y="18060"/>
                      <a:pt x="44709" y="19827"/>
                      <a:pt x="45449" y="22786"/>
                    </a:cubicBezTo>
                    <a:cubicBezTo>
                      <a:pt x="46921" y="28636"/>
                      <a:pt x="42069" y="35115"/>
                      <a:pt x="38405" y="39121"/>
                    </a:cubicBezTo>
                    <a:cubicBezTo>
                      <a:pt x="34336" y="43572"/>
                      <a:pt x="28978" y="46898"/>
                      <a:pt x="23050" y="48077"/>
                    </a:cubicBezTo>
                    <a:cubicBezTo>
                      <a:pt x="22062" y="48275"/>
                      <a:pt x="21097" y="48369"/>
                      <a:pt x="20157" y="48369"/>
                    </a:cubicBezTo>
                    <a:cubicBezTo>
                      <a:pt x="14216" y="48369"/>
                      <a:pt x="9326" y="44594"/>
                      <a:pt x="6529" y="39188"/>
                    </a:cubicBezTo>
                    <a:cubicBezTo>
                      <a:pt x="1130" y="28745"/>
                      <a:pt x="7258" y="15829"/>
                      <a:pt x="14653" y="8192"/>
                    </a:cubicBezTo>
                    <a:cubicBezTo>
                      <a:pt x="17478" y="5277"/>
                      <a:pt x="22739" y="1227"/>
                      <a:pt x="26994" y="1227"/>
                    </a:cubicBezTo>
                    <a:close/>
                    <a:moveTo>
                      <a:pt x="26814" y="1"/>
                    </a:moveTo>
                    <a:cubicBezTo>
                      <a:pt x="22370" y="1"/>
                      <a:pt x="17303" y="4394"/>
                      <a:pt x="14603" y="6894"/>
                    </a:cubicBezTo>
                    <a:cubicBezTo>
                      <a:pt x="5522" y="15286"/>
                      <a:pt x="0" y="29931"/>
                      <a:pt x="6730" y="41321"/>
                    </a:cubicBezTo>
                    <a:cubicBezTo>
                      <a:pt x="9998" y="46853"/>
                      <a:pt x="14711" y="49017"/>
                      <a:pt x="19716" y="49017"/>
                    </a:cubicBezTo>
                    <a:cubicBezTo>
                      <a:pt x="26637" y="49017"/>
                      <a:pt x="34115" y="44880"/>
                      <a:pt x="39102" y="39790"/>
                    </a:cubicBezTo>
                    <a:cubicBezTo>
                      <a:pt x="43240" y="35567"/>
                      <a:pt x="46994" y="29502"/>
                      <a:pt x="46584" y="23391"/>
                    </a:cubicBezTo>
                    <a:cubicBezTo>
                      <a:pt x="46451" y="21423"/>
                      <a:pt x="45654" y="19610"/>
                      <a:pt x="44273" y="18216"/>
                    </a:cubicBezTo>
                    <a:cubicBezTo>
                      <a:pt x="42397" y="16321"/>
                      <a:pt x="39859" y="17063"/>
                      <a:pt x="37617" y="16685"/>
                    </a:cubicBezTo>
                    <a:cubicBezTo>
                      <a:pt x="37603" y="16590"/>
                      <a:pt x="37571" y="16494"/>
                      <a:pt x="37489" y="16403"/>
                    </a:cubicBezTo>
                    <a:cubicBezTo>
                      <a:pt x="33603" y="11778"/>
                      <a:pt x="35394" y="4825"/>
                      <a:pt x="30204" y="1075"/>
                    </a:cubicBezTo>
                    <a:cubicBezTo>
                      <a:pt x="29158" y="318"/>
                      <a:pt x="28008" y="1"/>
                      <a:pt x="2681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3" name="Google Shape;163;p26"/>
              <p:cNvSpPr/>
              <p:nvPr/>
            </p:nvSpPr>
            <p:spPr>
              <a:xfrm>
                <a:off x="2901570" y="1766783"/>
                <a:ext cx="247323" cy="283600"/>
              </a:xfrm>
              <a:custGeom>
                <a:avLst/>
                <a:gdLst/>
                <a:ahLst/>
                <a:cxnLst/>
                <a:rect l="l" t="t" r="r" b="b"/>
                <a:pathLst>
                  <a:path w="10649" h="12211" extrusionOk="0">
                    <a:moveTo>
                      <a:pt x="6844" y="1447"/>
                    </a:moveTo>
                    <a:cubicBezTo>
                      <a:pt x="7787" y="1447"/>
                      <a:pt x="8794" y="1831"/>
                      <a:pt x="9263" y="2591"/>
                    </a:cubicBezTo>
                    <a:lnTo>
                      <a:pt x="9263" y="2595"/>
                    </a:lnTo>
                    <a:cubicBezTo>
                      <a:pt x="8685" y="5129"/>
                      <a:pt x="8429" y="7220"/>
                      <a:pt x="6603" y="9261"/>
                    </a:cubicBezTo>
                    <a:cubicBezTo>
                      <a:pt x="5928" y="10018"/>
                      <a:pt x="4488" y="10879"/>
                      <a:pt x="3286" y="10879"/>
                    </a:cubicBezTo>
                    <a:cubicBezTo>
                      <a:pt x="2563" y="10879"/>
                      <a:pt x="1927" y="10568"/>
                      <a:pt x="1595" y="9735"/>
                    </a:cubicBezTo>
                    <a:cubicBezTo>
                      <a:pt x="898" y="8004"/>
                      <a:pt x="2183" y="5484"/>
                      <a:pt x="3066" y="4067"/>
                    </a:cubicBezTo>
                    <a:cubicBezTo>
                      <a:pt x="3682" y="3079"/>
                      <a:pt x="4520" y="2290"/>
                      <a:pt x="5541" y="1743"/>
                    </a:cubicBezTo>
                    <a:cubicBezTo>
                      <a:pt x="5907" y="1546"/>
                      <a:pt x="6367" y="1447"/>
                      <a:pt x="6844" y="1447"/>
                    </a:cubicBezTo>
                    <a:close/>
                    <a:moveTo>
                      <a:pt x="6792" y="1"/>
                    </a:moveTo>
                    <a:cubicBezTo>
                      <a:pt x="5960" y="1"/>
                      <a:pt x="5104" y="212"/>
                      <a:pt x="4370" y="627"/>
                    </a:cubicBezTo>
                    <a:cubicBezTo>
                      <a:pt x="1663" y="2158"/>
                      <a:pt x="0" y="6113"/>
                      <a:pt x="36" y="9106"/>
                    </a:cubicBezTo>
                    <a:cubicBezTo>
                      <a:pt x="67" y="11256"/>
                      <a:pt x="1678" y="12210"/>
                      <a:pt x="3436" y="12210"/>
                    </a:cubicBezTo>
                    <a:cubicBezTo>
                      <a:pt x="4083" y="12210"/>
                      <a:pt x="4748" y="12081"/>
                      <a:pt x="5363" y="11835"/>
                    </a:cubicBezTo>
                    <a:cubicBezTo>
                      <a:pt x="8448" y="10601"/>
                      <a:pt x="10649" y="6486"/>
                      <a:pt x="10393" y="3169"/>
                    </a:cubicBezTo>
                    <a:cubicBezTo>
                      <a:pt x="10362" y="1035"/>
                      <a:pt x="8635" y="1"/>
                      <a:pt x="67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4" name="Google Shape;164;p26"/>
              <p:cNvSpPr/>
              <p:nvPr/>
            </p:nvSpPr>
            <p:spPr>
              <a:xfrm>
                <a:off x="2808763" y="1481533"/>
                <a:ext cx="179181" cy="195671"/>
              </a:xfrm>
              <a:custGeom>
                <a:avLst/>
                <a:gdLst/>
                <a:ahLst/>
                <a:cxnLst/>
                <a:rect l="l" t="t" r="r" b="b"/>
                <a:pathLst>
                  <a:path w="7715" h="8425" extrusionOk="0">
                    <a:moveTo>
                      <a:pt x="4167" y="1592"/>
                    </a:moveTo>
                    <a:cubicBezTo>
                      <a:pt x="4491" y="1592"/>
                      <a:pt x="4830" y="1685"/>
                      <a:pt x="5136" y="1846"/>
                    </a:cubicBezTo>
                    <a:cubicBezTo>
                      <a:pt x="4980" y="2124"/>
                      <a:pt x="5008" y="2475"/>
                      <a:pt x="5258" y="2780"/>
                    </a:cubicBezTo>
                    <a:cubicBezTo>
                      <a:pt x="6296" y="4032"/>
                      <a:pt x="5475" y="6726"/>
                      <a:pt x="3813" y="6726"/>
                    </a:cubicBezTo>
                    <a:cubicBezTo>
                      <a:pt x="3569" y="6726"/>
                      <a:pt x="3307" y="6668"/>
                      <a:pt x="3031" y="6539"/>
                    </a:cubicBezTo>
                    <a:cubicBezTo>
                      <a:pt x="1695" y="5924"/>
                      <a:pt x="1937" y="3924"/>
                      <a:pt x="2470" y="2880"/>
                    </a:cubicBezTo>
                    <a:cubicBezTo>
                      <a:pt x="2757" y="2320"/>
                      <a:pt x="3340" y="1669"/>
                      <a:pt x="4010" y="1600"/>
                    </a:cubicBezTo>
                    <a:cubicBezTo>
                      <a:pt x="4062" y="1595"/>
                      <a:pt x="4115" y="1592"/>
                      <a:pt x="4167" y="1592"/>
                    </a:cubicBezTo>
                    <a:close/>
                    <a:moveTo>
                      <a:pt x="4192" y="0"/>
                    </a:moveTo>
                    <a:cubicBezTo>
                      <a:pt x="3287" y="0"/>
                      <a:pt x="2448" y="462"/>
                      <a:pt x="1805" y="1131"/>
                    </a:cubicBezTo>
                    <a:cubicBezTo>
                      <a:pt x="178" y="2807"/>
                      <a:pt x="1" y="5860"/>
                      <a:pt x="1681" y="7542"/>
                    </a:cubicBezTo>
                    <a:cubicBezTo>
                      <a:pt x="2293" y="8154"/>
                      <a:pt x="3069" y="8425"/>
                      <a:pt x="3851" y="8425"/>
                    </a:cubicBezTo>
                    <a:cubicBezTo>
                      <a:pt x="5248" y="8425"/>
                      <a:pt x="6667" y="7561"/>
                      <a:pt x="7222" y="6230"/>
                    </a:cubicBezTo>
                    <a:cubicBezTo>
                      <a:pt x="7614" y="5282"/>
                      <a:pt x="7714" y="4115"/>
                      <a:pt x="7541" y="3108"/>
                    </a:cubicBezTo>
                    <a:cubicBezTo>
                      <a:pt x="7450" y="2580"/>
                      <a:pt x="7167" y="1946"/>
                      <a:pt x="6730" y="1604"/>
                    </a:cubicBezTo>
                    <a:cubicBezTo>
                      <a:pt x="6425" y="903"/>
                      <a:pt x="5883" y="407"/>
                      <a:pt x="5008" y="128"/>
                    </a:cubicBezTo>
                    <a:cubicBezTo>
                      <a:pt x="4732" y="41"/>
                      <a:pt x="4459" y="0"/>
                      <a:pt x="419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5" name="Google Shape;165;p26"/>
              <p:cNvSpPr/>
              <p:nvPr/>
            </p:nvSpPr>
            <p:spPr>
              <a:xfrm>
                <a:off x="2594675" y="1655884"/>
                <a:ext cx="197505" cy="172190"/>
              </a:xfrm>
              <a:custGeom>
                <a:avLst/>
                <a:gdLst/>
                <a:ahLst/>
                <a:cxnLst/>
                <a:rect l="l" t="t" r="r" b="b"/>
                <a:pathLst>
                  <a:path w="8504" h="7414" extrusionOk="0">
                    <a:moveTo>
                      <a:pt x="4351" y="1720"/>
                    </a:moveTo>
                    <a:cubicBezTo>
                      <a:pt x="5307" y="1720"/>
                      <a:pt x="6266" y="2454"/>
                      <a:pt x="6653" y="3320"/>
                    </a:cubicBezTo>
                    <a:cubicBezTo>
                      <a:pt x="6525" y="3867"/>
                      <a:pt x="6785" y="4441"/>
                      <a:pt x="6598" y="5005"/>
                    </a:cubicBezTo>
                    <a:cubicBezTo>
                      <a:pt x="6457" y="5434"/>
                      <a:pt x="5902" y="5639"/>
                      <a:pt x="5514" y="5749"/>
                    </a:cubicBezTo>
                    <a:cubicBezTo>
                      <a:pt x="5285" y="5811"/>
                      <a:pt x="5032" y="5842"/>
                      <a:pt x="4771" y="5842"/>
                    </a:cubicBezTo>
                    <a:cubicBezTo>
                      <a:pt x="3934" y="5842"/>
                      <a:pt x="3018" y="5519"/>
                      <a:pt x="2552" y="4868"/>
                    </a:cubicBezTo>
                    <a:cubicBezTo>
                      <a:pt x="1883" y="3926"/>
                      <a:pt x="2598" y="2449"/>
                      <a:pt x="3491" y="1943"/>
                    </a:cubicBezTo>
                    <a:cubicBezTo>
                      <a:pt x="3766" y="1788"/>
                      <a:pt x="4058" y="1720"/>
                      <a:pt x="4351" y="1720"/>
                    </a:cubicBezTo>
                    <a:close/>
                    <a:moveTo>
                      <a:pt x="4306" y="1"/>
                    </a:moveTo>
                    <a:cubicBezTo>
                      <a:pt x="2622" y="1"/>
                      <a:pt x="1399" y="1235"/>
                      <a:pt x="876" y="2841"/>
                    </a:cubicBezTo>
                    <a:cubicBezTo>
                      <a:pt x="0" y="5535"/>
                      <a:pt x="2450" y="7413"/>
                      <a:pt x="4891" y="7413"/>
                    </a:cubicBezTo>
                    <a:cubicBezTo>
                      <a:pt x="5079" y="7413"/>
                      <a:pt x="5268" y="7402"/>
                      <a:pt x="5455" y="7379"/>
                    </a:cubicBezTo>
                    <a:cubicBezTo>
                      <a:pt x="6731" y="7229"/>
                      <a:pt x="7810" y="6569"/>
                      <a:pt x="8266" y="5329"/>
                    </a:cubicBezTo>
                    <a:cubicBezTo>
                      <a:pt x="8503" y="4691"/>
                      <a:pt x="8398" y="3966"/>
                      <a:pt x="8152" y="3356"/>
                    </a:cubicBezTo>
                    <a:cubicBezTo>
                      <a:pt x="8062" y="3128"/>
                      <a:pt x="7883" y="2942"/>
                      <a:pt x="7679" y="2832"/>
                    </a:cubicBezTo>
                    <a:cubicBezTo>
                      <a:pt x="7473" y="1383"/>
                      <a:pt x="6443" y="285"/>
                      <a:pt x="4858" y="44"/>
                    </a:cubicBezTo>
                    <a:cubicBezTo>
                      <a:pt x="4669" y="15"/>
                      <a:pt x="4484" y="1"/>
                      <a:pt x="430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6" name="Google Shape;166;p26"/>
              <p:cNvSpPr/>
              <p:nvPr/>
            </p:nvSpPr>
            <p:spPr>
              <a:xfrm>
                <a:off x="2545275" y="1896216"/>
                <a:ext cx="208816" cy="178879"/>
              </a:xfrm>
              <a:custGeom>
                <a:avLst/>
                <a:gdLst/>
                <a:ahLst/>
                <a:cxnLst/>
                <a:rect l="l" t="t" r="r" b="b"/>
                <a:pathLst>
                  <a:path w="8991" h="7702" extrusionOk="0">
                    <a:moveTo>
                      <a:pt x="3926" y="1589"/>
                    </a:moveTo>
                    <a:cubicBezTo>
                      <a:pt x="4901" y="1589"/>
                      <a:pt x="5773" y="1975"/>
                      <a:pt x="6347" y="2686"/>
                    </a:cubicBezTo>
                    <a:cubicBezTo>
                      <a:pt x="6343" y="2713"/>
                      <a:pt x="6334" y="2736"/>
                      <a:pt x="6334" y="2763"/>
                    </a:cubicBezTo>
                    <a:cubicBezTo>
                      <a:pt x="6343" y="3989"/>
                      <a:pt x="6980" y="5055"/>
                      <a:pt x="5632" y="5806"/>
                    </a:cubicBezTo>
                    <a:cubicBezTo>
                      <a:pt x="5268" y="6011"/>
                      <a:pt x="4845" y="6108"/>
                      <a:pt x="4419" y="6108"/>
                    </a:cubicBezTo>
                    <a:cubicBezTo>
                      <a:pt x="3741" y="6108"/>
                      <a:pt x="3053" y="5863"/>
                      <a:pt x="2574" y="5415"/>
                    </a:cubicBezTo>
                    <a:cubicBezTo>
                      <a:pt x="1472" y="4376"/>
                      <a:pt x="1836" y="1788"/>
                      <a:pt x="3527" y="1611"/>
                    </a:cubicBezTo>
                    <a:cubicBezTo>
                      <a:pt x="3661" y="1596"/>
                      <a:pt x="3795" y="1589"/>
                      <a:pt x="3926" y="1589"/>
                    </a:cubicBezTo>
                    <a:close/>
                    <a:moveTo>
                      <a:pt x="4498" y="1"/>
                    </a:moveTo>
                    <a:cubicBezTo>
                      <a:pt x="4234" y="1"/>
                      <a:pt x="3973" y="30"/>
                      <a:pt x="3723" y="93"/>
                    </a:cubicBezTo>
                    <a:cubicBezTo>
                      <a:pt x="1340" y="685"/>
                      <a:pt x="0" y="3301"/>
                      <a:pt x="1025" y="5579"/>
                    </a:cubicBezTo>
                    <a:cubicBezTo>
                      <a:pt x="1649" y="6965"/>
                      <a:pt x="3105" y="7701"/>
                      <a:pt x="4570" y="7701"/>
                    </a:cubicBezTo>
                    <a:cubicBezTo>
                      <a:pt x="5054" y="7701"/>
                      <a:pt x="5540" y="7621"/>
                      <a:pt x="5996" y="7457"/>
                    </a:cubicBezTo>
                    <a:cubicBezTo>
                      <a:pt x="7805" y="6809"/>
                      <a:pt x="8990" y="4395"/>
                      <a:pt x="7914" y="2690"/>
                    </a:cubicBezTo>
                    <a:cubicBezTo>
                      <a:pt x="7863" y="1123"/>
                      <a:pt x="6121" y="1"/>
                      <a:pt x="449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7" name="Google Shape;167;p26"/>
              <p:cNvSpPr/>
              <p:nvPr/>
            </p:nvSpPr>
            <p:spPr>
              <a:xfrm>
                <a:off x="2656941" y="2119733"/>
                <a:ext cx="234294" cy="207515"/>
              </a:xfrm>
              <a:custGeom>
                <a:avLst/>
                <a:gdLst/>
                <a:ahLst/>
                <a:cxnLst/>
                <a:rect l="l" t="t" r="r" b="b"/>
                <a:pathLst>
                  <a:path w="10088" h="8935" extrusionOk="0">
                    <a:moveTo>
                      <a:pt x="5017" y="1594"/>
                    </a:moveTo>
                    <a:cubicBezTo>
                      <a:pt x="5919" y="1594"/>
                      <a:pt x="6697" y="2024"/>
                      <a:pt x="7189" y="2739"/>
                    </a:cubicBezTo>
                    <a:cubicBezTo>
                      <a:pt x="7011" y="3355"/>
                      <a:pt x="7225" y="4001"/>
                      <a:pt x="7125" y="4648"/>
                    </a:cubicBezTo>
                    <a:cubicBezTo>
                      <a:pt x="6979" y="5569"/>
                      <a:pt x="6474" y="6457"/>
                      <a:pt x="5804" y="7090"/>
                    </a:cubicBezTo>
                    <a:cubicBezTo>
                      <a:pt x="5541" y="7339"/>
                      <a:pt x="5240" y="7441"/>
                      <a:pt x="4926" y="7441"/>
                    </a:cubicBezTo>
                    <a:cubicBezTo>
                      <a:pt x="3981" y="7441"/>
                      <a:pt x="2925" y="6516"/>
                      <a:pt x="2487" y="5883"/>
                    </a:cubicBezTo>
                    <a:cubicBezTo>
                      <a:pt x="1972" y="5136"/>
                      <a:pt x="1758" y="4175"/>
                      <a:pt x="2004" y="3300"/>
                    </a:cubicBezTo>
                    <a:cubicBezTo>
                      <a:pt x="2332" y="2156"/>
                      <a:pt x="3790" y="1664"/>
                      <a:pt x="4843" y="1600"/>
                    </a:cubicBezTo>
                    <a:cubicBezTo>
                      <a:pt x="4901" y="1596"/>
                      <a:pt x="4959" y="1594"/>
                      <a:pt x="5017" y="1594"/>
                    </a:cubicBezTo>
                    <a:close/>
                    <a:moveTo>
                      <a:pt x="4957" y="1"/>
                    </a:moveTo>
                    <a:cubicBezTo>
                      <a:pt x="2846" y="1"/>
                      <a:pt x="501" y="1127"/>
                      <a:pt x="268" y="3519"/>
                    </a:cubicBezTo>
                    <a:cubicBezTo>
                      <a:pt x="0" y="6288"/>
                      <a:pt x="2326" y="8935"/>
                      <a:pt x="5017" y="8935"/>
                    </a:cubicBezTo>
                    <a:cubicBezTo>
                      <a:pt x="5399" y="8935"/>
                      <a:pt x="5788" y="8881"/>
                      <a:pt x="6178" y="8768"/>
                    </a:cubicBezTo>
                    <a:cubicBezTo>
                      <a:pt x="7873" y="8270"/>
                      <a:pt x="10087" y="3723"/>
                      <a:pt x="8382" y="2548"/>
                    </a:cubicBezTo>
                    <a:cubicBezTo>
                      <a:pt x="8506" y="882"/>
                      <a:pt x="6823" y="1"/>
                      <a:pt x="495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8" name="Google Shape;168;p26"/>
            <p:cNvSpPr/>
            <p:nvPr/>
          </p:nvSpPr>
          <p:spPr>
            <a:xfrm>
              <a:off x="3585937" y="203448"/>
              <a:ext cx="538398" cy="1219254"/>
            </a:xfrm>
            <a:custGeom>
              <a:avLst/>
              <a:gdLst/>
              <a:ahLst/>
              <a:cxnLst/>
              <a:rect l="l" t="t" r="r" b="b"/>
              <a:pathLst>
                <a:path w="21962" h="49735" extrusionOk="0">
                  <a:moveTo>
                    <a:pt x="10636" y="1506"/>
                  </a:moveTo>
                  <a:cubicBezTo>
                    <a:pt x="10847" y="1506"/>
                    <a:pt x="11016" y="1549"/>
                    <a:pt x="11030" y="1682"/>
                  </a:cubicBezTo>
                  <a:cubicBezTo>
                    <a:pt x="11089" y="2220"/>
                    <a:pt x="10925" y="2785"/>
                    <a:pt x="10852" y="3318"/>
                  </a:cubicBezTo>
                  <a:cubicBezTo>
                    <a:pt x="10669" y="4598"/>
                    <a:pt x="10797" y="5988"/>
                    <a:pt x="10861" y="7305"/>
                  </a:cubicBezTo>
                  <a:cubicBezTo>
                    <a:pt x="10574" y="7263"/>
                    <a:pt x="10282" y="7236"/>
                    <a:pt x="9986" y="7231"/>
                  </a:cubicBezTo>
                  <a:cubicBezTo>
                    <a:pt x="10173" y="6411"/>
                    <a:pt x="10087" y="5687"/>
                    <a:pt x="9891" y="4767"/>
                  </a:cubicBezTo>
                  <a:cubicBezTo>
                    <a:pt x="9800" y="4334"/>
                    <a:pt x="9098" y="1828"/>
                    <a:pt x="9767" y="1641"/>
                  </a:cubicBezTo>
                  <a:cubicBezTo>
                    <a:pt x="9873" y="1611"/>
                    <a:pt x="10306" y="1506"/>
                    <a:pt x="10636" y="1506"/>
                  </a:cubicBezTo>
                  <a:close/>
                  <a:moveTo>
                    <a:pt x="9974" y="9086"/>
                  </a:moveTo>
                  <a:cubicBezTo>
                    <a:pt x="11856" y="9086"/>
                    <a:pt x="13722" y="10344"/>
                    <a:pt x="14597" y="12043"/>
                  </a:cubicBezTo>
                  <a:cubicBezTo>
                    <a:pt x="14688" y="14011"/>
                    <a:pt x="14238" y="15884"/>
                    <a:pt x="12524" y="17165"/>
                  </a:cubicBezTo>
                  <a:cubicBezTo>
                    <a:pt x="11892" y="17636"/>
                    <a:pt x="11194" y="17835"/>
                    <a:pt x="10489" y="17835"/>
                  </a:cubicBezTo>
                  <a:cubicBezTo>
                    <a:pt x="8767" y="17835"/>
                    <a:pt x="7000" y="16643"/>
                    <a:pt x="6036" y="15300"/>
                  </a:cubicBezTo>
                  <a:cubicBezTo>
                    <a:pt x="4392" y="13014"/>
                    <a:pt x="5990" y="10667"/>
                    <a:pt x="8095" y="9551"/>
                  </a:cubicBezTo>
                  <a:cubicBezTo>
                    <a:pt x="8698" y="9230"/>
                    <a:pt x="9337" y="9086"/>
                    <a:pt x="9974" y="9086"/>
                  </a:cubicBezTo>
                  <a:close/>
                  <a:moveTo>
                    <a:pt x="10779" y="19456"/>
                  </a:moveTo>
                  <a:cubicBezTo>
                    <a:pt x="11413" y="23083"/>
                    <a:pt x="13085" y="26601"/>
                    <a:pt x="14579" y="30123"/>
                  </a:cubicBezTo>
                  <a:cubicBezTo>
                    <a:pt x="14220" y="30007"/>
                    <a:pt x="13806" y="29966"/>
                    <a:pt x="13373" y="29966"/>
                  </a:cubicBezTo>
                  <a:cubicBezTo>
                    <a:pt x="12883" y="29966"/>
                    <a:pt x="12368" y="30019"/>
                    <a:pt x="11878" y="30077"/>
                  </a:cubicBezTo>
                  <a:cubicBezTo>
                    <a:pt x="11841" y="29421"/>
                    <a:pt x="11768" y="28769"/>
                    <a:pt x="11577" y="28191"/>
                  </a:cubicBezTo>
                  <a:cubicBezTo>
                    <a:pt x="11466" y="27856"/>
                    <a:pt x="11158" y="27678"/>
                    <a:pt x="10858" y="27678"/>
                  </a:cubicBezTo>
                  <a:cubicBezTo>
                    <a:pt x="10570" y="27678"/>
                    <a:pt x="10288" y="27842"/>
                    <a:pt x="10192" y="28191"/>
                  </a:cubicBezTo>
                  <a:cubicBezTo>
                    <a:pt x="10019" y="28828"/>
                    <a:pt x="10032" y="29530"/>
                    <a:pt x="10087" y="30232"/>
                  </a:cubicBezTo>
                  <a:cubicBezTo>
                    <a:pt x="9439" y="30260"/>
                    <a:pt x="8793" y="30277"/>
                    <a:pt x="8146" y="30314"/>
                  </a:cubicBezTo>
                  <a:cubicBezTo>
                    <a:pt x="7941" y="30327"/>
                    <a:pt x="7744" y="30346"/>
                    <a:pt x="7544" y="30369"/>
                  </a:cubicBezTo>
                  <a:cubicBezTo>
                    <a:pt x="8114" y="28373"/>
                    <a:pt x="8697" y="26382"/>
                    <a:pt x="9226" y="24377"/>
                  </a:cubicBezTo>
                  <a:cubicBezTo>
                    <a:pt x="9663" y="22723"/>
                    <a:pt x="9782" y="21083"/>
                    <a:pt x="10292" y="19461"/>
                  </a:cubicBezTo>
                  <a:cubicBezTo>
                    <a:pt x="10342" y="19464"/>
                    <a:pt x="10392" y="19465"/>
                    <a:pt x="10442" y="19465"/>
                  </a:cubicBezTo>
                  <a:cubicBezTo>
                    <a:pt x="10556" y="19465"/>
                    <a:pt x="10669" y="19460"/>
                    <a:pt x="10779" y="19456"/>
                  </a:cubicBezTo>
                  <a:close/>
                  <a:moveTo>
                    <a:pt x="13016" y="18782"/>
                  </a:moveTo>
                  <a:cubicBezTo>
                    <a:pt x="14069" y="20162"/>
                    <a:pt x="14843" y="22787"/>
                    <a:pt x="15432" y="24212"/>
                  </a:cubicBezTo>
                  <a:cubicBezTo>
                    <a:pt x="16511" y="26851"/>
                    <a:pt x="17359" y="29516"/>
                    <a:pt x="18069" y="32277"/>
                  </a:cubicBezTo>
                  <a:cubicBezTo>
                    <a:pt x="18971" y="35814"/>
                    <a:pt x="19810" y="39627"/>
                    <a:pt x="20320" y="43399"/>
                  </a:cubicBezTo>
                  <a:cubicBezTo>
                    <a:pt x="20233" y="42999"/>
                    <a:pt x="20138" y="42598"/>
                    <a:pt x="20025" y="42211"/>
                  </a:cubicBezTo>
                  <a:cubicBezTo>
                    <a:pt x="19195" y="39404"/>
                    <a:pt x="18443" y="36575"/>
                    <a:pt x="17619" y="33768"/>
                  </a:cubicBezTo>
                  <a:cubicBezTo>
                    <a:pt x="16233" y="29066"/>
                    <a:pt x="14215" y="23611"/>
                    <a:pt x="11750" y="19306"/>
                  </a:cubicBezTo>
                  <a:cubicBezTo>
                    <a:pt x="11992" y="19247"/>
                    <a:pt x="12238" y="19174"/>
                    <a:pt x="12469" y="19069"/>
                  </a:cubicBezTo>
                  <a:cubicBezTo>
                    <a:pt x="12652" y="18987"/>
                    <a:pt x="12835" y="18891"/>
                    <a:pt x="13016" y="18782"/>
                  </a:cubicBezTo>
                  <a:close/>
                  <a:moveTo>
                    <a:pt x="8078" y="19001"/>
                  </a:moveTo>
                  <a:cubicBezTo>
                    <a:pt x="8337" y="19100"/>
                    <a:pt x="8606" y="19182"/>
                    <a:pt x="8875" y="19256"/>
                  </a:cubicBezTo>
                  <a:cubicBezTo>
                    <a:pt x="8346" y="20176"/>
                    <a:pt x="8192" y="21302"/>
                    <a:pt x="8005" y="22376"/>
                  </a:cubicBezTo>
                  <a:cubicBezTo>
                    <a:pt x="7481" y="25411"/>
                    <a:pt x="6465" y="28350"/>
                    <a:pt x="5622" y="31307"/>
                  </a:cubicBezTo>
                  <a:cubicBezTo>
                    <a:pt x="4323" y="35858"/>
                    <a:pt x="2728" y="40283"/>
                    <a:pt x="1320" y="44785"/>
                  </a:cubicBezTo>
                  <a:cubicBezTo>
                    <a:pt x="1471" y="43336"/>
                    <a:pt x="1712" y="41887"/>
                    <a:pt x="1839" y="40602"/>
                  </a:cubicBezTo>
                  <a:cubicBezTo>
                    <a:pt x="2123" y="37818"/>
                    <a:pt x="2756" y="35126"/>
                    <a:pt x="3480" y="32432"/>
                  </a:cubicBezTo>
                  <a:cubicBezTo>
                    <a:pt x="4131" y="30027"/>
                    <a:pt x="4929" y="27694"/>
                    <a:pt x="5841" y="25375"/>
                  </a:cubicBezTo>
                  <a:cubicBezTo>
                    <a:pt x="6642" y="23320"/>
                    <a:pt x="6879" y="20855"/>
                    <a:pt x="8078" y="19001"/>
                  </a:cubicBezTo>
                  <a:close/>
                  <a:moveTo>
                    <a:pt x="10530" y="1"/>
                  </a:moveTo>
                  <a:cubicBezTo>
                    <a:pt x="10415" y="1"/>
                    <a:pt x="10297" y="5"/>
                    <a:pt x="10177" y="14"/>
                  </a:cubicBezTo>
                  <a:cubicBezTo>
                    <a:pt x="6779" y="279"/>
                    <a:pt x="8091" y="4890"/>
                    <a:pt x="8989" y="7286"/>
                  </a:cubicBezTo>
                  <a:cubicBezTo>
                    <a:pt x="8920" y="7296"/>
                    <a:pt x="8852" y="7300"/>
                    <a:pt x="8783" y="7309"/>
                  </a:cubicBezTo>
                  <a:cubicBezTo>
                    <a:pt x="5138" y="7847"/>
                    <a:pt x="2802" y="11592"/>
                    <a:pt x="4004" y="15041"/>
                  </a:cubicBezTo>
                  <a:cubicBezTo>
                    <a:pt x="4482" y="16417"/>
                    <a:pt x="5590" y="17630"/>
                    <a:pt x="6943" y="18440"/>
                  </a:cubicBezTo>
                  <a:cubicBezTo>
                    <a:pt x="4528" y="21853"/>
                    <a:pt x="3498" y="26952"/>
                    <a:pt x="2400" y="30838"/>
                  </a:cubicBezTo>
                  <a:cubicBezTo>
                    <a:pt x="1621" y="33599"/>
                    <a:pt x="1002" y="36360"/>
                    <a:pt x="609" y="39203"/>
                  </a:cubicBezTo>
                  <a:cubicBezTo>
                    <a:pt x="172" y="42365"/>
                    <a:pt x="737" y="45842"/>
                    <a:pt x="104" y="48926"/>
                  </a:cubicBezTo>
                  <a:cubicBezTo>
                    <a:pt x="1" y="49428"/>
                    <a:pt x="364" y="49735"/>
                    <a:pt x="737" y="49735"/>
                  </a:cubicBezTo>
                  <a:cubicBezTo>
                    <a:pt x="990" y="49735"/>
                    <a:pt x="1249" y="49594"/>
                    <a:pt x="1370" y="49277"/>
                  </a:cubicBezTo>
                  <a:cubicBezTo>
                    <a:pt x="3398" y="43988"/>
                    <a:pt x="5344" y="38434"/>
                    <a:pt x="6825" y="32956"/>
                  </a:cubicBezTo>
                  <a:cubicBezTo>
                    <a:pt x="6938" y="32542"/>
                    <a:pt x="7057" y="32123"/>
                    <a:pt x="7170" y="31709"/>
                  </a:cubicBezTo>
                  <a:cubicBezTo>
                    <a:pt x="7654" y="31895"/>
                    <a:pt x="8270" y="31931"/>
                    <a:pt x="8811" y="31931"/>
                  </a:cubicBezTo>
                  <a:cubicBezTo>
                    <a:pt x="9126" y="31931"/>
                    <a:pt x="9416" y="31919"/>
                    <a:pt x="9640" y="31917"/>
                  </a:cubicBezTo>
                  <a:cubicBezTo>
                    <a:pt x="9832" y="31917"/>
                    <a:pt x="10023" y="31913"/>
                    <a:pt x="10210" y="31909"/>
                  </a:cubicBezTo>
                  <a:lnTo>
                    <a:pt x="10210" y="31909"/>
                  </a:lnTo>
                  <a:cubicBezTo>
                    <a:pt x="10246" y="33043"/>
                    <a:pt x="10177" y="34470"/>
                    <a:pt x="10829" y="35404"/>
                  </a:cubicBezTo>
                  <a:cubicBezTo>
                    <a:pt x="10932" y="35550"/>
                    <a:pt x="11080" y="35624"/>
                    <a:pt x="11227" y="35624"/>
                  </a:cubicBezTo>
                  <a:cubicBezTo>
                    <a:pt x="11373" y="35624"/>
                    <a:pt x="11518" y="35551"/>
                    <a:pt x="11618" y="35404"/>
                  </a:cubicBezTo>
                  <a:cubicBezTo>
                    <a:pt x="12246" y="34478"/>
                    <a:pt x="12042" y="33134"/>
                    <a:pt x="11964" y="32081"/>
                  </a:cubicBezTo>
                  <a:cubicBezTo>
                    <a:pt x="11954" y="32009"/>
                    <a:pt x="11954" y="31932"/>
                    <a:pt x="11950" y="31854"/>
                  </a:cubicBezTo>
                  <a:cubicBezTo>
                    <a:pt x="12160" y="31845"/>
                    <a:pt x="12370" y="31840"/>
                    <a:pt x="12579" y="31827"/>
                  </a:cubicBezTo>
                  <a:cubicBezTo>
                    <a:pt x="13272" y="31791"/>
                    <a:pt x="14156" y="31886"/>
                    <a:pt x="14784" y="31566"/>
                  </a:cubicBezTo>
                  <a:cubicBezTo>
                    <a:pt x="14902" y="31503"/>
                    <a:pt x="14999" y="31402"/>
                    <a:pt x="15062" y="31284"/>
                  </a:cubicBezTo>
                  <a:cubicBezTo>
                    <a:pt x="15618" y="32642"/>
                    <a:pt x="16124" y="34005"/>
                    <a:pt x="16515" y="35376"/>
                  </a:cubicBezTo>
                  <a:cubicBezTo>
                    <a:pt x="17313" y="38182"/>
                    <a:pt x="18065" y="41008"/>
                    <a:pt x="18926" y="43801"/>
                  </a:cubicBezTo>
                  <a:cubicBezTo>
                    <a:pt x="19518" y="45714"/>
                    <a:pt x="19741" y="47691"/>
                    <a:pt x="20889" y="49382"/>
                  </a:cubicBezTo>
                  <a:cubicBezTo>
                    <a:pt x="21003" y="49549"/>
                    <a:pt x="21206" y="49632"/>
                    <a:pt x="21402" y="49632"/>
                  </a:cubicBezTo>
                  <a:cubicBezTo>
                    <a:pt x="21689" y="49632"/>
                    <a:pt x="21962" y="49456"/>
                    <a:pt x="21924" y="49104"/>
                  </a:cubicBezTo>
                  <a:cubicBezTo>
                    <a:pt x="21282" y="43281"/>
                    <a:pt x="20725" y="37631"/>
                    <a:pt x="19514" y="31881"/>
                  </a:cubicBezTo>
                  <a:cubicBezTo>
                    <a:pt x="18849" y="28706"/>
                    <a:pt x="17819" y="25762"/>
                    <a:pt x="16574" y="22782"/>
                  </a:cubicBezTo>
                  <a:cubicBezTo>
                    <a:pt x="15928" y="21220"/>
                    <a:pt x="15313" y="19215"/>
                    <a:pt x="14174" y="17884"/>
                  </a:cubicBezTo>
                  <a:cubicBezTo>
                    <a:pt x="16033" y="16116"/>
                    <a:pt x="17263" y="13155"/>
                    <a:pt x="15472" y="11260"/>
                  </a:cubicBezTo>
                  <a:cubicBezTo>
                    <a:pt x="15012" y="9555"/>
                    <a:pt x="13823" y="8307"/>
                    <a:pt x="12261" y="7683"/>
                  </a:cubicBezTo>
                  <a:cubicBezTo>
                    <a:pt x="12315" y="5769"/>
                    <a:pt x="12383" y="3900"/>
                    <a:pt x="12556" y="1997"/>
                  </a:cubicBezTo>
                  <a:cubicBezTo>
                    <a:pt x="12690" y="533"/>
                    <a:pt x="11764" y="1"/>
                    <a:pt x="1053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169;p26"/>
            <p:cNvSpPr/>
            <p:nvPr/>
          </p:nvSpPr>
          <p:spPr>
            <a:xfrm>
              <a:off x="1318024" y="2108705"/>
              <a:ext cx="389960" cy="429037"/>
            </a:xfrm>
            <a:custGeom>
              <a:avLst/>
              <a:gdLst/>
              <a:ahLst/>
              <a:cxnLst/>
              <a:rect l="l" t="t" r="r" b="b"/>
              <a:pathLst>
                <a:path w="15907" h="17501" extrusionOk="0">
                  <a:moveTo>
                    <a:pt x="7554" y="1416"/>
                  </a:moveTo>
                  <a:cubicBezTo>
                    <a:pt x="8297" y="1416"/>
                    <a:pt x="8709" y="1737"/>
                    <a:pt x="8794" y="2384"/>
                  </a:cubicBezTo>
                  <a:cubicBezTo>
                    <a:pt x="8949" y="2881"/>
                    <a:pt x="8990" y="3414"/>
                    <a:pt x="9027" y="3928"/>
                  </a:cubicBezTo>
                  <a:cubicBezTo>
                    <a:pt x="9099" y="4945"/>
                    <a:pt x="9259" y="6048"/>
                    <a:pt x="9050" y="7063"/>
                  </a:cubicBezTo>
                  <a:cubicBezTo>
                    <a:pt x="9044" y="7072"/>
                    <a:pt x="9044" y="7082"/>
                    <a:pt x="9040" y="7095"/>
                  </a:cubicBezTo>
                  <a:cubicBezTo>
                    <a:pt x="8854" y="7012"/>
                    <a:pt x="8657" y="6963"/>
                    <a:pt x="8454" y="6963"/>
                  </a:cubicBezTo>
                  <a:cubicBezTo>
                    <a:pt x="8348" y="6963"/>
                    <a:pt x="8241" y="6976"/>
                    <a:pt x="8133" y="7004"/>
                  </a:cubicBezTo>
                  <a:cubicBezTo>
                    <a:pt x="7427" y="5383"/>
                    <a:pt x="6425" y="3086"/>
                    <a:pt x="7131" y="1446"/>
                  </a:cubicBezTo>
                  <a:cubicBezTo>
                    <a:pt x="7282" y="1426"/>
                    <a:pt x="7423" y="1416"/>
                    <a:pt x="7554" y="1416"/>
                  </a:cubicBezTo>
                  <a:close/>
                  <a:moveTo>
                    <a:pt x="12684" y="4648"/>
                  </a:moveTo>
                  <a:cubicBezTo>
                    <a:pt x="13832" y="4648"/>
                    <a:pt x="14081" y="5297"/>
                    <a:pt x="13428" y="6594"/>
                  </a:cubicBezTo>
                  <a:cubicBezTo>
                    <a:pt x="12631" y="7482"/>
                    <a:pt x="11296" y="7888"/>
                    <a:pt x="10175" y="8384"/>
                  </a:cubicBezTo>
                  <a:cubicBezTo>
                    <a:pt x="10138" y="8294"/>
                    <a:pt x="10102" y="8207"/>
                    <a:pt x="10061" y="8121"/>
                  </a:cubicBezTo>
                  <a:cubicBezTo>
                    <a:pt x="9979" y="7947"/>
                    <a:pt x="9870" y="7779"/>
                    <a:pt x="9738" y="7629"/>
                  </a:cubicBezTo>
                  <a:cubicBezTo>
                    <a:pt x="9851" y="7437"/>
                    <a:pt x="9946" y="7187"/>
                    <a:pt x="10028" y="6904"/>
                  </a:cubicBezTo>
                  <a:cubicBezTo>
                    <a:pt x="10302" y="6403"/>
                    <a:pt x="10667" y="5961"/>
                    <a:pt x="11059" y="5532"/>
                  </a:cubicBezTo>
                  <a:cubicBezTo>
                    <a:pt x="11378" y="5196"/>
                    <a:pt x="11746" y="4912"/>
                    <a:pt x="12156" y="4685"/>
                  </a:cubicBezTo>
                  <a:cubicBezTo>
                    <a:pt x="12350" y="4660"/>
                    <a:pt x="12525" y="4648"/>
                    <a:pt x="12684" y="4648"/>
                  </a:cubicBezTo>
                  <a:close/>
                  <a:moveTo>
                    <a:pt x="3116" y="6117"/>
                  </a:moveTo>
                  <a:cubicBezTo>
                    <a:pt x="3228" y="6117"/>
                    <a:pt x="3341" y="6123"/>
                    <a:pt x="3454" y="6134"/>
                  </a:cubicBezTo>
                  <a:cubicBezTo>
                    <a:pt x="4588" y="6170"/>
                    <a:pt x="6188" y="6704"/>
                    <a:pt x="7049" y="7615"/>
                  </a:cubicBezTo>
                  <a:cubicBezTo>
                    <a:pt x="6739" y="7920"/>
                    <a:pt x="6520" y="8453"/>
                    <a:pt x="6425" y="8891"/>
                  </a:cubicBezTo>
                  <a:cubicBezTo>
                    <a:pt x="6393" y="9027"/>
                    <a:pt x="6375" y="9168"/>
                    <a:pt x="6356" y="9309"/>
                  </a:cubicBezTo>
                  <a:cubicBezTo>
                    <a:pt x="5272" y="9250"/>
                    <a:pt x="4224" y="9278"/>
                    <a:pt x="3145" y="9063"/>
                  </a:cubicBezTo>
                  <a:cubicBezTo>
                    <a:pt x="1805" y="8745"/>
                    <a:pt x="1541" y="7793"/>
                    <a:pt x="2352" y="6203"/>
                  </a:cubicBezTo>
                  <a:cubicBezTo>
                    <a:pt x="2605" y="6146"/>
                    <a:pt x="2860" y="6117"/>
                    <a:pt x="3116" y="6117"/>
                  </a:cubicBezTo>
                  <a:close/>
                  <a:moveTo>
                    <a:pt x="8411" y="8016"/>
                  </a:moveTo>
                  <a:cubicBezTo>
                    <a:pt x="9227" y="8025"/>
                    <a:pt x="9446" y="9451"/>
                    <a:pt x="9323" y="10030"/>
                  </a:cubicBezTo>
                  <a:cubicBezTo>
                    <a:pt x="9218" y="10508"/>
                    <a:pt x="8863" y="10731"/>
                    <a:pt x="8398" y="10781"/>
                  </a:cubicBezTo>
                  <a:cubicBezTo>
                    <a:pt x="8351" y="10786"/>
                    <a:pt x="8306" y="10789"/>
                    <a:pt x="8262" y="10789"/>
                  </a:cubicBezTo>
                  <a:cubicBezTo>
                    <a:pt x="7770" y="10789"/>
                    <a:pt x="7499" y="10487"/>
                    <a:pt x="7387" y="9997"/>
                  </a:cubicBezTo>
                  <a:cubicBezTo>
                    <a:pt x="7300" y="9647"/>
                    <a:pt x="7355" y="9259"/>
                    <a:pt x="7437" y="8914"/>
                  </a:cubicBezTo>
                  <a:cubicBezTo>
                    <a:pt x="7482" y="8718"/>
                    <a:pt x="7555" y="8535"/>
                    <a:pt x="7641" y="8362"/>
                  </a:cubicBezTo>
                  <a:cubicBezTo>
                    <a:pt x="7646" y="8348"/>
                    <a:pt x="7656" y="8335"/>
                    <a:pt x="7660" y="8321"/>
                  </a:cubicBezTo>
                  <a:cubicBezTo>
                    <a:pt x="7721" y="8347"/>
                    <a:pt x="7786" y="8359"/>
                    <a:pt x="7850" y="8359"/>
                  </a:cubicBezTo>
                  <a:cubicBezTo>
                    <a:pt x="8070" y="8359"/>
                    <a:pt x="8289" y="8221"/>
                    <a:pt x="8384" y="8020"/>
                  </a:cubicBezTo>
                  <a:cubicBezTo>
                    <a:pt x="8394" y="8020"/>
                    <a:pt x="8402" y="8016"/>
                    <a:pt x="8411" y="8016"/>
                  </a:cubicBezTo>
                  <a:close/>
                  <a:moveTo>
                    <a:pt x="11170" y="9483"/>
                  </a:moveTo>
                  <a:cubicBezTo>
                    <a:pt x="12238" y="9483"/>
                    <a:pt x="13113" y="10038"/>
                    <a:pt x="13729" y="11042"/>
                  </a:cubicBezTo>
                  <a:cubicBezTo>
                    <a:pt x="13628" y="11456"/>
                    <a:pt x="13528" y="11870"/>
                    <a:pt x="13428" y="12285"/>
                  </a:cubicBezTo>
                  <a:cubicBezTo>
                    <a:pt x="13059" y="12190"/>
                    <a:pt x="12708" y="12048"/>
                    <a:pt x="12375" y="11856"/>
                  </a:cubicBezTo>
                  <a:cubicBezTo>
                    <a:pt x="11641" y="11496"/>
                    <a:pt x="10954" y="11050"/>
                    <a:pt x="10225" y="10691"/>
                  </a:cubicBezTo>
                  <a:cubicBezTo>
                    <a:pt x="10394" y="10344"/>
                    <a:pt x="10453" y="9957"/>
                    <a:pt x="10434" y="9565"/>
                  </a:cubicBezTo>
                  <a:cubicBezTo>
                    <a:pt x="10688" y="9510"/>
                    <a:pt x="10934" y="9483"/>
                    <a:pt x="11170" y="9483"/>
                  </a:cubicBezTo>
                  <a:close/>
                  <a:moveTo>
                    <a:pt x="6461" y="10467"/>
                  </a:moveTo>
                  <a:cubicBezTo>
                    <a:pt x="6594" y="10914"/>
                    <a:pt x="6849" y="11309"/>
                    <a:pt x="7263" y="11593"/>
                  </a:cubicBezTo>
                  <a:cubicBezTo>
                    <a:pt x="7327" y="11633"/>
                    <a:pt x="7395" y="11661"/>
                    <a:pt x="7459" y="11688"/>
                  </a:cubicBezTo>
                  <a:cubicBezTo>
                    <a:pt x="7273" y="11907"/>
                    <a:pt x="7086" y="12121"/>
                    <a:pt x="6890" y="12326"/>
                  </a:cubicBezTo>
                  <a:cubicBezTo>
                    <a:pt x="6647" y="12676"/>
                    <a:pt x="6381" y="12851"/>
                    <a:pt x="6091" y="12851"/>
                  </a:cubicBezTo>
                  <a:cubicBezTo>
                    <a:pt x="5690" y="12851"/>
                    <a:pt x="5244" y="12516"/>
                    <a:pt x="4752" y="11848"/>
                  </a:cubicBezTo>
                  <a:cubicBezTo>
                    <a:pt x="5217" y="11292"/>
                    <a:pt x="5856" y="10878"/>
                    <a:pt x="6461" y="10467"/>
                  </a:cubicBezTo>
                  <a:close/>
                  <a:moveTo>
                    <a:pt x="9410" y="11542"/>
                  </a:moveTo>
                  <a:cubicBezTo>
                    <a:pt x="9669" y="12476"/>
                    <a:pt x="10043" y="13383"/>
                    <a:pt x="10302" y="14317"/>
                  </a:cubicBezTo>
                  <a:cubicBezTo>
                    <a:pt x="10417" y="14722"/>
                    <a:pt x="10480" y="15137"/>
                    <a:pt x="10493" y="15561"/>
                  </a:cubicBezTo>
                  <a:cubicBezTo>
                    <a:pt x="10164" y="15750"/>
                    <a:pt x="9887" y="15844"/>
                    <a:pt x="9663" y="15844"/>
                  </a:cubicBezTo>
                  <a:cubicBezTo>
                    <a:pt x="9329" y="15844"/>
                    <a:pt x="9112" y="15634"/>
                    <a:pt x="9008" y="15214"/>
                  </a:cubicBezTo>
                  <a:cubicBezTo>
                    <a:pt x="8476" y="14162"/>
                    <a:pt x="8585" y="13000"/>
                    <a:pt x="8525" y="11866"/>
                  </a:cubicBezTo>
                  <a:cubicBezTo>
                    <a:pt x="8525" y="11862"/>
                    <a:pt x="8520" y="11856"/>
                    <a:pt x="8520" y="11852"/>
                  </a:cubicBezTo>
                  <a:cubicBezTo>
                    <a:pt x="8835" y="11807"/>
                    <a:pt x="9141" y="11702"/>
                    <a:pt x="9410" y="11542"/>
                  </a:cubicBezTo>
                  <a:close/>
                  <a:moveTo>
                    <a:pt x="7762" y="0"/>
                  </a:moveTo>
                  <a:cubicBezTo>
                    <a:pt x="7686" y="0"/>
                    <a:pt x="7608" y="5"/>
                    <a:pt x="7528" y="15"/>
                  </a:cubicBezTo>
                  <a:cubicBezTo>
                    <a:pt x="5067" y="311"/>
                    <a:pt x="5736" y="3633"/>
                    <a:pt x="6617" y="5938"/>
                  </a:cubicBezTo>
                  <a:cubicBezTo>
                    <a:pt x="5581" y="5327"/>
                    <a:pt x="4292" y="4905"/>
                    <a:pt x="3153" y="4905"/>
                  </a:cubicBezTo>
                  <a:cubicBezTo>
                    <a:pt x="2373" y="4905"/>
                    <a:pt x="1663" y="5103"/>
                    <a:pt x="1153" y="5574"/>
                  </a:cubicBezTo>
                  <a:cubicBezTo>
                    <a:pt x="310" y="6353"/>
                    <a:pt x="1" y="7843"/>
                    <a:pt x="811" y="8781"/>
                  </a:cubicBezTo>
                  <a:cubicBezTo>
                    <a:pt x="1932" y="10075"/>
                    <a:pt x="3345" y="10266"/>
                    <a:pt x="4862" y="10321"/>
                  </a:cubicBezTo>
                  <a:cubicBezTo>
                    <a:pt x="3805" y="11132"/>
                    <a:pt x="2839" y="12180"/>
                    <a:pt x="3363" y="13452"/>
                  </a:cubicBezTo>
                  <a:cubicBezTo>
                    <a:pt x="3692" y="14247"/>
                    <a:pt x="4197" y="14545"/>
                    <a:pt x="4767" y="14545"/>
                  </a:cubicBezTo>
                  <a:cubicBezTo>
                    <a:pt x="5689" y="14545"/>
                    <a:pt x="6782" y="13764"/>
                    <a:pt x="7574" y="13046"/>
                  </a:cubicBezTo>
                  <a:cubicBezTo>
                    <a:pt x="7753" y="14836"/>
                    <a:pt x="8265" y="17501"/>
                    <a:pt x="9874" y="17501"/>
                  </a:cubicBezTo>
                  <a:cubicBezTo>
                    <a:pt x="10133" y="17501"/>
                    <a:pt x="10420" y="17432"/>
                    <a:pt x="10739" y="17279"/>
                  </a:cubicBezTo>
                  <a:cubicBezTo>
                    <a:pt x="12303" y="16531"/>
                    <a:pt x="11323" y="13971"/>
                    <a:pt x="10685" y="12212"/>
                  </a:cubicBezTo>
                  <a:lnTo>
                    <a:pt x="10685" y="12212"/>
                  </a:lnTo>
                  <a:cubicBezTo>
                    <a:pt x="11608" y="12826"/>
                    <a:pt x="12790" y="13549"/>
                    <a:pt x="13724" y="13549"/>
                  </a:cubicBezTo>
                  <a:cubicBezTo>
                    <a:pt x="14197" y="13549"/>
                    <a:pt x="14606" y="13364"/>
                    <a:pt x="14886" y="12886"/>
                  </a:cubicBezTo>
                  <a:cubicBezTo>
                    <a:pt x="15469" y="11893"/>
                    <a:pt x="14918" y="10586"/>
                    <a:pt x="14261" y="9784"/>
                  </a:cubicBezTo>
                  <a:cubicBezTo>
                    <a:pt x="13710" y="9101"/>
                    <a:pt x="13150" y="8676"/>
                    <a:pt x="12535" y="8458"/>
                  </a:cubicBezTo>
                  <a:cubicBezTo>
                    <a:pt x="14284" y="7524"/>
                    <a:pt x="15906" y="6216"/>
                    <a:pt x="14448" y="4348"/>
                  </a:cubicBezTo>
                  <a:cubicBezTo>
                    <a:pt x="13969" y="3736"/>
                    <a:pt x="13420" y="3485"/>
                    <a:pt x="12858" y="3485"/>
                  </a:cubicBezTo>
                  <a:cubicBezTo>
                    <a:pt x="11949" y="3485"/>
                    <a:pt x="11006" y="4140"/>
                    <a:pt x="10266" y="4990"/>
                  </a:cubicBezTo>
                  <a:cubicBezTo>
                    <a:pt x="10300" y="2707"/>
                    <a:pt x="9580" y="0"/>
                    <a:pt x="776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70" name="Google Shape;170;p26"/>
            <p:cNvGrpSpPr/>
            <p:nvPr/>
          </p:nvGrpSpPr>
          <p:grpSpPr>
            <a:xfrm>
              <a:off x="2921850" y="3726349"/>
              <a:ext cx="1956241" cy="1325913"/>
              <a:chOff x="3113730" y="3734312"/>
              <a:chExt cx="1853378" cy="1256194"/>
            </a:xfrm>
          </p:grpSpPr>
          <p:sp>
            <p:nvSpPr>
              <p:cNvPr id="171" name="Google Shape;171;p26"/>
              <p:cNvSpPr/>
              <p:nvPr/>
            </p:nvSpPr>
            <p:spPr>
              <a:xfrm>
                <a:off x="3113730" y="3734312"/>
                <a:ext cx="1188818" cy="1174581"/>
              </a:xfrm>
              <a:custGeom>
                <a:avLst/>
                <a:gdLst/>
                <a:ahLst/>
                <a:cxnLst/>
                <a:rect l="l" t="t" r="r" b="b"/>
                <a:pathLst>
                  <a:path w="51187" h="50574" extrusionOk="0">
                    <a:moveTo>
                      <a:pt x="26196" y="942"/>
                    </a:moveTo>
                    <a:cubicBezTo>
                      <a:pt x="26464" y="942"/>
                      <a:pt x="26731" y="946"/>
                      <a:pt x="26997" y="955"/>
                    </a:cubicBezTo>
                    <a:cubicBezTo>
                      <a:pt x="26965" y="1018"/>
                      <a:pt x="26970" y="1096"/>
                      <a:pt x="27033" y="1173"/>
                    </a:cubicBezTo>
                    <a:cubicBezTo>
                      <a:pt x="28150" y="2576"/>
                      <a:pt x="27507" y="4494"/>
                      <a:pt x="27161" y="6071"/>
                    </a:cubicBezTo>
                    <a:cubicBezTo>
                      <a:pt x="26714" y="8113"/>
                      <a:pt x="25557" y="9793"/>
                      <a:pt x="24072" y="11288"/>
                    </a:cubicBezTo>
                    <a:cubicBezTo>
                      <a:pt x="23853" y="11507"/>
                      <a:pt x="23630" y="11716"/>
                      <a:pt x="23397" y="11921"/>
                    </a:cubicBezTo>
                    <a:cubicBezTo>
                      <a:pt x="22787" y="11503"/>
                      <a:pt x="22154" y="11101"/>
                      <a:pt x="21498" y="10727"/>
                    </a:cubicBezTo>
                    <a:cubicBezTo>
                      <a:pt x="19524" y="9606"/>
                      <a:pt x="17415" y="8714"/>
                      <a:pt x="15282" y="7916"/>
                    </a:cubicBezTo>
                    <a:cubicBezTo>
                      <a:pt x="13333" y="7188"/>
                      <a:pt x="11419" y="6586"/>
                      <a:pt x="9364" y="6536"/>
                    </a:cubicBezTo>
                    <a:cubicBezTo>
                      <a:pt x="14099" y="2965"/>
                      <a:pt x="20257" y="942"/>
                      <a:pt x="26196" y="942"/>
                    </a:cubicBezTo>
                    <a:close/>
                    <a:moveTo>
                      <a:pt x="27576" y="978"/>
                    </a:moveTo>
                    <a:cubicBezTo>
                      <a:pt x="28619" y="1032"/>
                      <a:pt x="29649" y="1150"/>
                      <a:pt x="30665" y="1342"/>
                    </a:cubicBezTo>
                    <a:cubicBezTo>
                      <a:pt x="32642" y="1706"/>
                      <a:pt x="34565" y="2344"/>
                      <a:pt x="36370" y="3209"/>
                    </a:cubicBezTo>
                    <a:cubicBezTo>
                      <a:pt x="39021" y="4477"/>
                      <a:pt x="40994" y="5871"/>
                      <a:pt x="42761" y="8172"/>
                    </a:cubicBezTo>
                    <a:cubicBezTo>
                      <a:pt x="42835" y="8262"/>
                      <a:pt x="42912" y="8353"/>
                      <a:pt x="42990" y="8445"/>
                    </a:cubicBezTo>
                    <a:cubicBezTo>
                      <a:pt x="41409" y="8517"/>
                      <a:pt x="39764" y="9070"/>
                      <a:pt x="38333" y="9556"/>
                    </a:cubicBezTo>
                    <a:cubicBezTo>
                      <a:pt x="36178" y="10285"/>
                      <a:pt x="34200" y="11347"/>
                      <a:pt x="32250" y="12481"/>
                    </a:cubicBezTo>
                    <a:cubicBezTo>
                      <a:pt x="30669" y="13398"/>
                      <a:pt x="29125" y="14377"/>
                      <a:pt x="27635" y="15429"/>
                    </a:cubicBezTo>
                    <a:cubicBezTo>
                      <a:pt x="26491" y="14323"/>
                      <a:pt x="25284" y="13280"/>
                      <a:pt x="23990" y="12340"/>
                    </a:cubicBezTo>
                    <a:cubicBezTo>
                      <a:pt x="24874" y="11534"/>
                      <a:pt x="25675" y="10650"/>
                      <a:pt x="26359" y="9680"/>
                    </a:cubicBezTo>
                    <a:cubicBezTo>
                      <a:pt x="27393" y="8226"/>
                      <a:pt x="27807" y="6618"/>
                      <a:pt x="28145" y="4914"/>
                    </a:cubicBezTo>
                    <a:cubicBezTo>
                      <a:pt x="28391" y="3684"/>
                      <a:pt x="28623" y="1924"/>
                      <a:pt x="27576" y="978"/>
                    </a:cubicBezTo>
                    <a:close/>
                    <a:moveTo>
                      <a:pt x="43701" y="9234"/>
                    </a:moveTo>
                    <a:cubicBezTo>
                      <a:pt x="44525" y="10081"/>
                      <a:pt x="45427" y="10874"/>
                      <a:pt x="46138" y="11825"/>
                    </a:cubicBezTo>
                    <a:cubicBezTo>
                      <a:pt x="48047" y="14377"/>
                      <a:pt x="48904" y="17849"/>
                      <a:pt x="49501" y="20888"/>
                    </a:cubicBezTo>
                    <a:cubicBezTo>
                      <a:pt x="49847" y="22661"/>
                      <a:pt x="50079" y="24461"/>
                      <a:pt x="50161" y="26260"/>
                    </a:cubicBezTo>
                    <a:cubicBezTo>
                      <a:pt x="49587" y="25477"/>
                      <a:pt x="48088" y="24829"/>
                      <a:pt x="47450" y="24588"/>
                    </a:cubicBezTo>
                    <a:cubicBezTo>
                      <a:pt x="45627" y="23904"/>
                      <a:pt x="43682" y="23672"/>
                      <a:pt x="41741" y="23603"/>
                    </a:cubicBezTo>
                    <a:cubicBezTo>
                      <a:pt x="41555" y="23597"/>
                      <a:pt x="41369" y="23594"/>
                      <a:pt x="41184" y="23594"/>
                    </a:cubicBezTo>
                    <a:cubicBezTo>
                      <a:pt x="39088" y="23594"/>
                      <a:pt x="37051" y="23993"/>
                      <a:pt x="35125" y="24693"/>
                    </a:cubicBezTo>
                    <a:cubicBezTo>
                      <a:pt x="34118" y="22902"/>
                      <a:pt x="32861" y="21248"/>
                      <a:pt x="31540" y="19667"/>
                    </a:cubicBezTo>
                    <a:cubicBezTo>
                      <a:pt x="30487" y="18414"/>
                      <a:pt x="29399" y="17189"/>
                      <a:pt x="28245" y="16026"/>
                    </a:cubicBezTo>
                    <a:cubicBezTo>
                      <a:pt x="29466" y="15183"/>
                      <a:pt x="30724" y="14382"/>
                      <a:pt x="32004" y="13612"/>
                    </a:cubicBezTo>
                    <a:cubicBezTo>
                      <a:pt x="35609" y="11457"/>
                      <a:pt x="39426" y="9661"/>
                      <a:pt x="43701" y="9234"/>
                    </a:cubicBezTo>
                    <a:close/>
                    <a:moveTo>
                      <a:pt x="8698" y="7055"/>
                    </a:moveTo>
                    <a:cubicBezTo>
                      <a:pt x="13095" y="7606"/>
                      <a:pt x="17210" y="9333"/>
                      <a:pt x="21028" y="11503"/>
                    </a:cubicBezTo>
                    <a:cubicBezTo>
                      <a:pt x="21593" y="11825"/>
                      <a:pt x="22144" y="12172"/>
                      <a:pt x="22682" y="12541"/>
                    </a:cubicBezTo>
                    <a:cubicBezTo>
                      <a:pt x="20363" y="14422"/>
                      <a:pt x="17589" y="15789"/>
                      <a:pt x="14827" y="16943"/>
                    </a:cubicBezTo>
                    <a:cubicBezTo>
                      <a:pt x="9961" y="18966"/>
                      <a:pt x="3062" y="21098"/>
                      <a:pt x="1054" y="26314"/>
                    </a:cubicBezTo>
                    <a:cubicBezTo>
                      <a:pt x="971" y="25271"/>
                      <a:pt x="940" y="24219"/>
                      <a:pt x="957" y="23170"/>
                    </a:cubicBezTo>
                    <a:cubicBezTo>
                      <a:pt x="1008" y="20213"/>
                      <a:pt x="1445" y="17307"/>
                      <a:pt x="2694" y="14586"/>
                    </a:cubicBezTo>
                    <a:cubicBezTo>
                      <a:pt x="4042" y="11657"/>
                      <a:pt x="6138" y="9119"/>
                      <a:pt x="8698" y="7055"/>
                    </a:cubicBezTo>
                    <a:close/>
                    <a:moveTo>
                      <a:pt x="23275" y="12956"/>
                    </a:moveTo>
                    <a:cubicBezTo>
                      <a:pt x="24546" y="13875"/>
                      <a:pt x="25725" y="14906"/>
                      <a:pt x="26846" y="15999"/>
                    </a:cubicBezTo>
                    <a:cubicBezTo>
                      <a:pt x="24928" y="17408"/>
                      <a:pt x="23111" y="18943"/>
                      <a:pt x="21448" y="20628"/>
                    </a:cubicBezTo>
                    <a:cubicBezTo>
                      <a:pt x="18340" y="23777"/>
                      <a:pt x="15451" y="27199"/>
                      <a:pt x="13050" y="30875"/>
                    </a:cubicBezTo>
                    <a:cubicBezTo>
                      <a:pt x="11779" y="32830"/>
                      <a:pt x="10635" y="34904"/>
                      <a:pt x="9682" y="37018"/>
                    </a:cubicBezTo>
                    <a:cubicBezTo>
                      <a:pt x="9251" y="37979"/>
                      <a:pt x="8872" y="38959"/>
                      <a:pt x="8480" y="39934"/>
                    </a:cubicBezTo>
                    <a:cubicBezTo>
                      <a:pt x="8212" y="40603"/>
                      <a:pt x="7933" y="41273"/>
                      <a:pt x="7846" y="41979"/>
                    </a:cubicBezTo>
                    <a:cubicBezTo>
                      <a:pt x="5577" y="39514"/>
                      <a:pt x="3828" y="36576"/>
                      <a:pt x="2616" y="33418"/>
                    </a:cubicBezTo>
                    <a:cubicBezTo>
                      <a:pt x="1901" y="31559"/>
                      <a:pt x="1441" y="29618"/>
                      <a:pt x="1195" y="27654"/>
                    </a:cubicBezTo>
                    <a:cubicBezTo>
                      <a:pt x="3760" y="21011"/>
                      <a:pt x="11360" y="19380"/>
                      <a:pt x="17387" y="16578"/>
                    </a:cubicBezTo>
                    <a:cubicBezTo>
                      <a:pt x="19465" y="15612"/>
                      <a:pt x="21502" y="14422"/>
                      <a:pt x="23275" y="12956"/>
                    </a:cubicBezTo>
                    <a:close/>
                    <a:moveTo>
                      <a:pt x="41221" y="24352"/>
                    </a:moveTo>
                    <a:cubicBezTo>
                      <a:pt x="42629" y="24352"/>
                      <a:pt x="44060" y="24514"/>
                      <a:pt x="45419" y="24798"/>
                    </a:cubicBezTo>
                    <a:cubicBezTo>
                      <a:pt x="46306" y="24984"/>
                      <a:pt x="47168" y="25281"/>
                      <a:pt x="47974" y="25681"/>
                    </a:cubicBezTo>
                    <a:cubicBezTo>
                      <a:pt x="48352" y="25868"/>
                      <a:pt x="49619" y="26547"/>
                      <a:pt x="49646" y="26921"/>
                    </a:cubicBezTo>
                    <a:cubicBezTo>
                      <a:pt x="49663" y="27152"/>
                      <a:pt x="49839" y="27266"/>
                      <a:pt x="50017" y="27266"/>
                    </a:cubicBezTo>
                    <a:cubicBezTo>
                      <a:pt x="50077" y="27266"/>
                      <a:pt x="50138" y="27253"/>
                      <a:pt x="50193" y="27226"/>
                    </a:cubicBezTo>
                    <a:lnTo>
                      <a:pt x="50193" y="27226"/>
                    </a:lnTo>
                    <a:cubicBezTo>
                      <a:pt x="50243" y="30561"/>
                      <a:pt x="49747" y="33882"/>
                      <a:pt x="48462" y="37026"/>
                    </a:cubicBezTo>
                    <a:cubicBezTo>
                      <a:pt x="47469" y="39451"/>
                      <a:pt x="45938" y="41661"/>
                      <a:pt x="44006" y="43482"/>
                    </a:cubicBezTo>
                    <a:cubicBezTo>
                      <a:pt x="43112" y="44330"/>
                      <a:pt x="42128" y="45036"/>
                      <a:pt x="41089" y="45648"/>
                    </a:cubicBezTo>
                    <a:cubicBezTo>
                      <a:pt x="41312" y="43438"/>
                      <a:pt x="40816" y="41109"/>
                      <a:pt x="40452" y="38936"/>
                    </a:cubicBezTo>
                    <a:cubicBezTo>
                      <a:pt x="40037" y="36480"/>
                      <a:pt x="39213" y="34097"/>
                      <a:pt x="38292" y="31782"/>
                    </a:cubicBezTo>
                    <a:cubicBezTo>
                      <a:pt x="37436" y="29622"/>
                      <a:pt x="36556" y="27422"/>
                      <a:pt x="35481" y="25349"/>
                    </a:cubicBezTo>
                    <a:cubicBezTo>
                      <a:pt x="36993" y="24816"/>
                      <a:pt x="38574" y="24478"/>
                      <a:pt x="40164" y="24383"/>
                    </a:cubicBezTo>
                    <a:cubicBezTo>
                      <a:pt x="40514" y="24362"/>
                      <a:pt x="40867" y="24352"/>
                      <a:pt x="41221" y="24352"/>
                    </a:cubicBezTo>
                    <a:close/>
                    <a:moveTo>
                      <a:pt x="27443" y="16592"/>
                    </a:moveTo>
                    <a:cubicBezTo>
                      <a:pt x="28633" y="17795"/>
                      <a:pt x="29754" y="19065"/>
                      <a:pt x="30838" y="20341"/>
                    </a:cubicBezTo>
                    <a:cubicBezTo>
                      <a:pt x="32118" y="21849"/>
                      <a:pt x="33180" y="23439"/>
                      <a:pt x="34105" y="25094"/>
                    </a:cubicBezTo>
                    <a:cubicBezTo>
                      <a:pt x="32701" y="25700"/>
                      <a:pt x="31367" y="26461"/>
                      <a:pt x="30118" y="27353"/>
                    </a:cubicBezTo>
                    <a:cubicBezTo>
                      <a:pt x="26669" y="29828"/>
                      <a:pt x="24081" y="33569"/>
                      <a:pt x="22541" y="37396"/>
                    </a:cubicBezTo>
                    <a:cubicBezTo>
                      <a:pt x="21734" y="39396"/>
                      <a:pt x="21383" y="41547"/>
                      <a:pt x="21557" y="43684"/>
                    </a:cubicBezTo>
                    <a:cubicBezTo>
                      <a:pt x="21643" y="44763"/>
                      <a:pt x="21925" y="45820"/>
                      <a:pt x="22258" y="46850"/>
                    </a:cubicBezTo>
                    <a:cubicBezTo>
                      <a:pt x="22432" y="47379"/>
                      <a:pt x="22636" y="47902"/>
                      <a:pt x="22865" y="48413"/>
                    </a:cubicBezTo>
                    <a:cubicBezTo>
                      <a:pt x="23046" y="48809"/>
                      <a:pt x="23311" y="49183"/>
                      <a:pt x="23530" y="49570"/>
                    </a:cubicBezTo>
                    <a:cubicBezTo>
                      <a:pt x="20819" y="49242"/>
                      <a:pt x="18140" y="48481"/>
                      <a:pt x="15648" y="47456"/>
                    </a:cubicBezTo>
                    <a:cubicBezTo>
                      <a:pt x="12777" y="46271"/>
                      <a:pt x="10317" y="44531"/>
                      <a:pt x="8261" y="42416"/>
                    </a:cubicBezTo>
                    <a:cubicBezTo>
                      <a:pt x="8717" y="40548"/>
                      <a:pt x="9606" y="38731"/>
                      <a:pt x="10403" y="36986"/>
                    </a:cubicBezTo>
                    <a:cubicBezTo>
                      <a:pt x="11264" y="35113"/>
                      <a:pt x="12325" y="33291"/>
                      <a:pt x="13438" y="31541"/>
                    </a:cubicBezTo>
                    <a:cubicBezTo>
                      <a:pt x="15770" y="27868"/>
                      <a:pt x="18709" y="24602"/>
                      <a:pt x="21738" y="21462"/>
                    </a:cubicBezTo>
                    <a:cubicBezTo>
                      <a:pt x="23479" y="19662"/>
                      <a:pt x="25407" y="18058"/>
                      <a:pt x="27443" y="16592"/>
                    </a:cubicBezTo>
                    <a:close/>
                    <a:moveTo>
                      <a:pt x="34460" y="25740"/>
                    </a:moveTo>
                    <a:cubicBezTo>
                      <a:pt x="35544" y="27754"/>
                      <a:pt x="36446" y="29864"/>
                      <a:pt x="37327" y="32038"/>
                    </a:cubicBezTo>
                    <a:cubicBezTo>
                      <a:pt x="38164" y="34111"/>
                      <a:pt x="38862" y="36229"/>
                      <a:pt x="39327" y="38407"/>
                    </a:cubicBezTo>
                    <a:cubicBezTo>
                      <a:pt x="39823" y="40717"/>
                      <a:pt x="39991" y="43059"/>
                      <a:pt x="40283" y="45387"/>
                    </a:cubicBezTo>
                    <a:cubicBezTo>
                      <a:pt x="40192" y="45533"/>
                      <a:pt x="40210" y="45761"/>
                      <a:pt x="40374" y="45879"/>
                    </a:cubicBezTo>
                    <a:cubicBezTo>
                      <a:pt x="40275" y="45809"/>
                      <a:pt x="40230" y="45781"/>
                      <a:pt x="40219" y="45781"/>
                    </a:cubicBezTo>
                    <a:cubicBezTo>
                      <a:pt x="40194" y="45781"/>
                      <a:pt x="40347" y="45921"/>
                      <a:pt x="40452" y="46007"/>
                    </a:cubicBezTo>
                    <a:cubicBezTo>
                      <a:pt x="39085" y="46750"/>
                      <a:pt x="37632" y="47347"/>
                      <a:pt x="36146" y="47894"/>
                    </a:cubicBezTo>
                    <a:cubicBezTo>
                      <a:pt x="33034" y="49036"/>
                      <a:pt x="29764" y="49754"/>
                      <a:pt x="26428" y="49754"/>
                    </a:cubicBezTo>
                    <a:cubicBezTo>
                      <a:pt x="26184" y="49754"/>
                      <a:pt x="25939" y="49751"/>
                      <a:pt x="25694" y="49743"/>
                    </a:cubicBezTo>
                    <a:cubicBezTo>
                      <a:pt x="25166" y="49725"/>
                      <a:pt x="24632" y="49688"/>
                      <a:pt x="24104" y="49633"/>
                    </a:cubicBezTo>
                    <a:cubicBezTo>
                      <a:pt x="23925" y="49141"/>
                      <a:pt x="23630" y="48704"/>
                      <a:pt x="23416" y="48190"/>
                    </a:cubicBezTo>
                    <a:cubicBezTo>
                      <a:pt x="23001" y="47200"/>
                      <a:pt x="22705" y="46171"/>
                      <a:pt x="22477" y="45132"/>
                    </a:cubicBezTo>
                    <a:cubicBezTo>
                      <a:pt x="22012" y="42963"/>
                      <a:pt x="22240" y="40758"/>
                      <a:pt x="22887" y="38649"/>
                    </a:cubicBezTo>
                    <a:cubicBezTo>
                      <a:pt x="24017" y="34976"/>
                      <a:pt x="26518" y="31344"/>
                      <a:pt x="29481" y="28807"/>
                    </a:cubicBezTo>
                    <a:cubicBezTo>
                      <a:pt x="30943" y="27554"/>
                      <a:pt x="32638" y="26506"/>
                      <a:pt x="34460" y="25740"/>
                    </a:cubicBezTo>
                    <a:close/>
                    <a:moveTo>
                      <a:pt x="25835" y="0"/>
                    </a:moveTo>
                    <a:cubicBezTo>
                      <a:pt x="25637" y="0"/>
                      <a:pt x="25440" y="2"/>
                      <a:pt x="25243" y="6"/>
                    </a:cubicBezTo>
                    <a:cubicBezTo>
                      <a:pt x="20049" y="120"/>
                      <a:pt x="14818" y="1989"/>
                      <a:pt x="10512" y="4723"/>
                    </a:cubicBezTo>
                    <a:cubicBezTo>
                      <a:pt x="6265" y="7415"/>
                      <a:pt x="2826" y="11284"/>
                      <a:pt x="1149" y="15936"/>
                    </a:cubicBezTo>
                    <a:cubicBezTo>
                      <a:pt x="183" y="18624"/>
                      <a:pt x="0" y="21567"/>
                      <a:pt x="23" y="24392"/>
                    </a:cubicBezTo>
                    <a:cubicBezTo>
                      <a:pt x="55" y="27668"/>
                      <a:pt x="684" y="30949"/>
                      <a:pt x="1869" y="34019"/>
                    </a:cubicBezTo>
                    <a:cubicBezTo>
                      <a:pt x="4002" y="39551"/>
                      <a:pt x="7970" y="44626"/>
                      <a:pt x="13442" y="47406"/>
                    </a:cubicBezTo>
                    <a:cubicBezTo>
                      <a:pt x="16704" y="49059"/>
                      <a:pt x="20290" y="50112"/>
                      <a:pt x="23940" y="50454"/>
                    </a:cubicBezTo>
                    <a:cubicBezTo>
                      <a:pt x="23972" y="50473"/>
                      <a:pt x="24010" y="50482"/>
                      <a:pt x="24049" y="50482"/>
                    </a:cubicBezTo>
                    <a:cubicBezTo>
                      <a:pt x="24077" y="50482"/>
                      <a:pt x="24105" y="50477"/>
                      <a:pt x="24131" y="50468"/>
                    </a:cubicBezTo>
                    <a:cubicBezTo>
                      <a:pt x="24934" y="50538"/>
                      <a:pt x="25740" y="50573"/>
                      <a:pt x="26546" y="50573"/>
                    </a:cubicBezTo>
                    <a:cubicBezTo>
                      <a:pt x="28365" y="50573"/>
                      <a:pt x="30186" y="50392"/>
                      <a:pt x="31977" y="50016"/>
                    </a:cubicBezTo>
                    <a:cubicBezTo>
                      <a:pt x="37476" y="48859"/>
                      <a:pt x="43108" y="46430"/>
                      <a:pt x="46561" y="42006"/>
                    </a:cubicBezTo>
                    <a:cubicBezTo>
                      <a:pt x="49650" y="38048"/>
                      <a:pt x="51036" y="33149"/>
                      <a:pt x="51114" y="28242"/>
                    </a:cubicBezTo>
                    <a:cubicBezTo>
                      <a:pt x="51187" y="23717"/>
                      <a:pt x="50339" y="18988"/>
                      <a:pt x="48666" y="14769"/>
                    </a:cubicBezTo>
                    <a:cubicBezTo>
                      <a:pt x="47774" y="12527"/>
                      <a:pt x="46516" y="10704"/>
                      <a:pt x="44812" y="8965"/>
                    </a:cubicBezTo>
                    <a:cubicBezTo>
                      <a:pt x="44096" y="8231"/>
                      <a:pt x="43499" y="7383"/>
                      <a:pt x="42821" y="6622"/>
                    </a:cubicBezTo>
                    <a:cubicBezTo>
                      <a:pt x="41072" y="4645"/>
                      <a:pt x="38452" y="3575"/>
                      <a:pt x="36137" y="2344"/>
                    </a:cubicBezTo>
                    <a:cubicBezTo>
                      <a:pt x="35043" y="1765"/>
                      <a:pt x="33899" y="1264"/>
                      <a:pt x="32697" y="923"/>
                    </a:cubicBezTo>
                    <a:cubicBezTo>
                      <a:pt x="30476" y="297"/>
                      <a:pt x="28150" y="0"/>
                      <a:pt x="2583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2" name="Google Shape;172;p26"/>
              <p:cNvSpPr/>
              <p:nvPr/>
            </p:nvSpPr>
            <p:spPr>
              <a:xfrm>
                <a:off x="4282691" y="4677108"/>
                <a:ext cx="272429" cy="84934"/>
              </a:xfrm>
              <a:custGeom>
                <a:avLst/>
                <a:gdLst/>
                <a:ahLst/>
                <a:cxnLst/>
                <a:rect l="l" t="t" r="r" b="b"/>
                <a:pathLst>
                  <a:path w="11730" h="3657" extrusionOk="0">
                    <a:moveTo>
                      <a:pt x="440" y="0"/>
                    </a:moveTo>
                    <a:cubicBezTo>
                      <a:pt x="201" y="0"/>
                      <a:pt x="0" y="287"/>
                      <a:pt x="216" y="510"/>
                    </a:cubicBezTo>
                    <a:cubicBezTo>
                      <a:pt x="2381" y="2735"/>
                      <a:pt x="4958" y="3657"/>
                      <a:pt x="7748" y="3657"/>
                    </a:cubicBezTo>
                    <a:cubicBezTo>
                      <a:pt x="8953" y="3657"/>
                      <a:pt x="10198" y="3485"/>
                      <a:pt x="11466" y="3172"/>
                    </a:cubicBezTo>
                    <a:cubicBezTo>
                      <a:pt x="11717" y="3113"/>
                      <a:pt x="11730" y="2711"/>
                      <a:pt x="11466" y="2661"/>
                    </a:cubicBezTo>
                    <a:cubicBezTo>
                      <a:pt x="10787" y="2522"/>
                      <a:pt x="10129" y="2481"/>
                      <a:pt x="9469" y="2481"/>
                    </a:cubicBezTo>
                    <a:cubicBezTo>
                      <a:pt x="8743" y="2481"/>
                      <a:pt x="8015" y="2530"/>
                      <a:pt x="7256" y="2552"/>
                    </a:cubicBezTo>
                    <a:cubicBezTo>
                      <a:pt x="7185" y="2554"/>
                      <a:pt x="7113" y="2555"/>
                      <a:pt x="7042" y="2555"/>
                    </a:cubicBezTo>
                    <a:cubicBezTo>
                      <a:pt x="4776" y="2555"/>
                      <a:pt x="2372" y="1509"/>
                      <a:pt x="645" y="78"/>
                    </a:cubicBezTo>
                    <a:cubicBezTo>
                      <a:pt x="579" y="24"/>
                      <a:pt x="508" y="0"/>
                      <a:pt x="44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3" name="Google Shape;173;p26"/>
              <p:cNvSpPr/>
              <p:nvPr/>
            </p:nvSpPr>
            <p:spPr>
              <a:xfrm>
                <a:off x="4232107" y="4765223"/>
                <a:ext cx="168521" cy="129921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5594" extrusionOk="0">
                    <a:moveTo>
                      <a:pt x="466" y="0"/>
                    </a:moveTo>
                    <a:cubicBezTo>
                      <a:pt x="227" y="0"/>
                      <a:pt x="1" y="230"/>
                      <a:pt x="176" y="484"/>
                    </a:cubicBezTo>
                    <a:cubicBezTo>
                      <a:pt x="922" y="1596"/>
                      <a:pt x="1870" y="2467"/>
                      <a:pt x="2955" y="3245"/>
                    </a:cubicBezTo>
                    <a:cubicBezTo>
                      <a:pt x="4089" y="4061"/>
                      <a:pt x="5475" y="5196"/>
                      <a:pt x="6827" y="5583"/>
                    </a:cubicBezTo>
                    <a:cubicBezTo>
                      <a:pt x="6850" y="5590"/>
                      <a:pt x="6873" y="5593"/>
                      <a:pt x="6896" y="5593"/>
                    </a:cubicBezTo>
                    <a:cubicBezTo>
                      <a:pt x="7089" y="5593"/>
                      <a:pt x="7256" y="5366"/>
                      <a:pt x="7134" y="5182"/>
                    </a:cubicBezTo>
                    <a:cubicBezTo>
                      <a:pt x="6514" y="4252"/>
                      <a:pt x="5302" y="3714"/>
                      <a:pt x="4381" y="3132"/>
                    </a:cubicBezTo>
                    <a:cubicBezTo>
                      <a:pt x="3073" y="2298"/>
                      <a:pt x="1693" y="1401"/>
                      <a:pt x="754" y="147"/>
                    </a:cubicBezTo>
                    <a:cubicBezTo>
                      <a:pt x="677" y="44"/>
                      <a:pt x="570" y="0"/>
                      <a:pt x="46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4" name="Google Shape;174;p26"/>
              <p:cNvSpPr/>
              <p:nvPr/>
            </p:nvSpPr>
            <p:spPr>
              <a:xfrm>
                <a:off x="4154861" y="4859261"/>
                <a:ext cx="141696" cy="131244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5651" extrusionOk="0">
                    <a:moveTo>
                      <a:pt x="457" y="1"/>
                    </a:moveTo>
                    <a:cubicBezTo>
                      <a:pt x="223" y="1"/>
                      <a:pt x="0" y="227"/>
                      <a:pt x="162" y="486"/>
                    </a:cubicBezTo>
                    <a:cubicBezTo>
                      <a:pt x="1506" y="2651"/>
                      <a:pt x="3133" y="4742"/>
                      <a:pt x="5611" y="5631"/>
                    </a:cubicBezTo>
                    <a:cubicBezTo>
                      <a:pt x="5650" y="5644"/>
                      <a:pt x="5686" y="5650"/>
                      <a:pt x="5720" y="5650"/>
                    </a:cubicBezTo>
                    <a:cubicBezTo>
                      <a:pt x="6000" y="5650"/>
                      <a:pt x="6101" y="5222"/>
                      <a:pt x="5857" y="5051"/>
                    </a:cubicBezTo>
                    <a:cubicBezTo>
                      <a:pt x="3838" y="3639"/>
                      <a:pt x="2194" y="2144"/>
                      <a:pt x="740" y="149"/>
                    </a:cubicBezTo>
                    <a:cubicBezTo>
                      <a:pt x="665" y="44"/>
                      <a:pt x="560" y="1"/>
                      <a:pt x="45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5" name="Google Shape;175;p26"/>
              <p:cNvSpPr/>
              <p:nvPr/>
            </p:nvSpPr>
            <p:spPr>
              <a:xfrm>
                <a:off x="4533544" y="4729341"/>
                <a:ext cx="297280" cy="127389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5485" extrusionOk="0">
                    <a:moveTo>
                      <a:pt x="12504" y="0"/>
                    </a:moveTo>
                    <a:cubicBezTo>
                      <a:pt x="12475" y="0"/>
                      <a:pt x="12445" y="6"/>
                      <a:pt x="12416" y="20"/>
                    </a:cubicBezTo>
                    <a:cubicBezTo>
                      <a:pt x="9014" y="1669"/>
                      <a:pt x="6331" y="4792"/>
                      <a:pt x="2571" y="4792"/>
                    </a:cubicBezTo>
                    <a:cubicBezTo>
                      <a:pt x="1895" y="4792"/>
                      <a:pt x="1184" y="4691"/>
                      <a:pt x="428" y="4462"/>
                    </a:cubicBezTo>
                    <a:cubicBezTo>
                      <a:pt x="398" y="4453"/>
                      <a:pt x="369" y="4449"/>
                      <a:pt x="343" y="4449"/>
                    </a:cubicBezTo>
                    <a:cubicBezTo>
                      <a:pt x="77" y="4449"/>
                      <a:pt x="1" y="4866"/>
                      <a:pt x="287" y="4977"/>
                    </a:cubicBezTo>
                    <a:cubicBezTo>
                      <a:pt x="1204" y="5329"/>
                      <a:pt x="2107" y="5484"/>
                      <a:pt x="2992" y="5484"/>
                    </a:cubicBezTo>
                    <a:cubicBezTo>
                      <a:pt x="6651" y="5484"/>
                      <a:pt x="9989" y="2821"/>
                      <a:pt x="12652" y="330"/>
                    </a:cubicBezTo>
                    <a:cubicBezTo>
                      <a:pt x="12800" y="195"/>
                      <a:pt x="12665" y="0"/>
                      <a:pt x="1250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6" name="Google Shape;176;p26"/>
              <p:cNvSpPr/>
              <p:nvPr/>
            </p:nvSpPr>
            <p:spPr>
              <a:xfrm>
                <a:off x="4503073" y="4936763"/>
                <a:ext cx="220312" cy="51374"/>
              </a:xfrm>
              <a:custGeom>
                <a:avLst/>
                <a:gdLst/>
                <a:ahLst/>
                <a:cxnLst/>
                <a:rect l="l" t="t" r="r" b="b"/>
                <a:pathLst>
                  <a:path w="9486" h="2212" extrusionOk="0">
                    <a:moveTo>
                      <a:pt x="489" y="1"/>
                    </a:moveTo>
                    <a:cubicBezTo>
                      <a:pt x="227" y="1"/>
                      <a:pt x="0" y="325"/>
                      <a:pt x="245" y="553"/>
                    </a:cubicBezTo>
                    <a:cubicBezTo>
                      <a:pt x="1524" y="1736"/>
                      <a:pt x="3212" y="2212"/>
                      <a:pt x="4934" y="2212"/>
                    </a:cubicBezTo>
                    <a:cubicBezTo>
                      <a:pt x="6415" y="2212"/>
                      <a:pt x="7922" y="1860"/>
                      <a:pt x="9218" y="1304"/>
                    </a:cubicBezTo>
                    <a:cubicBezTo>
                      <a:pt x="9485" y="1186"/>
                      <a:pt x="9368" y="724"/>
                      <a:pt x="9089" y="724"/>
                    </a:cubicBezTo>
                    <a:cubicBezTo>
                      <a:pt x="9079" y="724"/>
                      <a:pt x="9068" y="724"/>
                      <a:pt x="9058" y="725"/>
                    </a:cubicBezTo>
                    <a:cubicBezTo>
                      <a:pt x="7539" y="898"/>
                      <a:pt x="5892" y="1313"/>
                      <a:pt x="4324" y="1313"/>
                    </a:cubicBezTo>
                    <a:cubicBezTo>
                      <a:pt x="3027" y="1313"/>
                      <a:pt x="1783" y="1029"/>
                      <a:pt x="710" y="88"/>
                    </a:cubicBezTo>
                    <a:cubicBezTo>
                      <a:pt x="640" y="27"/>
                      <a:pt x="563" y="1"/>
                      <a:pt x="48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7" name="Google Shape;177;p26"/>
              <p:cNvSpPr/>
              <p:nvPr/>
            </p:nvSpPr>
            <p:spPr>
              <a:xfrm>
                <a:off x="4811826" y="4741882"/>
                <a:ext cx="155282" cy="132847"/>
              </a:xfrm>
              <a:custGeom>
                <a:avLst/>
                <a:gdLst/>
                <a:ahLst/>
                <a:cxnLst/>
                <a:rect l="l" t="t" r="r" b="b"/>
                <a:pathLst>
                  <a:path w="6686" h="5720" extrusionOk="0">
                    <a:moveTo>
                      <a:pt x="6249" y="1"/>
                    </a:moveTo>
                    <a:cubicBezTo>
                      <a:pt x="6188" y="1"/>
                      <a:pt x="6126" y="15"/>
                      <a:pt x="6066" y="45"/>
                    </a:cubicBezTo>
                    <a:cubicBezTo>
                      <a:pt x="5054" y="555"/>
                      <a:pt x="4211" y="1640"/>
                      <a:pt x="3350" y="2387"/>
                    </a:cubicBezTo>
                    <a:cubicBezTo>
                      <a:pt x="2311" y="3280"/>
                      <a:pt x="1318" y="4227"/>
                      <a:pt x="279" y="5116"/>
                    </a:cubicBezTo>
                    <a:cubicBezTo>
                      <a:pt x="0" y="5356"/>
                      <a:pt x="257" y="5719"/>
                      <a:pt x="550" y="5719"/>
                    </a:cubicBezTo>
                    <a:cubicBezTo>
                      <a:pt x="631" y="5719"/>
                      <a:pt x="714" y="5692"/>
                      <a:pt x="790" y="5627"/>
                    </a:cubicBezTo>
                    <a:cubicBezTo>
                      <a:pt x="1833" y="4734"/>
                      <a:pt x="3118" y="4091"/>
                      <a:pt x="4207" y="3243"/>
                    </a:cubicBezTo>
                    <a:cubicBezTo>
                      <a:pt x="5118" y="2532"/>
                      <a:pt x="6316" y="1626"/>
                      <a:pt x="6617" y="465"/>
                    </a:cubicBezTo>
                    <a:cubicBezTo>
                      <a:pt x="6686" y="204"/>
                      <a:pt x="6481" y="1"/>
                      <a:pt x="624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78" name="Google Shape;178;p26"/>
            <p:cNvGrpSpPr/>
            <p:nvPr/>
          </p:nvGrpSpPr>
          <p:grpSpPr>
            <a:xfrm>
              <a:off x="8129949" y="2679237"/>
              <a:ext cx="439904" cy="523717"/>
              <a:chOff x="7290886" y="2736984"/>
              <a:chExt cx="416773" cy="496179"/>
            </a:xfrm>
          </p:grpSpPr>
          <p:sp>
            <p:nvSpPr>
              <p:cNvPr id="179" name="Google Shape;179;p26"/>
              <p:cNvSpPr/>
              <p:nvPr/>
            </p:nvSpPr>
            <p:spPr>
              <a:xfrm>
                <a:off x="7290886" y="2736984"/>
                <a:ext cx="416773" cy="496179"/>
              </a:xfrm>
              <a:custGeom>
                <a:avLst/>
                <a:gdLst/>
                <a:ahLst/>
                <a:cxnLst/>
                <a:rect l="l" t="t" r="r" b="b"/>
                <a:pathLst>
                  <a:path w="17945" h="21364" extrusionOk="0">
                    <a:moveTo>
                      <a:pt x="10612" y="461"/>
                    </a:moveTo>
                    <a:cubicBezTo>
                      <a:pt x="11514" y="1527"/>
                      <a:pt x="13438" y="1359"/>
                      <a:pt x="14700" y="1773"/>
                    </a:cubicBezTo>
                    <a:cubicBezTo>
                      <a:pt x="15693" y="2097"/>
                      <a:pt x="15907" y="7432"/>
                      <a:pt x="16062" y="8521"/>
                    </a:cubicBezTo>
                    <a:cubicBezTo>
                      <a:pt x="16413" y="11022"/>
                      <a:pt x="16700" y="13556"/>
                      <a:pt x="16790" y="16080"/>
                    </a:cubicBezTo>
                    <a:cubicBezTo>
                      <a:pt x="16841" y="17529"/>
                      <a:pt x="16736" y="18955"/>
                      <a:pt x="16882" y="20390"/>
                    </a:cubicBezTo>
                    <a:cubicBezTo>
                      <a:pt x="15629" y="20254"/>
                      <a:pt x="14357" y="20113"/>
                      <a:pt x="13100" y="19999"/>
                    </a:cubicBezTo>
                    <a:lnTo>
                      <a:pt x="13100" y="19999"/>
                    </a:lnTo>
                    <a:cubicBezTo>
                      <a:pt x="13100" y="19999"/>
                      <a:pt x="13100" y="19999"/>
                      <a:pt x="13100" y="19999"/>
                    </a:cubicBezTo>
                    <a:cubicBezTo>
                      <a:pt x="13177" y="19999"/>
                      <a:pt x="12740" y="16281"/>
                      <a:pt x="12631" y="15911"/>
                    </a:cubicBezTo>
                    <a:cubicBezTo>
                      <a:pt x="12626" y="15888"/>
                      <a:pt x="12613" y="15865"/>
                      <a:pt x="12599" y="15848"/>
                    </a:cubicBezTo>
                    <a:cubicBezTo>
                      <a:pt x="12618" y="15680"/>
                      <a:pt x="12544" y="15488"/>
                      <a:pt x="12380" y="15401"/>
                    </a:cubicBezTo>
                    <a:cubicBezTo>
                      <a:pt x="11797" y="15100"/>
                      <a:pt x="11068" y="15041"/>
                      <a:pt x="10426" y="14946"/>
                    </a:cubicBezTo>
                    <a:cubicBezTo>
                      <a:pt x="10084" y="14895"/>
                      <a:pt x="9743" y="14877"/>
                      <a:pt x="9400" y="14859"/>
                    </a:cubicBezTo>
                    <a:cubicBezTo>
                      <a:pt x="8977" y="14832"/>
                      <a:pt x="8612" y="14658"/>
                      <a:pt x="8206" y="14572"/>
                    </a:cubicBezTo>
                    <a:cubicBezTo>
                      <a:pt x="8195" y="14570"/>
                      <a:pt x="8183" y="14568"/>
                      <a:pt x="8172" y="14568"/>
                    </a:cubicBezTo>
                    <a:cubicBezTo>
                      <a:pt x="8120" y="14568"/>
                      <a:pt x="8076" y="14593"/>
                      <a:pt x="8038" y="14626"/>
                    </a:cubicBezTo>
                    <a:cubicBezTo>
                      <a:pt x="7981" y="14600"/>
                      <a:pt x="7920" y="14586"/>
                      <a:pt x="7858" y="14586"/>
                    </a:cubicBezTo>
                    <a:cubicBezTo>
                      <a:pt x="7717" y="14586"/>
                      <a:pt x="7577" y="14661"/>
                      <a:pt x="7501" y="14832"/>
                    </a:cubicBezTo>
                    <a:cubicBezTo>
                      <a:pt x="6940" y="16067"/>
                      <a:pt x="6375" y="17352"/>
                      <a:pt x="5965" y="18645"/>
                    </a:cubicBezTo>
                    <a:cubicBezTo>
                      <a:pt x="5965" y="18659"/>
                      <a:pt x="5965" y="18668"/>
                      <a:pt x="5960" y="18681"/>
                    </a:cubicBezTo>
                    <a:cubicBezTo>
                      <a:pt x="4516" y="18008"/>
                      <a:pt x="2812" y="17907"/>
                      <a:pt x="1290" y="17396"/>
                    </a:cubicBezTo>
                    <a:cubicBezTo>
                      <a:pt x="913" y="17269"/>
                      <a:pt x="4206" y="12139"/>
                      <a:pt x="4511" y="11693"/>
                    </a:cubicBezTo>
                    <a:cubicBezTo>
                      <a:pt x="6944" y="8107"/>
                      <a:pt x="8681" y="4302"/>
                      <a:pt x="10612" y="461"/>
                    </a:cubicBezTo>
                    <a:close/>
                    <a:moveTo>
                      <a:pt x="10542" y="1"/>
                    </a:moveTo>
                    <a:cubicBezTo>
                      <a:pt x="10486" y="1"/>
                      <a:pt x="10430" y="20"/>
                      <a:pt x="10389" y="64"/>
                    </a:cubicBezTo>
                    <a:cubicBezTo>
                      <a:pt x="9442" y="1117"/>
                      <a:pt x="9018" y="2375"/>
                      <a:pt x="8462" y="3660"/>
                    </a:cubicBezTo>
                    <a:cubicBezTo>
                      <a:pt x="7615" y="5624"/>
                      <a:pt x="6320" y="7451"/>
                      <a:pt x="5241" y="9296"/>
                    </a:cubicBezTo>
                    <a:cubicBezTo>
                      <a:pt x="3636" y="12025"/>
                      <a:pt x="1432" y="14521"/>
                      <a:pt x="92" y="17392"/>
                    </a:cubicBezTo>
                    <a:cubicBezTo>
                      <a:pt x="1" y="17588"/>
                      <a:pt x="137" y="17821"/>
                      <a:pt x="324" y="17894"/>
                    </a:cubicBezTo>
                    <a:cubicBezTo>
                      <a:pt x="2238" y="18677"/>
                      <a:pt x="4133" y="19242"/>
                      <a:pt x="6211" y="19360"/>
                    </a:cubicBezTo>
                    <a:cubicBezTo>
                      <a:pt x="6217" y="19361"/>
                      <a:pt x="6223" y="19361"/>
                      <a:pt x="6229" y="19361"/>
                    </a:cubicBezTo>
                    <a:cubicBezTo>
                      <a:pt x="6345" y="19361"/>
                      <a:pt x="6445" y="19273"/>
                      <a:pt x="6480" y="19169"/>
                    </a:cubicBezTo>
                    <a:cubicBezTo>
                      <a:pt x="6585" y="19137"/>
                      <a:pt x="6681" y="19064"/>
                      <a:pt x="6740" y="18937"/>
                    </a:cubicBezTo>
                    <a:cubicBezTo>
                      <a:pt x="7287" y="17747"/>
                      <a:pt x="7787" y="16494"/>
                      <a:pt x="8198" y="15251"/>
                    </a:cubicBezTo>
                    <a:cubicBezTo>
                      <a:pt x="8553" y="15570"/>
                      <a:pt x="9087" y="15619"/>
                      <a:pt x="9587" y="15674"/>
                    </a:cubicBezTo>
                    <a:cubicBezTo>
                      <a:pt x="10421" y="15762"/>
                      <a:pt x="11223" y="15957"/>
                      <a:pt x="12043" y="16107"/>
                    </a:cubicBezTo>
                    <a:cubicBezTo>
                      <a:pt x="12052" y="17156"/>
                      <a:pt x="12349" y="18290"/>
                      <a:pt x="12212" y="19310"/>
                    </a:cubicBezTo>
                    <a:cubicBezTo>
                      <a:pt x="12153" y="19757"/>
                      <a:pt x="11957" y="20491"/>
                      <a:pt x="12494" y="20746"/>
                    </a:cubicBezTo>
                    <a:cubicBezTo>
                      <a:pt x="13246" y="21101"/>
                      <a:pt x="14349" y="21065"/>
                      <a:pt x="15160" y="21219"/>
                    </a:cubicBezTo>
                    <a:cubicBezTo>
                      <a:pt x="15504" y="21286"/>
                      <a:pt x="15932" y="21364"/>
                      <a:pt x="16346" y="21364"/>
                    </a:cubicBezTo>
                    <a:cubicBezTo>
                      <a:pt x="16639" y="21364"/>
                      <a:pt x="16925" y="21325"/>
                      <a:pt x="17169" y="21215"/>
                    </a:cubicBezTo>
                    <a:cubicBezTo>
                      <a:pt x="17232" y="21255"/>
                      <a:pt x="17305" y="21280"/>
                      <a:pt x="17379" y="21280"/>
                    </a:cubicBezTo>
                    <a:cubicBezTo>
                      <a:pt x="17406" y="21280"/>
                      <a:pt x="17434" y="21277"/>
                      <a:pt x="17461" y="21270"/>
                    </a:cubicBezTo>
                    <a:cubicBezTo>
                      <a:pt x="17469" y="21270"/>
                      <a:pt x="17474" y="21265"/>
                      <a:pt x="17484" y="21265"/>
                    </a:cubicBezTo>
                    <a:cubicBezTo>
                      <a:pt x="17738" y="21196"/>
                      <a:pt x="17944" y="20901"/>
                      <a:pt x="17825" y="20655"/>
                    </a:cubicBezTo>
                    <a:cubicBezTo>
                      <a:pt x="17903" y="20636"/>
                      <a:pt x="17907" y="20495"/>
                      <a:pt x="17835" y="20222"/>
                    </a:cubicBezTo>
                    <a:cubicBezTo>
                      <a:pt x="17816" y="19716"/>
                      <a:pt x="17770" y="19215"/>
                      <a:pt x="17747" y="18709"/>
                    </a:cubicBezTo>
                    <a:cubicBezTo>
                      <a:pt x="17702" y="17529"/>
                      <a:pt x="17807" y="16353"/>
                      <a:pt x="17747" y="15173"/>
                    </a:cubicBezTo>
                    <a:cubicBezTo>
                      <a:pt x="17602" y="12362"/>
                      <a:pt x="17310" y="9460"/>
                      <a:pt x="16759" y="6703"/>
                    </a:cubicBezTo>
                    <a:cubicBezTo>
                      <a:pt x="16500" y="5409"/>
                      <a:pt x="16353" y="4088"/>
                      <a:pt x="16130" y="2789"/>
                    </a:cubicBezTo>
                    <a:cubicBezTo>
                      <a:pt x="16071" y="2421"/>
                      <a:pt x="16112" y="1628"/>
                      <a:pt x="15743" y="1327"/>
                    </a:cubicBezTo>
                    <a:cubicBezTo>
                      <a:pt x="14485" y="316"/>
                      <a:pt x="12275" y="415"/>
                      <a:pt x="10754" y="160"/>
                    </a:cubicBezTo>
                    <a:cubicBezTo>
                      <a:pt x="10751" y="160"/>
                      <a:pt x="10747" y="162"/>
                      <a:pt x="10744" y="162"/>
                    </a:cubicBezTo>
                    <a:cubicBezTo>
                      <a:pt x="10743" y="162"/>
                      <a:pt x="10741" y="162"/>
                      <a:pt x="10740" y="160"/>
                    </a:cubicBezTo>
                    <a:cubicBezTo>
                      <a:pt x="10740" y="63"/>
                      <a:pt x="10642" y="1"/>
                      <a:pt x="1054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180;p26"/>
              <p:cNvSpPr/>
              <p:nvPr/>
            </p:nvSpPr>
            <p:spPr>
              <a:xfrm>
                <a:off x="7502861" y="2870179"/>
                <a:ext cx="79917" cy="155700"/>
              </a:xfrm>
              <a:custGeom>
                <a:avLst/>
                <a:gdLst/>
                <a:ahLst/>
                <a:cxnLst/>
                <a:rect l="l" t="t" r="r" b="b"/>
                <a:pathLst>
                  <a:path w="3441" h="6704" extrusionOk="0">
                    <a:moveTo>
                      <a:pt x="2155" y="2490"/>
                    </a:moveTo>
                    <a:cubicBezTo>
                      <a:pt x="2214" y="3091"/>
                      <a:pt x="2324" y="3693"/>
                      <a:pt x="2319" y="4244"/>
                    </a:cubicBezTo>
                    <a:cubicBezTo>
                      <a:pt x="2315" y="4453"/>
                      <a:pt x="2402" y="5729"/>
                      <a:pt x="2027" y="5729"/>
                    </a:cubicBezTo>
                    <a:cubicBezTo>
                      <a:pt x="2010" y="5729"/>
                      <a:pt x="1992" y="5726"/>
                      <a:pt x="1973" y="5720"/>
                    </a:cubicBezTo>
                    <a:cubicBezTo>
                      <a:pt x="1600" y="5615"/>
                      <a:pt x="1348" y="5510"/>
                      <a:pt x="1080" y="5493"/>
                    </a:cubicBezTo>
                    <a:cubicBezTo>
                      <a:pt x="1207" y="5160"/>
                      <a:pt x="1394" y="4805"/>
                      <a:pt x="1495" y="4540"/>
                    </a:cubicBezTo>
                    <a:cubicBezTo>
                      <a:pt x="1699" y="4002"/>
                      <a:pt x="1873" y="3460"/>
                      <a:pt x="2019" y="2904"/>
                    </a:cubicBezTo>
                    <a:cubicBezTo>
                      <a:pt x="2055" y="2763"/>
                      <a:pt x="2105" y="2627"/>
                      <a:pt x="2155" y="2490"/>
                    </a:cubicBezTo>
                    <a:close/>
                    <a:moveTo>
                      <a:pt x="2461" y="0"/>
                    </a:moveTo>
                    <a:cubicBezTo>
                      <a:pt x="2289" y="0"/>
                      <a:pt x="2154" y="109"/>
                      <a:pt x="2082" y="261"/>
                    </a:cubicBezTo>
                    <a:cubicBezTo>
                      <a:pt x="1604" y="1300"/>
                      <a:pt x="1148" y="2271"/>
                      <a:pt x="793" y="3360"/>
                    </a:cubicBezTo>
                    <a:cubicBezTo>
                      <a:pt x="501" y="4253"/>
                      <a:pt x="0" y="5110"/>
                      <a:pt x="168" y="6071"/>
                    </a:cubicBezTo>
                    <a:cubicBezTo>
                      <a:pt x="202" y="6261"/>
                      <a:pt x="373" y="6395"/>
                      <a:pt x="561" y="6395"/>
                    </a:cubicBezTo>
                    <a:cubicBezTo>
                      <a:pt x="580" y="6395"/>
                      <a:pt x="600" y="6394"/>
                      <a:pt x="620" y="6391"/>
                    </a:cubicBezTo>
                    <a:cubicBezTo>
                      <a:pt x="671" y="6383"/>
                      <a:pt x="721" y="6380"/>
                      <a:pt x="771" y="6380"/>
                    </a:cubicBezTo>
                    <a:cubicBezTo>
                      <a:pt x="1251" y="6380"/>
                      <a:pt x="1680" y="6703"/>
                      <a:pt x="2129" y="6703"/>
                    </a:cubicBezTo>
                    <a:cubicBezTo>
                      <a:pt x="2245" y="6703"/>
                      <a:pt x="2363" y="6681"/>
                      <a:pt x="2483" y="6627"/>
                    </a:cubicBezTo>
                    <a:cubicBezTo>
                      <a:pt x="2912" y="6431"/>
                      <a:pt x="3135" y="5975"/>
                      <a:pt x="3199" y="5529"/>
                    </a:cubicBezTo>
                    <a:cubicBezTo>
                      <a:pt x="3440" y="3866"/>
                      <a:pt x="3003" y="2135"/>
                      <a:pt x="2961" y="476"/>
                    </a:cubicBezTo>
                    <a:cubicBezTo>
                      <a:pt x="2961" y="389"/>
                      <a:pt x="2921" y="316"/>
                      <a:pt x="2862" y="267"/>
                    </a:cubicBezTo>
                    <a:lnTo>
                      <a:pt x="2862" y="207"/>
                    </a:lnTo>
                    <a:cubicBezTo>
                      <a:pt x="2857" y="107"/>
                      <a:pt x="2748" y="25"/>
                      <a:pt x="2652" y="15"/>
                    </a:cubicBezTo>
                    <a:cubicBezTo>
                      <a:pt x="2602" y="11"/>
                      <a:pt x="2551" y="7"/>
                      <a:pt x="2502" y="2"/>
                    </a:cubicBezTo>
                    <a:cubicBezTo>
                      <a:pt x="2488" y="1"/>
                      <a:pt x="2475" y="0"/>
                      <a:pt x="246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81" name="Google Shape;181;p26"/>
            <p:cNvGrpSpPr/>
            <p:nvPr/>
          </p:nvGrpSpPr>
          <p:grpSpPr>
            <a:xfrm>
              <a:off x="3925947" y="3440726"/>
              <a:ext cx="871546" cy="980069"/>
              <a:chOff x="3878855" y="3313382"/>
              <a:chExt cx="825718" cy="928536"/>
            </a:xfrm>
          </p:grpSpPr>
          <p:sp>
            <p:nvSpPr>
              <p:cNvPr id="182" name="Google Shape;182;p26"/>
              <p:cNvSpPr/>
              <p:nvPr/>
            </p:nvSpPr>
            <p:spPr>
              <a:xfrm>
                <a:off x="4465472" y="3843609"/>
                <a:ext cx="122582" cy="92575"/>
              </a:xfrm>
              <a:custGeom>
                <a:avLst/>
                <a:gdLst/>
                <a:ahLst/>
                <a:cxnLst/>
                <a:rect l="l" t="t" r="r" b="b"/>
                <a:pathLst>
                  <a:path w="5278" h="3986" extrusionOk="0">
                    <a:moveTo>
                      <a:pt x="2049" y="932"/>
                    </a:moveTo>
                    <a:cubicBezTo>
                      <a:pt x="2471" y="932"/>
                      <a:pt x="2899" y="979"/>
                      <a:pt x="3250" y="1069"/>
                    </a:cubicBezTo>
                    <a:cubicBezTo>
                      <a:pt x="4480" y="1384"/>
                      <a:pt x="4289" y="2791"/>
                      <a:pt x="3122" y="3056"/>
                    </a:cubicBezTo>
                    <a:cubicBezTo>
                      <a:pt x="2753" y="3142"/>
                      <a:pt x="2352" y="3146"/>
                      <a:pt x="1979" y="3183"/>
                    </a:cubicBezTo>
                    <a:cubicBezTo>
                      <a:pt x="1912" y="3189"/>
                      <a:pt x="1851" y="3192"/>
                      <a:pt x="1796" y="3192"/>
                    </a:cubicBezTo>
                    <a:cubicBezTo>
                      <a:pt x="1417" y="3192"/>
                      <a:pt x="1292" y="3034"/>
                      <a:pt x="1176" y="2608"/>
                    </a:cubicBezTo>
                    <a:cubicBezTo>
                      <a:pt x="1040" y="2103"/>
                      <a:pt x="1104" y="1552"/>
                      <a:pt x="1054" y="1033"/>
                    </a:cubicBezTo>
                    <a:cubicBezTo>
                      <a:pt x="1351" y="964"/>
                      <a:pt x="1698" y="932"/>
                      <a:pt x="2049" y="932"/>
                    </a:cubicBezTo>
                    <a:close/>
                    <a:moveTo>
                      <a:pt x="2357" y="1"/>
                    </a:moveTo>
                    <a:cubicBezTo>
                      <a:pt x="1791" y="1"/>
                      <a:pt x="1232" y="106"/>
                      <a:pt x="798" y="280"/>
                    </a:cubicBezTo>
                    <a:cubicBezTo>
                      <a:pt x="753" y="299"/>
                      <a:pt x="721" y="326"/>
                      <a:pt x="684" y="354"/>
                    </a:cubicBezTo>
                    <a:cubicBezTo>
                      <a:pt x="667" y="350"/>
                      <a:pt x="649" y="349"/>
                      <a:pt x="631" y="349"/>
                    </a:cubicBezTo>
                    <a:cubicBezTo>
                      <a:pt x="542" y="349"/>
                      <a:pt x="453" y="390"/>
                      <a:pt x="393" y="503"/>
                    </a:cubicBezTo>
                    <a:cubicBezTo>
                      <a:pt x="1" y="1269"/>
                      <a:pt x="247" y="2854"/>
                      <a:pt x="721" y="3552"/>
                    </a:cubicBezTo>
                    <a:cubicBezTo>
                      <a:pt x="961" y="3910"/>
                      <a:pt x="1381" y="3986"/>
                      <a:pt x="1787" y="3986"/>
                    </a:cubicBezTo>
                    <a:cubicBezTo>
                      <a:pt x="1852" y="3986"/>
                      <a:pt x="1916" y="3984"/>
                      <a:pt x="1979" y="3981"/>
                    </a:cubicBezTo>
                    <a:cubicBezTo>
                      <a:pt x="2598" y="3948"/>
                      <a:pt x="3409" y="3939"/>
                      <a:pt x="3960" y="3620"/>
                    </a:cubicBezTo>
                    <a:cubicBezTo>
                      <a:pt x="5014" y="3024"/>
                      <a:pt x="5277" y="1556"/>
                      <a:pt x="4412" y="690"/>
                    </a:cubicBezTo>
                    <a:cubicBezTo>
                      <a:pt x="3924" y="200"/>
                      <a:pt x="3135" y="1"/>
                      <a:pt x="235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183;p26"/>
              <p:cNvSpPr/>
              <p:nvPr/>
            </p:nvSpPr>
            <p:spPr>
              <a:xfrm>
                <a:off x="4477781" y="4027806"/>
                <a:ext cx="175117" cy="122558"/>
              </a:xfrm>
              <a:custGeom>
                <a:avLst/>
                <a:gdLst/>
                <a:ahLst/>
                <a:cxnLst/>
                <a:rect l="l" t="t" r="r" b="b"/>
                <a:pathLst>
                  <a:path w="7540" h="5277" extrusionOk="0">
                    <a:moveTo>
                      <a:pt x="1741" y="760"/>
                    </a:moveTo>
                    <a:cubicBezTo>
                      <a:pt x="2456" y="760"/>
                      <a:pt x="3305" y="1067"/>
                      <a:pt x="3845" y="1207"/>
                    </a:cubicBezTo>
                    <a:cubicBezTo>
                      <a:pt x="4374" y="1343"/>
                      <a:pt x="4833" y="1425"/>
                      <a:pt x="5276" y="1781"/>
                    </a:cubicBezTo>
                    <a:cubicBezTo>
                      <a:pt x="6246" y="2556"/>
                      <a:pt x="5700" y="3490"/>
                      <a:pt x="4839" y="3991"/>
                    </a:cubicBezTo>
                    <a:cubicBezTo>
                      <a:pt x="4187" y="4369"/>
                      <a:pt x="3348" y="4420"/>
                      <a:pt x="2619" y="4442"/>
                    </a:cubicBezTo>
                    <a:cubicBezTo>
                      <a:pt x="2517" y="4446"/>
                      <a:pt x="2415" y="4447"/>
                      <a:pt x="2313" y="4447"/>
                    </a:cubicBezTo>
                    <a:cubicBezTo>
                      <a:pt x="2228" y="4447"/>
                      <a:pt x="2144" y="4446"/>
                      <a:pt x="2060" y="4446"/>
                    </a:cubicBezTo>
                    <a:cubicBezTo>
                      <a:pt x="1884" y="4446"/>
                      <a:pt x="1708" y="4449"/>
                      <a:pt x="1531" y="4464"/>
                    </a:cubicBezTo>
                    <a:cubicBezTo>
                      <a:pt x="1501" y="4467"/>
                      <a:pt x="1474" y="4468"/>
                      <a:pt x="1449" y="4468"/>
                    </a:cubicBezTo>
                    <a:cubicBezTo>
                      <a:pt x="1087" y="4468"/>
                      <a:pt x="1201" y="4224"/>
                      <a:pt x="1243" y="3909"/>
                    </a:cubicBezTo>
                    <a:cubicBezTo>
                      <a:pt x="1389" y="2912"/>
                      <a:pt x="1203" y="1913"/>
                      <a:pt x="974" y="938"/>
                    </a:cubicBezTo>
                    <a:cubicBezTo>
                      <a:pt x="1189" y="809"/>
                      <a:pt x="1454" y="760"/>
                      <a:pt x="1741" y="760"/>
                    </a:cubicBezTo>
                    <a:close/>
                    <a:moveTo>
                      <a:pt x="1834" y="0"/>
                    </a:moveTo>
                    <a:cubicBezTo>
                      <a:pt x="1283" y="0"/>
                      <a:pt x="781" y="139"/>
                      <a:pt x="446" y="565"/>
                    </a:cubicBezTo>
                    <a:cubicBezTo>
                      <a:pt x="377" y="605"/>
                      <a:pt x="323" y="664"/>
                      <a:pt x="295" y="746"/>
                    </a:cubicBezTo>
                    <a:cubicBezTo>
                      <a:pt x="0" y="1627"/>
                      <a:pt x="356" y="2651"/>
                      <a:pt x="455" y="3545"/>
                    </a:cubicBezTo>
                    <a:cubicBezTo>
                      <a:pt x="501" y="3964"/>
                      <a:pt x="633" y="4929"/>
                      <a:pt x="1153" y="5061"/>
                    </a:cubicBezTo>
                    <a:cubicBezTo>
                      <a:pt x="1703" y="5198"/>
                      <a:pt x="2294" y="5277"/>
                      <a:pt x="2883" y="5277"/>
                    </a:cubicBezTo>
                    <a:cubicBezTo>
                      <a:pt x="4287" y="5277"/>
                      <a:pt x="5683" y="4829"/>
                      <a:pt x="6511" y="3635"/>
                    </a:cubicBezTo>
                    <a:cubicBezTo>
                      <a:pt x="7540" y="2141"/>
                      <a:pt x="5445" y="656"/>
                      <a:pt x="4223" y="428"/>
                    </a:cubicBezTo>
                    <a:cubicBezTo>
                      <a:pt x="3583" y="308"/>
                      <a:pt x="2654" y="0"/>
                      <a:pt x="183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184" name="Google Shape;184;p26"/>
              <p:cNvGrpSpPr/>
              <p:nvPr/>
            </p:nvGrpSpPr>
            <p:grpSpPr>
              <a:xfrm>
                <a:off x="3878855" y="3313382"/>
                <a:ext cx="825718" cy="928536"/>
                <a:chOff x="3878855" y="3313382"/>
                <a:chExt cx="825718" cy="928536"/>
              </a:xfrm>
            </p:grpSpPr>
            <p:sp>
              <p:nvSpPr>
                <p:cNvPr id="185" name="Google Shape;185;p26"/>
                <p:cNvSpPr/>
                <p:nvPr/>
              </p:nvSpPr>
              <p:spPr>
                <a:xfrm>
                  <a:off x="4365906" y="3789169"/>
                  <a:ext cx="338667" cy="45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2" h="19494" extrusionOk="0">
                      <a:moveTo>
                        <a:pt x="5362" y="1048"/>
                      </a:moveTo>
                      <a:cubicBezTo>
                        <a:pt x="6343" y="1048"/>
                        <a:pt x="7297" y="1133"/>
                        <a:pt x="8115" y="1280"/>
                      </a:cubicBezTo>
                      <a:cubicBezTo>
                        <a:pt x="9131" y="1463"/>
                        <a:pt x="10111" y="1937"/>
                        <a:pt x="10990" y="2452"/>
                      </a:cubicBezTo>
                      <a:cubicBezTo>
                        <a:pt x="13355" y="3841"/>
                        <a:pt x="12499" y="6958"/>
                        <a:pt x="10083" y="7591"/>
                      </a:cubicBezTo>
                      <a:cubicBezTo>
                        <a:pt x="9787" y="7669"/>
                        <a:pt x="9623" y="8110"/>
                        <a:pt x="9888" y="8320"/>
                      </a:cubicBezTo>
                      <a:cubicBezTo>
                        <a:pt x="10503" y="8813"/>
                        <a:pt x="11196" y="9049"/>
                        <a:pt x="11824" y="9555"/>
                      </a:cubicBezTo>
                      <a:cubicBezTo>
                        <a:pt x="13948" y="11236"/>
                        <a:pt x="13929" y="13856"/>
                        <a:pt x="12248" y="15778"/>
                      </a:cubicBezTo>
                      <a:cubicBezTo>
                        <a:pt x="10212" y="18104"/>
                        <a:pt x="6637" y="18365"/>
                        <a:pt x="3650" y="18365"/>
                      </a:cubicBezTo>
                      <a:cubicBezTo>
                        <a:pt x="3307" y="18365"/>
                        <a:pt x="2972" y="18362"/>
                        <a:pt x="2648" y="18358"/>
                      </a:cubicBezTo>
                      <a:cubicBezTo>
                        <a:pt x="1823" y="18348"/>
                        <a:pt x="1350" y="4557"/>
                        <a:pt x="1117" y="1713"/>
                      </a:cubicBezTo>
                      <a:cubicBezTo>
                        <a:pt x="2344" y="1242"/>
                        <a:pt x="3884" y="1048"/>
                        <a:pt x="5362" y="1048"/>
                      </a:cubicBezTo>
                      <a:close/>
                      <a:moveTo>
                        <a:pt x="5365" y="0"/>
                      </a:moveTo>
                      <a:cubicBezTo>
                        <a:pt x="3749" y="0"/>
                        <a:pt x="1695" y="237"/>
                        <a:pt x="593" y="944"/>
                      </a:cubicBezTo>
                      <a:cubicBezTo>
                        <a:pt x="424" y="1049"/>
                        <a:pt x="374" y="1230"/>
                        <a:pt x="393" y="1404"/>
                      </a:cubicBezTo>
                      <a:cubicBezTo>
                        <a:pt x="0" y="6001"/>
                        <a:pt x="971" y="10790"/>
                        <a:pt x="1003" y="15410"/>
                      </a:cubicBezTo>
                      <a:cubicBezTo>
                        <a:pt x="1007" y="16330"/>
                        <a:pt x="793" y="18289"/>
                        <a:pt x="1568" y="19069"/>
                      </a:cubicBezTo>
                      <a:cubicBezTo>
                        <a:pt x="1894" y="19392"/>
                        <a:pt x="2538" y="19494"/>
                        <a:pt x="3257" y="19494"/>
                      </a:cubicBezTo>
                      <a:cubicBezTo>
                        <a:pt x="4337" y="19494"/>
                        <a:pt x="5587" y="19265"/>
                        <a:pt x="6184" y="19218"/>
                      </a:cubicBezTo>
                      <a:cubicBezTo>
                        <a:pt x="9355" y="18972"/>
                        <a:pt x="12681" y="17670"/>
                        <a:pt x="14121" y="14663"/>
                      </a:cubicBezTo>
                      <a:cubicBezTo>
                        <a:pt x="14558" y="13751"/>
                        <a:pt x="14581" y="12434"/>
                        <a:pt x="14175" y="11509"/>
                      </a:cubicBezTo>
                      <a:cubicBezTo>
                        <a:pt x="13433" y="9842"/>
                        <a:pt x="12348" y="9126"/>
                        <a:pt x="11082" y="8156"/>
                      </a:cubicBezTo>
                      <a:cubicBezTo>
                        <a:pt x="13511" y="7040"/>
                        <a:pt x="14144" y="3951"/>
                        <a:pt x="12116" y="2005"/>
                      </a:cubicBezTo>
                      <a:cubicBezTo>
                        <a:pt x="10717" y="660"/>
                        <a:pt x="8426" y="210"/>
                        <a:pt x="6580" y="50"/>
                      </a:cubicBezTo>
                      <a:cubicBezTo>
                        <a:pt x="6228" y="19"/>
                        <a:pt x="5814" y="0"/>
                        <a:pt x="5365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86" name="Google Shape;186;p26"/>
                <p:cNvSpPr/>
                <p:nvPr/>
              </p:nvSpPr>
              <p:spPr>
                <a:xfrm>
                  <a:off x="3878855" y="3313382"/>
                  <a:ext cx="306454" cy="426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5" h="18365" extrusionOk="0">
                      <a:moveTo>
                        <a:pt x="8842" y="946"/>
                      </a:moveTo>
                      <a:cubicBezTo>
                        <a:pt x="9457" y="946"/>
                        <a:pt x="10014" y="1086"/>
                        <a:pt x="10611" y="1086"/>
                      </a:cubicBezTo>
                      <a:cubicBezTo>
                        <a:pt x="10626" y="1086"/>
                        <a:pt x="10641" y="1086"/>
                        <a:pt x="10656" y="1086"/>
                      </a:cubicBezTo>
                      <a:lnTo>
                        <a:pt x="10656" y="1086"/>
                      </a:lnTo>
                      <a:cubicBezTo>
                        <a:pt x="10496" y="1997"/>
                        <a:pt x="10414" y="2912"/>
                        <a:pt x="10355" y="3837"/>
                      </a:cubicBezTo>
                      <a:cubicBezTo>
                        <a:pt x="9978" y="3689"/>
                        <a:pt x="9580" y="3621"/>
                        <a:pt x="9176" y="3621"/>
                      </a:cubicBezTo>
                      <a:cubicBezTo>
                        <a:pt x="6542" y="3621"/>
                        <a:pt x="3624" y="6515"/>
                        <a:pt x="4200" y="9145"/>
                      </a:cubicBezTo>
                      <a:cubicBezTo>
                        <a:pt x="4712" y="11483"/>
                        <a:pt x="7316" y="13829"/>
                        <a:pt x="9843" y="13829"/>
                      </a:cubicBezTo>
                      <a:cubicBezTo>
                        <a:pt x="10513" y="13829"/>
                        <a:pt x="11177" y="13665"/>
                        <a:pt x="11795" y="13292"/>
                      </a:cubicBezTo>
                      <a:lnTo>
                        <a:pt x="11795" y="13292"/>
                      </a:lnTo>
                      <a:cubicBezTo>
                        <a:pt x="11691" y="13748"/>
                        <a:pt x="11768" y="14185"/>
                        <a:pt x="11859" y="14673"/>
                      </a:cubicBezTo>
                      <a:cubicBezTo>
                        <a:pt x="11950" y="15155"/>
                        <a:pt x="11991" y="15907"/>
                        <a:pt x="12242" y="16413"/>
                      </a:cubicBezTo>
                      <a:cubicBezTo>
                        <a:pt x="11074" y="17012"/>
                        <a:pt x="9938" y="17281"/>
                        <a:pt x="8871" y="17281"/>
                      </a:cubicBezTo>
                      <a:cubicBezTo>
                        <a:pt x="4879" y="17281"/>
                        <a:pt x="1832" y="13520"/>
                        <a:pt x="1580" y="9164"/>
                      </a:cubicBezTo>
                      <a:cubicBezTo>
                        <a:pt x="1420" y="6339"/>
                        <a:pt x="2770" y="3924"/>
                        <a:pt x="4993" y="2266"/>
                      </a:cubicBezTo>
                      <a:cubicBezTo>
                        <a:pt x="6013" y="1500"/>
                        <a:pt x="7239" y="1080"/>
                        <a:pt x="8496" y="962"/>
                      </a:cubicBezTo>
                      <a:cubicBezTo>
                        <a:pt x="8614" y="951"/>
                        <a:pt x="8729" y="946"/>
                        <a:pt x="8842" y="946"/>
                      </a:cubicBezTo>
                      <a:close/>
                      <a:moveTo>
                        <a:pt x="8698" y="1"/>
                      </a:moveTo>
                      <a:cubicBezTo>
                        <a:pt x="3567" y="1"/>
                        <a:pt x="1" y="5232"/>
                        <a:pt x="623" y="10449"/>
                      </a:cubicBezTo>
                      <a:cubicBezTo>
                        <a:pt x="1148" y="14879"/>
                        <a:pt x="4827" y="18365"/>
                        <a:pt x="8932" y="18365"/>
                      </a:cubicBezTo>
                      <a:cubicBezTo>
                        <a:pt x="10205" y="18365"/>
                        <a:pt x="11519" y="18029"/>
                        <a:pt x="12793" y="17283"/>
                      </a:cubicBezTo>
                      <a:cubicBezTo>
                        <a:pt x="13076" y="17119"/>
                        <a:pt x="13093" y="16827"/>
                        <a:pt x="12971" y="16608"/>
                      </a:cubicBezTo>
                      <a:cubicBezTo>
                        <a:pt x="13194" y="16107"/>
                        <a:pt x="12921" y="15470"/>
                        <a:pt x="12784" y="14959"/>
                      </a:cubicBezTo>
                      <a:cubicBezTo>
                        <a:pt x="12611" y="14280"/>
                        <a:pt x="12529" y="13565"/>
                        <a:pt x="12206" y="12941"/>
                      </a:cubicBezTo>
                      <a:cubicBezTo>
                        <a:pt x="12201" y="12936"/>
                        <a:pt x="12191" y="12932"/>
                        <a:pt x="12187" y="12928"/>
                      </a:cubicBezTo>
                      <a:cubicBezTo>
                        <a:pt x="12277" y="12675"/>
                        <a:pt x="12116" y="12380"/>
                        <a:pt x="11822" y="12380"/>
                      </a:cubicBezTo>
                      <a:cubicBezTo>
                        <a:pt x="11787" y="12380"/>
                        <a:pt x="11749" y="12384"/>
                        <a:pt x="11709" y="12394"/>
                      </a:cubicBezTo>
                      <a:cubicBezTo>
                        <a:pt x="11085" y="12538"/>
                        <a:pt x="10500" y="12617"/>
                        <a:pt x="9943" y="12617"/>
                      </a:cubicBezTo>
                      <a:cubicBezTo>
                        <a:pt x="8654" y="12617"/>
                        <a:pt x="7512" y="12195"/>
                        <a:pt x="6364" y="11187"/>
                      </a:cubicBezTo>
                      <a:cubicBezTo>
                        <a:pt x="3828" y="8957"/>
                        <a:pt x="6179" y="4574"/>
                        <a:pt x="9027" y="4574"/>
                      </a:cubicBezTo>
                      <a:cubicBezTo>
                        <a:pt x="9526" y="4574"/>
                        <a:pt x="10041" y="4709"/>
                        <a:pt x="10547" y="5013"/>
                      </a:cubicBezTo>
                      <a:cubicBezTo>
                        <a:pt x="10617" y="5055"/>
                        <a:pt x="10696" y="5075"/>
                        <a:pt x="10774" y="5075"/>
                      </a:cubicBezTo>
                      <a:cubicBezTo>
                        <a:pt x="11024" y="5075"/>
                        <a:pt x="11272" y="4877"/>
                        <a:pt x="11257" y="4603"/>
                      </a:cubicBezTo>
                      <a:cubicBezTo>
                        <a:pt x="11194" y="3254"/>
                        <a:pt x="11203" y="1983"/>
                        <a:pt x="11430" y="643"/>
                      </a:cubicBezTo>
                      <a:cubicBezTo>
                        <a:pt x="11477" y="388"/>
                        <a:pt x="11266" y="220"/>
                        <a:pt x="11070" y="220"/>
                      </a:cubicBezTo>
                      <a:cubicBezTo>
                        <a:pt x="10993" y="220"/>
                        <a:pt x="10918" y="246"/>
                        <a:pt x="10862" y="302"/>
                      </a:cubicBezTo>
                      <a:cubicBezTo>
                        <a:pt x="10116" y="97"/>
                        <a:pt x="9392" y="1"/>
                        <a:pt x="8698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187" name="Google Shape;187;p26"/>
            <p:cNvSpPr/>
            <p:nvPr/>
          </p:nvSpPr>
          <p:spPr>
            <a:xfrm>
              <a:off x="1707981" y="1785585"/>
              <a:ext cx="49618" cy="57169"/>
            </a:xfrm>
            <a:custGeom>
              <a:avLst/>
              <a:gdLst/>
              <a:ahLst/>
              <a:cxnLst/>
              <a:rect l="l" t="t" r="r" b="b"/>
              <a:pathLst>
                <a:path w="2024" h="2332" extrusionOk="0">
                  <a:moveTo>
                    <a:pt x="864" y="0"/>
                  </a:moveTo>
                  <a:cubicBezTo>
                    <a:pt x="626" y="0"/>
                    <a:pt x="401" y="114"/>
                    <a:pt x="265" y="338"/>
                  </a:cubicBezTo>
                  <a:cubicBezTo>
                    <a:pt x="1" y="775"/>
                    <a:pt x="55" y="1527"/>
                    <a:pt x="457" y="1896"/>
                  </a:cubicBezTo>
                  <a:cubicBezTo>
                    <a:pt x="564" y="2147"/>
                    <a:pt x="781" y="2331"/>
                    <a:pt x="1124" y="2331"/>
                  </a:cubicBezTo>
                  <a:cubicBezTo>
                    <a:pt x="1144" y="2331"/>
                    <a:pt x="1164" y="2331"/>
                    <a:pt x="1185" y="2329"/>
                  </a:cubicBezTo>
                  <a:cubicBezTo>
                    <a:pt x="1801" y="2298"/>
                    <a:pt x="2024" y="1678"/>
                    <a:pt x="1946" y="1149"/>
                  </a:cubicBezTo>
                  <a:cubicBezTo>
                    <a:pt x="1887" y="725"/>
                    <a:pt x="1609" y="283"/>
                    <a:pt x="1222" y="88"/>
                  </a:cubicBezTo>
                  <a:cubicBezTo>
                    <a:pt x="1106" y="29"/>
                    <a:pt x="983" y="0"/>
                    <a:pt x="8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188;p26"/>
            <p:cNvSpPr/>
            <p:nvPr/>
          </p:nvSpPr>
          <p:spPr>
            <a:xfrm>
              <a:off x="1432344" y="2058794"/>
              <a:ext cx="686" cy="368"/>
            </a:xfrm>
            <a:custGeom>
              <a:avLst/>
              <a:gdLst/>
              <a:ahLst/>
              <a:cxnLst/>
              <a:rect l="l" t="t" r="r" b="b"/>
              <a:pathLst>
                <a:path w="28" h="15" extrusionOk="0">
                  <a:moveTo>
                    <a:pt x="0" y="0"/>
                  </a:moveTo>
                  <a:cubicBezTo>
                    <a:pt x="9" y="5"/>
                    <a:pt x="13" y="10"/>
                    <a:pt x="27" y="14"/>
                  </a:cubicBezTo>
                  <a:cubicBezTo>
                    <a:pt x="22" y="10"/>
                    <a:pt x="18" y="10"/>
                    <a:pt x="13" y="5"/>
                  </a:cubicBezTo>
                  <a:cubicBezTo>
                    <a:pt x="9" y="5"/>
                    <a:pt x="5" y="0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89" name="Google Shape;189;p26"/>
            <p:cNvGrpSpPr/>
            <p:nvPr/>
          </p:nvGrpSpPr>
          <p:grpSpPr>
            <a:xfrm>
              <a:off x="938934" y="1675223"/>
              <a:ext cx="591571" cy="516163"/>
              <a:chOff x="938934" y="1675223"/>
              <a:chExt cx="591571" cy="516163"/>
            </a:xfrm>
          </p:grpSpPr>
          <p:sp>
            <p:nvSpPr>
              <p:cNvPr id="190" name="Google Shape;190;p26"/>
              <p:cNvSpPr/>
              <p:nvPr/>
            </p:nvSpPr>
            <p:spPr>
              <a:xfrm>
                <a:off x="938934" y="1675223"/>
                <a:ext cx="591571" cy="516163"/>
              </a:xfrm>
              <a:custGeom>
                <a:avLst/>
                <a:gdLst/>
                <a:ahLst/>
                <a:cxnLst/>
                <a:rect l="l" t="t" r="r" b="b"/>
                <a:pathLst>
                  <a:path w="24131" h="21055" extrusionOk="0">
                    <a:moveTo>
                      <a:pt x="16842" y="1259"/>
                    </a:moveTo>
                    <a:cubicBezTo>
                      <a:pt x="17091" y="1259"/>
                      <a:pt x="17360" y="1292"/>
                      <a:pt x="17652" y="1362"/>
                    </a:cubicBezTo>
                    <a:cubicBezTo>
                      <a:pt x="20632" y="2072"/>
                      <a:pt x="22290" y="6533"/>
                      <a:pt x="21178" y="9111"/>
                    </a:cubicBezTo>
                    <a:cubicBezTo>
                      <a:pt x="20294" y="11158"/>
                      <a:pt x="18136" y="11633"/>
                      <a:pt x="16066" y="11633"/>
                    </a:cubicBezTo>
                    <a:cubicBezTo>
                      <a:pt x="15450" y="11633"/>
                      <a:pt x="14841" y="11591"/>
                      <a:pt x="14276" y="11536"/>
                    </a:cubicBezTo>
                    <a:cubicBezTo>
                      <a:pt x="14581" y="11321"/>
                      <a:pt x="14859" y="11075"/>
                      <a:pt x="15128" y="10783"/>
                    </a:cubicBezTo>
                    <a:cubicBezTo>
                      <a:pt x="15551" y="10328"/>
                      <a:pt x="16102" y="9772"/>
                      <a:pt x="16212" y="9134"/>
                    </a:cubicBezTo>
                    <a:cubicBezTo>
                      <a:pt x="16251" y="8915"/>
                      <a:pt x="16092" y="8709"/>
                      <a:pt x="15888" y="8709"/>
                    </a:cubicBezTo>
                    <a:cubicBezTo>
                      <a:pt x="15834" y="8709"/>
                      <a:pt x="15777" y="8723"/>
                      <a:pt x="15720" y="8756"/>
                    </a:cubicBezTo>
                    <a:cubicBezTo>
                      <a:pt x="15187" y="9061"/>
                      <a:pt x="14859" y="9662"/>
                      <a:pt x="14462" y="10118"/>
                    </a:cubicBezTo>
                    <a:cubicBezTo>
                      <a:pt x="14344" y="10255"/>
                      <a:pt x="14221" y="10387"/>
                      <a:pt x="14098" y="10524"/>
                    </a:cubicBezTo>
                    <a:cubicBezTo>
                      <a:pt x="13908" y="7038"/>
                      <a:pt x="13555" y="1259"/>
                      <a:pt x="16842" y="1259"/>
                    </a:cubicBezTo>
                    <a:close/>
                    <a:moveTo>
                      <a:pt x="6501" y="10226"/>
                    </a:moveTo>
                    <a:cubicBezTo>
                      <a:pt x="8234" y="10226"/>
                      <a:pt x="10070" y="11136"/>
                      <a:pt x="11587" y="12105"/>
                    </a:cubicBezTo>
                    <a:cubicBezTo>
                      <a:pt x="11232" y="12274"/>
                      <a:pt x="10914" y="12501"/>
                      <a:pt x="10567" y="12707"/>
                    </a:cubicBezTo>
                    <a:cubicBezTo>
                      <a:pt x="9957" y="13062"/>
                      <a:pt x="9373" y="13399"/>
                      <a:pt x="8799" y="13805"/>
                    </a:cubicBezTo>
                    <a:cubicBezTo>
                      <a:pt x="8624" y="13923"/>
                      <a:pt x="8712" y="14169"/>
                      <a:pt x="8906" y="14169"/>
                    </a:cubicBezTo>
                    <a:cubicBezTo>
                      <a:pt x="8920" y="14169"/>
                      <a:pt x="8934" y="14167"/>
                      <a:pt x="8950" y="14164"/>
                    </a:cubicBezTo>
                    <a:cubicBezTo>
                      <a:pt x="9806" y="13996"/>
                      <a:pt x="11050" y="13740"/>
                      <a:pt x="11797" y="13090"/>
                    </a:cubicBezTo>
                    <a:lnTo>
                      <a:pt x="11797" y="13090"/>
                    </a:lnTo>
                    <a:cubicBezTo>
                      <a:pt x="11570" y="14661"/>
                      <a:pt x="11301" y="16215"/>
                      <a:pt x="10809" y="17741"/>
                    </a:cubicBezTo>
                    <a:cubicBezTo>
                      <a:pt x="10254" y="19460"/>
                      <a:pt x="9158" y="20103"/>
                      <a:pt x="7923" y="20103"/>
                    </a:cubicBezTo>
                    <a:cubicBezTo>
                      <a:pt x="5954" y="20103"/>
                      <a:pt x="3631" y="18468"/>
                      <a:pt x="2584" y="16953"/>
                    </a:cubicBezTo>
                    <a:cubicBezTo>
                      <a:pt x="748" y="14301"/>
                      <a:pt x="2515" y="11157"/>
                      <a:pt x="5337" y="10378"/>
                    </a:cubicBezTo>
                    <a:cubicBezTo>
                      <a:pt x="5716" y="10273"/>
                      <a:pt x="6106" y="10226"/>
                      <a:pt x="6501" y="10226"/>
                    </a:cubicBezTo>
                    <a:close/>
                    <a:moveTo>
                      <a:pt x="16912" y="1"/>
                    </a:moveTo>
                    <a:cubicBezTo>
                      <a:pt x="15526" y="1"/>
                      <a:pt x="14231" y="782"/>
                      <a:pt x="13542" y="2323"/>
                    </a:cubicBezTo>
                    <a:cubicBezTo>
                      <a:pt x="12430" y="4792"/>
                      <a:pt x="12645" y="7740"/>
                      <a:pt x="13095" y="10451"/>
                    </a:cubicBezTo>
                    <a:cubicBezTo>
                      <a:pt x="12658" y="9790"/>
                      <a:pt x="12161" y="9116"/>
                      <a:pt x="11419" y="8861"/>
                    </a:cubicBezTo>
                    <a:cubicBezTo>
                      <a:pt x="11378" y="8847"/>
                      <a:pt x="11332" y="8838"/>
                      <a:pt x="11291" y="8838"/>
                    </a:cubicBezTo>
                    <a:cubicBezTo>
                      <a:pt x="11200" y="8405"/>
                      <a:pt x="11000" y="8018"/>
                      <a:pt x="10794" y="7612"/>
                    </a:cubicBezTo>
                    <a:cubicBezTo>
                      <a:pt x="10435" y="6893"/>
                      <a:pt x="10243" y="6072"/>
                      <a:pt x="9701" y="5457"/>
                    </a:cubicBezTo>
                    <a:cubicBezTo>
                      <a:pt x="9653" y="5404"/>
                      <a:pt x="9598" y="5382"/>
                      <a:pt x="9544" y="5382"/>
                    </a:cubicBezTo>
                    <a:cubicBezTo>
                      <a:pt x="9402" y="5382"/>
                      <a:pt x="9267" y="5536"/>
                      <a:pt x="9301" y="5694"/>
                    </a:cubicBezTo>
                    <a:cubicBezTo>
                      <a:pt x="9410" y="6232"/>
                      <a:pt x="9711" y="6737"/>
                      <a:pt x="9997" y="7206"/>
                    </a:cubicBezTo>
                    <a:cubicBezTo>
                      <a:pt x="10348" y="7776"/>
                      <a:pt x="10826" y="8278"/>
                      <a:pt x="11000" y="8929"/>
                    </a:cubicBezTo>
                    <a:cubicBezTo>
                      <a:pt x="10941" y="8970"/>
                      <a:pt x="10891" y="9029"/>
                      <a:pt x="10849" y="9088"/>
                    </a:cubicBezTo>
                    <a:cubicBezTo>
                      <a:pt x="10489" y="8760"/>
                      <a:pt x="10138" y="8409"/>
                      <a:pt x="9742" y="8127"/>
                    </a:cubicBezTo>
                    <a:cubicBezTo>
                      <a:pt x="9072" y="7644"/>
                      <a:pt x="8166" y="7435"/>
                      <a:pt x="7419" y="7084"/>
                    </a:cubicBezTo>
                    <a:cubicBezTo>
                      <a:pt x="7410" y="7080"/>
                      <a:pt x="7401" y="7078"/>
                      <a:pt x="7393" y="7078"/>
                    </a:cubicBezTo>
                    <a:cubicBezTo>
                      <a:pt x="7340" y="7078"/>
                      <a:pt x="7290" y="7141"/>
                      <a:pt x="7341" y="7185"/>
                    </a:cubicBezTo>
                    <a:cubicBezTo>
                      <a:pt x="7974" y="7722"/>
                      <a:pt x="8626" y="8223"/>
                      <a:pt x="9232" y="8788"/>
                    </a:cubicBezTo>
                    <a:cubicBezTo>
                      <a:pt x="9724" y="9244"/>
                      <a:pt x="10230" y="9645"/>
                      <a:pt x="10804" y="9950"/>
                    </a:cubicBezTo>
                    <a:cubicBezTo>
                      <a:pt x="10849" y="10182"/>
                      <a:pt x="10927" y="10405"/>
                      <a:pt x="11023" y="10619"/>
                    </a:cubicBezTo>
                    <a:cubicBezTo>
                      <a:pt x="9628" y="9737"/>
                      <a:pt x="8029" y="9178"/>
                      <a:pt x="6417" y="9178"/>
                    </a:cubicBezTo>
                    <a:cubicBezTo>
                      <a:pt x="5565" y="9178"/>
                      <a:pt x="4710" y="9334"/>
                      <a:pt x="3878" y="9681"/>
                    </a:cubicBezTo>
                    <a:cubicBezTo>
                      <a:pt x="1190" y="10806"/>
                      <a:pt x="0" y="14347"/>
                      <a:pt x="1400" y="16898"/>
                    </a:cubicBezTo>
                    <a:cubicBezTo>
                      <a:pt x="2729" y="19328"/>
                      <a:pt x="5167" y="21055"/>
                      <a:pt x="7922" y="21055"/>
                    </a:cubicBezTo>
                    <a:cubicBezTo>
                      <a:pt x="8226" y="21055"/>
                      <a:pt x="8534" y="21034"/>
                      <a:pt x="8845" y="20990"/>
                    </a:cubicBezTo>
                    <a:cubicBezTo>
                      <a:pt x="11847" y="20570"/>
                      <a:pt x="12822" y="16069"/>
                      <a:pt x="12882" y="13231"/>
                    </a:cubicBezTo>
                    <a:cubicBezTo>
                      <a:pt x="13519" y="14019"/>
                      <a:pt x="14180" y="14747"/>
                      <a:pt x="15073" y="15313"/>
                    </a:cubicBezTo>
                    <a:cubicBezTo>
                      <a:pt x="15128" y="15376"/>
                      <a:pt x="15173" y="15445"/>
                      <a:pt x="15227" y="15508"/>
                    </a:cubicBezTo>
                    <a:cubicBezTo>
                      <a:pt x="15346" y="15641"/>
                      <a:pt x="15484" y="15697"/>
                      <a:pt x="15619" y="15697"/>
                    </a:cubicBezTo>
                    <a:cubicBezTo>
                      <a:pt x="16062" y="15697"/>
                      <a:pt x="16472" y="15096"/>
                      <a:pt x="16071" y="14665"/>
                    </a:cubicBezTo>
                    <a:cubicBezTo>
                      <a:pt x="15519" y="14078"/>
                      <a:pt x="15027" y="13376"/>
                      <a:pt x="14558" y="12665"/>
                    </a:cubicBezTo>
                    <a:lnTo>
                      <a:pt x="14558" y="12665"/>
                    </a:lnTo>
                    <a:cubicBezTo>
                      <a:pt x="15107" y="12874"/>
                      <a:pt x="15698" y="12969"/>
                      <a:pt x="16304" y="12969"/>
                    </a:cubicBezTo>
                    <a:cubicBezTo>
                      <a:pt x="18447" y="12969"/>
                      <a:pt x="20763" y="11777"/>
                      <a:pt x="21953" y="10228"/>
                    </a:cubicBezTo>
                    <a:cubicBezTo>
                      <a:pt x="24131" y="7389"/>
                      <a:pt x="22122" y="3265"/>
                      <a:pt x="19853" y="1219"/>
                    </a:cubicBezTo>
                    <a:cubicBezTo>
                      <a:pt x="18952" y="404"/>
                      <a:pt x="17908" y="1"/>
                      <a:pt x="1691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191;p26"/>
              <p:cNvSpPr/>
              <p:nvPr/>
            </p:nvSpPr>
            <p:spPr>
              <a:xfrm>
                <a:off x="1419351" y="2010869"/>
                <a:ext cx="46162" cy="51138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2086" extrusionOk="0">
                    <a:moveTo>
                      <a:pt x="557" y="1969"/>
                    </a:moveTo>
                    <a:cubicBezTo>
                      <a:pt x="557" y="1974"/>
                      <a:pt x="557" y="1974"/>
                      <a:pt x="562" y="1974"/>
                    </a:cubicBezTo>
                    <a:cubicBezTo>
                      <a:pt x="563" y="1974"/>
                      <a:pt x="564" y="1975"/>
                      <a:pt x="565" y="1975"/>
                    </a:cubicBezTo>
                    <a:lnTo>
                      <a:pt x="565" y="1975"/>
                    </a:lnTo>
                    <a:cubicBezTo>
                      <a:pt x="563" y="1973"/>
                      <a:pt x="560" y="1971"/>
                      <a:pt x="557" y="1969"/>
                    </a:cubicBezTo>
                    <a:close/>
                    <a:moveTo>
                      <a:pt x="804" y="1"/>
                    </a:moveTo>
                    <a:cubicBezTo>
                      <a:pt x="672" y="1"/>
                      <a:pt x="540" y="33"/>
                      <a:pt x="415" y="106"/>
                    </a:cubicBezTo>
                    <a:cubicBezTo>
                      <a:pt x="120" y="279"/>
                      <a:pt x="1" y="607"/>
                      <a:pt x="1" y="935"/>
                    </a:cubicBezTo>
                    <a:cubicBezTo>
                      <a:pt x="1" y="1185"/>
                      <a:pt x="110" y="1518"/>
                      <a:pt x="293" y="1728"/>
                    </a:cubicBezTo>
                    <a:cubicBezTo>
                      <a:pt x="356" y="1828"/>
                      <a:pt x="434" y="1905"/>
                      <a:pt x="530" y="1955"/>
                    </a:cubicBezTo>
                    <a:cubicBezTo>
                      <a:pt x="495" y="1932"/>
                      <a:pt x="485" y="1922"/>
                      <a:pt x="488" y="1922"/>
                    </a:cubicBezTo>
                    <a:cubicBezTo>
                      <a:pt x="492" y="1922"/>
                      <a:pt x="507" y="1931"/>
                      <a:pt x="525" y="1947"/>
                    </a:cubicBezTo>
                    <a:cubicBezTo>
                      <a:pt x="530" y="1951"/>
                      <a:pt x="539" y="1955"/>
                      <a:pt x="543" y="1960"/>
                    </a:cubicBezTo>
                    <a:cubicBezTo>
                      <a:pt x="557" y="1969"/>
                      <a:pt x="571" y="1974"/>
                      <a:pt x="585" y="1978"/>
                    </a:cubicBezTo>
                    <a:cubicBezTo>
                      <a:pt x="576" y="1978"/>
                      <a:pt x="572" y="1978"/>
                      <a:pt x="565" y="1975"/>
                    </a:cubicBezTo>
                    <a:lnTo>
                      <a:pt x="565" y="1975"/>
                    </a:lnTo>
                    <a:cubicBezTo>
                      <a:pt x="658" y="2046"/>
                      <a:pt x="781" y="2085"/>
                      <a:pt x="901" y="2085"/>
                    </a:cubicBezTo>
                    <a:cubicBezTo>
                      <a:pt x="1064" y="2085"/>
                      <a:pt x="1223" y="2012"/>
                      <a:pt x="1296" y="1846"/>
                    </a:cubicBezTo>
                    <a:cubicBezTo>
                      <a:pt x="1304" y="1833"/>
                      <a:pt x="1313" y="1814"/>
                      <a:pt x="1317" y="1801"/>
                    </a:cubicBezTo>
                    <a:cubicBezTo>
                      <a:pt x="1327" y="1791"/>
                      <a:pt x="1336" y="1778"/>
                      <a:pt x="1345" y="1764"/>
                    </a:cubicBezTo>
                    <a:cubicBezTo>
                      <a:pt x="1405" y="1741"/>
                      <a:pt x="1460" y="1705"/>
                      <a:pt x="1504" y="1655"/>
                    </a:cubicBezTo>
                    <a:cubicBezTo>
                      <a:pt x="1864" y="1267"/>
                      <a:pt x="1883" y="725"/>
                      <a:pt x="1514" y="329"/>
                    </a:cubicBezTo>
                    <a:cubicBezTo>
                      <a:pt x="1328" y="131"/>
                      <a:pt x="1068" y="1"/>
                      <a:pt x="80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92" name="Google Shape;192;p26"/>
            <p:cNvSpPr/>
            <p:nvPr/>
          </p:nvSpPr>
          <p:spPr>
            <a:xfrm>
              <a:off x="4101617" y="264366"/>
              <a:ext cx="404865" cy="523077"/>
            </a:xfrm>
            <a:custGeom>
              <a:avLst/>
              <a:gdLst/>
              <a:ahLst/>
              <a:cxnLst/>
              <a:rect l="l" t="t" r="r" b="b"/>
              <a:pathLst>
                <a:path w="16515" h="21337" extrusionOk="0">
                  <a:moveTo>
                    <a:pt x="3039" y="811"/>
                  </a:moveTo>
                  <a:cubicBezTo>
                    <a:pt x="4564" y="811"/>
                    <a:pt x="6564" y="3412"/>
                    <a:pt x="6789" y="3949"/>
                  </a:cubicBezTo>
                  <a:cubicBezTo>
                    <a:pt x="7235" y="5011"/>
                    <a:pt x="7217" y="6260"/>
                    <a:pt x="7554" y="7362"/>
                  </a:cubicBezTo>
                  <a:cubicBezTo>
                    <a:pt x="7623" y="7589"/>
                    <a:pt x="7800" y="7687"/>
                    <a:pt x="7980" y="7687"/>
                  </a:cubicBezTo>
                  <a:cubicBezTo>
                    <a:pt x="8248" y="7687"/>
                    <a:pt x="8522" y="7469"/>
                    <a:pt x="8456" y="7135"/>
                  </a:cubicBezTo>
                  <a:cubicBezTo>
                    <a:pt x="9573" y="6473"/>
                    <a:pt x="10164" y="4751"/>
                    <a:pt x="10812" y="3707"/>
                  </a:cubicBezTo>
                  <a:cubicBezTo>
                    <a:pt x="11194" y="3106"/>
                    <a:pt x="11650" y="2569"/>
                    <a:pt x="12174" y="2090"/>
                  </a:cubicBezTo>
                  <a:cubicBezTo>
                    <a:pt x="12888" y="1909"/>
                    <a:pt x="13479" y="1819"/>
                    <a:pt x="13945" y="1819"/>
                  </a:cubicBezTo>
                  <a:cubicBezTo>
                    <a:pt x="15110" y="1819"/>
                    <a:pt x="15504" y="2383"/>
                    <a:pt x="15127" y="3512"/>
                  </a:cubicBezTo>
                  <a:cubicBezTo>
                    <a:pt x="14940" y="4523"/>
                    <a:pt x="14598" y="5516"/>
                    <a:pt x="14298" y="6496"/>
                  </a:cubicBezTo>
                  <a:cubicBezTo>
                    <a:pt x="12948" y="10889"/>
                    <a:pt x="10656" y="14861"/>
                    <a:pt x="8715" y="18985"/>
                  </a:cubicBezTo>
                  <a:cubicBezTo>
                    <a:pt x="8409" y="19633"/>
                    <a:pt x="8108" y="19891"/>
                    <a:pt x="7820" y="19891"/>
                  </a:cubicBezTo>
                  <a:cubicBezTo>
                    <a:pt x="6863" y="19891"/>
                    <a:pt x="6045" y="17044"/>
                    <a:pt x="5649" y="16123"/>
                  </a:cubicBezTo>
                  <a:cubicBezTo>
                    <a:pt x="4638" y="13772"/>
                    <a:pt x="3558" y="11444"/>
                    <a:pt x="2652" y="9053"/>
                  </a:cubicBezTo>
                  <a:cubicBezTo>
                    <a:pt x="1840" y="6906"/>
                    <a:pt x="820" y="4149"/>
                    <a:pt x="1735" y="1899"/>
                  </a:cubicBezTo>
                  <a:cubicBezTo>
                    <a:pt x="2056" y="1112"/>
                    <a:pt x="2520" y="811"/>
                    <a:pt x="3039" y="811"/>
                  </a:cubicBezTo>
                  <a:close/>
                  <a:moveTo>
                    <a:pt x="3133" y="1"/>
                  </a:moveTo>
                  <a:cubicBezTo>
                    <a:pt x="1464" y="1"/>
                    <a:pt x="525" y="1710"/>
                    <a:pt x="360" y="3407"/>
                  </a:cubicBezTo>
                  <a:cubicBezTo>
                    <a:pt x="0" y="7202"/>
                    <a:pt x="2551" y="11494"/>
                    <a:pt x="3991" y="14848"/>
                  </a:cubicBezTo>
                  <a:cubicBezTo>
                    <a:pt x="4652" y="16379"/>
                    <a:pt x="5194" y="17992"/>
                    <a:pt x="5895" y="19504"/>
                  </a:cubicBezTo>
                  <a:cubicBezTo>
                    <a:pt x="6200" y="20160"/>
                    <a:pt x="6684" y="21263"/>
                    <a:pt x="7550" y="21332"/>
                  </a:cubicBezTo>
                  <a:cubicBezTo>
                    <a:pt x="7588" y="21335"/>
                    <a:pt x="7627" y="21336"/>
                    <a:pt x="7665" y="21336"/>
                  </a:cubicBezTo>
                  <a:cubicBezTo>
                    <a:pt x="9534" y="21336"/>
                    <a:pt x="10493" y="17792"/>
                    <a:pt x="11186" y="16520"/>
                  </a:cubicBezTo>
                  <a:cubicBezTo>
                    <a:pt x="13291" y="12657"/>
                    <a:pt x="14876" y="8492"/>
                    <a:pt x="16001" y="4245"/>
                  </a:cubicBezTo>
                  <a:cubicBezTo>
                    <a:pt x="16515" y="2296"/>
                    <a:pt x="16119" y="140"/>
                    <a:pt x="13803" y="140"/>
                  </a:cubicBezTo>
                  <a:cubicBezTo>
                    <a:pt x="13716" y="140"/>
                    <a:pt x="13625" y="143"/>
                    <a:pt x="13532" y="149"/>
                  </a:cubicBezTo>
                  <a:cubicBezTo>
                    <a:pt x="10789" y="336"/>
                    <a:pt x="9440" y="3922"/>
                    <a:pt x="8206" y="6090"/>
                  </a:cubicBezTo>
                  <a:cubicBezTo>
                    <a:pt x="7594" y="3493"/>
                    <a:pt x="7266" y="1448"/>
                    <a:pt x="4287" y="245"/>
                  </a:cubicBezTo>
                  <a:cubicBezTo>
                    <a:pt x="3870" y="77"/>
                    <a:pt x="3485" y="1"/>
                    <a:pt x="3133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193;p26"/>
            <p:cNvSpPr/>
            <p:nvPr/>
          </p:nvSpPr>
          <p:spPr>
            <a:xfrm>
              <a:off x="6552527" y="1842762"/>
              <a:ext cx="407390" cy="634056"/>
            </a:xfrm>
            <a:custGeom>
              <a:avLst/>
              <a:gdLst/>
              <a:ahLst/>
              <a:cxnLst/>
              <a:rect l="l" t="t" r="r" b="b"/>
              <a:pathLst>
                <a:path w="16618" h="25864" extrusionOk="0">
                  <a:moveTo>
                    <a:pt x="9574" y="1372"/>
                  </a:moveTo>
                  <a:cubicBezTo>
                    <a:pt x="10933" y="1372"/>
                    <a:pt x="12253" y="1931"/>
                    <a:pt x="13177" y="3199"/>
                  </a:cubicBezTo>
                  <a:cubicBezTo>
                    <a:pt x="15861" y="6880"/>
                    <a:pt x="14448" y="12694"/>
                    <a:pt x="12489" y="16284"/>
                  </a:cubicBezTo>
                  <a:cubicBezTo>
                    <a:pt x="11323" y="18430"/>
                    <a:pt x="9592" y="20130"/>
                    <a:pt x="7760" y="21702"/>
                  </a:cubicBezTo>
                  <a:cubicBezTo>
                    <a:pt x="5792" y="23397"/>
                    <a:pt x="3464" y="23934"/>
                    <a:pt x="1239" y="25014"/>
                  </a:cubicBezTo>
                  <a:cubicBezTo>
                    <a:pt x="1504" y="24276"/>
                    <a:pt x="1933" y="23702"/>
                    <a:pt x="2242" y="22960"/>
                  </a:cubicBezTo>
                  <a:cubicBezTo>
                    <a:pt x="2680" y="21925"/>
                    <a:pt x="2785" y="20864"/>
                    <a:pt x="2875" y="19756"/>
                  </a:cubicBezTo>
                  <a:cubicBezTo>
                    <a:pt x="3094" y="17087"/>
                    <a:pt x="2829" y="14380"/>
                    <a:pt x="2829" y="11710"/>
                  </a:cubicBezTo>
                  <a:cubicBezTo>
                    <a:pt x="2829" y="8848"/>
                    <a:pt x="3212" y="5841"/>
                    <a:pt x="5085" y="3567"/>
                  </a:cubicBezTo>
                  <a:cubicBezTo>
                    <a:pt x="6216" y="2194"/>
                    <a:pt x="7924" y="1372"/>
                    <a:pt x="9574" y="1372"/>
                  </a:cubicBezTo>
                  <a:close/>
                  <a:moveTo>
                    <a:pt x="9946" y="1"/>
                  </a:moveTo>
                  <a:cubicBezTo>
                    <a:pt x="6978" y="1"/>
                    <a:pt x="3834" y="2619"/>
                    <a:pt x="2698" y="5195"/>
                  </a:cubicBezTo>
                  <a:cubicBezTo>
                    <a:pt x="1481" y="7946"/>
                    <a:pt x="1595" y="11190"/>
                    <a:pt x="1677" y="14130"/>
                  </a:cubicBezTo>
                  <a:cubicBezTo>
                    <a:pt x="1727" y="16006"/>
                    <a:pt x="1777" y="17875"/>
                    <a:pt x="1704" y="19756"/>
                  </a:cubicBezTo>
                  <a:cubicBezTo>
                    <a:pt x="1622" y="21829"/>
                    <a:pt x="470" y="23219"/>
                    <a:pt x="74" y="25147"/>
                  </a:cubicBezTo>
                  <a:cubicBezTo>
                    <a:pt x="0" y="25492"/>
                    <a:pt x="238" y="25738"/>
                    <a:pt x="506" y="25797"/>
                  </a:cubicBezTo>
                  <a:cubicBezTo>
                    <a:pt x="554" y="25838"/>
                    <a:pt x="614" y="25864"/>
                    <a:pt x="681" y="25864"/>
                  </a:cubicBezTo>
                  <a:cubicBezTo>
                    <a:pt x="721" y="25864"/>
                    <a:pt x="763" y="25855"/>
                    <a:pt x="806" y="25835"/>
                  </a:cubicBezTo>
                  <a:cubicBezTo>
                    <a:pt x="3695" y="24472"/>
                    <a:pt x="6498" y="24108"/>
                    <a:pt x="9035" y="21925"/>
                  </a:cubicBezTo>
                  <a:cubicBezTo>
                    <a:pt x="11331" y="19947"/>
                    <a:pt x="13131" y="17656"/>
                    <a:pt x="14376" y="14885"/>
                  </a:cubicBezTo>
                  <a:cubicBezTo>
                    <a:pt x="16189" y="10844"/>
                    <a:pt x="16618" y="5176"/>
                    <a:pt x="13487" y="1645"/>
                  </a:cubicBezTo>
                  <a:cubicBezTo>
                    <a:pt x="12452" y="480"/>
                    <a:pt x="11215" y="1"/>
                    <a:pt x="994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194;p26"/>
            <p:cNvSpPr/>
            <p:nvPr/>
          </p:nvSpPr>
          <p:spPr>
            <a:xfrm>
              <a:off x="6019620" y="276020"/>
              <a:ext cx="743270" cy="1074125"/>
            </a:xfrm>
            <a:custGeom>
              <a:avLst/>
              <a:gdLst/>
              <a:ahLst/>
              <a:cxnLst/>
              <a:rect l="l" t="t" r="r" b="b"/>
              <a:pathLst>
                <a:path w="30319" h="43815" extrusionOk="0">
                  <a:moveTo>
                    <a:pt x="26641" y="5522"/>
                  </a:moveTo>
                  <a:lnTo>
                    <a:pt x="26641" y="5522"/>
                  </a:lnTo>
                  <a:cubicBezTo>
                    <a:pt x="26049" y="7089"/>
                    <a:pt x="25484" y="8666"/>
                    <a:pt x="24864" y="10169"/>
                  </a:cubicBezTo>
                  <a:cubicBezTo>
                    <a:pt x="24254" y="11645"/>
                    <a:pt x="23671" y="13130"/>
                    <a:pt x="23093" y="14620"/>
                  </a:cubicBezTo>
                  <a:cubicBezTo>
                    <a:pt x="21661" y="12811"/>
                    <a:pt x="19465" y="11585"/>
                    <a:pt x="17716" y="10128"/>
                  </a:cubicBezTo>
                  <a:cubicBezTo>
                    <a:pt x="16595" y="9189"/>
                    <a:pt x="15483" y="8246"/>
                    <a:pt x="14335" y="7343"/>
                  </a:cubicBezTo>
                  <a:cubicBezTo>
                    <a:pt x="13606" y="6774"/>
                    <a:pt x="12604" y="6214"/>
                    <a:pt x="11834" y="5544"/>
                  </a:cubicBezTo>
                  <a:lnTo>
                    <a:pt x="11834" y="5544"/>
                  </a:lnTo>
                  <a:cubicBezTo>
                    <a:pt x="14353" y="5773"/>
                    <a:pt x="16938" y="5911"/>
                    <a:pt x="19522" y="5911"/>
                  </a:cubicBezTo>
                  <a:cubicBezTo>
                    <a:pt x="21915" y="5911"/>
                    <a:pt x="24306" y="5793"/>
                    <a:pt x="26641" y="5522"/>
                  </a:cubicBezTo>
                  <a:close/>
                  <a:moveTo>
                    <a:pt x="3349" y="1452"/>
                  </a:moveTo>
                  <a:cubicBezTo>
                    <a:pt x="4579" y="1452"/>
                    <a:pt x="5849" y="1656"/>
                    <a:pt x="7035" y="1762"/>
                  </a:cubicBezTo>
                  <a:cubicBezTo>
                    <a:pt x="9336" y="1972"/>
                    <a:pt x="11651" y="2082"/>
                    <a:pt x="13956" y="2177"/>
                  </a:cubicBezTo>
                  <a:cubicBezTo>
                    <a:pt x="15389" y="2235"/>
                    <a:pt x="16824" y="2262"/>
                    <a:pt x="18258" y="2262"/>
                  </a:cubicBezTo>
                  <a:cubicBezTo>
                    <a:pt x="19172" y="2262"/>
                    <a:pt x="20087" y="2251"/>
                    <a:pt x="21001" y="2231"/>
                  </a:cubicBezTo>
                  <a:cubicBezTo>
                    <a:pt x="21659" y="2216"/>
                    <a:pt x="22314" y="2204"/>
                    <a:pt x="22969" y="2204"/>
                  </a:cubicBezTo>
                  <a:cubicBezTo>
                    <a:pt x="23487" y="2204"/>
                    <a:pt x="24006" y="2212"/>
                    <a:pt x="24527" y="2231"/>
                  </a:cubicBezTo>
                  <a:cubicBezTo>
                    <a:pt x="24643" y="2236"/>
                    <a:pt x="24761" y="2238"/>
                    <a:pt x="24880" y="2238"/>
                  </a:cubicBezTo>
                  <a:cubicBezTo>
                    <a:pt x="25596" y="2238"/>
                    <a:pt x="26370" y="2163"/>
                    <a:pt x="27117" y="2163"/>
                  </a:cubicBezTo>
                  <a:cubicBezTo>
                    <a:pt x="27415" y="2163"/>
                    <a:pt x="27707" y="2175"/>
                    <a:pt x="27990" y="2208"/>
                  </a:cubicBezTo>
                  <a:cubicBezTo>
                    <a:pt x="27648" y="2956"/>
                    <a:pt x="27334" y="3731"/>
                    <a:pt x="27029" y="4505"/>
                  </a:cubicBezTo>
                  <a:cubicBezTo>
                    <a:pt x="26649" y="4483"/>
                    <a:pt x="26267" y="4474"/>
                    <a:pt x="25883" y="4474"/>
                  </a:cubicBezTo>
                  <a:cubicBezTo>
                    <a:pt x="23728" y="4474"/>
                    <a:pt x="21527" y="4769"/>
                    <a:pt x="19415" y="4897"/>
                  </a:cubicBezTo>
                  <a:cubicBezTo>
                    <a:pt x="18763" y="4936"/>
                    <a:pt x="18112" y="4953"/>
                    <a:pt x="17461" y="4953"/>
                  </a:cubicBezTo>
                  <a:cubicBezTo>
                    <a:pt x="15191" y="4953"/>
                    <a:pt x="12927" y="4743"/>
                    <a:pt x="10671" y="4492"/>
                  </a:cubicBezTo>
                  <a:cubicBezTo>
                    <a:pt x="10656" y="4490"/>
                    <a:pt x="10641" y="4489"/>
                    <a:pt x="10626" y="4489"/>
                  </a:cubicBezTo>
                  <a:cubicBezTo>
                    <a:pt x="10286" y="4489"/>
                    <a:pt x="10104" y="4932"/>
                    <a:pt x="10261" y="5207"/>
                  </a:cubicBezTo>
                  <a:cubicBezTo>
                    <a:pt x="11487" y="7330"/>
                    <a:pt x="14399" y="8838"/>
                    <a:pt x="16244" y="10378"/>
                  </a:cubicBezTo>
                  <a:cubicBezTo>
                    <a:pt x="18353" y="12137"/>
                    <a:pt x="20540" y="13868"/>
                    <a:pt x="22769" y="15473"/>
                  </a:cubicBezTo>
                  <a:cubicBezTo>
                    <a:pt x="22509" y="16151"/>
                    <a:pt x="22249" y="16825"/>
                    <a:pt x="21994" y="17504"/>
                  </a:cubicBezTo>
                  <a:cubicBezTo>
                    <a:pt x="20481" y="16470"/>
                    <a:pt x="19142" y="15063"/>
                    <a:pt x="17707" y="13946"/>
                  </a:cubicBezTo>
                  <a:cubicBezTo>
                    <a:pt x="15821" y="12483"/>
                    <a:pt x="13902" y="11061"/>
                    <a:pt x="12034" y="9576"/>
                  </a:cubicBezTo>
                  <a:cubicBezTo>
                    <a:pt x="10230" y="8141"/>
                    <a:pt x="8393" y="6756"/>
                    <a:pt x="6644" y="5257"/>
                  </a:cubicBezTo>
                  <a:cubicBezTo>
                    <a:pt x="5864" y="4587"/>
                    <a:pt x="5086" y="3922"/>
                    <a:pt x="4279" y="3289"/>
                  </a:cubicBezTo>
                  <a:cubicBezTo>
                    <a:pt x="3942" y="3024"/>
                    <a:pt x="2270" y="1516"/>
                    <a:pt x="2320" y="1507"/>
                  </a:cubicBezTo>
                  <a:cubicBezTo>
                    <a:pt x="2658" y="1468"/>
                    <a:pt x="3002" y="1452"/>
                    <a:pt x="3349" y="1452"/>
                  </a:cubicBezTo>
                  <a:close/>
                  <a:moveTo>
                    <a:pt x="29476" y="1"/>
                  </a:moveTo>
                  <a:cubicBezTo>
                    <a:pt x="29426" y="1"/>
                    <a:pt x="29375" y="6"/>
                    <a:pt x="29326" y="17"/>
                  </a:cubicBezTo>
                  <a:cubicBezTo>
                    <a:pt x="29298" y="21"/>
                    <a:pt x="29275" y="27"/>
                    <a:pt x="29248" y="31"/>
                  </a:cubicBezTo>
                  <a:cubicBezTo>
                    <a:pt x="28965" y="90"/>
                    <a:pt x="28801" y="341"/>
                    <a:pt x="28773" y="605"/>
                  </a:cubicBezTo>
                  <a:cubicBezTo>
                    <a:pt x="28669" y="805"/>
                    <a:pt x="28564" y="1005"/>
                    <a:pt x="28464" y="1207"/>
                  </a:cubicBezTo>
                  <a:cubicBezTo>
                    <a:pt x="27587" y="986"/>
                    <a:pt x="26591" y="920"/>
                    <a:pt x="25581" y="920"/>
                  </a:cubicBezTo>
                  <a:cubicBezTo>
                    <a:pt x="24298" y="920"/>
                    <a:pt x="22992" y="1026"/>
                    <a:pt x="21875" y="1051"/>
                  </a:cubicBezTo>
                  <a:cubicBezTo>
                    <a:pt x="20668" y="1083"/>
                    <a:pt x="19461" y="1100"/>
                    <a:pt x="18255" y="1100"/>
                  </a:cubicBezTo>
                  <a:cubicBezTo>
                    <a:pt x="16529" y="1100"/>
                    <a:pt x="14804" y="1066"/>
                    <a:pt x="13077" y="997"/>
                  </a:cubicBezTo>
                  <a:cubicBezTo>
                    <a:pt x="10244" y="883"/>
                    <a:pt x="7418" y="587"/>
                    <a:pt x="4589" y="469"/>
                  </a:cubicBezTo>
                  <a:cubicBezTo>
                    <a:pt x="4193" y="452"/>
                    <a:pt x="3738" y="419"/>
                    <a:pt x="3276" y="419"/>
                  </a:cubicBezTo>
                  <a:cubicBezTo>
                    <a:pt x="2481" y="419"/>
                    <a:pt x="1665" y="516"/>
                    <a:pt x="1094" y="961"/>
                  </a:cubicBezTo>
                  <a:cubicBezTo>
                    <a:pt x="1" y="1813"/>
                    <a:pt x="7683" y="7480"/>
                    <a:pt x="8503" y="8113"/>
                  </a:cubicBezTo>
                  <a:cubicBezTo>
                    <a:pt x="10922" y="9982"/>
                    <a:pt x="13283" y="11919"/>
                    <a:pt x="15716" y="13772"/>
                  </a:cubicBezTo>
                  <a:cubicBezTo>
                    <a:pt x="17674" y="15263"/>
                    <a:pt x="19539" y="17168"/>
                    <a:pt x="21616" y="18512"/>
                  </a:cubicBezTo>
                  <a:cubicBezTo>
                    <a:pt x="21278" y="19409"/>
                    <a:pt x="20950" y="20306"/>
                    <a:pt x="20622" y="21204"/>
                  </a:cubicBezTo>
                  <a:cubicBezTo>
                    <a:pt x="19232" y="25022"/>
                    <a:pt x="17920" y="28873"/>
                    <a:pt x="16536" y="32690"/>
                  </a:cubicBezTo>
                  <a:cubicBezTo>
                    <a:pt x="15350" y="35949"/>
                    <a:pt x="14567" y="39534"/>
                    <a:pt x="13022" y="42641"/>
                  </a:cubicBezTo>
                  <a:cubicBezTo>
                    <a:pt x="12744" y="43205"/>
                    <a:pt x="13205" y="43815"/>
                    <a:pt x="13721" y="43815"/>
                  </a:cubicBezTo>
                  <a:cubicBezTo>
                    <a:pt x="13896" y="43815"/>
                    <a:pt x="14078" y="43744"/>
                    <a:pt x="14239" y="43576"/>
                  </a:cubicBezTo>
                  <a:cubicBezTo>
                    <a:pt x="14900" y="42887"/>
                    <a:pt x="15173" y="42090"/>
                    <a:pt x="15478" y="41198"/>
                  </a:cubicBezTo>
                  <a:cubicBezTo>
                    <a:pt x="16094" y="39398"/>
                    <a:pt x="16795" y="37634"/>
                    <a:pt x="17419" y="35834"/>
                  </a:cubicBezTo>
                  <a:cubicBezTo>
                    <a:pt x="18860" y="31706"/>
                    <a:pt x="20313" y="27583"/>
                    <a:pt x="21780" y="23468"/>
                  </a:cubicBezTo>
                  <a:cubicBezTo>
                    <a:pt x="24477" y="15891"/>
                    <a:pt x="27667" y="8487"/>
                    <a:pt x="30163" y="856"/>
                  </a:cubicBezTo>
                  <a:cubicBezTo>
                    <a:pt x="30319" y="387"/>
                    <a:pt x="29907" y="1"/>
                    <a:pt x="2947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195;p26"/>
            <p:cNvSpPr/>
            <p:nvPr/>
          </p:nvSpPr>
          <p:spPr>
            <a:xfrm>
              <a:off x="5302227" y="3554703"/>
              <a:ext cx="2687898" cy="1435917"/>
            </a:xfrm>
            <a:custGeom>
              <a:avLst/>
              <a:gdLst/>
              <a:ahLst/>
              <a:cxnLst/>
              <a:rect l="l" t="t" r="r" b="b"/>
              <a:pathLst>
                <a:path w="109643" h="58573" extrusionOk="0">
                  <a:moveTo>
                    <a:pt x="22823" y="26981"/>
                  </a:moveTo>
                  <a:cubicBezTo>
                    <a:pt x="23724" y="26981"/>
                    <a:pt x="24638" y="27227"/>
                    <a:pt x="25555" y="27813"/>
                  </a:cubicBezTo>
                  <a:cubicBezTo>
                    <a:pt x="27560" y="29089"/>
                    <a:pt x="28927" y="31919"/>
                    <a:pt x="29947" y="33969"/>
                  </a:cubicBezTo>
                  <a:cubicBezTo>
                    <a:pt x="31018" y="36124"/>
                    <a:pt x="32167" y="38211"/>
                    <a:pt x="33287" y="40334"/>
                  </a:cubicBezTo>
                  <a:cubicBezTo>
                    <a:pt x="33433" y="40617"/>
                    <a:pt x="33601" y="40899"/>
                    <a:pt x="33788" y="41154"/>
                  </a:cubicBezTo>
                  <a:cubicBezTo>
                    <a:pt x="29433" y="39391"/>
                    <a:pt x="26708" y="34702"/>
                    <a:pt x="21709" y="34147"/>
                  </a:cubicBezTo>
                  <a:cubicBezTo>
                    <a:pt x="21401" y="34112"/>
                    <a:pt x="21091" y="34096"/>
                    <a:pt x="20781" y="34096"/>
                  </a:cubicBezTo>
                  <a:cubicBezTo>
                    <a:pt x="18145" y="34096"/>
                    <a:pt x="15462" y="35252"/>
                    <a:pt x="13016" y="36014"/>
                  </a:cubicBezTo>
                  <a:cubicBezTo>
                    <a:pt x="11198" y="36580"/>
                    <a:pt x="9367" y="37008"/>
                    <a:pt x="7466" y="37154"/>
                  </a:cubicBezTo>
                  <a:cubicBezTo>
                    <a:pt x="6013" y="37272"/>
                    <a:pt x="4550" y="37223"/>
                    <a:pt x="3092" y="37305"/>
                  </a:cubicBezTo>
                  <a:cubicBezTo>
                    <a:pt x="3507" y="36944"/>
                    <a:pt x="3986" y="36648"/>
                    <a:pt x="4391" y="36266"/>
                  </a:cubicBezTo>
                  <a:cubicBezTo>
                    <a:pt x="4970" y="35714"/>
                    <a:pt x="5502" y="34981"/>
                    <a:pt x="6295" y="34712"/>
                  </a:cubicBezTo>
                  <a:cubicBezTo>
                    <a:pt x="6387" y="34680"/>
                    <a:pt x="6432" y="34616"/>
                    <a:pt x="6446" y="34543"/>
                  </a:cubicBezTo>
                  <a:cubicBezTo>
                    <a:pt x="6503" y="34546"/>
                    <a:pt x="6561" y="34548"/>
                    <a:pt x="6620" y="34548"/>
                  </a:cubicBezTo>
                  <a:cubicBezTo>
                    <a:pt x="7978" y="34548"/>
                    <a:pt x="9845" y="33780"/>
                    <a:pt x="10473" y="33513"/>
                  </a:cubicBezTo>
                  <a:cubicBezTo>
                    <a:pt x="13380" y="32283"/>
                    <a:pt x="15714" y="30515"/>
                    <a:pt x="18292" y="28725"/>
                  </a:cubicBezTo>
                  <a:cubicBezTo>
                    <a:pt x="19722" y="27728"/>
                    <a:pt x="21252" y="26981"/>
                    <a:pt x="22823" y="26981"/>
                  </a:cubicBezTo>
                  <a:close/>
                  <a:moveTo>
                    <a:pt x="51552" y="919"/>
                  </a:moveTo>
                  <a:cubicBezTo>
                    <a:pt x="55463" y="919"/>
                    <a:pt x="57621" y="5168"/>
                    <a:pt x="58479" y="8422"/>
                  </a:cubicBezTo>
                  <a:cubicBezTo>
                    <a:pt x="58761" y="9492"/>
                    <a:pt x="59614" y="12937"/>
                    <a:pt x="61131" y="13798"/>
                  </a:cubicBezTo>
                  <a:cubicBezTo>
                    <a:pt x="60338" y="14614"/>
                    <a:pt x="59554" y="15443"/>
                    <a:pt x="58794" y="16286"/>
                  </a:cubicBezTo>
                  <a:cubicBezTo>
                    <a:pt x="56256" y="19102"/>
                    <a:pt x="53890" y="22068"/>
                    <a:pt x="51472" y="24980"/>
                  </a:cubicBezTo>
                  <a:cubicBezTo>
                    <a:pt x="49038" y="27909"/>
                    <a:pt x="46437" y="30689"/>
                    <a:pt x="43954" y="33581"/>
                  </a:cubicBezTo>
                  <a:cubicBezTo>
                    <a:pt x="42686" y="35057"/>
                    <a:pt x="41439" y="36548"/>
                    <a:pt x="40185" y="38037"/>
                  </a:cubicBezTo>
                  <a:cubicBezTo>
                    <a:pt x="39247" y="39149"/>
                    <a:pt x="38072" y="39951"/>
                    <a:pt x="37443" y="41286"/>
                  </a:cubicBezTo>
                  <a:lnTo>
                    <a:pt x="37416" y="41286"/>
                  </a:lnTo>
                  <a:cubicBezTo>
                    <a:pt x="37373" y="41284"/>
                    <a:pt x="37330" y="41283"/>
                    <a:pt x="37286" y="41283"/>
                  </a:cubicBezTo>
                  <a:cubicBezTo>
                    <a:pt x="36771" y="41283"/>
                    <a:pt x="36226" y="41431"/>
                    <a:pt x="35688" y="41683"/>
                  </a:cubicBezTo>
                  <a:cubicBezTo>
                    <a:pt x="34285" y="41044"/>
                    <a:pt x="33879" y="39263"/>
                    <a:pt x="33055" y="38015"/>
                  </a:cubicBezTo>
                  <a:cubicBezTo>
                    <a:pt x="31679" y="35928"/>
                    <a:pt x="30872" y="33522"/>
                    <a:pt x="29570" y="31394"/>
                  </a:cubicBezTo>
                  <a:cubicBezTo>
                    <a:pt x="27978" y="28794"/>
                    <a:pt x="25888" y="25929"/>
                    <a:pt x="22726" y="25929"/>
                  </a:cubicBezTo>
                  <a:cubicBezTo>
                    <a:pt x="22248" y="25929"/>
                    <a:pt x="21746" y="25995"/>
                    <a:pt x="21217" y="26137"/>
                  </a:cubicBezTo>
                  <a:cubicBezTo>
                    <a:pt x="18000" y="26998"/>
                    <a:pt x="15699" y="29568"/>
                    <a:pt x="12833" y="31116"/>
                  </a:cubicBezTo>
                  <a:cubicBezTo>
                    <a:pt x="11590" y="31795"/>
                    <a:pt x="10305" y="32401"/>
                    <a:pt x="8974" y="32893"/>
                  </a:cubicBezTo>
                  <a:cubicBezTo>
                    <a:pt x="8446" y="33087"/>
                    <a:pt x="7618" y="33427"/>
                    <a:pt x="6906" y="33427"/>
                  </a:cubicBezTo>
                  <a:cubicBezTo>
                    <a:pt x="6630" y="33427"/>
                    <a:pt x="6371" y="33376"/>
                    <a:pt x="6154" y="33244"/>
                  </a:cubicBezTo>
                  <a:cubicBezTo>
                    <a:pt x="8629" y="32971"/>
                    <a:pt x="10925" y="30889"/>
                    <a:pt x="12724" y="29394"/>
                  </a:cubicBezTo>
                  <a:cubicBezTo>
                    <a:pt x="15518" y="27075"/>
                    <a:pt x="18174" y="24574"/>
                    <a:pt x="20917" y="22196"/>
                  </a:cubicBezTo>
                  <a:cubicBezTo>
                    <a:pt x="23541" y="19912"/>
                    <a:pt x="25961" y="17407"/>
                    <a:pt x="28321" y="14855"/>
                  </a:cubicBezTo>
                  <a:cubicBezTo>
                    <a:pt x="30704" y="12285"/>
                    <a:pt x="33729" y="9971"/>
                    <a:pt x="35683" y="7036"/>
                  </a:cubicBezTo>
                  <a:cubicBezTo>
                    <a:pt x="36086" y="7492"/>
                    <a:pt x="36685" y="7664"/>
                    <a:pt x="37355" y="7664"/>
                  </a:cubicBezTo>
                  <a:cubicBezTo>
                    <a:pt x="38784" y="7664"/>
                    <a:pt x="40541" y="6884"/>
                    <a:pt x="41434" y="6413"/>
                  </a:cubicBezTo>
                  <a:cubicBezTo>
                    <a:pt x="44797" y="4630"/>
                    <a:pt x="47180" y="1150"/>
                    <a:pt x="51253" y="927"/>
                  </a:cubicBezTo>
                  <a:cubicBezTo>
                    <a:pt x="51354" y="921"/>
                    <a:pt x="51453" y="919"/>
                    <a:pt x="51552" y="919"/>
                  </a:cubicBezTo>
                  <a:close/>
                  <a:moveTo>
                    <a:pt x="75846" y="3866"/>
                  </a:moveTo>
                  <a:cubicBezTo>
                    <a:pt x="75992" y="3866"/>
                    <a:pt x="76140" y="3870"/>
                    <a:pt x="76290" y="3879"/>
                  </a:cubicBezTo>
                  <a:cubicBezTo>
                    <a:pt x="79160" y="4052"/>
                    <a:pt x="81466" y="6117"/>
                    <a:pt x="83502" y="7944"/>
                  </a:cubicBezTo>
                  <a:cubicBezTo>
                    <a:pt x="86661" y="10774"/>
                    <a:pt x="90964" y="14286"/>
                    <a:pt x="95452" y="14286"/>
                  </a:cubicBezTo>
                  <a:cubicBezTo>
                    <a:pt x="96027" y="14286"/>
                    <a:pt x="96606" y="14228"/>
                    <a:pt x="97185" y="14104"/>
                  </a:cubicBezTo>
                  <a:lnTo>
                    <a:pt x="97185" y="14104"/>
                  </a:lnTo>
                  <a:cubicBezTo>
                    <a:pt x="96159" y="16053"/>
                    <a:pt x="94470" y="17575"/>
                    <a:pt x="93002" y="19216"/>
                  </a:cubicBezTo>
                  <a:cubicBezTo>
                    <a:pt x="90792" y="21685"/>
                    <a:pt x="88706" y="24301"/>
                    <a:pt x="86555" y="26824"/>
                  </a:cubicBezTo>
                  <a:cubicBezTo>
                    <a:pt x="82140" y="32010"/>
                    <a:pt x="77903" y="37309"/>
                    <a:pt x="73683" y="42653"/>
                  </a:cubicBezTo>
                  <a:cubicBezTo>
                    <a:pt x="72129" y="40043"/>
                    <a:pt x="69696" y="37992"/>
                    <a:pt x="67328" y="36151"/>
                  </a:cubicBezTo>
                  <a:cubicBezTo>
                    <a:pt x="64739" y="34133"/>
                    <a:pt x="61892" y="32639"/>
                    <a:pt x="58533" y="32548"/>
                  </a:cubicBezTo>
                  <a:cubicBezTo>
                    <a:pt x="58411" y="32544"/>
                    <a:pt x="58289" y="32543"/>
                    <a:pt x="58168" y="32543"/>
                  </a:cubicBezTo>
                  <a:cubicBezTo>
                    <a:pt x="54638" y="32543"/>
                    <a:pt x="51655" y="33942"/>
                    <a:pt x="48637" y="35705"/>
                  </a:cubicBezTo>
                  <a:cubicBezTo>
                    <a:pt x="45365" y="37610"/>
                    <a:pt x="42036" y="39332"/>
                    <a:pt x="38545" y="40798"/>
                  </a:cubicBezTo>
                  <a:cubicBezTo>
                    <a:pt x="39224" y="39984"/>
                    <a:pt x="40099" y="39349"/>
                    <a:pt x="40819" y="38548"/>
                  </a:cubicBezTo>
                  <a:cubicBezTo>
                    <a:pt x="42112" y="37095"/>
                    <a:pt x="43370" y="35614"/>
                    <a:pt x="44641" y="34138"/>
                  </a:cubicBezTo>
                  <a:cubicBezTo>
                    <a:pt x="47125" y="31249"/>
                    <a:pt x="49735" y="28479"/>
                    <a:pt x="52178" y="25554"/>
                  </a:cubicBezTo>
                  <a:cubicBezTo>
                    <a:pt x="54496" y="22778"/>
                    <a:pt x="56765" y="19963"/>
                    <a:pt x="59162" y="17252"/>
                  </a:cubicBezTo>
                  <a:cubicBezTo>
                    <a:pt x="60178" y="16108"/>
                    <a:pt x="61236" y="15001"/>
                    <a:pt x="62310" y="13908"/>
                  </a:cubicBezTo>
                  <a:cubicBezTo>
                    <a:pt x="62352" y="13894"/>
                    <a:pt x="62393" y="13885"/>
                    <a:pt x="62434" y="13866"/>
                  </a:cubicBezTo>
                  <a:cubicBezTo>
                    <a:pt x="62516" y="13830"/>
                    <a:pt x="62571" y="13739"/>
                    <a:pt x="62566" y="13652"/>
                  </a:cubicBezTo>
                  <a:cubicBezTo>
                    <a:pt x="64092" y="12117"/>
                    <a:pt x="65656" y="10613"/>
                    <a:pt x="67195" y="9101"/>
                  </a:cubicBezTo>
                  <a:cubicBezTo>
                    <a:pt x="69690" y="6646"/>
                    <a:pt x="72146" y="3866"/>
                    <a:pt x="75846" y="3866"/>
                  </a:cubicBezTo>
                  <a:close/>
                  <a:moveTo>
                    <a:pt x="20915" y="35080"/>
                  </a:moveTo>
                  <a:cubicBezTo>
                    <a:pt x="21250" y="35080"/>
                    <a:pt x="21586" y="35097"/>
                    <a:pt x="21924" y="35135"/>
                  </a:cubicBezTo>
                  <a:cubicBezTo>
                    <a:pt x="26990" y="35705"/>
                    <a:pt x="29601" y="41769"/>
                    <a:pt x="34476" y="42444"/>
                  </a:cubicBezTo>
                  <a:cubicBezTo>
                    <a:pt x="34294" y="42590"/>
                    <a:pt x="34116" y="42749"/>
                    <a:pt x="33944" y="42913"/>
                  </a:cubicBezTo>
                  <a:cubicBezTo>
                    <a:pt x="32522" y="42890"/>
                    <a:pt x="31122" y="42731"/>
                    <a:pt x="29755" y="42293"/>
                  </a:cubicBezTo>
                  <a:cubicBezTo>
                    <a:pt x="28352" y="41847"/>
                    <a:pt x="27109" y="40949"/>
                    <a:pt x="25865" y="40188"/>
                  </a:cubicBezTo>
                  <a:cubicBezTo>
                    <a:pt x="23377" y="38671"/>
                    <a:pt x="21013" y="37782"/>
                    <a:pt x="18092" y="37555"/>
                  </a:cubicBezTo>
                  <a:cubicBezTo>
                    <a:pt x="17812" y="37533"/>
                    <a:pt x="17533" y="37523"/>
                    <a:pt x="17256" y="37523"/>
                  </a:cubicBezTo>
                  <a:cubicBezTo>
                    <a:pt x="14246" y="37523"/>
                    <a:pt x="11395" y="38715"/>
                    <a:pt x="8478" y="39345"/>
                  </a:cubicBezTo>
                  <a:cubicBezTo>
                    <a:pt x="7209" y="39619"/>
                    <a:pt x="5882" y="39909"/>
                    <a:pt x="4571" y="39909"/>
                  </a:cubicBezTo>
                  <a:cubicBezTo>
                    <a:pt x="4332" y="39909"/>
                    <a:pt x="4094" y="39900"/>
                    <a:pt x="3858" y="39879"/>
                  </a:cubicBezTo>
                  <a:cubicBezTo>
                    <a:pt x="3270" y="39828"/>
                    <a:pt x="2751" y="39532"/>
                    <a:pt x="2236" y="39236"/>
                  </a:cubicBezTo>
                  <a:cubicBezTo>
                    <a:pt x="2596" y="38958"/>
                    <a:pt x="2964" y="38726"/>
                    <a:pt x="3416" y="38571"/>
                  </a:cubicBezTo>
                  <a:cubicBezTo>
                    <a:pt x="3666" y="38485"/>
                    <a:pt x="3702" y="38229"/>
                    <a:pt x="3612" y="38037"/>
                  </a:cubicBezTo>
                  <a:cubicBezTo>
                    <a:pt x="6368" y="37928"/>
                    <a:pt x="9052" y="38024"/>
                    <a:pt x="11800" y="37332"/>
                  </a:cubicBezTo>
                  <a:cubicBezTo>
                    <a:pt x="14774" y="36583"/>
                    <a:pt x="17800" y="35080"/>
                    <a:pt x="20915" y="35080"/>
                  </a:cubicBezTo>
                  <a:close/>
                  <a:moveTo>
                    <a:pt x="17703" y="38405"/>
                  </a:moveTo>
                  <a:cubicBezTo>
                    <a:pt x="21060" y="38405"/>
                    <a:pt x="23872" y="39936"/>
                    <a:pt x="26662" y="41637"/>
                  </a:cubicBezTo>
                  <a:cubicBezTo>
                    <a:pt x="28589" y="42808"/>
                    <a:pt x="30465" y="43430"/>
                    <a:pt x="32539" y="43430"/>
                  </a:cubicBezTo>
                  <a:cubicBezTo>
                    <a:pt x="32853" y="43430"/>
                    <a:pt x="33172" y="43415"/>
                    <a:pt x="33496" y="43387"/>
                  </a:cubicBezTo>
                  <a:lnTo>
                    <a:pt x="33496" y="43387"/>
                  </a:lnTo>
                  <a:cubicBezTo>
                    <a:pt x="33027" y="43925"/>
                    <a:pt x="32649" y="44526"/>
                    <a:pt x="32417" y="45132"/>
                  </a:cubicBezTo>
                  <a:cubicBezTo>
                    <a:pt x="31237" y="44909"/>
                    <a:pt x="30216" y="44626"/>
                    <a:pt x="29091" y="44066"/>
                  </a:cubicBezTo>
                  <a:cubicBezTo>
                    <a:pt x="28011" y="43532"/>
                    <a:pt x="26912" y="43090"/>
                    <a:pt x="25755" y="42739"/>
                  </a:cubicBezTo>
                  <a:cubicBezTo>
                    <a:pt x="23559" y="42076"/>
                    <a:pt x="21174" y="42001"/>
                    <a:pt x="18859" y="42001"/>
                  </a:cubicBezTo>
                  <a:cubicBezTo>
                    <a:pt x="18345" y="42001"/>
                    <a:pt x="17835" y="42005"/>
                    <a:pt x="17331" y="42007"/>
                  </a:cubicBezTo>
                  <a:cubicBezTo>
                    <a:pt x="17249" y="42007"/>
                    <a:pt x="17167" y="42007"/>
                    <a:pt x="17086" y="42007"/>
                  </a:cubicBezTo>
                  <a:cubicBezTo>
                    <a:pt x="14764" y="42007"/>
                    <a:pt x="12434" y="41911"/>
                    <a:pt x="10113" y="41911"/>
                  </a:cubicBezTo>
                  <a:cubicBezTo>
                    <a:pt x="9631" y="41911"/>
                    <a:pt x="9150" y="41915"/>
                    <a:pt x="8669" y="41925"/>
                  </a:cubicBezTo>
                  <a:cubicBezTo>
                    <a:pt x="8085" y="41937"/>
                    <a:pt x="7461" y="41962"/>
                    <a:pt x="6828" y="41962"/>
                  </a:cubicBezTo>
                  <a:cubicBezTo>
                    <a:pt x="5159" y="41962"/>
                    <a:pt x="3421" y="41790"/>
                    <a:pt x="2150" y="40762"/>
                  </a:cubicBezTo>
                  <a:cubicBezTo>
                    <a:pt x="2094" y="40712"/>
                    <a:pt x="2034" y="40691"/>
                    <a:pt x="1975" y="40691"/>
                  </a:cubicBezTo>
                  <a:cubicBezTo>
                    <a:pt x="1874" y="40691"/>
                    <a:pt x="1778" y="40754"/>
                    <a:pt x="1721" y="40840"/>
                  </a:cubicBezTo>
                  <a:cubicBezTo>
                    <a:pt x="1652" y="40762"/>
                    <a:pt x="1580" y="40689"/>
                    <a:pt x="1515" y="40607"/>
                  </a:cubicBezTo>
                  <a:cubicBezTo>
                    <a:pt x="1238" y="40279"/>
                    <a:pt x="969" y="39951"/>
                    <a:pt x="755" y="39582"/>
                  </a:cubicBezTo>
                  <a:lnTo>
                    <a:pt x="755" y="39582"/>
                  </a:lnTo>
                  <a:cubicBezTo>
                    <a:pt x="1603" y="39919"/>
                    <a:pt x="2354" y="40425"/>
                    <a:pt x="3225" y="40708"/>
                  </a:cubicBezTo>
                  <a:cubicBezTo>
                    <a:pt x="3625" y="40838"/>
                    <a:pt x="4054" y="40888"/>
                    <a:pt x="4494" y="40888"/>
                  </a:cubicBezTo>
                  <a:cubicBezTo>
                    <a:pt x="5370" y="40888"/>
                    <a:pt x="6285" y="40691"/>
                    <a:pt x="7084" y="40548"/>
                  </a:cubicBezTo>
                  <a:cubicBezTo>
                    <a:pt x="10597" y="39924"/>
                    <a:pt x="13914" y="38462"/>
                    <a:pt x="17527" y="38407"/>
                  </a:cubicBezTo>
                  <a:cubicBezTo>
                    <a:pt x="17585" y="38406"/>
                    <a:pt x="17644" y="38405"/>
                    <a:pt x="17703" y="38405"/>
                  </a:cubicBezTo>
                  <a:close/>
                  <a:moveTo>
                    <a:pt x="8770" y="42712"/>
                  </a:moveTo>
                  <a:cubicBezTo>
                    <a:pt x="10952" y="42772"/>
                    <a:pt x="13134" y="42831"/>
                    <a:pt x="15317" y="42836"/>
                  </a:cubicBezTo>
                  <a:cubicBezTo>
                    <a:pt x="15439" y="42836"/>
                    <a:pt x="15561" y="42836"/>
                    <a:pt x="15684" y="42836"/>
                  </a:cubicBezTo>
                  <a:cubicBezTo>
                    <a:pt x="16227" y="42836"/>
                    <a:pt x="16772" y="42834"/>
                    <a:pt x="17320" y="42834"/>
                  </a:cubicBezTo>
                  <a:cubicBezTo>
                    <a:pt x="20224" y="42834"/>
                    <a:pt x="23171" y="42902"/>
                    <a:pt x="25947" y="43761"/>
                  </a:cubicBezTo>
                  <a:cubicBezTo>
                    <a:pt x="27177" y="44139"/>
                    <a:pt x="28302" y="44745"/>
                    <a:pt x="29460" y="45296"/>
                  </a:cubicBezTo>
                  <a:cubicBezTo>
                    <a:pt x="28594" y="45214"/>
                    <a:pt x="27719" y="45155"/>
                    <a:pt x="26826" y="45069"/>
                  </a:cubicBezTo>
                  <a:cubicBezTo>
                    <a:pt x="23190" y="44695"/>
                    <a:pt x="19545" y="44617"/>
                    <a:pt x="15932" y="44011"/>
                  </a:cubicBezTo>
                  <a:cubicBezTo>
                    <a:pt x="13540" y="43614"/>
                    <a:pt x="11175" y="43036"/>
                    <a:pt x="8770" y="42712"/>
                  </a:cubicBezTo>
                  <a:close/>
                  <a:moveTo>
                    <a:pt x="96916" y="16587"/>
                  </a:moveTo>
                  <a:cubicBezTo>
                    <a:pt x="98037" y="16751"/>
                    <a:pt x="99162" y="16833"/>
                    <a:pt x="100287" y="16873"/>
                  </a:cubicBezTo>
                  <a:cubicBezTo>
                    <a:pt x="98479" y="19111"/>
                    <a:pt x="96392" y="21083"/>
                    <a:pt x="94410" y="23171"/>
                  </a:cubicBezTo>
                  <a:cubicBezTo>
                    <a:pt x="92109" y="25594"/>
                    <a:pt x="90041" y="28228"/>
                    <a:pt x="87799" y="30702"/>
                  </a:cubicBezTo>
                  <a:cubicBezTo>
                    <a:pt x="83119" y="35869"/>
                    <a:pt x="78454" y="41054"/>
                    <a:pt x="74139" y="46535"/>
                  </a:cubicBezTo>
                  <a:cubicBezTo>
                    <a:pt x="74093" y="46592"/>
                    <a:pt x="74016" y="46618"/>
                    <a:pt x="73915" y="46618"/>
                  </a:cubicBezTo>
                  <a:cubicBezTo>
                    <a:pt x="73113" y="46618"/>
                    <a:pt x="70785" y="45019"/>
                    <a:pt x="70385" y="44808"/>
                  </a:cubicBezTo>
                  <a:cubicBezTo>
                    <a:pt x="68886" y="44024"/>
                    <a:pt x="67446" y="43177"/>
                    <a:pt x="65992" y="42316"/>
                  </a:cubicBezTo>
                  <a:cubicBezTo>
                    <a:pt x="63477" y="40817"/>
                    <a:pt x="60921" y="39860"/>
                    <a:pt x="58050" y="39286"/>
                  </a:cubicBezTo>
                  <a:cubicBezTo>
                    <a:pt x="56761" y="39030"/>
                    <a:pt x="55499" y="38927"/>
                    <a:pt x="54241" y="38927"/>
                  </a:cubicBezTo>
                  <a:cubicBezTo>
                    <a:pt x="52459" y="38927"/>
                    <a:pt x="50686" y="39133"/>
                    <a:pt x="48856" y="39400"/>
                  </a:cubicBezTo>
                  <a:cubicBezTo>
                    <a:pt x="46509" y="39742"/>
                    <a:pt x="44195" y="40120"/>
                    <a:pt x="41880" y="40552"/>
                  </a:cubicBezTo>
                  <a:cubicBezTo>
                    <a:pt x="43703" y="39728"/>
                    <a:pt x="45489" y="38808"/>
                    <a:pt x="47193" y="37819"/>
                  </a:cubicBezTo>
                  <a:cubicBezTo>
                    <a:pt x="50286" y="36014"/>
                    <a:pt x="53244" y="34060"/>
                    <a:pt x="56889" y="33673"/>
                  </a:cubicBezTo>
                  <a:cubicBezTo>
                    <a:pt x="57286" y="33630"/>
                    <a:pt x="57677" y="33610"/>
                    <a:pt x="58065" y="33610"/>
                  </a:cubicBezTo>
                  <a:cubicBezTo>
                    <a:pt x="61115" y="33610"/>
                    <a:pt x="63869" y="34888"/>
                    <a:pt x="66306" y="36739"/>
                  </a:cubicBezTo>
                  <a:cubicBezTo>
                    <a:pt x="68872" y="38680"/>
                    <a:pt x="71592" y="40849"/>
                    <a:pt x="73151" y="43729"/>
                  </a:cubicBezTo>
                  <a:cubicBezTo>
                    <a:pt x="73252" y="43916"/>
                    <a:pt x="73453" y="44045"/>
                    <a:pt x="73650" y="44045"/>
                  </a:cubicBezTo>
                  <a:cubicBezTo>
                    <a:pt x="73780" y="44045"/>
                    <a:pt x="73908" y="43990"/>
                    <a:pt x="74007" y="43860"/>
                  </a:cubicBezTo>
                  <a:cubicBezTo>
                    <a:pt x="78276" y="38247"/>
                    <a:pt x="82796" y="32853"/>
                    <a:pt x="87371" y="27490"/>
                  </a:cubicBezTo>
                  <a:cubicBezTo>
                    <a:pt x="89612" y="24866"/>
                    <a:pt x="91804" y="22177"/>
                    <a:pt x="94119" y="19626"/>
                  </a:cubicBezTo>
                  <a:cubicBezTo>
                    <a:pt x="95034" y="18610"/>
                    <a:pt x="96041" y="17643"/>
                    <a:pt x="96916" y="16587"/>
                  </a:cubicBezTo>
                  <a:close/>
                  <a:moveTo>
                    <a:pt x="37300" y="42402"/>
                  </a:moveTo>
                  <a:cubicBezTo>
                    <a:pt x="37438" y="42402"/>
                    <a:pt x="37579" y="42413"/>
                    <a:pt x="37721" y="42434"/>
                  </a:cubicBezTo>
                  <a:cubicBezTo>
                    <a:pt x="37805" y="42541"/>
                    <a:pt x="37928" y="42617"/>
                    <a:pt x="38098" y="42617"/>
                  </a:cubicBezTo>
                  <a:cubicBezTo>
                    <a:pt x="38103" y="42617"/>
                    <a:pt x="38107" y="42617"/>
                    <a:pt x="38112" y="42617"/>
                  </a:cubicBezTo>
                  <a:cubicBezTo>
                    <a:pt x="38208" y="42617"/>
                    <a:pt x="38299" y="42621"/>
                    <a:pt x="38394" y="42621"/>
                  </a:cubicBezTo>
                  <a:cubicBezTo>
                    <a:pt x="38755" y="42762"/>
                    <a:pt x="39124" y="42981"/>
                    <a:pt x="39493" y="43286"/>
                  </a:cubicBezTo>
                  <a:cubicBezTo>
                    <a:pt x="40404" y="44038"/>
                    <a:pt x="40833" y="45090"/>
                    <a:pt x="41401" y="46093"/>
                  </a:cubicBezTo>
                  <a:cubicBezTo>
                    <a:pt x="41498" y="46262"/>
                    <a:pt x="41607" y="46476"/>
                    <a:pt x="41735" y="46681"/>
                  </a:cubicBezTo>
                  <a:cubicBezTo>
                    <a:pt x="40276" y="46457"/>
                    <a:pt x="38810" y="46375"/>
                    <a:pt x="37315" y="46285"/>
                  </a:cubicBezTo>
                  <a:cubicBezTo>
                    <a:pt x="36554" y="46239"/>
                    <a:pt x="35803" y="46162"/>
                    <a:pt x="35046" y="46125"/>
                  </a:cubicBezTo>
                  <a:cubicBezTo>
                    <a:pt x="34531" y="46098"/>
                    <a:pt x="33715" y="46139"/>
                    <a:pt x="33183" y="45902"/>
                  </a:cubicBezTo>
                  <a:cubicBezTo>
                    <a:pt x="34027" y="44098"/>
                    <a:pt x="35527" y="42402"/>
                    <a:pt x="37300" y="42402"/>
                  </a:cubicBezTo>
                  <a:close/>
                  <a:moveTo>
                    <a:pt x="100525" y="18122"/>
                  </a:moveTo>
                  <a:cubicBezTo>
                    <a:pt x="101719" y="18459"/>
                    <a:pt x="102985" y="18204"/>
                    <a:pt x="104183" y="18463"/>
                  </a:cubicBezTo>
                  <a:cubicBezTo>
                    <a:pt x="102165" y="20218"/>
                    <a:pt x="100766" y="22679"/>
                    <a:pt x="98912" y="24593"/>
                  </a:cubicBezTo>
                  <a:cubicBezTo>
                    <a:pt x="96487" y="27093"/>
                    <a:pt x="94037" y="29518"/>
                    <a:pt x="91808" y="32201"/>
                  </a:cubicBezTo>
                  <a:cubicBezTo>
                    <a:pt x="89640" y="34817"/>
                    <a:pt x="87348" y="37364"/>
                    <a:pt x="85028" y="39847"/>
                  </a:cubicBezTo>
                  <a:cubicBezTo>
                    <a:pt x="82627" y="42411"/>
                    <a:pt x="80025" y="44726"/>
                    <a:pt x="77815" y="47479"/>
                  </a:cubicBezTo>
                  <a:cubicBezTo>
                    <a:pt x="77378" y="48021"/>
                    <a:pt x="76793" y="49203"/>
                    <a:pt x="75952" y="49203"/>
                  </a:cubicBezTo>
                  <a:cubicBezTo>
                    <a:pt x="75917" y="49203"/>
                    <a:pt x="75882" y="49201"/>
                    <a:pt x="75847" y="49197"/>
                  </a:cubicBezTo>
                  <a:cubicBezTo>
                    <a:pt x="75082" y="49109"/>
                    <a:pt x="74194" y="48572"/>
                    <a:pt x="73479" y="48299"/>
                  </a:cubicBezTo>
                  <a:cubicBezTo>
                    <a:pt x="71861" y="47674"/>
                    <a:pt x="70243" y="47050"/>
                    <a:pt x="68589" y="46517"/>
                  </a:cubicBezTo>
                  <a:cubicBezTo>
                    <a:pt x="65236" y="45433"/>
                    <a:pt x="61778" y="44598"/>
                    <a:pt x="58342" y="43797"/>
                  </a:cubicBezTo>
                  <a:cubicBezTo>
                    <a:pt x="54912" y="42995"/>
                    <a:pt x="51495" y="42289"/>
                    <a:pt x="47977" y="42011"/>
                  </a:cubicBezTo>
                  <a:cubicBezTo>
                    <a:pt x="46790" y="41919"/>
                    <a:pt x="45593" y="41871"/>
                    <a:pt x="44399" y="41871"/>
                  </a:cubicBezTo>
                  <a:cubicBezTo>
                    <a:pt x="44053" y="41871"/>
                    <a:pt x="43706" y="41875"/>
                    <a:pt x="43361" y="41883"/>
                  </a:cubicBezTo>
                  <a:cubicBezTo>
                    <a:pt x="43270" y="41885"/>
                    <a:pt x="43179" y="41886"/>
                    <a:pt x="43088" y="41886"/>
                  </a:cubicBezTo>
                  <a:cubicBezTo>
                    <a:pt x="41949" y="41886"/>
                    <a:pt x="40810" y="41737"/>
                    <a:pt x="39679" y="41673"/>
                  </a:cubicBezTo>
                  <a:cubicBezTo>
                    <a:pt x="44146" y="40891"/>
                    <a:pt x="48775" y="39789"/>
                    <a:pt x="53345" y="39789"/>
                  </a:cubicBezTo>
                  <a:cubicBezTo>
                    <a:pt x="54871" y="39789"/>
                    <a:pt x="56391" y="39912"/>
                    <a:pt x="57896" y="40211"/>
                  </a:cubicBezTo>
                  <a:cubicBezTo>
                    <a:pt x="60876" y="40804"/>
                    <a:pt x="63427" y="41906"/>
                    <a:pt x="66015" y="43456"/>
                  </a:cubicBezTo>
                  <a:cubicBezTo>
                    <a:pt x="67323" y="44239"/>
                    <a:pt x="68598" y="45054"/>
                    <a:pt x="69979" y="45710"/>
                  </a:cubicBezTo>
                  <a:cubicBezTo>
                    <a:pt x="71346" y="46358"/>
                    <a:pt x="72526" y="47277"/>
                    <a:pt x="73988" y="47729"/>
                  </a:cubicBezTo>
                  <a:cubicBezTo>
                    <a:pt x="74062" y="47751"/>
                    <a:pt x="74137" y="47763"/>
                    <a:pt x="74209" y="47763"/>
                  </a:cubicBezTo>
                  <a:cubicBezTo>
                    <a:pt x="74351" y="47763"/>
                    <a:pt x="74483" y="47715"/>
                    <a:pt x="74585" y="47588"/>
                  </a:cubicBezTo>
                  <a:cubicBezTo>
                    <a:pt x="78896" y="42106"/>
                    <a:pt x="83548" y="36908"/>
                    <a:pt x="88227" y="31741"/>
                  </a:cubicBezTo>
                  <a:cubicBezTo>
                    <a:pt x="90473" y="29253"/>
                    <a:pt x="92578" y="26647"/>
                    <a:pt x="94843" y="24177"/>
                  </a:cubicBezTo>
                  <a:cubicBezTo>
                    <a:pt x="96725" y="22136"/>
                    <a:pt x="98734" y="20236"/>
                    <a:pt x="100525" y="18122"/>
                  </a:cubicBezTo>
                  <a:close/>
                  <a:moveTo>
                    <a:pt x="104352" y="19594"/>
                  </a:moveTo>
                  <a:cubicBezTo>
                    <a:pt x="104398" y="19758"/>
                    <a:pt x="104516" y="19904"/>
                    <a:pt x="104726" y="19954"/>
                  </a:cubicBezTo>
                  <a:cubicBezTo>
                    <a:pt x="104871" y="19986"/>
                    <a:pt x="105012" y="20017"/>
                    <a:pt x="105149" y="20049"/>
                  </a:cubicBezTo>
                  <a:cubicBezTo>
                    <a:pt x="100415" y="24204"/>
                    <a:pt x="96506" y="29162"/>
                    <a:pt x="92687" y="34155"/>
                  </a:cubicBezTo>
                  <a:cubicBezTo>
                    <a:pt x="88469" y="39673"/>
                    <a:pt x="84140" y="45105"/>
                    <a:pt x="79825" y="50545"/>
                  </a:cubicBezTo>
                  <a:cubicBezTo>
                    <a:pt x="78959" y="51634"/>
                    <a:pt x="78231" y="52787"/>
                    <a:pt x="77447" y="53926"/>
                  </a:cubicBezTo>
                  <a:cubicBezTo>
                    <a:pt x="77365" y="54043"/>
                    <a:pt x="77196" y="54089"/>
                    <a:pt x="76978" y="54089"/>
                  </a:cubicBezTo>
                  <a:cubicBezTo>
                    <a:pt x="76231" y="54089"/>
                    <a:pt x="74916" y="53543"/>
                    <a:pt x="74627" y="53447"/>
                  </a:cubicBezTo>
                  <a:cubicBezTo>
                    <a:pt x="73706" y="53161"/>
                    <a:pt x="72808" y="52823"/>
                    <a:pt x="71906" y="52486"/>
                  </a:cubicBezTo>
                  <a:cubicBezTo>
                    <a:pt x="68858" y="51342"/>
                    <a:pt x="65851" y="50112"/>
                    <a:pt x="62630" y="49542"/>
                  </a:cubicBezTo>
                  <a:cubicBezTo>
                    <a:pt x="59126" y="48918"/>
                    <a:pt x="55741" y="47574"/>
                    <a:pt x="52323" y="46613"/>
                  </a:cubicBezTo>
                  <a:cubicBezTo>
                    <a:pt x="50542" y="46112"/>
                    <a:pt x="48710" y="45633"/>
                    <a:pt x="46879" y="45369"/>
                  </a:cubicBezTo>
                  <a:cubicBezTo>
                    <a:pt x="46227" y="45277"/>
                    <a:pt x="45567" y="45264"/>
                    <a:pt x="44910" y="45250"/>
                  </a:cubicBezTo>
                  <a:cubicBezTo>
                    <a:pt x="44821" y="45248"/>
                    <a:pt x="44732" y="45248"/>
                    <a:pt x="44643" y="45248"/>
                  </a:cubicBezTo>
                  <a:cubicBezTo>
                    <a:pt x="44245" y="45248"/>
                    <a:pt x="43846" y="45262"/>
                    <a:pt x="43447" y="45269"/>
                  </a:cubicBezTo>
                  <a:cubicBezTo>
                    <a:pt x="43302" y="45272"/>
                    <a:pt x="42691" y="45315"/>
                    <a:pt x="42346" y="45315"/>
                  </a:cubicBezTo>
                  <a:cubicBezTo>
                    <a:pt x="42225" y="45315"/>
                    <a:pt x="42137" y="45310"/>
                    <a:pt x="42112" y="45296"/>
                  </a:cubicBezTo>
                  <a:cubicBezTo>
                    <a:pt x="42085" y="45277"/>
                    <a:pt x="42053" y="45269"/>
                    <a:pt x="42026" y="45269"/>
                  </a:cubicBezTo>
                  <a:cubicBezTo>
                    <a:pt x="41729" y="44699"/>
                    <a:pt x="41483" y="44089"/>
                    <a:pt x="41210" y="43620"/>
                  </a:cubicBezTo>
                  <a:cubicBezTo>
                    <a:pt x="41037" y="43313"/>
                    <a:pt x="40810" y="43027"/>
                    <a:pt x="40545" y="42762"/>
                  </a:cubicBezTo>
                  <a:lnTo>
                    <a:pt x="40545" y="42762"/>
                  </a:lnTo>
                  <a:cubicBezTo>
                    <a:pt x="41234" y="42829"/>
                    <a:pt x="41925" y="42896"/>
                    <a:pt x="42626" y="42896"/>
                  </a:cubicBezTo>
                  <a:cubicBezTo>
                    <a:pt x="42740" y="42896"/>
                    <a:pt x="42855" y="42894"/>
                    <a:pt x="42969" y="42890"/>
                  </a:cubicBezTo>
                  <a:cubicBezTo>
                    <a:pt x="43402" y="42877"/>
                    <a:pt x="43833" y="42871"/>
                    <a:pt x="44265" y="42871"/>
                  </a:cubicBezTo>
                  <a:cubicBezTo>
                    <a:pt x="45620" y="42871"/>
                    <a:pt x="46971" y="42933"/>
                    <a:pt x="48323" y="43040"/>
                  </a:cubicBezTo>
                  <a:cubicBezTo>
                    <a:pt x="52023" y="43332"/>
                    <a:pt x="55644" y="44184"/>
                    <a:pt x="59249" y="45018"/>
                  </a:cubicBezTo>
                  <a:cubicBezTo>
                    <a:pt x="63090" y="45902"/>
                    <a:pt x="66949" y="46867"/>
                    <a:pt x="70653" y="48217"/>
                  </a:cubicBezTo>
                  <a:cubicBezTo>
                    <a:pt x="72217" y="48786"/>
                    <a:pt x="73748" y="49415"/>
                    <a:pt x="75300" y="50002"/>
                  </a:cubicBezTo>
                  <a:cubicBezTo>
                    <a:pt x="75536" y="50092"/>
                    <a:pt x="75760" y="50134"/>
                    <a:pt x="75975" y="50134"/>
                  </a:cubicBezTo>
                  <a:cubicBezTo>
                    <a:pt x="76462" y="50134"/>
                    <a:pt x="76900" y="49915"/>
                    <a:pt x="77306" y="49529"/>
                  </a:cubicBezTo>
                  <a:cubicBezTo>
                    <a:pt x="78450" y="48431"/>
                    <a:pt x="79415" y="47041"/>
                    <a:pt x="80431" y="45815"/>
                  </a:cubicBezTo>
                  <a:cubicBezTo>
                    <a:pt x="81497" y="44526"/>
                    <a:pt x="82778" y="43391"/>
                    <a:pt x="83972" y="42220"/>
                  </a:cubicBezTo>
                  <a:cubicBezTo>
                    <a:pt x="86509" y="39738"/>
                    <a:pt x="88842" y="37036"/>
                    <a:pt x="91179" y="34365"/>
                  </a:cubicBezTo>
                  <a:cubicBezTo>
                    <a:pt x="93589" y="31608"/>
                    <a:pt x="95946" y="28885"/>
                    <a:pt x="98529" y="26287"/>
                  </a:cubicBezTo>
                  <a:cubicBezTo>
                    <a:pt x="100625" y="24182"/>
                    <a:pt x="102310" y="21726"/>
                    <a:pt x="104352" y="19594"/>
                  </a:cubicBezTo>
                  <a:close/>
                  <a:moveTo>
                    <a:pt x="105855" y="20755"/>
                  </a:moveTo>
                  <a:cubicBezTo>
                    <a:pt x="105805" y="20896"/>
                    <a:pt x="105864" y="21075"/>
                    <a:pt x="106047" y="21093"/>
                  </a:cubicBezTo>
                  <a:cubicBezTo>
                    <a:pt x="106657" y="21152"/>
                    <a:pt x="107319" y="21239"/>
                    <a:pt x="107920" y="21371"/>
                  </a:cubicBezTo>
                  <a:cubicBezTo>
                    <a:pt x="109332" y="21680"/>
                    <a:pt x="108034" y="22601"/>
                    <a:pt x="107565" y="23075"/>
                  </a:cubicBezTo>
                  <a:cubicBezTo>
                    <a:pt x="106280" y="24378"/>
                    <a:pt x="105004" y="25695"/>
                    <a:pt x="103750" y="27030"/>
                  </a:cubicBezTo>
                  <a:cubicBezTo>
                    <a:pt x="100533" y="30475"/>
                    <a:pt x="97477" y="34073"/>
                    <a:pt x="94447" y="37682"/>
                  </a:cubicBezTo>
                  <a:cubicBezTo>
                    <a:pt x="91402" y="41309"/>
                    <a:pt x="88487" y="45036"/>
                    <a:pt x="85434" y="48654"/>
                  </a:cubicBezTo>
                  <a:cubicBezTo>
                    <a:pt x="82892" y="51661"/>
                    <a:pt x="79817" y="54235"/>
                    <a:pt x="77401" y="57348"/>
                  </a:cubicBezTo>
                  <a:cubicBezTo>
                    <a:pt x="75538" y="55174"/>
                    <a:pt x="72703" y="54267"/>
                    <a:pt x="69975" y="53615"/>
                  </a:cubicBezTo>
                  <a:cubicBezTo>
                    <a:pt x="65814" y="52618"/>
                    <a:pt x="61659" y="51542"/>
                    <a:pt x="57467" y="50682"/>
                  </a:cubicBezTo>
                  <a:cubicBezTo>
                    <a:pt x="55240" y="50221"/>
                    <a:pt x="52998" y="49765"/>
                    <a:pt x="50788" y="49224"/>
                  </a:cubicBezTo>
                  <a:cubicBezTo>
                    <a:pt x="48542" y="48667"/>
                    <a:pt x="46382" y="47847"/>
                    <a:pt x="44163" y="47201"/>
                  </a:cubicBezTo>
                  <a:cubicBezTo>
                    <a:pt x="43834" y="47109"/>
                    <a:pt x="43512" y="47027"/>
                    <a:pt x="43184" y="46955"/>
                  </a:cubicBezTo>
                  <a:cubicBezTo>
                    <a:pt x="43188" y="46823"/>
                    <a:pt x="43138" y="46695"/>
                    <a:pt x="43020" y="46604"/>
                  </a:cubicBezTo>
                  <a:cubicBezTo>
                    <a:pt x="42805" y="46440"/>
                    <a:pt x="42618" y="46225"/>
                    <a:pt x="42450" y="45984"/>
                  </a:cubicBezTo>
                  <a:lnTo>
                    <a:pt x="42637" y="45984"/>
                  </a:lnTo>
                  <a:cubicBezTo>
                    <a:pt x="42786" y="45986"/>
                    <a:pt x="42934" y="45987"/>
                    <a:pt x="43083" y="45987"/>
                  </a:cubicBezTo>
                  <a:cubicBezTo>
                    <a:pt x="43481" y="45987"/>
                    <a:pt x="43878" y="45981"/>
                    <a:pt x="44276" y="45981"/>
                  </a:cubicBezTo>
                  <a:cubicBezTo>
                    <a:pt x="44790" y="45981"/>
                    <a:pt x="45305" y="45990"/>
                    <a:pt x="45821" y="46030"/>
                  </a:cubicBezTo>
                  <a:cubicBezTo>
                    <a:pt x="47640" y="46175"/>
                    <a:pt x="49434" y="46699"/>
                    <a:pt x="51188" y="47164"/>
                  </a:cubicBezTo>
                  <a:cubicBezTo>
                    <a:pt x="54816" y="48130"/>
                    <a:pt x="58329" y="49456"/>
                    <a:pt x="61978" y="50349"/>
                  </a:cubicBezTo>
                  <a:cubicBezTo>
                    <a:pt x="65578" y="51228"/>
                    <a:pt x="68936" y="52422"/>
                    <a:pt x="72408" y="53712"/>
                  </a:cubicBezTo>
                  <a:cubicBezTo>
                    <a:pt x="73847" y="54244"/>
                    <a:pt x="75415" y="54883"/>
                    <a:pt x="76946" y="55056"/>
                  </a:cubicBezTo>
                  <a:cubicBezTo>
                    <a:pt x="77008" y="55063"/>
                    <a:pt x="77069" y="55066"/>
                    <a:pt x="77127" y="55066"/>
                  </a:cubicBezTo>
                  <a:cubicBezTo>
                    <a:pt x="77808" y="55066"/>
                    <a:pt x="78209" y="54592"/>
                    <a:pt x="78545" y="54021"/>
                  </a:cubicBezTo>
                  <a:cubicBezTo>
                    <a:pt x="80395" y="50882"/>
                    <a:pt x="83102" y="48203"/>
                    <a:pt x="85312" y="45315"/>
                  </a:cubicBezTo>
                  <a:cubicBezTo>
                    <a:pt x="87512" y="42426"/>
                    <a:pt x="89795" y="39605"/>
                    <a:pt x="91999" y="36721"/>
                  </a:cubicBezTo>
                  <a:cubicBezTo>
                    <a:pt x="96283" y="31116"/>
                    <a:pt x="100529" y="25417"/>
                    <a:pt x="105855" y="20755"/>
                  </a:cubicBezTo>
                  <a:close/>
                  <a:moveTo>
                    <a:pt x="51373" y="1"/>
                  </a:moveTo>
                  <a:cubicBezTo>
                    <a:pt x="48827" y="1"/>
                    <a:pt x="46550" y="1451"/>
                    <a:pt x="44528" y="3050"/>
                  </a:cubicBezTo>
                  <a:cubicBezTo>
                    <a:pt x="43102" y="4184"/>
                    <a:pt x="41716" y="5337"/>
                    <a:pt x="40053" y="6107"/>
                  </a:cubicBezTo>
                  <a:cubicBezTo>
                    <a:pt x="39415" y="6402"/>
                    <a:pt x="38238" y="6885"/>
                    <a:pt x="37267" y="6885"/>
                  </a:cubicBezTo>
                  <a:cubicBezTo>
                    <a:pt x="36690" y="6885"/>
                    <a:pt x="36187" y="6715"/>
                    <a:pt x="35912" y="6235"/>
                  </a:cubicBezTo>
                  <a:cubicBezTo>
                    <a:pt x="35856" y="6137"/>
                    <a:pt x="35776" y="6098"/>
                    <a:pt x="35694" y="6098"/>
                  </a:cubicBezTo>
                  <a:cubicBezTo>
                    <a:pt x="35587" y="6098"/>
                    <a:pt x="35477" y="6163"/>
                    <a:pt x="35410" y="6253"/>
                  </a:cubicBezTo>
                  <a:cubicBezTo>
                    <a:pt x="35332" y="6271"/>
                    <a:pt x="35256" y="6308"/>
                    <a:pt x="35183" y="6376"/>
                  </a:cubicBezTo>
                  <a:cubicBezTo>
                    <a:pt x="32827" y="8655"/>
                    <a:pt x="30613" y="11160"/>
                    <a:pt x="28339" y="13529"/>
                  </a:cubicBezTo>
                  <a:cubicBezTo>
                    <a:pt x="25852" y="16118"/>
                    <a:pt x="23473" y="18770"/>
                    <a:pt x="20807" y="21184"/>
                  </a:cubicBezTo>
                  <a:cubicBezTo>
                    <a:pt x="18374" y="23390"/>
                    <a:pt x="15901" y="25558"/>
                    <a:pt x="13449" y="27745"/>
                  </a:cubicBezTo>
                  <a:cubicBezTo>
                    <a:pt x="11248" y="29709"/>
                    <a:pt x="8719" y="32224"/>
                    <a:pt x="5712" y="32771"/>
                  </a:cubicBezTo>
                  <a:cubicBezTo>
                    <a:pt x="5658" y="32771"/>
                    <a:pt x="5616" y="32788"/>
                    <a:pt x="5584" y="32811"/>
                  </a:cubicBezTo>
                  <a:cubicBezTo>
                    <a:pt x="5565" y="32809"/>
                    <a:pt x="5546" y="32807"/>
                    <a:pt x="5528" y="32807"/>
                  </a:cubicBezTo>
                  <a:cubicBezTo>
                    <a:pt x="5300" y="32807"/>
                    <a:pt x="5079" y="33003"/>
                    <a:pt x="5084" y="33280"/>
                  </a:cubicBezTo>
                  <a:cubicBezTo>
                    <a:pt x="5088" y="33833"/>
                    <a:pt x="5315" y="34170"/>
                    <a:pt x="5671" y="34356"/>
                  </a:cubicBezTo>
                  <a:cubicBezTo>
                    <a:pt x="5211" y="34525"/>
                    <a:pt x="4823" y="34872"/>
                    <a:pt x="4463" y="35213"/>
                  </a:cubicBezTo>
                  <a:cubicBezTo>
                    <a:pt x="3658" y="35987"/>
                    <a:pt x="2577" y="36616"/>
                    <a:pt x="1908" y="37509"/>
                  </a:cubicBezTo>
                  <a:cubicBezTo>
                    <a:pt x="1714" y="37764"/>
                    <a:pt x="1890" y="38116"/>
                    <a:pt x="2201" y="38116"/>
                  </a:cubicBezTo>
                  <a:cubicBezTo>
                    <a:pt x="2213" y="38116"/>
                    <a:pt x="2224" y="38116"/>
                    <a:pt x="2236" y="38115"/>
                  </a:cubicBezTo>
                  <a:cubicBezTo>
                    <a:pt x="2314" y="38111"/>
                    <a:pt x="2396" y="38106"/>
                    <a:pt x="2472" y="38102"/>
                  </a:cubicBezTo>
                  <a:lnTo>
                    <a:pt x="2472" y="38102"/>
                  </a:lnTo>
                  <a:cubicBezTo>
                    <a:pt x="2167" y="38316"/>
                    <a:pt x="1925" y="38626"/>
                    <a:pt x="1730" y="38954"/>
                  </a:cubicBezTo>
                  <a:cubicBezTo>
                    <a:pt x="1402" y="38785"/>
                    <a:pt x="1069" y="38649"/>
                    <a:pt x="705" y="38589"/>
                  </a:cubicBezTo>
                  <a:cubicBezTo>
                    <a:pt x="682" y="38586"/>
                    <a:pt x="659" y="38584"/>
                    <a:pt x="637" y="38584"/>
                  </a:cubicBezTo>
                  <a:cubicBezTo>
                    <a:pt x="227" y="38584"/>
                    <a:pt x="1" y="39162"/>
                    <a:pt x="304" y="39395"/>
                  </a:cubicBezTo>
                  <a:cubicBezTo>
                    <a:pt x="304" y="39414"/>
                    <a:pt x="304" y="39437"/>
                    <a:pt x="308" y="39459"/>
                  </a:cubicBezTo>
                  <a:cubicBezTo>
                    <a:pt x="400" y="39929"/>
                    <a:pt x="577" y="40316"/>
                    <a:pt x="837" y="40716"/>
                  </a:cubicBezTo>
                  <a:cubicBezTo>
                    <a:pt x="1065" y="41063"/>
                    <a:pt x="1389" y="41555"/>
                    <a:pt x="1767" y="41806"/>
                  </a:cubicBezTo>
                  <a:cubicBezTo>
                    <a:pt x="1675" y="41888"/>
                    <a:pt x="1616" y="42011"/>
                    <a:pt x="1648" y="42157"/>
                  </a:cubicBezTo>
                  <a:cubicBezTo>
                    <a:pt x="1866" y="43328"/>
                    <a:pt x="4455" y="43264"/>
                    <a:pt x="5298" y="43364"/>
                  </a:cubicBezTo>
                  <a:cubicBezTo>
                    <a:pt x="7649" y="43633"/>
                    <a:pt x="9941" y="43888"/>
                    <a:pt x="12269" y="44344"/>
                  </a:cubicBezTo>
                  <a:cubicBezTo>
                    <a:pt x="15832" y="45041"/>
                    <a:pt x="19350" y="45519"/>
                    <a:pt x="22967" y="45765"/>
                  </a:cubicBezTo>
                  <a:cubicBezTo>
                    <a:pt x="24662" y="45879"/>
                    <a:pt x="26371" y="46125"/>
                    <a:pt x="28070" y="46175"/>
                  </a:cubicBezTo>
                  <a:cubicBezTo>
                    <a:pt x="29437" y="46221"/>
                    <a:pt x="30854" y="46194"/>
                    <a:pt x="32180" y="46585"/>
                  </a:cubicBezTo>
                  <a:cubicBezTo>
                    <a:pt x="32189" y="46699"/>
                    <a:pt x="32203" y="46808"/>
                    <a:pt x="32226" y="46918"/>
                  </a:cubicBezTo>
                  <a:cubicBezTo>
                    <a:pt x="32256" y="47058"/>
                    <a:pt x="32407" y="47167"/>
                    <a:pt x="32543" y="47167"/>
                  </a:cubicBezTo>
                  <a:cubicBezTo>
                    <a:pt x="32632" y="47167"/>
                    <a:pt x="32713" y="47120"/>
                    <a:pt x="32749" y="47004"/>
                  </a:cubicBezTo>
                  <a:cubicBezTo>
                    <a:pt x="32768" y="46936"/>
                    <a:pt x="32790" y="46873"/>
                    <a:pt x="32813" y="46804"/>
                  </a:cubicBezTo>
                  <a:cubicBezTo>
                    <a:pt x="33624" y="47141"/>
                    <a:pt x="34695" y="47069"/>
                    <a:pt x="35496" y="47109"/>
                  </a:cubicBezTo>
                  <a:cubicBezTo>
                    <a:pt x="37534" y="47214"/>
                    <a:pt x="39607" y="47315"/>
                    <a:pt x="41626" y="47597"/>
                  </a:cubicBezTo>
                  <a:cubicBezTo>
                    <a:pt x="43830" y="47912"/>
                    <a:pt x="45985" y="48795"/>
                    <a:pt x="48105" y="49470"/>
                  </a:cubicBezTo>
                  <a:cubicBezTo>
                    <a:pt x="50259" y="50153"/>
                    <a:pt x="52469" y="50581"/>
                    <a:pt x="54670" y="51077"/>
                  </a:cubicBezTo>
                  <a:cubicBezTo>
                    <a:pt x="56952" y="51592"/>
                    <a:pt x="59258" y="52017"/>
                    <a:pt x="61536" y="52554"/>
                  </a:cubicBezTo>
                  <a:cubicBezTo>
                    <a:pt x="63582" y="53033"/>
                    <a:pt x="65564" y="53680"/>
                    <a:pt x="67628" y="54099"/>
                  </a:cubicBezTo>
                  <a:cubicBezTo>
                    <a:pt x="70949" y="54778"/>
                    <a:pt x="74886" y="55489"/>
                    <a:pt x="77033" y="58382"/>
                  </a:cubicBezTo>
                  <a:cubicBezTo>
                    <a:pt x="77124" y="58504"/>
                    <a:pt x="77276" y="58572"/>
                    <a:pt x="77425" y="58572"/>
                  </a:cubicBezTo>
                  <a:cubicBezTo>
                    <a:pt x="77558" y="58572"/>
                    <a:pt x="77689" y="58518"/>
                    <a:pt x="77771" y="58400"/>
                  </a:cubicBezTo>
                  <a:cubicBezTo>
                    <a:pt x="80473" y="54582"/>
                    <a:pt x="84113" y="51493"/>
                    <a:pt x="87110" y="47902"/>
                  </a:cubicBezTo>
                  <a:cubicBezTo>
                    <a:pt x="90610" y="43710"/>
                    <a:pt x="93995" y="39427"/>
                    <a:pt x="97540" y="35272"/>
                  </a:cubicBezTo>
                  <a:cubicBezTo>
                    <a:pt x="100752" y="31509"/>
                    <a:pt x="104033" y="27813"/>
                    <a:pt x="107487" y="24269"/>
                  </a:cubicBezTo>
                  <a:cubicBezTo>
                    <a:pt x="108179" y="23558"/>
                    <a:pt x="109642" y="22570"/>
                    <a:pt x="109300" y="21439"/>
                  </a:cubicBezTo>
                  <a:cubicBezTo>
                    <a:pt x="109073" y="20690"/>
                    <a:pt x="107992" y="20526"/>
                    <a:pt x="107084" y="20526"/>
                  </a:cubicBezTo>
                  <a:cubicBezTo>
                    <a:pt x="106678" y="20526"/>
                    <a:pt x="106306" y="20559"/>
                    <a:pt x="106061" y="20587"/>
                  </a:cubicBezTo>
                  <a:cubicBezTo>
                    <a:pt x="106056" y="20587"/>
                    <a:pt x="106051" y="20591"/>
                    <a:pt x="106047" y="20591"/>
                  </a:cubicBezTo>
                  <a:cubicBezTo>
                    <a:pt x="106247" y="20419"/>
                    <a:pt x="106438" y="20250"/>
                    <a:pt x="106639" y="20082"/>
                  </a:cubicBezTo>
                  <a:cubicBezTo>
                    <a:pt x="107026" y="19758"/>
                    <a:pt x="106799" y="19184"/>
                    <a:pt x="106311" y="19184"/>
                  </a:cubicBezTo>
                  <a:cubicBezTo>
                    <a:pt x="106305" y="19184"/>
                    <a:pt x="106299" y="19184"/>
                    <a:pt x="106293" y="19184"/>
                  </a:cubicBezTo>
                  <a:cubicBezTo>
                    <a:pt x="106274" y="19184"/>
                    <a:pt x="106254" y="19185"/>
                    <a:pt x="106235" y="19185"/>
                  </a:cubicBezTo>
                  <a:cubicBezTo>
                    <a:pt x="105786" y="19185"/>
                    <a:pt x="105395" y="19088"/>
                    <a:pt x="104967" y="18988"/>
                  </a:cubicBezTo>
                  <a:cubicBezTo>
                    <a:pt x="105086" y="18873"/>
                    <a:pt x="105195" y="18751"/>
                    <a:pt x="105317" y="18642"/>
                  </a:cubicBezTo>
                  <a:cubicBezTo>
                    <a:pt x="105601" y="18377"/>
                    <a:pt x="105504" y="17986"/>
                    <a:pt x="105136" y="17876"/>
                  </a:cubicBezTo>
                  <a:cubicBezTo>
                    <a:pt x="104535" y="17703"/>
                    <a:pt x="103921" y="17659"/>
                    <a:pt x="103301" y="17659"/>
                  </a:cubicBezTo>
                  <a:cubicBezTo>
                    <a:pt x="102633" y="17659"/>
                    <a:pt x="101959" y="17711"/>
                    <a:pt x="101290" y="17711"/>
                  </a:cubicBezTo>
                  <a:cubicBezTo>
                    <a:pt x="101153" y="17711"/>
                    <a:pt x="101016" y="17709"/>
                    <a:pt x="100880" y="17703"/>
                  </a:cubicBezTo>
                  <a:cubicBezTo>
                    <a:pt x="101145" y="17384"/>
                    <a:pt x="101399" y="17060"/>
                    <a:pt x="101650" y="16728"/>
                  </a:cubicBezTo>
                  <a:cubicBezTo>
                    <a:pt x="101928" y="16358"/>
                    <a:pt x="101637" y="15944"/>
                    <a:pt x="101222" y="15935"/>
                  </a:cubicBezTo>
                  <a:cubicBezTo>
                    <a:pt x="99973" y="15912"/>
                    <a:pt x="98729" y="15926"/>
                    <a:pt x="97486" y="15862"/>
                  </a:cubicBezTo>
                  <a:cubicBezTo>
                    <a:pt x="98041" y="15111"/>
                    <a:pt x="98516" y="14299"/>
                    <a:pt x="98838" y="13388"/>
                  </a:cubicBezTo>
                  <a:cubicBezTo>
                    <a:pt x="98986" y="12975"/>
                    <a:pt x="98703" y="12516"/>
                    <a:pt x="98290" y="12516"/>
                  </a:cubicBezTo>
                  <a:cubicBezTo>
                    <a:pt x="98215" y="12516"/>
                    <a:pt x="98137" y="12531"/>
                    <a:pt x="98055" y="12564"/>
                  </a:cubicBezTo>
                  <a:cubicBezTo>
                    <a:pt x="97223" y="12893"/>
                    <a:pt x="96376" y="13036"/>
                    <a:pt x="95530" y="13036"/>
                  </a:cubicBezTo>
                  <a:cubicBezTo>
                    <a:pt x="92911" y="13036"/>
                    <a:pt x="90302" y="11670"/>
                    <a:pt x="88168" y="10245"/>
                  </a:cubicBezTo>
                  <a:cubicBezTo>
                    <a:pt x="85831" y="8676"/>
                    <a:pt x="83907" y="6590"/>
                    <a:pt x="81634" y="4941"/>
                  </a:cubicBezTo>
                  <a:cubicBezTo>
                    <a:pt x="79850" y="3647"/>
                    <a:pt x="77867" y="2878"/>
                    <a:pt x="75708" y="2878"/>
                  </a:cubicBezTo>
                  <a:cubicBezTo>
                    <a:pt x="75397" y="2878"/>
                    <a:pt x="75082" y="2894"/>
                    <a:pt x="74763" y="2927"/>
                  </a:cubicBezTo>
                  <a:cubicBezTo>
                    <a:pt x="71446" y="3273"/>
                    <a:pt x="69095" y="5957"/>
                    <a:pt x="66844" y="8148"/>
                  </a:cubicBezTo>
                  <a:cubicBezTo>
                    <a:pt x="65191" y="9757"/>
                    <a:pt x="63523" y="11370"/>
                    <a:pt x="61892" y="13014"/>
                  </a:cubicBezTo>
                  <a:cubicBezTo>
                    <a:pt x="61746" y="12919"/>
                    <a:pt x="61591" y="12819"/>
                    <a:pt x="61450" y="12705"/>
                  </a:cubicBezTo>
                  <a:cubicBezTo>
                    <a:pt x="60803" y="12199"/>
                    <a:pt x="60452" y="11347"/>
                    <a:pt x="60155" y="10613"/>
                  </a:cubicBezTo>
                  <a:cubicBezTo>
                    <a:pt x="59636" y="9333"/>
                    <a:pt x="59372" y="7957"/>
                    <a:pt x="58980" y="6632"/>
                  </a:cubicBezTo>
                  <a:cubicBezTo>
                    <a:pt x="58174" y="3925"/>
                    <a:pt x="55995" y="1027"/>
                    <a:pt x="53175" y="248"/>
                  </a:cubicBezTo>
                  <a:cubicBezTo>
                    <a:pt x="52560" y="78"/>
                    <a:pt x="51960" y="1"/>
                    <a:pt x="51373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96" name="Google Shape;196;p26"/>
            <p:cNvGrpSpPr/>
            <p:nvPr/>
          </p:nvGrpSpPr>
          <p:grpSpPr>
            <a:xfrm>
              <a:off x="2126709" y="421370"/>
              <a:ext cx="658152" cy="783369"/>
              <a:chOff x="2507488" y="622952"/>
              <a:chExt cx="623545" cy="742178"/>
            </a:xfrm>
          </p:grpSpPr>
          <p:sp>
            <p:nvSpPr>
              <p:cNvPr id="197" name="Google Shape;197;p26"/>
              <p:cNvSpPr/>
              <p:nvPr/>
            </p:nvSpPr>
            <p:spPr>
              <a:xfrm>
                <a:off x="2507488" y="622952"/>
                <a:ext cx="623545" cy="742178"/>
              </a:xfrm>
              <a:custGeom>
                <a:avLst/>
                <a:gdLst/>
                <a:ahLst/>
                <a:cxnLst/>
                <a:rect l="l" t="t" r="r" b="b"/>
                <a:pathLst>
                  <a:path w="26848" h="31956" extrusionOk="0">
                    <a:moveTo>
                      <a:pt x="12642" y="1019"/>
                    </a:moveTo>
                    <a:cubicBezTo>
                      <a:pt x="13474" y="1019"/>
                      <a:pt x="14304" y="1107"/>
                      <a:pt x="15109" y="1283"/>
                    </a:cubicBezTo>
                    <a:cubicBezTo>
                      <a:pt x="19010" y="2145"/>
                      <a:pt x="21142" y="5653"/>
                      <a:pt x="22226" y="9217"/>
                    </a:cubicBezTo>
                    <a:cubicBezTo>
                      <a:pt x="23247" y="12561"/>
                      <a:pt x="23365" y="16155"/>
                      <a:pt x="23420" y="19623"/>
                    </a:cubicBezTo>
                    <a:cubicBezTo>
                      <a:pt x="23466" y="22767"/>
                      <a:pt x="23680" y="25537"/>
                      <a:pt x="24486" y="28412"/>
                    </a:cubicBezTo>
                    <a:cubicBezTo>
                      <a:pt x="23161" y="27014"/>
                      <a:pt x="21580" y="25910"/>
                      <a:pt x="19729" y="25022"/>
                    </a:cubicBezTo>
                    <a:cubicBezTo>
                      <a:pt x="16421" y="23437"/>
                      <a:pt x="12876" y="22958"/>
                      <a:pt x="9669" y="21035"/>
                    </a:cubicBezTo>
                    <a:cubicBezTo>
                      <a:pt x="6384" y="19063"/>
                      <a:pt x="3423" y="16115"/>
                      <a:pt x="2252" y="12397"/>
                    </a:cubicBezTo>
                    <a:cubicBezTo>
                      <a:pt x="1094" y="8725"/>
                      <a:pt x="3104" y="5106"/>
                      <a:pt x="6075" y="3029"/>
                    </a:cubicBezTo>
                    <a:cubicBezTo>
                      <a:pt x="7976" y="1700"/>
                      <a:pt x="10319" y="1019"/>
                      <a:pt x="12642" y="1019"/>
                    </a:cubicBezTo>
                    <a:close/>
                    <a:moveTo>
                      <a:pt x="12448" y="1"/>
                    </a:moveTo>
                    <a:cubicBezTo>
                      <a:pt x="10237" y="1"/>
                      <a:pt x="7963" y="589"/>
                      <a:pt x="5915" y="1721"/>
                    </a:cubicBezTo>
                    <a:cubicBezTo>
                      <a:pt x="3331" y="3148"/>
                      <a:pt x="1463" y="5608"/>
                      <a:pt x="803" y="8473"/>
                    </a:cubicBezTo>
                    <a:cubicBezTo>
                      <a:pt x="0" y="11951"/>
                      <a:pt x="1650" y="15258"/>
                      <a:pt x="3800" y="17877"/>
                    </a:cubicBezTo>
                    <a:cubicBezTo>
                      <a:pt x="6329" y="20949"/>
                      <a:pt x="10006" y="23141"/>
                      <a:pt x="13706" y="24489"/>
                    </a:cubicBezTo>
                    <a:cubicBezTo>
                      <a:pt x="15916" y="25291"/>
                      <a:pt x="18153" y="25637"/>
                      <a:pt x="20290" y="26713"/>
                    </a:cubicBezTo>
                    <a:cubicBezTo>
                      <a:pt x="22295" y="27719"/>
                      <a:pt x="23990" y="29296"/>
                      <a:pt x="25403" y="31037"/>
                    </a:cubicBezTo>
                    <a:cubicBezTo>
                      <a:pt x="25403" y="31041"/>
                      <a:pt x="25407" y="31041"/>
                      <a:pt x="25407" y="31041"/>
                    </a:cubicBezTo>
                    <a:cubicBezTo>
                      <a:pt x="25603" y="31287"/>
                      <a:pt x="25794" y="31529"/>
                      <a:pt x="25981" y="31779"/>
                    </a:cubicBezTo>
                    <a:cubicBezTo>
                      <a:pt x="26074" y="31903"/>
                      <a:pt x="26200" y="31956"/>
                      <a:pt x="26322" y="31956"/>
                    </a:cubicBezTo>
                    <a:cubicBezTo>
                      <a:pt x="26595" y="31956"/>
                      <a:pt x="26848" y="31693"/>
                      <a:pt x="26669" y="31378"/>
                    </a:cubicBezTo>
                    <a:cubicBezTo>
                      <a:pt x="26381" y="30868"/>
                      <a:pt x="26067" y="30394"/>
                      <a:pt x="25739" y="29939"/>
                    </a:cubicBezTo>
                    <a:cubicBezTo>
                      <a:pt x="25315" y="27615"/>
                      <a:pt x="24528" y="25405"/>
                      <a:pt x="24454" y="22995"/>
                    </a:cubicBezTo>
                    <a:cubicBezTo>
                      <a:pt x="24395" y="21058"/>
                      <a:pt x="24459" y="19117"/>
                      <a:pt x="24386" y="17176"/>
                    </a:cubicBezTo>
                    <a:cubicBezTo>
                      <a:pt x="24244" y="13358"/>
                      <a:pt x="23735" y="9499"/>
                      <a:pt x="22112" y="6004"/>
                    </a:cubicBezTo>
                    <a:cubicBezTo>
                      <a:pt x="20216" y="1913"/>
                      <a:pt x="16433" y="1"/>
                      <a:pt x="1244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198;p26"/>
              <p:cNvSpPr/>
              <p:nvPr/>
            </p:nvSpPr>
            <p:spPr>
              <a:xfrm>
                <a:off x="2700836" y="762093"/>
                <a:ext cx="199921" cy="287944"/>
              </a:xfrm>
              <a:custGeom>
                <a:avLst/>
                <a:gdLst/>
                <a:ahLst/>
                <a:cxnLst/>
                <a:rect l="l" t="t" r="r" b="b"/>
                <a:pathLst>
                  <a:path w="8608" h="12398" extrusionOk="0">
                    <a:moveTo>
                      <a:pt x="6907" y="1310"/>
                    </a:moveTo>
                    <a:cubicBezTo>
                      <a:pt x="7340" y="1310"/>
                      <a:pt x="7488" y="1694"/>
                      <a:pt x="7350" y="2460"/>
                    </a:cubicBezTo>
                    <a:cubicBezTo>
                      <a:pt x="7394" y="3485"/>
                      <a:pt x="7117" y="4515"/>
                      <a:pt x="6917" y="5508"/>
                    </a:cubicBezTo>
                    <a:cubicBezTo>
                      <a:pt x="6534" y="7408"/>
                      <a:pt x="6506" y="9399"/>
                      <a:pt x="5918" y="11245"/>
                    </a:cubicBezTo>
                    <a:cubicBezTo>
                      <a:pt x="4711" y="9863"/>
                      <a:pt x="4169" y="8141"/>
                      <a:pt x="3016" y="6715"/>
                    </a:cubicBezTo>
                    <a:cubicBezTo>
                      <a:pt x="1914" y="5358"/>
                      <a:pt x="720" y="4050"/>
                      <a:pt x="1586" y="2181"/>
                    </a:cubicBezTo>
                    <a:cubicBezTo>
                      <a:pt x="1736" y="1858"/>
                      <a:pt x="1923" y="1725"/>
                      <a:pt x="2127" y="1725"/>
                    </a:cubicBezTo>
                    <a:cubicBezTo>
                      <a:pt x="2980" y="1725"/>
                      <a:pt x="4137" y="4046"/>
                      <a:pt x="4192" y="4429"/>
                    </a:cubicBezTo>
                    <a:cubicBezTo>
                      <a:pt x="4209" y="4543"/>
                      <a:pt x="4299" y="4591"/>
                      <a:pt x="4393" y="4591"/>
                    </a:cubicBezTo>
                    <a:cubicBezTo>
                      <a:pt x="4422" y="4591"/>
                      <a:pt x="4451" y="4587"/>
                      <a:pt x="4479" y="4578"/>
                    </a:cubicBezTo>
                    <a:cubicBezTo>
                      <a:pt x="4483" y="4665"/>
                      <a:pt x="4483" y="4751"/>
                      <a:pt x="4488" y="4847"/>
                    </a:cubicBezTo>
                    <a:cubicBezTo>
                      <a:pt x="4509" y="5104"/>
                      <a:pt x="4697" y="5232"/>
                      <a:pt x="4886" y="5232"/>
                    </a:cubicBezTo>
                    <a:cubicBezTo>
                      <a:pt x="5075" y="5232"/>
                      <a:pt x="5265" y="5103"/>
                      <a:pt x="5285" y="4847"/>
                    </a:cubicBezTo>
                    <a:cubicBezTo>
                      <a:pt x="5381" y="3750"/>
                      <a:pt x="5381" y="2724"/>
                      <a:pt x="5864" y="1699"/>
                    </a:cubicBezTo>
                    <a:cubicBezTo>
                      <a:pt x="6308" y="1440"/>
                      <a:pt x="6656" y="1310"/>
                      <a:pt x="6907" y="1310"/>
                    </a:cubicBezTo>
                    <a:close/>
                    <a:moveTo>
                      <a:pt x="6803" y="1"/>
                    </a:moveTo>
                    <a:cubicBezTo>
                      <a:pt x="6498" y="1"/>
                      <a:pt x="6185" y="118"/>
                      <a:pt x="5973" y="318"/>
                    </a:cubicBezTo>
                    <a:cubicBezTo>
                      <a:pt x="5053" y="1193"/>
                      <a:pt x="4639" y="2187"/>
                      <a:pt x="4511" y="3312"/>
                    </a:cubicBezTo>
                    <a:cubicBezTo>
                      <a:pt x="4315" y="2482"/>
                      <a:pt x="3873" y="1790"/>
                      <a:pt x="3117" y="1216"/>
                    </a:cubicBezTo>
                    <a:cubicBezTo>
                      <a:pt x="2844" y="1012"/>
                      <a:pt x="2510" y="913"/>
                      <a:pt x="2177" y="913"/>
                    </a:cubicBezTo>
                    <a:cubicBezTo>
                      <a:pt x="1616" y="913"/>
                      <a:pt x="1059" y="1193"/>
                      <a:pt x="802" y="1727"/>
                    </a:cubicBezTo>
                    <a:cubicBezTo>
                      <a:pt x="0" y="3412"/>
                      <a:pt x="597" y="4875"/>
                      <a:pt x="1672" y="6288"/>
                    </a:cubicBezTo>
                    <a:cubicBezTo>
                      <a:pt x="3135" y="8210"/>
                      <a:pt x="4032" y="10597"/>
                      <a:pt x="5796" y="12283"/>
                    </a:cubicBezTo>
                    <a:cubicBezTo>
                      <a:pt x="5872" y="12356"/>
                      <a:pt x="5988" y="12397"/>
                      <a:pt x="6102" y="12397"/>
                    </a:cubicBezTo>
                    <a:cubicBezTo>
                      <a:pt x="6239" y="12397"/>
                      <a:pt x="6372" y="12338"/>
                      <a:pt x="6429" y="12201"/>
                    </a:cubicBezTo>
                    <a:cubicBezTo>
                      <a:pt x="7295" y="10151"/>
                      <a:pt x="7304" y="7901"/>
                      <a:pt x="7732" y="5735"/>
                    </a:cubicBezTo>
                    <a:cubicBezTo>
                      <a:pt x="8069" y="4055"/>
                      <a:pt x="8607" y="1927"/>
                      <a:pt x="7581" y="387"/>
                    </a:cubicBezTo>
                    <a:cubicBezTo>
                      <a:pt x="7404" y="118"/>
                      <a:pt x="7108" y="1"/>
                      <a:pt x="680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99" name="Google Shape;199;p26"/>
            <p:cNvSpPr/>
            <p:nvPr/>
          </p:nvSpPr>
          <p:spPr>
            <a:xfrm>
              <a:off x="3093227" y="91125"/>
              <a:ext cx="470590" cy="478631"/>
            </a:xfrm>
            <a:custGeom>
              <a:avLst/>
              <a:gdLst/>
              <a:ahLst/>
              <a:cxnLst/>
              <a:rect l="l" t="t" r="r" b="b"/>
              <a:pathLst>
                <a:path w="19196" h="19524" extrusionOk="0">
                  <a:moveTo>
                    <a:pt x="12499" y="1024"/>
                  </a:moveTo>
                  <a:cubicBezTo>
                    <a:pt x="12732" y="1024"/>
                    <a:pt x="12974" y="1075"/>
                    <a:pt x="13223" y="1189"/>
                  </a:cubicBezTo>
                  <a:cubicBezTo>
                    <a:pt x="14107" y="1593"/>
                    <a:pt x="14138" y="2592"/>
                    <a:pt x="14120" y="3366"/>
                  </a:cubicBezTo>
                  <a:cubicBezTo>
                    <a:pt x="14092" y="4961"/>
                    <a:pt x="13263" y="6638"/>
                    <a:pt x="12416" y="8028"/>
                  </a:cubicBezTo>
                  <a:cubicBezTo>
                    <a:pt x="12294" y="7891"/>
                    <a:pt x="12151" y="7777"/>
                    <a:pt x="12010" y="7672"/>
                  </a:cubicBezTo>
                  <a:cubicBezTo>
                    <a:pt x="12202" y="7139"/>
                    <a:pt x="12384" y="6606"/>
                    <a:pt x="12548" y="6064"/>
                  </a:cubicBezTo>
                  <a:cubicBezTo>
                    <a:pt x="12803" y="5216"/>
                    <a:pt x="13154" y="4350"/>
                    <a:pt x="13122" y="3458"/>
                  </a:cubicBezTo>
                  <a:cubicBezTo>
                    <a:pt x="13114" y="3245"/>
                    <a:pt x="12951" y="3122"/>
                    <a:pt x="12782" y="3122"/>
                  </a:cubicBezTo>
                  <a:cubicBezTo>
                    <a:pt x="12672" y="3122"/>
                    <a:pt x="12560" y="3173"/>
                    <a:pt x="12485" y="3284"/>
                  </a:cubicBezTo>
                  <a:cubicBezTo>
                    <a:pt x="12047" y="3931"/>
                    <a:pt x="11897" y="4705"/>
                    <a:pt x="11687" y="5453"/>
                  </a:cubicBezTo>
                  <a:cubicBezTo>
                    <a:pt x="11509" y="6068"/>
                    <a:pt x="11337" y="6688"/>
                    <a:pt x="11163" y="7307"/>
                  </a:cubicBezTo>
                  <a:cubicBezTo>
                    <a:pt x="11068" y="7289"/>
                    <a:pt x="10976" y="7271"/>
                    <a:pt x="10876" y="7266"/>
                  </a:cubicBezTo>
                  <a:cubicBezTo>
                    <a:pt x="10521" y="6182"/>
                    <a:pt x="10248" y="5088"/>
                    <a:pt x="10170" y="3936"/>
                  </a:cubicBezTo>
                  <a:cubicBezTo>
                    <a:pt x="10096" y="2813"/>
                    <a:pt x="11123" y="1024"/>
                    <a:pt x="12499" y="1024"/>
                  </a:cubicBezTo>
                  <a:close/>
                  <a:moveTo>
                    <a:pt x="10931" y="8324"/>
                  </a:moveTo>
                  <a:cubicBezTo>
                    <a:pt x="10973" y="8519"/>
                    <a:pt x="11152" y="8629"/>
                    <a:pt x="11338" y="8629"/>
                  </a:cubicBezTo>
                  <a:cubicBezTo>
                    <a:pt x="11434" y="8629"/>
                    <a:pt x="11532" y="8599"/>
                    <a:pt x="11614" y="8537"/>
                  </a:cubicBezTo>
                  <a:cubicBezTo>
                    <a:pt x="11632" y="8551"/>
                    <a:pt x="11655" y="8564"/>
                    <a:pt x="11673" y="8579"/>
                  </a:cubicBezTo>
                  <a:cubicBezTo>
                    <a:pt x="12357" y="9111"/>
                    <a:pt x="12435" y="9882"/>
                    <a:pt x="12079" y="10633"/>
                  </a:cubicBezTo>
                  <a:cubicBezTo>
                    <a:pt x="11778" y="11268"/>
                    <a:pt x="11019" y="11764"/>
                    <a:pt x="10313" y="11764"/>
                  </a:cubicBezTo>
                  <a:cubicBezTo>
                    <a:pt x="9920" y="11764"/>
                    <a:pt x="9543" y="11610"/>
                    <a:pt x="9272" y="11239"/>
                  </a:cubicBezTo>
                  <a:cubicBezTo>
                    <a:pt x="8672" y="10410"/>
                    <a:pt x="8925" y="8330"/>
                    <a:pt x="10079" y="8330"/>
                  </a:cubicBezTo>
                  <a:cubicBezTo>
                    <a:pt x="10213" y="8330"/>
                    <a:pt x="10359" y="8358"/>
                    <a:pt x="10517" y="8419"/>
                  </a:cubicBezTo>
                  <a:cubicBezTo>
                    <a:pt x="10565" y="8438"/>
                    <a:pt x="10612" y="8447"/>
                    <a:pt x="10657" y="8447"/>
                  </a:cubicBezTo>
                  <a:cubicBezTo>
                    <a:pt x="10749" y="8447"/>
                    <a:pt x="10831" y="8410"/>
                    <a:pt x="10899" y="8351"/>
                  </a:cubicBezTo>
                  <a:cubicBezTo>
                    <a:pt x="10908" y="8341"/>
                    <a:pt x="10917" y="8333"/>
                    <a:pt x="10931" y="8324"/>
                  </a:cubicBezTo>
                  <a:close/>
                  <a:moveTo>
                    <a:pt x="15541" y="8182"/>
                  </a:moveTo>
                  <a:cubicBezTo>
                    <a:pt x="15871" y="8182"/>
                    <a:pt x="16205" y="8215"/>
                    <a:pt x="16540" y="8282"/>
                  </a:cubicBezTo>
                  <a:cubicBezTo>
                    <a:pt x="18472" y="8669"/>
                    <a:pt x="18285" y="11048"/>
                    <a:pt x="16672" y="11700"/>
                  </a:cubicBezTo>
                  <a:cubicBezTo>
                    <a:pt x="16366" y="11823"/>
                    <a:pt x="16038" y="11884"/>
                    <a:pt x="15712" y="11884"/>
                  </a:cubicBezTo>
                  <a:cubicBezTo>
                    <a:pt x="14919" y="11884"/>
                    <a:pt x="14137" y="11523"/>
                    <a:pt x="13701" y="10825"/>
                  </a:cubicBezTo>
                  <a:cubicBezTo>
                    <a:pt x="13583" y="10658"/>
                    <a:pt x="13421" y="10589"/>
                    <a:pt x="13263" y="10589"/>
                  </a:cubicBezTo>
                  <a:cubicBezTo>
                    <a:pt x="13231" y="10589"/>
                    <a:pt x="13199" y="10592"/>
                    <a:pt x="13168" y="10597"/>
                  </a:cubicBezTo>
                  <a:cubicBezTo>
                    <a:pt x="13300" y="10068"/>
                    <a:pt x="13223" y="9481"/>
                    <a:pt x="12999" y="8947"/>
                  </a:cubicBezTo>
                  <a:cubicBezTo>
                    <a:pt x="13767" y="8434"/>
                    <a:pt x="14639" y="8182"/>
                    <a:pt x="15541" y="8182"/>
                  </a:cubicBezTo>
                  <a:close/>
                  <a:moveTo>
                    <a:pt x="5909" y="3872"/>
                  </a:moveTo>
                  <a:cubicBezTo>
                    <a:pt x="7869" y="3872"/>
                    <a:pt x="8377" y="5875"/>
                    <a:pt x="8948" y="7344"/>
                  </a:cubicBezTo>
                  <a:cubicBezTo>
                    <a:pt x="8986" y="7439"/>
                    <a:pt x="9068" y="7498"/>
                    <a:pt x="9158" y="7521"/>
                  </a:cubicBezTo>
                  <a:cubicBezTo>
                    <a:pt x="8812" y="7708"/>
                    <a:pt x="8538" y="8032"/>
                    <a:pt x="8347" y="8428"/>
                  </a:cubicBezTo>
                  <a:cubicBezTo>
                    <a:pt x="7905" y="8041"/>
                    <a:pt x="7373" y="7727"/>
                    <a:pt x="6940" y="7367"/>
                  </a:cubicBezTo>
                  <a:cubicBezTo>
                    <a:pt x="6261" y="6806"/>
                    <a:pt x="5618" y="6213"/>
                    <a:pt x="4871" y="5744"/>
                  </a:cubicBezTo>
                  <a:cubicBezTo>
                    <a:pt x="4805" y="5703"/>
                    <a:pt x="4739" y="5686"/>
                    <a:pt x="4677" y="5686"/>
                  </a:cubicBezTo>
                  <a:cubicBezTo>
                    <a:pt x="4378" y="5686"/>
                    <a:pt x="4153" y="6094"/>
                    <a:pt x="4402" y="6350"/>
                  </a:cubicBezTo>
                  <a:cubicBezTo>
                    <a:pt x="4984" y="6957"/>
                    <a:pt x="5618" y="7504"/>
                    <a:pt x="6246" y="8059"/>
                  </a:cubicBezTo>
                  <a:cubicBezTo>
                    <a:pt x="6761" y="8515"/>
                    <a:pt x="7367" y="9157"/>
                    <a:pt x="8033" y="9454"/>
                  </a:cubicBezTo>
                  <a:cubicBezTo>
                    <a:pt x="7882" y="10442"/>
                    <a:pt x="8097" y="11540"/>
                    <a:pt x="8740" y="12179"/>
                  </a:cubicBezTo>
                  <a:cubicBezTo>
                    <a:pt x="8876" y="12315"/>
                    <a:pt x="9026" y="12425"/>
                    <a:pt x="9177" y="12511"/>
                  </a:cubicBezTo>
                  <a:lnTo>
                    <a:pt x="9177" y="12515"/>
                  </a:lnTo>
                  <a:cubicBezTo>
                    <a:pt x="9204" y="13445"/>
                    <a:pt x="9013" y="14183"/>
                    <a:pt x="8561" y="15007"/>
                  </a:cubicBezTo>
                  <a:cubicBezTo>
                    <a:pt x="5782" y="14743"/>
                    <a:pt x="4921" y="13851"/>
                    <a:pt x="5978" y="12333"/>
                  </a:cubicBezTo>
                  <a:cubicBezTo>
                    <a:pt x="6374" y="11723"/>
                    <a:pt x="6902" y="11294"/>
                    <a:pt x="7550" y="11043"/>
                  </a:cubicBezTo>
                  <a:cubicBezTo>
                    <a:pt x="8007" y="10823"/>
                    <a:pt x="7762" y="10091"/>
                    <a:pt x="7323" y="10091"/>
                  </a:cubicBezTo>
                  <a:cubicBezTo>
                    <a:pt x="7272" y="10091"/>
                    <a:pt x="7218" y="10101"/>
                    <a:pt x="7163" y="10123"/>
                  </a:cubicBezTo>
                  <a:cubicBezTo>
                    <a:pt x="6798" y="10266"/>
                    <a:pt x="6423" y="10332"/>
                    <a:pt x="6052" y="10332"/>
                  </a:cubicBezTo>
                  <a:cubicBezTo>
                    <a:pt x="3900" y="10332"/>
                    <a:pt x="1849" y="8116"/>
                    <a:pt x="2315" y="5913"/>
                  </a:cubicBezTo>
                  <a:cubicBezTo>
                    <a:pt x="2661" y="4305"/>
                    <a:pt x="4515" y="3885"/>
                    <a:pt x="5882" y="3872"/>
                  </a:cubicBezTo>
                  <a:cubicBezTo>
                    <a:pt x="5891" y="3872"/>
                    <a:pt x="5900" y="3872"/>
                    <a:pt x="5909" y="3872"/>
                  </a:cubicBezTo>
                  <a:close/>
                  <a:moveTo>
                    <a:pt x="12817" y="11349"/>
                  </a:moveTo>
                  <a:cubicBezTo>
                    <a:pt x="12908" y="11517"/>
                    <a:pt x="13026" y="11672"/>
                    <a:pt x="13158" y="11818"/>
                  </a:cubicBezTo>
                  <a:cubicBezTo>
                    <a:pt x="13719" y="12675"/>
                    <a:pt x="14029" y="13687"/>
                    <a:pt x="14289" y="14671"/>
                  </a:cubicBezTo>
                  <a:cubicBezTo>
                    <a:pt x="14462" y="15313"/>
                    <a:pt x="14517" y="15969"/>
                    <a:pt x="14525" y="16629"/>
                  </a:cubicBezTo>
                  <a:cubicBezTo>
                    <a:pt x="14538" y="17635"/>
                    <a:pt x="13858" y="18405"/>
                    <a:pt x="13097" y="18405"/>
                  </a:cubicBezTo>
                  <a:cubicBezTo>
                    <a:pt x="12716" y="18405"/>
                    <a:pt x="12315" y="18212"/>
                    <a:pt x="11970" y="17760"/>
                  </a:cubicBezTo>
                  <a:cubicBezTo>
                    <a:pt x="10940" y="16402"/>
                    <a:pt x="10671" y="14461"/>
                    <a:pt x="10271" y="12797"/>
                  </a:cubicBezTo>
                  <a:cubicBezTo>
                    <a:pt x="10694" y="12789"/>
                    <a:pt x="11113" y="12665"/>
                    <a:pt x="11505" y="12469"/>
                  </a:cubicBezTo>
                  <a:cubicBezTo>
                    <a:pt x="11591" y="12980"/>
                    <a:pt x="11741" y="13481"/>
                    <a:pt x="11897" y="13973"/>
                  </a:cubicBezTo>
                  <a:cubicBezTo>
                    <a:pt x="12107" y="14648"/>
                    <a:pt x="12311" y="15322"/>
                    <a:pt x="12753" y="15878"/>
                  </a:cubicBezTo>
                  <a:cubicBezTo>
                    <a:pt x="12816" y="15958"/>
                    <a:pt x="12905" y="15992"/>
                    <a:pt x="12996" y="15992"/>
                  </a:cubicBezTo>
                  <a:cubicBezTo>
                    <a:pt x="13197" y="15992"/>
                    <a:pt x="13410" y="15827"/>
                    <a:pt x="13391" y="15613"/>
                  </a:cubicBezTo>
                  <a:cubicBezTo>
                    <a:pt x="13341" y="14948"/>
                    <a:pt x="13068" y="14338"/>
                    <a:pt x="12858" y="13709"/>
                  </a:cubicBezTo>
                  <a:cubicBezTo>
                    <a:pt x="12658" y="13121"/>
                    <a:pt x="12502" y="12520"/>
                    <a:pt x="12288" y="11937"/>
                  </a:cubicBezTo>
                  <a:cubicBezTo>
                    <a:pt x="12485" y="11759"/>
                    <a:pt x="12666" y="11563"/>
                    <a:pt x="12817" y="11349"/>
                  </a:cubicBezTo>
                  <a:close/>
                  <a:moveTo>
                    <a:pt x="12499" y="1"/>
                  </a:moveTo>
                  <a:cubicBezTo>
                    <a:pt x="11503" y="1"/>
                    <a:pt x="10588" y="781"/>
                    <a:pt x="9964" y="1593"/>
                  </a:cubicBezTo>
                  <a:cubicBezTo>
                    <a:pt x="8694" y="3252"/>
                    <a:pt x="9232" y="5494"/>
                    <a:pt x="9901" y="7334"/>
                  </a:cubicBezTo>
                  <a:cubicBezTo>
                    <a:pt x="9737" y="7334"/>
                    <a:pt x="9582" y="7353"/>
                    <a:pt x="9441" y="7399"/>
                  </a:cubicBezTo>
                  <a:cubicBezTo>
                    <a:pt x="9459" y="7362"/>
                    <a:pt x="9472" y="7321"/>
                    <a:pt x="9472" y="7271"/>
                  </a:cubicBezTo>
                  <a:cubicBezTo>
                    <a:pt x="9464" y="5193"/>
                    <a:pt x="8679" y="3425"/>
                    <a:pt x="6530" y="2938"/>
                  </a:cubicBezTo>
                  <a:cubicBezTo>
                    <a:pt x="6213" y="2867"/>
                    <a:pt x="5883" y="2832"/>
                    <a:pt x="5549" y="2832"/>
                  </a:cubicBezTo>
                  <a:cubicBezTo>
                    <a:pt x="4123" y="2832"/>
                    <a:pt x="2635" y="3473"/>
                    <a:pt x="1859" y="4633"/>
                  </a:cubicBezTo>
                  <a:cubicBezTo>
                    <a:pt x="0" y="7403"/>
                    <a:pt x="2629" y="10966"/>
                    <a:pt x="5590" y="11321"/>
                  </a:cubicBezTo>
                  <a:cubicBezTo>
                    <a:pt x="4328" y="12780"/>
                    <a:pt x="3791" y="14999"/>
                    <a:pt x="5613" y="16288"/>
                  </a:cubicBezTo>
                  <a:cubicBezTo>
                    <a:pt x="6193" y="16700"/>
                    <a:pt x="6738" y="16878"/>
                    <a:pt x="7237" y="16878"/>
                  </a:cubicBezTo>
                  <a:cubicBezTo>
                    <a:pt x="8340" y="16878"/>
                    <a:pt x="9212" y="16006"/>
                    <a:pt x="9714" y="14880"/>
                  </a:cubicBezTo>
                  <a:cubicBezTo>
                    <a:pt x="10237" y="16970"/>
                    <a:pt x="11131" y="19524"/>
                    <a:pt x="12876" y="19524"/>
                  </a:cubicBezTo>
                  <a:cubicBezTo>
                    <a:pt x="13033" y="19524"/>
                    <a:pt x="13197" y="19503"/>
                    <a:pt x="13368" y="19459"/>
                  </a:cubicBezTo>
                  <a:cubicBezTo>
                    <a:pt x="16235" y="18725"/>
                    <a:pt x="15770" y="15272"/>
                    <a:pt x="14721" y="12743"/>
                  </a:cubicBezTo>
                  <a:lnTo>
                    <a:pt x="14721" y="12743"/>
                  </a:lnTo>
                  <a:cubicBezTo>
                    <a:pt x="15172" y="12881"/>
                    <a:pt x="15654" y="12953"/>
                    <a:pt x="16128" y="12953"/>
                  </a:cubicBezTo>
                  <a:cubicBezTo>
                    <a:pt x="17712" y="12953"/>
                    <a:pt x="19195" y="12151"/>
                    <a:pt x="19055" y="10369"/>
                  </a:cubicBezTo>
                  <a:cubicBezTo>
                    <a:pt x="18883" y="8213"/>
                    <a:pt x="17283" y="7247"/>
                    <a:pt x="15508" y="7247"/>
                  </a:cubicBezTo>
                  <a:cubicBezTo>
                    <a:pt x="14928" y="7247"/>
                    <a:pt x="14329" y="7350"/>
                    <a:pt x="13756" y="7549"/>
                  </a:cubicBezTo>
                  <a:cubicBezTo>
                    <a:pt x="14990" y="5221"/>
                    <a:pt x="15993" y="2022"/>
                    <a:pt x="13688" y="400"/>
                  </a:cubicBezTo>
                  <a:cubicBezTo>
                    <a:pt x="13288" y="119"/>
                    <a:pt x="12887" y="1"/>
                    <a:pt x="1249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00" name="Google Shape;200;p26"/>
            <p:cNvGrpSpPr/>
            <p:nvPr/>
          </p:nvGrpSpPr>
          <p:grpSpPr>
            <a:xfrm>
              <a:off x="988033" y="3378589"/>
              <a:ext cx="1541734" cy="1377907"/>
              <a:chOff x="1493949" y="3269975"/>
              <a:chExt cx="1460667" cy="1305454"/>
            </a:xfrm>
          </p:grpSpPr>
          <p:sp>
            <p:nvSpPr>
              <p:cNvPr id="201" name="Google Shape;201;p26"/>
              <p:cNvSpPr/>
              <p:nvPr/>
            </p:nvSpPr>
            <p:spPr>
              <a:xfrm>
                <a:off x="1932461" y="3269975"/>
                <a:ext cx="1022155" cy="1305454"/>
              </a:xfrm>
              <a:custGeom>
                <a:avLst/>
                <a:gdLst/>
                <a:ahLst/>
                <a:cxnLst/>
                <a:rect l="l" t="t" r="r" b="b"/>
                <a:pathLst>
                  <a:path w="44011" h="56209" extrusionOk="0">
                    <a:moveTo>
                      <a:pt x="16171" y="564"/>
                    </a:moveTo>
                    <a:cubicBezTo>
                      <a:pt x="16413" y="564"/>
                      <a:pt x="16598" y="586"/>
                      <a:pt x="16700" y="636"/>
                    </a:cubicBezTo>
                    <a:lnTo>
                      <a:pt x="16627" y="663"/>
                    </a:lnTo>
                    <a:cubicBezTo>
                      <a:pt x="16627" y="663"/>
                      <a:pt x="16814" y="1178"/>
                      <a:pt x="16868" y="1346"/>
                    </a:cubicBezTo>
                    <a:cubicBezTo>
                      <a:pt x="16458" y="1893"/>
                      <a:pt x="15743" y="2535"/>
                      <a:pt x="15410" y="2831"/>
                    </a:cubicBezTo>
                    <a:cubicBezTo>
                      <a:pt x="14749" y="3414"/>
                      <a:pt x="14030" y="3948"/>
                      <a:pt x="13273" y="4394"/>
                    </a:cubicBezTo>
                    <a:cubicBezTo>
                      <a:pt x="11633" y="5361"/>
                      <a:pt x="9792" y="6030"/>
                      <a:pt x="7969" y="6558"/>
                    </a:cubicBezTo>
                    <a:cubicBezTo>
                      <a:pt x="6412" y="7011"/>
                      <a:pt x="4786" y="7336"/>
                      <a:pt x="3158" y="7336"/>
                    </a:cubicBezTo>
                    <a:cubicBezTo>
                      <a:pt x="2819" y="7336"/>
                      <a:pt x="2480" y="7322"/>
                      <a:pt x="2142" y="7292"/>
                    </a:cubicBezTo>
                    <a:cubicBezTo>
                      <a:pt x="1887" y="7269"/>
                      <a:pt x="1212" y="7041"/>
                      <a:pt x="916" y="6823"/>
                    </a:cubicBezTo>
                    <a:cubicBezTo>
                      <a:pt x="880" y="6741"/>
                      <a:pt x="743" y="6394"/>
                      <a:pt x="739" y="6394"/>
                    </a:cubicBezTo>
                    <a:lnTo>
                      <a:pt x="689" y="6412"/>
                    </a:lnTo>
                    <a:lnTo>
                      <a:pt x="689" y="6412"/>
                    </a:lnTo>
                    <a:cubicBezTo>
                      <a:pt x="735" y="6394"/>
                      <a:pt x="1190" y="5943"/>
                      <a:pt x="1345" y="5816"/>
                    </a:cubicBezTo>
                    <a:cubicBezTo>
                      <a:pt x="1841" y="5382"/>
                      <a:pt x="2461" y="5146"/>
                      <a:pt x="3031" y="4827"/>
                    </a:cubicBezTo>
                    <a:cubicBezTo>
                      <a:pt x="5504" y="3441"/>
                      <a:pt x="8307" y="2449"/>
                      <a:pt x="10976" y="1500"/>
                    </a:cubicBezTo>
                    <a:cubicBezTo>
                      <a:pt x="11771" y="1219"/>
                      <a:pt x="14841" y="564"/>
                      <a:pt x="16171" y="564"/>
                    </a:cubicBezTo>
                    <a:close/>
                    <a:moveTo>
                      <a:pt x="17100" y="2043"/>
                    </a:moveTo>
                    <a:cubicBezTo>
                      <a:pt x="17278" y="2627"/>
                      <a:pt x="17451" y="3210"/>
                      <a:pt x="17702" y="3765"/>
                    </a:cubicBezTo>
                    <a:cubicBezTo>
                      <a:pt x="19037" y="6755"/>
                      <a:pt x="19939" y="9981"/>
                      <a:pt x="21037" y="13064"/>
                    </a:cubicBezTo>
                    <a:cubicBezTo>
                      <a:pt x="22094" y="16035"/>
                      <a:pt x="23092" y="19297"/>
                      <a:pt x="24855" y="21936"/>
                    </a:cubicBezTo>
                    <a:cubicBezTo>
                      <a:pt x="26395" y="24232"/>
                      <a:pt x="28842" y="25763"/>
                      <a:pt x="31057" y="27326"/>
                    </a:cubicBezTo>
                    <a:cubicBezTo>
                      <a:pt x="31480" y="27627"/>
                      <a:pt x="31890" y="27936"/>
                      <a:pt x="32296" y="28251"/>
                    </a:cubicBezTo>
                    <a:cubicBezTo>
                      <a:pt x="32244" y="28248"/>
                      <a:pt x="32191" y="28247"/>
                      <a:pt x="32139" y="28247"/>
                    </a:cubicBezTo>
                    <a:cubicBezTo>
                      <a:pt x="31450" y="28247"/>
                      <a:pt x="30721" y="28489"/>
                      <a:pt x="30090" y="28689"/>
                    </a:cubicBezTo>
                    <a:cubicBezTo>
                      <a:pt x="28956" y="29040"/>
                      <a:pt x="27854" y="29435"/>
                      <a:pt x="26696" y="29740"/>
                    </a:cubicBezTo>
                    <a:cubicBezTo>
                      <a:pt x="23611" y="30552"/>
                      <a:pt x="20522" y="31326"/>
                      <a:pt x="17501" y="32352"/>
                    </a:cubicBezTo>
                    <a:cubicBezTo>
                      <a:pt x="13624" y="33668"/>
                      <a:pt x="9920" y="35481"/>
                      <a:pt x="6926" y="38316"/>
                    </a:cubicBezTo>
                    <a:cubicBezTo>
                      <a:pt x="6976" y="37979"/>
                      <a:pt x="7027" y="37641"/>
                      <a:pt x="7077" y="37304"/>
                    </a:cubicBezTo>
                    <a:cubicBezTo>
                      <a:pt x="7505" y="34361"/>
                      <a:pt x="8125" y="31463"/>
                      <a:pt x="8625" y="28533"/>
                    </a:cubicBezTo>
                    <a:cubicBezTo>
                      <a:pt x="8821" y="27368"/>
                      <a:pt x="8926" y="26169"/>
                      <a:pt x="8735" y="24994"/>
                    </a:cubicBezTo>
                    <a:cubicBezTo>
                      <a:pt x="8520" y="23658"/>
                      <a:pt x="7847" y="22359"/>
                      <a:pt x="7277" y="21148"/>
                    </a:cubicBezTo>
                    <a:cubicBezTo>
                      <a:pt x="5997" y="18418"/>
                      <a:pt x="4981" y="15585"/>
                      <a:pt x="3714" y="12856"/>
                    </a:cubicBezTo>
                    <a:cubicBezTo>
                      <a:pt x="2926" y="11156"/>
                      <a:pt x="2110" y="9474"/>
                      <a:pt x="1331" y="7771"/>
                    </a:cubicBezTo>
                    <a:lnTo>
                      <a:pt x="1331" y="7771"/>
                    </a:lnTo>
                    <a:cubicBezTo>
                      <a:pt x="1677" y="7861"/>
                      <a:pt x="2051" y="7893"/>
                      <a:pt x="2352" y="7925"/>
                    </a:cubicBezTo>
                    <a:cubicBezTo>
                      <a:pt x="2694" y="7961"/>
                      <a:pt x="3038" y="7977"/>
                      <a:pt x="3383" y="7977"/>
                    </a:cubicBezTo>
                    <a:cubicBezTo>
                      <a:pt x="4172" y="7977"/>
                      <a:pt x="4965" y="7894"/>
                      <a:pt x="5742" y="7779"/>
                    </a:cubicBezTo>
                    <a:cubicBezTo>
                      <a:pt x="9933" y="7174"/>
                      <a:pt x="14307" y="5300"/>
                      <a:pt x="17100" y="2043"/>
                    </a:cubicBezTo>
                    <a:close/>
                    <a:moveTo>
                      <a:pt x="32147" y="28889"/>
                    </a:moveTo>
                    <a:cubicBezTo>
                      <a:pt x="32686" y="28889"/>
                      <a:pt x="33214" y="29028"/>
                      <a:pt x="32916" y="29599"/>
                    </a:cubicBezTo>
                    <a:cubicBezTo>
                      <a:pt x="32573" y="30260"/>
                      <a:pt x="31818" y="30766"/>
                      <a:pt x="31238" y="31195"/>
                    </a:cubicBezTo>
                    <a:cubicBezTo>
                      <a:pt x="27917" y="33691"/>
                      <a:pt x="24176" y="35067"/>
                      <a:pt x="20212" y="36229"/>
                    </a:cubicBezTo>
                    <a:cubicBezTo>
                      <a:pt x="17629" y="36990"/>
                      <a:pt x="14995" y="37573"/>
                      <a:pt x="12421" y="38370"/>
                    </a:cubicBezTo>
                    <a:cubicBezTo>
                      <a:pt x="11508" y="38652"/>
                      <a:pt x="10141" y="39112"/>
                      <a:pt x="8927" y="39112"/>
                    </a:cubicBezTo>
                    <a:cubicBezTo>
                      <a:pt x="8276" y="39112"/>
                      <a:pt x="7669" y="38979"/>
                      <a:pt x="7199" y="38617"/>
                    </a:cubicBezTo>
                    <a:cubicBezTo>
                      <a:pt x="11783" y="34320"/>
                      <a:pt x="18303" y="32511"/>
                      <a:pt x="24235" y="30971"/>
                    </a:cubicBezTo>
                    <a:cubicBezTo>
                      <a:pt x="25771" y="30575"/>
                      <a:pt x="27316" y="30201"/>
                      <a:pt x="28842" y="29763"/>
                    </a:cubicBezTo>
                    <a:cubicBezTo>
                      <a:pt x="29707" y="29513"/>
                      <a:pt x="30510" y="29135"/>
                      <a:pt x="31408" y="28962"/>
                    </a:cubicBezTo>
                    <a:cubicBezTo>
                      <a:pt x="31578" y="28927"/>
                      <a:pt x="31864" y="28889"/>
                      <a:pt x="32147" y="28889"/>
                    </a:cubicBezTo>
                    <a:close/>
                    <a:moveTo>
                      <a:pt x="33649" y="29353"/>
                    </a:moveTo>
                    <a:cubicBezTo>
                      <a:pt x="35271" y="30739"/>
                      <a:pt x="36770" y="32251"/>
                      <a:pt x="38165" y="33883"/>
                    </a:cubicBezTo>
                    <a:cubicBezTo>
                      <a:pt x="39162" y="35049"/>
                      <a:pt x="40078" y="36284"/>
                      <a:pt x="40943" y="37550"/>
                    </a:cubicBezTo>
                    <a:cubicBezTo>
                      <a:pt x="41782" y="38781"/>
                      <a:pt x="43436" y="40448"/>
                      <a:pt x="42703" y="42043"/>
                    </a:cubicBezTo>
                    <a:cubicBezTo>
                      <a:pt x="42064" y="43432"/>
                      <a:pt x="40707" y="44490"/>
                      <a:pt x="39536" y="45405"/>
                    </a:cubicBezTo>
                    <a:cubicBezTo>
                      <a:pt x="38209" y="46449"/>
                      <a:pt x="36888" y="47438"/>
                      <a:pt x="35417" y="48267"/>
                    </a:cubicBezTo>
                    <a:cubicBezTo>
                      <a:pt x="32332" y="50008"/>
                      <a:pt x="28920" y="51156"/>
                      <a:pt x="25593" y="52336"/>
                    </a:cubicBezTo>
                    <a:cubicBezTo>
                      <a:pt x="22359" y="53484"/>
                      <a:pt x="19064" y="54491"/>
                      <a:pt x="15670" y="55033"/>
                    </a:cubicBezTo>
                    <a:cubicBezTo>
                      <a:pt x="14440" y="55228"/>
                      <a:pt x="13126" y="55409"/>
                      <a:pt x="11827" y="55409"/>
                    </a:cubicBezTo>
                    <a:cubicBezTo>
                      <a:pt x="10508" y="55409"/>
                      <a:pt x="9205" y="55222"/>
                      <a:pt x="8024" y="54668"/>
                    </a:cubicBezTo>
                    <a:cubicBezTo>
                      <a:pt x="5099" y="53301"/>
                      <a:pt x="5349" y="49629"/>
                      <a:pt x="5705" y="46950"/>
                    </a:cubicBezTo>
                    <a:cubicBezTo>
                      <a:pt x="6065" y="44221"/>
                      <a:pt x="6457" y="41501"/>
                      <a:pt x="6858" y="38776"/>
                    </a:cubicBezTo>
                    <a:cubicBezTo>
                      <a:pt x="7393" y="39384"/>
                      <a:pt x="8213" y="39563"/>
                      <a:pt x="9047" y="39563"/>
                    </a:cubicBezTo>
                    <a:cubicBezTo>
                      <a:pt x="9476" y="39563"/>
                      <a:pt x="9908" y="39515"/>
                      <a:pt x="10307" y="39455"/>
                    </a:cubicBezTo>
                    <a:cubicBezTo>
                      <a:pt x="12366" y="39140"/>
                      <a:pt x="14421" y="38412"/>
                      <a:pt x="16435" y="37906"/>
                    </a:cubicBezTo>
                    <a:cubicBezTo>
                      <a:pt x="21024" y="36753"/>
                      <a:pt x="25593" y="35546"/>
                      <a:pt x="29658" y="33071"/>
                    </a:cubicBezTo>
                    <a:cubicBezTo>
                      <a:pt x="30952" y="32283"/>
                      <a:pt x="32419" y="31399"/>
                      <a:pt x="33334" y="30160"/>
                    </a:cubicBezTo>
                    <a:cubicBezTo>
                      <a:pt x="33544" y="29883"/>
                      <a:pt x="33644" y="29604"/>
                      <a:pt x="33649" y="29353"/>
                    </a:cubicBezTo>
                    <a:close/>
                    <a:moveTo>
                      <a:pt x="15612" y="0"/>
                    </a:moveTo>
                    <a:cubicBezTo>
                      <a:pt x="14212" y="0"/>
                      <a:pt x="12461" y="634"/>
                      <a:pt x="11670" y="886"/>
                    </a:cubicBezTo>
                    <a:cubicBezTo>
                      <a:pt x="10549" y="1246"/>
                      <a:pt x="9460" y="1687"/>
                      <a:pt x="8352" y="2098"/>
                    </a:cubicBezTo>
                    <a:cubicBezTo>
                      <a:pt x="6110" y="2918"/>
                      <a:pt x="3750" y="3515"/>
                      <a:pt x="1723" y="4814"/>
                    </a:cubicBezTo>
                    <a:cubicBezTo>
                      <a:pt x="1153" y="5178"/>
                      <a:pt x="1" y="6099"/>
                      <a:pt x="142" y="6613"/>
                    </a:cubicBezTo>
                    <a:lnTo>
                      <a:pt x="78" y="6636"/>
                    </a:lnTo>
                    <a:cubicBezTo>
                      <a:pt x="1258" y="9592"/>
                      <a:pt x="2056" y="11161"/>
                      <a:pt x="3040" y="13329"/>
                    </a:cubicBezTo>
                    <a:cubicBezTo>
                      <a:pt x="4384" y="16290"/>
                      <a:pt x="5591" y="19402"/>
                      <a:pt x="6926" y="22369"/>
                    </a:cubicBezTo>
                    <a:cubicBezTo>
                      <a:pt x="7587" y="23841"/>
                      <a:pt x="8056" y="25294"/>
                      <a:pt x="7952" y="26920"/>
                    </a:cubicBezTo>
                    <a:cubicBezTo>
                      <a:pt x="7851" y="28465"/>
                      <a:pt x="7460" y="30019"/>
                      <a:pt x="7168" y="31536"/>
                    </a:cubicBezTo>
                    <a:cubicBezTo>
                      <a:pt x="6539" y="34825"/>
                      <a:pt x="6020" y="38156"/>
                      <a:pt x="5546" y="41468"/>
                    </a:cubicBezTo>
                    <a:cubicBezTo>
                      <a:pt x="5122" y="44403"/>
                      <a:pt x="4484" y="47543"/>
                      <a:pt x="4676" y="50513"/>
                    </a:cubicBezTo>
                    <a:cubicBezTo>
                      <a:pt x="4821" y="52718"/>
                      <a:pt x="5869" y="54577"/>
                      <a:pt x="7901" y="55516"/>
                    </a:cubicBezTo>
                    <a:cubicBezTo>
                      <a:pt x="9047" y="56046"/>
                      <a:pt x="10312" y="56209"/>
                      <a:pt x="11584" y="56209"/>
                    </a:cubicBezTo>
                    <a:cubicBezTo>
                      <a:pt x="12585" y="56209"/>
                      <a:pt x="13590" y="56108"/>
                      <a:pt x="14545" y="56008"/>
                    </a:cubicBezTo>
                    <a:cubicBezTo>
                      <a:pt x="17775" y="55662"/>
                      <a:pt x="20937" y="54764"/>
                      <a:pt x="24012" y="53753"/>
                    </a:cubicBezTo>
                    <a:cubicBezTo>
                      <a:pt x="30277" y="51693"/>
                      <a:pt x="36460" y="49406"/>
                      <a:pt x="41427" y="44932"/>
                    </a:cubicBezTo>
                    <a:cubicBezTo>
                      <a:pt x="42288" y="44153"/>
                      <a:pt x="43076" y="43251"/>
                      <a:pt x="43559" y="42185"/>
                    </a:cubicBezTo>
                    <a:cubicBezTo>
                      <a:pt x="44010" y="41200"/>
                      <a:pt x="43563" y="40070"/>
                      <a:pt x="43076" y="39199"/>
                    </a:cubicBezTo>
                    <a:cubicBezTo>
                      <a:pt x="42365" y="37914"/>
                      <a:pt x="41376" y="36690"/>
                      <a:pt x="40506" y="35514"/>
                    </a:cubicBezTo>
                    <a:cubicBezTo>
                      <a:pt x="39572" y="34247"/>
                      <a:pt x="38552" y="33048"/>
                      <a:pt x="37477" y="31906"/>
                    </a:cubicBezTo>
                    <a:cubicBezTo>
                      <a:pt x="35349" y="29637"/>
                      <a:pt x="32947" y="27727"/>
                      <a:pt x="30405" y="25959"/>
                    </a:cubicBezTo>
                    <a:cubicBezTo>
                      <a:pt x="29280" y="25175"/>
                      <a:pt x="28168" y="24374"/>
                      <a:pt x="27143" y="23463"/>
                    </a:cubicBezTo>
                    <a:cubicBezTo>
                      <a:pt x="25831" y="22291"/>
                      <a:pt x="24973" y="20929"/>
                      <a:pt x="24250" y="19343"/>
                    </a:cubicBezTo>
                    <a:cubicBezTo>
                      <a:pt x="22818" y="16227"/>
                      <a:pt x="21743" y="12965"/>
                      <a:pt x="20599" y="9739"/>
                    </a:cubicBezTo>
                    <a:cubicBezTo>
                      <a:pt x="19634" y="7028"/>
                      <a:pt x="18553" y="4331"/>
                      <a:pt x="17684" y="1588"/>
                    </a:cubicBezTo>
                    <a:cubicBezTo>
                      <a:pt x="17665" y="1523"/>
                      <a:pt x="17643" y="1456"/>
                      <a:pt x="17620" y="1391"/>
                    </a:cubicBezTo>
                    <a:cubicBezTo>
                      <a:pt x="17634" y="1374"/>
                      <a:pt x="17647" y="1355"/>
                      <a:pt x="17661" y="1336"/>
                    </a:cubicBezTo>
                    <a:cubicBezTo>
                      <a:pt x="17725" y="1250"/>
                      <a:pt x="17725" y="1159"/>
                      <a:pt x="17674" y="1069"/>
                    </a:cubicBezTo>
                    <a:cubicBezTo>
                      <a:pt x="17606" y="945"/>
                      <a:pt x="17533" y="827"/>
                      <a:pt x="17456" y="708"/>
                    </a:cubicBezTo>
                    <a:cubicBezTo>
                      <a:pt x="17430" y="672"/>
                      <a:pt x="17393" y="656"/>
                      <a:pt x="17356" y="656"/>
                    </a:cubicBezTo>
                    <a:cubicBezTo>
                      <a:pt x="17347" y="656"/>
                      <a:pt x="17338" y="657"/>
                      <a:pt x="17329" y="658"/>
                    </a:cubicBezTo>
                    <a:cubicBezTo>
                      <a:pt x="16975" y="172"/>
                      <a:pt x="16341" y="0"/>
                      <a:pt x="1561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202;p26"/>
              <p:cNvSpPr/>
              <p:nvPr/>
            </p:nvSpPr>
            <p:spPr>
              <a:xfrm>
                <a:off x="2585896" y="4125793"/>
                <a:ext cx="159509" cy="135471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5833" extrusionOk="0">
                    <a:moveTo>
                      <a:pt x="3456" y="603"/>
                    </a:moveTo>
                    <a:cubicBezTo>
                      <a:pt x="4241" y="603"/>
                      <a:pt x="6178" y="1209"/>
                      <a:pt x="5801" y="2178"/>
                    </a:cubicBezTo>
                    <a:cubicBezTo>
                      <a:pt x="5742" y="2186"/>
                      <a:pt x="5687" y="2219"/>
                      <a:pt x="5669" y="2287"/>
                    </a:cubicBezTo>
                    <a:cubicBezTo>
                      <a:pt x="5542" y="2657"/>
                      <a:pt x="5546" y="2875"/>
                      <a:pt x="5582" y="3275"/>
                    </a:cubicBezTo>
                    <a:cubicBezTo>
                      <a:pt x="5669" y="4182"/>
                      <a:pt x="4676" y="4871"/>
                      <a:pt x="3969" y="5162"/>
                    </a:cubicBezTo>
                    <a:cubicBezTo>
                      <a:pt x="3757" y="5249"/>
                      <a:pt x="3543" y="5289"/>
                      <a:pt x="3331" y="5289"/>
                    </a:cubicBezTo>
                    <a:cubicBezTo>
                      <a:pt x="2194" y="5289"/>
                      <a:pt x="1142" y="4142"/>
                      <a:pt x="1004" y="3088"/>
                    </a:cubicBezTo>
                    <a:cubicBezTo>
                      <a:pt x="825" y="1708"/>
                      <a:pt x="2110" y="760"/>
                      <a:pt x="3322" y="611"/>
                    </a:cubicBezTo>
                    <a:cubicBezTo>
                      <a:pt x="3361" y="606"/>
                      <a:pt x="3406" y="603"/>
                      <a:pt x="3456" y="603"/>
                    </a:cubicBezTo>
                    <a:close/>
                    <a:moveTo>
                      <a:pt x="3518" y="1"/>
                    </a:moveTo>
                    <a:cubicBezTo>
                      <a:pt x="2153" y="1"/>
                      <a:pt x="904" y="990"/>
                      <a:pt x="506" y="2291"/>
                    </a:cubicBezTo>
                    <a:cubicBezTo>
                      <a:pt x="1" y="3982"/>
                      <a:pt x="1486" y="5527"/>
                      <a:pt x="3049" y="5800"/>
                    </a:cubicBezTo>
                    <a:cubicBezTo>
                      <a:pt x="3171" y="5822"/>
                      <a:pt x="3295" y="5832"/>
                      <a:pt x="3420" y="5832"/>
                    </a:cubicBezTo>
                    <a:cubicBezTo>
                      <a:pt x="4090" y="5832"/>
                      <a:pt x="4782" y="5536"/>
                      <a:pt x="5250" y="5075"/>
                    </a:cubicBezTo>
                    <a:cubicBezTo>
                      <a:pt x="6125" y="4209"/>
                      <a:pt x="6056" y="3499"/>
                      <a:pt x="6051" y="2356"/>
                    </a:cubicBezTo>
                    <a:cubicBezTo>
                      <a:pt x="6051" y="2350"/>
                      <a:pt x="6047" y="2346"/>
                      <a:pt x="6047" y="2342"/>
                    </a:cubicBezTo>
                    <a:cubicBezTo>
                      <a:pt x="6867" y="1303"/>
                      <a:pt x="5163" y="355"/>
                      <a:pt x="4274" y="104"/>
                    </a:cubicBezTo>
                    <a:cubicBezTo>
                      <a:pt x="4021" y="34"/>
                      <a:pt x="3768" y="1"/>
                      <a:pt x="351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203;p26"/>
              <p:cNvSpPr/>
              <p:nvPr/>
            </p:nvSpPr>
            <p:spPr>
              <a:xfrm>
                <a:off x="2460388" y="4173032"/>
                <a:ext cx="58341" cy="47634"/>
              </a:xfrm>
              <a:custGeom>
                <a:avLst/>
                <a:gdLst/>
                <a:ahLst/>
                <a:cxnLst/>
                <a:rect l="l" t="t" r="r" b="b"/>
                <a:pathLst>
                  <a:path w="2512" h="2051" extrusionOk="0">
                    <a:moveTo>
                      <a:pt x="1191" y="396"/>
                    </a:moveTo>
                    <a:cubicBezTo>
                      <a:pt x="1485" y="396"/>
                      <a:pt x="1817" y="565"/>
                      <a:pt x="1996" y="781"/>
                    </a:cubicBezTo>
                    <a:cubicBezTo>
                      <a:pt x="1973" y="808"/>
                      <a:pt x="1960" y="846"/>
                      <a:pt x="1960" y="882"/>
                    </a:cubicBezTo>
                    <a:cubicBezTo>
                      <a:pt x="1960" y="1146"/>
                      <a:pt x="2152" y="1146"/>
                      <a:pt x="1887" y="1351"/>
                    </a:cubicBezTo>
                    <a:cubicBezTo>
                      <a:pt x="1701" y="1498"/>
                      <a:pt x="1453" y="1585"/>
                      <a:pt x="1211" y="1585"/>
                    </a:cubicBezTo>
                    <a:cubicBezTo>
                      <a:pt x="1146" y="1585"/>
                      <a:pt x="1080" y="1579"/>
                      <a:pt x="1017" y="1565"/>
                    </a:cubicBezTo>
                    <a:cubicBezTo>
                      <a:pt x="630" y="1488"/>
                      <a:pt x="543" y="900"/>
                      <a:pt x="735" y="617"/>
                    </a:cubicBezTo>
                    <a:cubicBezTo>
                      <a:pt x="842" y="461"/>
                      <a:pt x="1009" y="396"/>
                      <a:pt x="1191" y="396"/>
                    </a:cubicBezTo>
                    <a:close/>
                    <a:moveTo>
                      <a:pt x="1202" y="1"/>
                    </a:moveTo>
                    <a:cubicBezTo>
                      <a:pt x="962" y="1"/>
                      <a:pt x="724" y="69"/>
                      <a:pt x="530" y="221"/>
                    </a:cubicBezTo>
                    <a:cubicBezTo>
                      <a:pt x="1" y="640"/>
                      <a:pt x="147" y="1601"/>
                      <a:pt x="698" y="1925"/>
                    </a:cubicBezTo>
                    <a:cubicBezTo>
                      <a:pt x="847" y="2013"/>
                      <a:pt x="1019" y="2051"/>
                      <a:pt x="1197" y="2051"/>
                    </a:cubicBezTo>
                    <a:cubicBezTo>
                      <a:pt x="1552" y="2051"/>
                      <a:pt x="1928" y="1901"/>
                      <a:pt x="2183" y="1706"/>
                    </a:cubicBezTo>
                    <a:cubicBezTo>
                      <a:pt x="2362" y="1574"/>
                      <a:pt x="2507" y="1378"/>
                      <a:pt x="2511" y="1146"/>
                    </a:cubicBezTo>
                    <a:cubicBezTo>
                      <a:pt x="2511" y="1014"/>
                      <a:pt x="2438" y="869"/>
                      <a:pt x="2324" y="787"/>
                    </a:cubicBezTo>
                    <a:cubicBezTo>
                      <a:pt x="2219" y="444"/>
                      <a:pt x="1992" y="198"/>
                      <a:pt x="1641" y="76"/>
                    </a:cubicBezTo>
                    <a:cubicBezTo>
                      <a:pt x="1500" y="27"/>
                      <a:pt x="1351" y="1"/>
                      <a:pt x="120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204;p26"/>
              <p:cNvSpPr/>
              <p:nvPr/>
            </p:nvSpPr>
            <p:spPr>
              <a:xfrm>
                <a:off x="2282322" y="3854432"/>
                <a:ext cx="101772" cy="73136"/>
              </a:xfrm>
              <a:custGeom>
                <a:avLst/>
                <a:gdLst/>
                <a:ahLst/>
                <a:cxnLst/>
                <a:rect l="l" t="t" r="r" b="b"/>
                <a:pathLst>
                  <a:path w="4382" h="3149" extrusionOk="0">
                    <a:moveTo>
                      <a:pt x="2237" y="348"/>
                    </a:moveTo>
                    <a:cubicBezTo>
                      <a:pt x="2493" y="348"/>
                      <a:pt x="2726" y="435"/>
                      <a:pt x="2861" y="657"/>
                    </a:cubicBezTo>
                    <a:cubicBezTo>
                      <a:pt x="2833" y="716"/>
                      <a:pt x="2829" y="794"/>
                      <a:pt x="2875" y="858"/>
                    </a:cubicBezTo>
                    <a:cubicBezTo>
                      <a:pt x="3184" y="1328"/>
                      <a:pt x="3098" y="1673"/>
                      <a:pt x="2711" y="2075"/>
                    </a:cubicBezTo>
                    <a:cubicBezTo>
                      <a:pt x="2453" y="2344"/>
                      <a:pt x="2038" y="2574"/>
                      <a:pt x="1644" y="2574"/>
                    </a:cubicBezTo>
                    <a:cubicBezTo>
                      <a:pt x="1530" y="2574"/>
                      <a:pt x="1418" y="2555"/>
                      <a:pt x="1312" y="2512"/>
                    </a:cubicBezTo>
                    <a:cubicBezTo>
                      <a:pt x="583" y="2224"/>
                      <a:pt x="701" y="1204"/>
                      <a:pt x="1180" y="762"/>
                    </a:cubicBezTo>
                    <a:cubicBezTo>
                      <a:pt x="1420" y="541"/>
                      <a:pt x="1855" y="348"/>
                      <a:pt x="2237" y="348"/>
                    </a:cubicBezTo>
                    <a:close/>
                    <a:moveTo>
                      <a:pt x="2259" y="0"/>
                    </a:moveTo>
                    <a:cubicBezTo>
                      <a:pt x="1882" y="0"/>
                      <a:pt x="1468" y="128"/>
                      <a:pt x="1189" y="279"/>
                    </a:cubicBezTo>
                    <a:cubicBezTo>
                      <a:pt x="219" y="803"/>
                      <a:pt x="0" y="1993"/>
                      <a:pt x="783" y="2790"/>
                    </a:cubicBezTo>
                    <a:cubicBezTo>
                      <a:pt x="1032" y="3043"/>
                      <a:pt x="1324" y="3149"/>
                      <a:pt x="1625" y="3149"/>
                    </a:cubicBezTo>
                    <a:cubicBezTo>
                      <a:pt x="2926" y="3149"/>
                      <a:pt x="4381" y="1166"/>
                      <a:pt x="3130" y="567"/>
                    </a:cubicBezTo>
                    <a:cubicBezTo>
                      <a:pt x="3024" y="147"/>
                      <a:pt x="2663" y="0"/>
                      <a:pt x="225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205;p26"/>
              <p:cNvSpPr/>
              <p:nvPr/>
            </p:nvSpPr>
            <p:spPr>
              <a:xfrm>
                <a:off x="2438905" y="3849462"/>
                <a:ext cx="42688" cy="47216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2033" extrusionOk="0">
                    <a:moveTo>
                      <a:pt x="890" y="430"/>
                    </a:moveTo>
                    <a:lnTo>
                      <a:pt x="890" y="430"/>
                    </a:lnTo>
                    <a:cubicBezTo>
                      <a:pt x="835" y="503"/>
                      <a:pt x="854" y="617"/>
                      <a:pt x="917" y="671"/>
                    </a:cubicBezTo>
                    <a:cubicBezTo>
                      <a:pt x="1003" y="749"/>
                      <a:pt x="1113" y="789"/>
                      <a:pt x="1195" y="867"/>
                    </a:cubicBezTo>
                    <a:cubicBezTo>
                      <a:pt x="1236" y="903"/>
                      <a:pt x="1258" y="976"/>
                      <a:pt x="1268" y="1044"/>
                    </a:cubicBezTo>
                    <a:cubicBezTo>
                      <a:pt x="1281" y="1195"/>
                      <a:pt x="1176" y="1409"/>
                      <a:pt x="1081" y="1460"/>
                    </a:cubicBezTo>
                    <a:cubicBezTo>
                      <a:pt x="1037" y="1480"/>
                      <a:pt x="1008" y="1491"/>
                      <a:pt x="976" y="1491"/>
                    </a:cubicBezTo>
                    <a:cubicBezTo>
                      <a:pt x="952" y="1491"/>
                      <a:pt x="928" y="1485"/>
                      <a:pt x="894" y="1473"/>
                    </a:cubicBezTo>
                    <a:cubicBezTo>
                      <a:pt x="753" y="1418"/>
                      <a:pt x="608" y="1273"/>
                      <a:pt x="543" y="1140"/>
                    </a:cubicBezTo>
                    <a:cubicBezTo>
                      <a:pt x="461" y="968"/>
                      <a:pt x="465" y="762"/>
                      <a:pt x="575" y="602"/>
                    </a:cubicBezTo>
                    <a:cubicBezTo>
                      <a:pt x="652" y="489"/>
                      <a:pt x="766" y="443"/>
                      <a:pt x="890" y="430"/>
                    </a:cubicBezTo>
                    <a:close/>
                    <a:moveTo>
                      <a:pt x="839" y="1"/>
                    </a:moveTo>
                    <a:cubicBezTo>
                      <a:pt x="660" y="1"/>
                      <a:pt x="484" y="67"/>
                      <a:pt x="334" y="192"/>
                    </a:cubicBezTo>
                    <a:cubicBezTo>
                      <a:pt x="92" y="402"/>
                      <a:pt x="1" y="712"/>
                      <a:pt x="6" y="1027"/>
                    </a:cubicBezTo>
                    <a:cubicBezTo>
                      <a:pt x="18" y="1495"/>
                      <a:pt x="480" y="2033"/>
                      <a:pt x="979" y="2033"/>
                    </a:cubicBezTo>
                    <a:cubicBezTo>
                      <a:pt x="1024" y="2033"/>
                      <a:pt x="1068" y="2029"/>
                      <a:pt x="1113" y="2020"/>
                    </a:cubicBezTo>
                    <a:cubicBezTo>
                      <a:pt x="1550" y="1929"/>
                      <a:pt x="1824" y="1496"/>
                      <a:pt x="1832" y="1063"/>
                    </a:cubicBezTo>
                    <a:cubicBezTo>
                      <a:pt x="1838" y="730"/>
                      <a:pt x="1592" y="379"/>
                      <a:pt x="1277" y="325"/>
                    </a:cubicBezTo>
                    <a:cubicBezTo>
                      <a:pt x="1281" y="312"/>
                      <a:pt x="1291" y="302"/>
                      <a:pt x="1295" y="289"/>
                    </a:cubicBezTo>
                    <a:cubicBezTo>
                      <a:pt x="1318" y="207"/>
                      <a:pt x="1258" y="129"/>
                      <a:pt x="1195" y="93"/>
                    </a:cubicBezTo>
                    <a:cubicBezTo>
                      <a:pt x="1080" y="31"/>
                      <a:pt x="959" y="1"/>
                      <a:pt x="83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206;p26"/>
              <p:cNvSpPr/>
              <p:nvPr/>
            </p:nvSpPr>
            <p:spPr>
              <a:xfrm>
                <a:off x="2153957" y="4282422"/>
                <a:ext cx="175511" cy="143693"/>
              </a:xfrm>
              <a:custGeom>
                <a:avLst/>
                <a:gdLst/>
                <a:ahLst/>
                <a:cxnLst/>
                <a:rect l="l" t="t" r="r" b="b"/>
                <a:pathLst>
                  <a:path w="7557" h="6187" extrusionOk="0">
                    <a:moveTo>
                      <a:pt x="3496" y="495"/>
                    </a:moveTo>
                    <a:cubicBezTo>
                      <a:pt x="4911" y="495"/>
                      <a:pt x="6396" y="1998"/>
                      <a:pt x="6438" y="3435"/>
                    </a:cubicBezTo>
                    <a:cubicBezTo>
                      <a:pt x="6483" y="4823"/>
                      <a:pt x="4811" y="5431"/>
                      <a:pt x="3594" y="5431"/>
                    </a:cubicBezTo>
                    <a:cubicBezTo>
                      <a:pt x="3441" y="5431"/>
                      <a:pt x="3296" y="5422"/>
                      <a:pt x="3162" y="5403"/>
                    </a:cubicBezTo>
                    <a:cubicBezTo>
                      <a:pt x="2160" y="5262"/>
                      <a:pt x="1431" y="4377"/>
                      <a:pt x="1290" y="3416"/>
                    </a:cubicBezTo>
                    <a:cubicBezTo>
                      <a:pt x="1157" y="2518"/>
                      <a:pt x="2018" y="1999"/>
                      <a:pt x="2301" y="1257"/>
                    </a:cubicBezTo>
                    <a:cubicBezTo>
                      <a:pt x="2333" y="1161"/>
                      <a:pt x="2306" y="1052"/>
                      <a:pt x="2237" y="983"/>
                    </a:cubicBezTo>
                    <a:cubicBezTo>
                      <a:pt x="2619" y="642"/>
                      <a:pt x="3054" y="495"/>
                      <a:pt x="3496" y="495"/>
                    </a:cubicBezTo>
                    <a:close/>
                    <a:moveTo>
                      <a:pt x="3574" y="1"/>
                    </a:moveTo>
                    <a:cubicBezTo>
                      <a:pt x="2910" y="1"/>
                      <a:pt x="2287" y="297"/>
                      <a:pt x="1850" y="1015"/>
                    </a:cubicBezTo>
                    <a:cubicBezTo>
                      <a:pt x="0" y="2003"/>
                      <a:pt x="246" y="4815"/>
                      <a:pt x="2018" y="5786"/>
                    </a:cubicBezTo>
                    <a:cubicBezTo>
                      <a:pt x="2507" y="6055"/>
                      <a:pt x="3090" y="6186"/>
                      <a:pt x="3683" y="6186"/>
                    </a:cubicBezTo>
                    <a:cubicBezTo>
                      <a:pt x="5067" y="6186"/>
                      <a:pt x="6507" y="5472"/>
                      <a:pt x="6944" y="4136"/>
                    </a:cubicBezTo>
                    <a:cubicBezTo>
                      <a:pt x="7556" y="2263"/>
                      <a:pt x="5409" y="1"/>
                      <a:pt x="357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207;p26"/>
              <p:cNvSpPr/>
              <p:nvPr/>
            </p:nvSpPr>
            <p:spPr>
              <a:xfrm>
                <a:off x="2584526" y="4296984"/>
                <a:ext cx="67631" cy="55972"/>
              </a:xfrm>
              <a:custGeom>
                <a:avLst/>
                <a:gdLst/>
                <a:ahLst/>
                <a:cxnLst/>
                <a:rect l="l" t="t" r="r" b="b"/>
                <a:pathLst>
                  <a:path w="2912" h="2410" extrusionOk="0">
                    <a:moveTo>
                      <a:pt x="1452" y="457"/>
                    </a:moveTo>
                    <a:cubicBezTo>
                      <a:pt x="1588" y="457"/>
                      <a:pt x="1724" y="477"/>
                      <a:pt x="1841" y="507"/>
                    </a:cubicBezTo>
                    <a:cubicBezTo>
                      <a:pt x="2306" y="625"/>
                      <a:pt x="2552" y="1017"/>
                      <a:pt x="2533" y="1481"/>
                    </a:cubicBezTo>
                    <a:cubicBezTo>
                      <a:pt x="2533" y="1527"/>
                      <a:pt x="2548" y="1559"/>
                      <a:pt x="2575" y="1586"/>
                    </a:cubicBezTo>
                    <a:cubicBezTo>
                      <a:pt x="2452" y="1770"/>
                      <a:pt x="2314" y="1961"/>
                      <a:pt x="2078" y="1961"/>
                    </a:cubicBezTo>
                    <a:cubicBezTo>
                      <a:pt x="2068" y="1961"/>
                      <a:pt x="2057" y="1961"/>
                      <a:pt x="2047" y="1960"/>
                    </a:cubicBezTo>
                    <a:cubicBezTo>
                      <a:pt x="2008" y="1958"/>
                      <a:pt x="1969" y="1957"/>
                      <a:pt x="1930" y="1957"/>
                    </a:cubicBezTo>
                    <a:cubicBezTo>
                      <a:pt x="1805" y="1957"/>
                      <a:pt x="1682" y="1968"/>
                      <a:pt x="1557" y="1968"/>
                    </a:cubicBezTo>
                    <a:cubicBezTo>
                      <a:pt x="1460" y="1968"/>
                      <a:pt x="1363" y="1961"/>
                      <a:pt x="1263" y="1937"/>
                    </a:cubicBezTo>
                    <a:cubicBezTo>
                      <a:pt x="752" y="1819"/>
                      <a:pt x="483" y="1113"/>
                      <a:pt x="821" y="703"/>
                    </a:cubicBezTo>
                    <a:cubicBezTo>
                      <a:pt x="972" y="520"/>
                      <a:pt x="1213" y="457"/>
                      <a:pt x="1452" y="457"/>
                    </a:cubicBezTo>
                    <a:close/>
                    <a:moveTo>
                      <a:pt x="1499" y="1"/>
                    </a:moveTo>
                    <a:cubicBezTo>
                      <a:pt x="1055" y="1"/>
                      <a:pt x="603" y="173"/>
                      <a:pt x="379" y="562"/>
                    </a:cubicBezTo>
                    <a:cubicBezTo>
                      <a:pt x="1" y="1208"/>
                      <a:pt x="379" y="2060"/>
                      <a:pt x="1048" y="2316"/>
                    </a:cubicBezTo>
                    <a:cubicBezTo>
                      <a:pt x="1190" y="2369"/>
                      <a:pt x="1397" y="2410"/>
                      <a:pt x="1599" y="2410"/>
                    </a:cubicBezTo>
                    <a:cubicBezTo>
                      <a:pt x="1798" y="2410"/>
                      <a:pt x="1992" y="2370"/>
                      <a:pt x="2115" y="2261"/>
                    </a:cubicBezTo>
                    <a:cubicBezTo>
                      <a:pt x="2384" y="2019"/>
                      <a:pt x="2861" y="1869"/>
                      <a:pt x="2889" y="1450"/>
                    </a:cubicBezTo>
                    <a:cubicBezTo>
                      <a:pt x="2894" y="1422"/>
                      <a:pt x="2884" y="1399"/>
                      <a:pt x="2871" y="1382"/>
                    </a:cubicBezTo>
                    <a:cubicBezTo>
                      <a:pt x="2912" y="775"/>
                      <a:pt x="2594" y="261"/>
                      <a:pt x="1992" y="74"/>
                    </a:cubicBezTo>
                    <a:cubicBezTo>
                      <a:pt x="1838" y="26"/>
                      <a:pt x="1669" y="1"/>
                      <a:pt x="149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208;p26"/>
              <p:cNvSpPr/>
              <p:nvPr/>
            </p:nvSpPr>
            <p:spPr>
              <a:xfrm>
                <a:off x="2404416" y="4334632"/>
                <a:ext cx="124811" cy="118773"/>
              </a:xfrm>
              <a:custGeom>
                <a:avLst/>
                <a:gdLst/>
                <a:ahLst/>
                <a:cxnLst/>
                <a:rect l="l" t="t" r="r" b="b"/>
                <a:pathLst>
                  <a:path w="5374" h="5114" extrusionOk="0">
                    <a:moveTo>
                      <a:pt x="2766" y="387"/>
                    </a:moveTo>
                    <a:cubicBezTo>
                      <a:pt x="4096" y="387"/>
                      <a:pt x="4843" y="1754"/>
                      <a:pt x="4894" y="2968"/>
                    </a:cubicBezTo>
                    <a:cubicBezTo>
                      <a:pt x="4890" y="2977"/>
                      <a:pt x="4885" y="2981"/>
                      <a:pt x="4881" y="2996"/>
                    </a:cubicBezTo>
                    <a:cubicBezTo>
                      <a:pt x="4481" y="3898"/>
                      <a:pt x="3804" y="4667"/>
                      <a:pt x="2746" y="4667"/>
                    </a:cubicBezTo>
                    <a:cubicBezTo>
                      <a:pt x="2705" y="4667"/>
                      <a:pt x="2663" y="4665"/>
                      <a:pt x="2621" y="4663"/>
                    </a:cubicBezTo>
                    <a:cubicBezTo>
                      <a:pt x="1513" y="4600"/>
                      <a:pt x="629" y="3711"/>
                      <a:pt x="465" y="2640"/>
                    </a:cubicBezTo>
                    <a:cubicBezTo>
                      <a:pt x="278" y="1423"/>
                      <a:pt x="1436" y="539"/>
                      <a:pt x="2511" y="403"/>
                    </a:cubicBezTo>
                    <a:cubicBezTo>
                      <a:pt x="2599" y="392"/>
                      <a:pt x="2684" y="387"/>
                      <a:pt x="2766" y="387"/>
                    </a:cubicBezTo>
                    <a:close/>
                    <a:moveTo>
                      <a:pt x="2619" y="1"/>
                    </a:moveTo>
                    <a:cubicBezTo>
                      <a:pt x="1255" y="1"/>
                      <a:pt x="132" y="1152"/>
                      <a:pt x="70" y="2476"/>
                    </a:cubicBezTo>
                    <a:cubicBezTo>
                      <a:pt x="1" y="3824"/>
                      <a:pt x="1277" y="4977"/>
                      <a:pt x="2539" y="5105"/>
                    </a:cubicBezTo>
                    <a:cubicBezTo>
                      <a:pt x="2595" y="5111"/>
                      <a:pt x="2653" y="5113"/>
                      <a:pt x="2713" y="5113"/>
                    </a:cubicBezTo>
                    <a:cubicBezTo>
                      <a:pt x="3777" y="5113"/>
                      <a:pt x="5373" y="4249"/>
                      <a:pt x="5218" y="3055"/>
                    </a:cubicBezTo>
                    <a:cubicBezTo>
                      <a:pt x="5209" y="2987"/>
                      <a:pt x="5163" y="2936"/>
                      <a:pt x="5108" y="2913"/>
                    </a:cubicBezTo>
                    <a:cubicBezTo>
                      <a:pt x="5090" y="1391"/>
                      <a:pt x="4316" y="34"/>
                      <a:pt x="2667" y="1"/>
                    </a:cubicBezTo>
                    <a:cubicBezTo>
                      <a:pt x="2651" y="1"/>
                      <a:pt x="2635" y="1"/>
                      <a:pt x="261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209;p26"/>
              <p:cNvSpPr/>
              <p:nvPr/>
            </p:nvSpPr>
            <p:spPr>
              <a:xfrm>
                <a:off x="2291844" y="4224197"/>
                <a:ext cx="43733" cy="43338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866" extrusionOk="0">
                    <a:moveTo>
                      <a:pt x="853" y="420"/>
                    </a:moveTo>
                    <a:cubicBezTo>
                      <a:pt x="930" y="420"/>
                      <a:pt x="1010" y="443"/>
                      <a:pt x="1089" y="483"/>
                    </a:cubicBezTo>
                    <a:cubicBezTo>
                      <a:pt x="1430" y="651"/>
                      <a:pt x="1426" y="1039"/>
                      <a:pt x="1285" y="1330"/>
                    </a:cubicBezTo>
                    <a:cubicBezTo>
                      <a:pt x="1209" y="1482"/>
                      <a:pt x="1071" y="1542"/>
                      <a:pt x="925" y="1542"/>
                    </a:cubicBezTo>
                    <a:cubicBezTo>
                      <a:pt x="801" y="1542"/>
                      <a:pt x="671" y="1498"/>
                      <a:pt x="570" y="1431"/>
                    </a:cubicBezTo>
                    <a:cubicBezTo>
                      <a:pt x="360" y="1294"/>
                      <a:pt x="259" y="1103"/>
                      <a:pt x="287" y="893"/>
                    </a:cubicBezTo>
                    <a:cubicBezTo>
                      <a:pt x="378" y="779"/>
                      <a:pt x="474" y="674"/>
                      <a:pt x="564" y="565"/>
                    </a:cubicBezTo>
                    <a:cubicBezTo>
                      <a:pt x="649" y="463"/>
                      <a:pt x="748" y="420"/>
                      <a:pt x="853" y="420"/>
                    </a:cubicBezTo>
                    <a:close/>
                    <a:moveTo>
                      <a:pt x="832" y="0"/>
                    </a:moveTo>
                    <a:cubicBezTo>
                      <a:pt x="714" y="0"/>
                      <a:pt x="595" y="28"/>
                      <a:pt x="482" y="87"/>
                    </a:cubicBezTo>
                    <a:cubicBezTo>
                      <a:pt x="91" y="296"/>
                      <a:pt x="146" y="643"/>
                      <a:pt x="18" y="1011"/>
                    </a:cubicBezTo>
                    <a:cubicBezTo>
                      <a:pt x="0" y="1061"/>
                      <a:pt x="27" y="1103"/>
                      <a:pt x="68" y="1112"/>
                    </a:cubicBezTo>
                    <a:cubicBezTo>
                      <a:pt x="86" y="1335"/>
                      <a:pt x="205" y="1545"/>
                      <a:pt x="410" y="1695"/>
                    </a:cubicBezTo>
                    <a:cubicBezTo>
                      <a:pt x="569" y="1807"/>
                      <a:pt x="753" y="1866"/>
                      <a:pt x="934" y="1866"/>
                    </a:cubicBezTo>
                    <a:cubicBezTo>
                      <a:pt x="1184" y="1866"/>
                      <a:pt x="1425" y="1753"/>
                      <a:pt x="1576" y="1517"/>
                    </a:cubicBezTo>
                    <a:cubicBezTo>
                      <a:pt x="1882" y="1053"/>
                      <a:pt x="1777" y="460"/>
                      <a:pt x="1302" y="146"/>
                    </a:cubicBezTo>
                    <a:cubicBezTo>
                      <a:pt x="1159" y="53"/>
                      <a:pt x="996" y="0"/>
                      <a:pt x="83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210;p26"/>
              <p:cNvSpPr/>
              <p:nvPr/>
            </p:nvSpPr>
            <p:spPr>
              <a:xfrm>
                <a:off x="2102537" y="4426278"/>
                <a:ext cx="79151" cy="77200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3324" extrusionOk="0">
                    <a:moveTo>
                      <a:pt x="1528" y="446"/>
                    </a:moveTo>
                    <a:cubicBezTo>
                      <a:pt x="1676" y="446"/>
                      <a:pt x="1836" y="498"/>
                      <a:pt x="2009" y="617"/>
                    </a:cubicBezTo>
                    <a:cubicBezTo>
                      <a:pt x="2492" y="954"/>
                      <a:pt x="2802" y="1596"/>
                      <a:pt x="2665" y="2179"/>
                    </a:cubicBezTo>
                    <a:cubicBezTo>
                      <a:pt x="2556" y="2663"/>
                      <a:pt x="2156" y="2896"/>
                      <a:pt x="1739" y="2896"/>
                    </a:cubicBezTo>
                    <a:cubicBezTo>
                      <a:pt x="1477" y="2896"/>
                      <a:pt x="1208" y="2803"/>
                      <a:pt x="1002" y="2622"/>
                    </a:cubicBezTo>
                    <a:cubicBezTo>
                      <a:pt x="528" y="2202"/>
                      <a:pt x="355" y="1327"/>
                      <a:pt x="861" y="858"/>
                    </a:cubicBezTo>
                    <a:cubicBezTo>
                      <a:pt x="879" y="840"/>
                      <a:pt x="888" y="818"/>
                      <a:pt x="884" y="795"/>
                    </a:cubicBezTo>
                    <a:cubicBezTo>
                      <a:pt x="1073" y="585"/>
                      <a:pt x="1285" y="446"/>
                      <a:pt x="1528" y="446"/>
                    </a:cubicBezTo>
                    <a:close/>
                    <a:moveTo>
                      <a:pt x="1514" y="0"/>
                    </a:moveTo>
                    <a:cubicBezTo>
                      <a:pt x="1042" y="0"/>
                      <a:pt x="632" y="319"/>
                      <a:pt x="537" y="894"/>
                    </a:cubicBezTo>
                    <a:cubicBezTo>
                      <a:pt x="0" y="1451"/>
                      <a:pt x="91" y="2303"/>
                      <a:pt x="674" y="2881"/>
                    </a:cubicBezTo>
                    <a:cubicBezTo>
                      <a:pt x="975" y="3181"/>
                      <a:pt x="1343" y="3324"/>
                      <a:pt x="1704" y="3324"/>
                    </a:cubicBezTo>
                    <a:cubicBezTo>
                      <a:pt x="2206" y="3324"/>
                      <a:pt x="2696" y="3049"/>
                      <a:pt x="2984" y="2535"/>
                    </a:cubicBezTo>
                    <a:cubicBezTo>
                      <a:pt x="3407" y="1765"/>
                      <a:pt x="2915" y="772"/>
                      <a:pt x="2287" y="284"/>
                    </a:cubicBezTo>
                    <a:cubicBezTo>
                      <a:pt x="2037" y="92"/>
                      <a:pt x="1767" y="0"/>
                      <a:pt x="151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211;p26"/>
              <p:cNvSpPr/>
              <p:nvPr/>
            </p:nvSpPr>
            <p:spPr>
              <a:xfrm>
                <a:off x="2518172" y="4232860"/>
                <a:ext cx="42269" cy="39088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83" extrusionOk="0">
                    <a:moveTo>
                      <a:pt x="860" y="421"/>
                    </a:moveTo>
                    <a:cubicBezTo>
                      <a:pt x="948" y="421"/>
                      <a:pt x="1036" y="446"/>
                      <a:pt x="1098" y="488"/>
                    </a:cubicBezTo>
                    <a:cubicBezTo>
                      <a:pt x="1327" y="644"/>
                      <a:pt x="1413" y="1099"/>
                      <a:pt x="1199" y="1294"/>
                    </a:cubicBezTo>
                    <a:cubicBezTo>
                      <a:pt x="1120" y="1367"/>
                      <a:pt x="1034" y="1397"/>
                      <a:pt x="947" y="1397"/>
                    </a:cubicBezTo>
                    <a:cubicBezTo>
                      <a:pt x="799" y="1397"/>
                      <a:pt x="648" y="1309"/>
                      <a:pt x="524" y="1195"/>
                    </a:cubicBezTo>
                    <a:lnTo>
                      <a:pt x="524" y="1190"/>
                    </a:lnTo>
                    <a:cubicBezTo>
                      <a:pt x="557" y="962"/>
                      <a:pt x="442" y="707"/>
                      <a:pt x="621" y="511"/>
                    </a:cubicBezTo>
                    <a:cubicBezTo>
                      <a:pt x="679" y="448"/>
                      <a:pt x="769" y="421"/>
                      <a:pt x="860" y="421"/>
                    </a:cubicBezTo>
                    <a:close/>
                    <a:moveTo>
                      <a:pt x="867" y="0"/>
                    </a:moveTo>
                    <a:cubicBezTo>
                      <a:pt x="707" y="0"/>
                      <a:pt x="547" y="46"/>
                      <a:pt x="406" y="137"/>
                    </a:cubicBezTo>
                    <a:cubicBezTo>
                      <a:pt x="78" y="352"/>
                      <a:pt x="1" y="903"/>
                      <a:pt x="292" y="1163"/>
                    </a:cubicBezTo>
                    <a:cubicBezTo>
                      <a:pt x="464" y="1443"/>
                      <a:pt x="758" y="1682"/>
                      <a:pt x="1077" y="1682"/>
                    </a:cubicBezTo>
                    <a:cubicBezTo>
                      <a:pt x="1147" y="1682"/>
                      <a:pt x="1218" y="1671"/>
                      <a:pt x="1290" y="1645"/>
                    </a:cubicBezTo>
                    <a:cubicBezTo>
                      <a:pt x="1819" y="1458"/>
                      <a:pt x="1796" y="629"/>
                      <a:pt x="1487" y="278"/>
                    </a:cubicBezTo>
                    <a:cubicBezTo>
                      <a:pt x="1322" y="94"/>
                      <a:pt x="1096" y="0"/>
                      <a:pt x="86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212;p26"/>
              <p:cNvSpPr/>
              <p:nvPr/>
            </p:nvSpPr>
            <p:spPr>
              <a:xfrm>
                <a:off x="2790903" y="4160305"/>
                <a:ext cx="102631" cy="83540"/>
              </a:xfrm>
              <a:custGeom>
                <a:avLst/>
                <a:gdLst/>
                <a:ahLst/>
                <a:cxnLst/>
                <a:rect l="l" t="t" r="r" b="b"/>
                <a:pathLst>
                  <a:path w="4419" h="3597" extrusionOk="0">
                    <a:moveTo>
                      <a:pt x="2246" y="503"/>
                    </a:moveTo>
                    <a:cubicBezTo>
                      <a:pt x="2318" y="503"/>
                      <a:pt x="2392" y="511"/>
                      <a:pt x="2469" y="528"/>
                    </a:cubicBezTo>
                    <a:cubicBezTo>
                      <a:pt x="3230" y="692"/>
                      <a:pt x="3631" y="1608"/>
                      <a:pt x="3476" y="2309"/>
                    </a:cubicBezTo>
                    <a:cubicBezTo>
                      <a:pt x="3380" y="2729"/>
                      <a:pt x="2975" y="2965"/>
                      <a:pt x="2574" y="3030"/>
                    </a:cubicBezTo>
                    <a:cubicBezTo>
                      <a:pt x="2530" y="3036"/>
                      <a:pt x="2487" y="3039"/>
                      <a:pt x="2444" y="3039"/>
                    </a:cubicBezTo>
                    <a:cubicBezTo>
                      <a:pt x="2046" y="3039"/>
                      <a:pt x="1669" y="2773"/>
                      <a:pt x="1352" y="2559"/>
                    </a:cubicBezTo>
                    <a:cubicBezTo>
                      <a:pt x="1328" y="2546"/>
                      <a:pt x="1304" y="2540"/>
                      <a:pt x="1280" y="2540"/>
                    </a:cubicBezTo>
                    <a:cubicBezTo>
                      <a:pt x="1272" y="2540"/>
                      <a:pt x="1265" y="2541"/>
                      <a:pt x="1257" y="2542"/>
                    </a:cubicBezTo>
                    <a:cubicBezTo>
                      <a:pt x="822" y="1789"/>
                      <a:pt x="1323" y="503"/>
                      <a:pt x="2246" y="503"/>
                    </a:cubicBezTo>
                    <a:close/>
                    <a:moveTo>
                      <a:pt x="2271" y="1"/>
                    </a:moveTo>
                    <a:cubicBezTo>
                      <a:pt x="920" y="1"/>
                      <a:pt x="1" y="2159"/>
                      <a:pt x="1207" y="2915"/>
                    </a:cubicBezTo>
                    <a:cubicBezTo>
                      <a:pt x="1360" y="3397"/>
                      <a:pt x="1797" y="3597"/>
                      <a:pt x="2279" y="3597"/>
                    </a:cubicBezTo>
                    <a:cubicBezTo>
                      <a:pt x="2845" y="3597"/>
                      <a:pt x="3472" y="3322"/>
                      <a:pt x="3772" y="2906"/>
                    </a:cubicBezTo>
                    <a:cubicBezTo>
                      <a:pt x="4419" y="2008"/>
                      <a:pt x="3872" y="733"/>
                      <a:pt x="3011" y="218"/>
                    </a:cubicBezTo>
                    <a:cubicBezTo>
                      <a:pt x="2757" y="67"/>
                      <a:pt x="2508" y="1"/>
                      <a:pt x="227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213;p26"/>
              <p:cNvSpPr/>
              <p:nvPr/>
            </p:nvSpPr>
            <p:spPr>
              <a:xfrm>
                <a:off x="2228649" y="3507752"/>
                <a:ext cx="65471" cy="68096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2932" extrusionOk="0">
                    <a:moveTo>
                      <a:pt x="1245" y="421"/>
                    </a:moveTo>
                    <a:cubicBezTo>
                      <a:pt x="1523" y="662"/>
                      <a:pt x="1809" y="877"/>
                      <a:pt x="2023" y="1213"/>
                    </a:cubicBezTo>
                    <a:cubicBezTo>
                      <a:pt x="2284" y="1629"/>
                      <a:pt x="2479" y="2298"/>
                      <a:pt x="1882" y="2494"/>
                    </a:cubicBezTo>
                    <a:cubicBezTo>
                      <a:pt x="1718" y="2549"/>
                      <a:pt x="1571" y="2573"/>
                      <a:pt x="1439" y="2573"/>
                    </a:cubicBezTo>
                    <a:cubicBezTo>
                      <a:pt x="230" y="2573"/>
                      <a:pt x="322" y="507"/>
                      <a:pt x="1100" y="507"/>
                    </a:cubicBezTo>
                    <a:cubicBezTo>
                      <a:pt x="1109" y="507"/>
                      <a:pt x="1117" y="508"/>
                      <a:pt x="1126" y="508"/>
                    </a:cubicBezTo>
                    <a:cubicBezTo>
                      <a:pt x="1180" y="508"/>
                      <a:pt x="1231" y="471"/>
                      <a:pt x="1245" y="421"/>
                    </a:cubicBezTo>
                    <a:close/>
                    <a:moveTo>
                      <a:pt x="1111" y="1"/>
                    </a:moveTo>
                    <a:cubicBezTo>
                      <a:pt x="1083" y="1"/>
                      <a:pt x="1054" y="3"/>
                      <a:pt x="1026" y="6"/>
                    </a:cubicBezTo>
                    <a:cubicBezTo>
                      <a:pt x="944" y="20"/>
                      <a:pt x="921" y="111"/>
                      <a:pt x="976" y="166"/>
                    </a:cubicBezTo>
                    <a:cubicBezTo>
                      <a:pt x="994" y="189"/>
                      <a:pt x="1016" y="207"/>
                      <a:pt x="1035" y="225"/>
                    </a:cubicBezTo>
                    <a:cubicBezTo>
                      <a:pt x="988" y="208"/>
                      <a:pt x="942" y="200"/>
                      <a:pt x="898" y="200"/>
                    </a:cubicBezTo>
                    <a:cubicBezTo>
                      <a:pt x="469" y="200"/>
                      <a:pt x="186" y="946"/>
                      <a:pt x="133" y="1310"/>
                    </a:cubicBezTo>
                    <a:cubicBezTo>
                      <a:pt x="0" y="2193"/>
                      <a:pt x="515" y="2918"/>
                      <a:pt x="1422" y="2931"/>
                    </a:cubicBezTo>
                    <a:cubicBezTo>
                      <a:pt x="1431" y="2931"/>
                      <a:pt x="1440" y="2932"/>
                      <a:pt x="1448" y="2932"/>
                    </a:cubicBezTo>
                    <a:cubicBezTo>
                      <a:pt x="2281" y="2932"/>
                      <a:pt x="2818" y="2467"/>
                      <a:pt x="2616" y="1606"/>
                    </a:cubicBezTo>
                    <a:cubicBezTo>
                      <a:pt x="2476" y="1019"/>
                      <a:pt x="1795" y="1"/>
                      <a:pt x="111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214;p26"/>
              <p:cNvSpPr/>
              <p:nvPr/>
            </p:nvSpPr>
            <p:spPr>
              <a:xfrm>
                <a:off x="1493949" y="3391209"/>
                <a:ext cx="552639" cy="550781"/>
              </a:xfrm>
              <a:custGeom>
                <a:avLst/>
                <a:gdLst/>
                <a:ahLst/>
                <a:cxnLst/>
                <a:rect l="l" t="t" r="r" b="b"/>
                <a:pathLst>
                  <a:path w="23795" h="23715" extrusionOk="0">
                    <a:moveTo>
                      <a:pt x="6879" y="732"/>
                    </a:moveTo>
                    <a:cubicBezTo>
                      <a:pt x="8833" y="732"/>
                      <a:pt x="10890" y="1391"/>
                      <a:pt x="12348" y="2267"/>
                    </a:cubicBezTo>
                    <a:cubicBezTo>
                      <a:pt x="15747" y="4313"/>
                      <a:pt x="17952" y="8027"/>
                      <a:pt x="19437" y="11581"/>
                    </a:cubicBezTo>
                    <a:cubicBezTo>
                      <a:pt x="20868" y="15003"/>
                      <a:pt x="22781" y="18807"/>
                      <a:pt x="23155" y="22552"/>
                    </a:cubicBezTo>
                    <a:cubicBezTo>
                      <a:pt x="21214" y="20070"/>
                      <a:pt x="17145" y="18825"/>
                      <a:pt x="14449" y="17746"/>
                    </a:cubicBezTo>
                    <a:cubicBezTo>
                      <a:pt x="10279" y="16079"/>
                      <a:pt x="5117" y="14552"/>
                      <a:pt x="2315" y="10784"/>
                    </a:cubicBezTo>
                    <a:cubicBezTo>
                      <a:pt x="766" y="8697"/>
                      <a:pt x="702" y="5821"/>
                      <a:pt x="1819" y="3530"/>
                    </a:cubicBezTo>
                    <a:cubicBezTo>
                      <a:pt x="2819" y="1485"/>
                      <a:pt x="4790" y="732"/>
                      <a:pt x="6879" y="732"/>
                    </a:cubicBezTo>
                    <a:close/>
                    <a:moveTo>
                      <a:pt x="7161" y="1"/>
                    </a:moveTo>
                    <a:cubicBezTo>
                      <a:pt x="3648" y="1"/>
                      <a:pt x="536" y="1949"/>
                      <a:pt x="282" y="6496"/>
                    </a:cubicBezTo>
                    <a:cubicBezTo>
                      <a:pt x="0" y="11540"/>
                      <a:pt x="4771" y="14397"/>
                      <a:pt x="8753" y="16220"/>
                    </a:cubicBezTo>
                    <a:cubicBezTo>
                      <a:pt x="13856" y="18556"/>
                      <a:pt x="18895" y="20079"/>
                      <a:pt x="23301" y="23651"/>
                    </a:cubicBezTo>
                    <a:cubicBezTo>
                      <a:pt x="23355" y="23695"/>
                      <a:pt x="23416" y="23714"/>
                      <a:pt x="23474" y="23714"/>
                    </a:cubicBezTo>
                    <a:cubicBezTo>
                      <a:pt x="23646" y="23714"/>
                      <a:pt x="23794" y="23548"/>
                      <a:pt x="23689" y="23355"/>
                    </a:cubicBezTo>
                    <a:cubicBezTo>
                      <a:pt x="23670" y="23313"/>
                      <a:pt x="23643" y="23277"/>
                      <a:pt x="23620" y="23236"/>
                    </a:cubicBezTo>
                    <a:cubicBezTo>
                      <a:pt x="23702" y="23200"/>
                      <a:pt x="23761" y="23122"/>
                      <a:pt x="23757" y="22999"/>
                    </a:cubicBezTo>
                    <a:cubicBezTo>
                      <a:pt x="23616" y="19017"/>
                      <a:pt x="21706" y="15007"/>
                      <a:pt x="20249" y="11358"/>
                    </a:cubicBezTo>
                    <a:cubicBezTo>
                      <a:pt x="18882" y="7941"/>
                      <a:pt x="16863" y="4591"/>
                      <a:pt x="13892" y="2328"/>
                    </a:cubicBezTo>
                    <a:cubicBezTo>
                      <a:pt x="11937" y="838"/>
                      <a:pt x="9463" y="1"/>
                      <a:pt x="716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15" name="Google Shape;215;p26"/>
            <p:cNvGrpSpPr/>
            <p:nvPr/>
          </p:nvGrpSpPr>
          <p:grpSpPr>
            <a:xfrm>
              <a:off x="6637562" y="2366316"/>
              <a:ext cx="1456033" cy="1152476"/>
              <a:chOff x="5920959" y="2440517"/>
              <a:chExt cx="1379472" cy="1091877"/>
            </a:xfrm>
          </p:grpSpPr>
          <p:sp>
            <p:nvSpPr>
              <p:cNvPr id="216" name="Google Shape;216;p26"/>
              <p:cNvSpPr/>
              <p:nvPr/>
            </p:nvSpPr>
            <p:spPr>
              <a:xfrm>
                <a:off x="5920959" y="2683683"/>
                <a:ext cx="1379472" cy="848711"/>
              </a:xfrm>
              <a:custGeom>
                <a:avLst/>
                <a:gdLst/>
                <a:ahLst/>
                <a:cxnLst/>
                <a:rect l="l" t="t" r="r" b="b"/>
                <a:pathLst>
                  <a:path w="59396" h="36543" extrusionOk="0">
                    <a:moveTo>
                      <a:pt x="29641" y="1071"/>
                    </a:moveTo>
                    <a:cubicBezTo>
                      <a:pt x="30173" y="1071"/>
                      <a:pt x="30706" y="1088"/>
                      <a:pt x="31238" y="1120"/>
                    </a:cubicBezTo>
                    <a:cubicBezTo>
                      <a:pt x="32655" y="1211"/>
                      <a:pt x="34053" y="1457"/>
                      <a:pt x="35416" y="1835"/>
                    </a:cubicBezTo>
                    <a:cubicBezTo>
                      <a:pt x="35357" y="1986"/>
                      <a:pt x="35302" y="2136"/>
                      <a:pt x="35247" y="2291"/>
                    </a:cubicBezTo>
                    <a:cubicBezTo>
                      <a:pt x="35143" y="2592"/>
                      <a:pt x="34892" y="3185"/>
                      <a:pt x="35293" y="3380"/>
                    </a:cubicBezTo>
                    <a:cubicBezTo>
                      <a:pt x="35357" y="3412"/>
                      <a:pt x="35416" y="3425"/>
                      <a:pt x="35471" y="3425"/>
                    </a:cubicBezTo>
                    <a:cubicBezTo>
                      <a:pt x="35796" y="3425"/>
                      <a:pt x="35980" y="2944"/>
                      <a:pt x="36059" y="2683"/>
                    </a:cubicBezTo>
                    <a:cubicBezTo>
                      <a:pt x="36122" y="2483"/>
                      <a:pt x="36145" y="2264"/>
                      <a:pt x="36173" y="2058"/>
                    </a:cubicBezTo>
                    <a:cubicBezTo>
                      <a:pt x="38383" y="2752"/>
                      <a:pt x="40492" y="3791"/>
                      <a:pt x="42437" y="5080"/>
                    </a:cubicBezTo>
                    <a:cubicBezTo>
                      <a:pt x="42273" y="5257"/>
                      <a:pt x="42132" y="5454"/>
                      <a:pt x="41991" y="5645"/>
                    </a:cubicBezTo>
                    <a:cubicBezTo>
                      <a:pt x="41745" y="5963"/>
                      <a:pt x="41435" y="6323"/>
                      <a:pt x="41481" y="6747"/>
                    </a:cubicBezTo>
                    <a:cubicBezTo>
                      <a:pt x="41493" y="6858"/>
                      <a:pt x="41581" y="6935"/>
                      <a:pt x="41690" y="6935"/>
                    </a:cubicBezTo>
                    <a:cubicBezTo>
                      <a:pt x="41693" y="6935"/>
                      <a:pt x="41696" y="6935"/>
                      <a:pt x="41699" y="6934"/>
                    </a:cubicBezTo>
                    <a:cubicBezTo>
                      <a:pt x="42145" y="6916"/>
                      <a:pt x="42387" y="6542"/>
                      <a:pt x="42637" y="6214"/>
                    </a:cubicBezTo>
                    <a:cubicBezTo>
                      <a:pt x="42797" y="6005"/>
                      <a:pt x="42961" y="5776"/>
                      <a:pt x="43107" y="5540"/>
                    </a:cubicBezTo>
                    <a:cubicBezTo>
                      <a:pt x="44574" y="6575"/>
                      <a:pt x="45941" y="7750"/>
                      <a:pt x="47176" y="9025"/>
                    </a:cubicBezTo>
                    <a:cubicBezTo>
                      <a:pt x="47367" y="9226"/>
                      <a:pt x="47558" y="9431"/>
                      <a:pt x="47741" y="9641"/>
                    </a:cubicBezTo>
                    <a:cubicBezTo>
                      <a:pt x="47636" y="9732"/>
                      <a:pt x="47535" y="9822"/>
                      <a:pt x="47436" y="9914"/>
                    </a:cubicBezTo>
                    <a:cubicBezTo>
                      <a:pt x="47180" y="10156"/>
                      <a:pt x="46916" y="10333"/>
                      <a:pt x="46721" y="10634"/>
                    </a:cubicBezTo>
                    <a:cubicBezTo>
                      <a:pt x="46652" y="10739"/>
                      <a:pt x="46743" y="10884"/>
                      <a:pt x="46852" y="10903"/>
                    </a:cubicBezTo>
                    <a:cubicBezTo>
                      <a:pt x="46907" y="10912"/>
                      <a:pt x="46962" y="10917"/>
                      <a:pt x="47015" y="10917"/>
                    </a:cubicBezTo>
                    <a:cubicBezTo>
                      <a:pt x="47484" y="10917"/>
                      <a:pt x="47907" y="10578"/>
                      <a:pt x="48197" y="10173"/>
                    </a:cubicBezTo>
                    <a:cubicBezTo>
                      <a:pt x="49377" y="11599"/>
                      <a:pt x="50365" y="13190"/>
                      <a:pt x="51204" y="14848"/>
                    </a:cubicBezTo>
                    <a:cubicBezTo>
                      <a:pt x="50903" y="14980"/>
                      <a:pt x="50607" y="15126"/>
                      <a:pt x="50306" y="15249"/>
                    </a:cubicBezTo>
                    <a:cubicBezTo>
                      <a:pt x="49892" y="15418"/>
                      <a:pt x="49327" y="15546"/>
                      <a:pt x="49058" y="15929"/>
                    </a:cubicBezTo>
                    <a:cubicBezTo>
                      <a:pt x="48948" y="16078"/>
                      <a:pt x="49012" y="16247"/>
                      <a:pt x="49185" y="16307"/>
                    </a:cubicBezTo>
                    <a:cubicBezTo>
                      <a:pt x="49281" y="16338"/>
                      <a:pt x="49380" y="16351"/>
                      <a:pt x="49480" y="16351"/>
                    </a:cubicBezTo>
                    <a:cubicBezTo>
                      <a:pt x="49852" y="16351"/>
                      <a:pt x="50243" y="16170"/>
                      <a:pt x="50570" y="16034"/>
                    </a:cubicBezTo>
                    <a:cubicBezTo>
                      <a:pt x="50889" y="15906"/>
                      <a:pt x="51240" y="15727"/>
                      <a:pt x="51527" y="15500"/>
                    </a:cubicBezTo>
                    <a:cubicBezTo>
                      <a:pt x="51823" y="16120"/>
                      <a:pt x="52096" y="16749"/>
                      <a:pt x="52352" y="17382"/>
                    </a:cubicBezTo>
                    <a:cubicBezTo>
                      <a:pt x="52767" y="18406"/>
                      <a:pt x="52981" y="19468"/>
                      <a:pt x="53081" y="20544"/>
                    </a:cubicBezTo>
                    <a:cubicBezTo>
                      <a:pt x="52866" y="20566"/>
                      <a:pt x="52657" y="20616"/>
                      <a:pt x="52456" y="20667"/>
                    </a:cubicBezTo>
                    <a:cubicBezTo>
                      <a:pt x="51905" y="20803"/>
                      <a:pt x="51390" y="21009"/>
                      <a:pt x="50958" y="21382"/>
                    </a:cubicBezTo>
                    <a:cubicBezTo>
                      <a:pt x="50826" y="21496"/>
                      <a:pt x="50812" y="21779"/>
                      <a:pt x="51040" y="21802"/>
                    </a:cubicBezTo>
                    <a:cubicBezTo>
                      <a:pt x="51127" y="21809"/>
                      <a:pt x="51213" y="21813"/>
                      <a:pt x="51299" y="21813"/>
                    </a:cubicBezTo>
                    <a:cubicBezTo>
                      <a:pt x="51695" y="21813"/>
                      <a:pt x="52080" y="21739"/>
                      <a:pt x="52462" y="21624"/>
                    </a:cubicBezTo>
                    <a:cubicBezTo>
                      <a:pt x="52680" y="21560"/>
                      <a:pt x="52908" y="21514"/>
                      <a:pt x="53135" y="21451"/>
                    </a:cubicBezTo>
                    <a:lnTo>
                      <a:pt x="53135" y="21451"/>
                    </a:lnTo>
                    <a:cubicBezTo>
                      <a:pt x="53194" y="23100"/>
                      <a:pt x="53030" y="24776"/>
                      <a:pt x="52912" y="26412"/>
                    </a:cubicBezTo>
                    <a:cubicBezTo>
                      <a:pt x="52716" y="26549"/>
                      <a:pt x="52790" y="26836"/>
                      <a:pt x="52962" y="26946"/>
                    </a:cubicBezTo>
                    <a:cubicBezTo>
                      <a:pt x="53065" y="27141"/>
                      <a:pt x="53280" y="27252"/>
                      <a:pt x="53480" y="27252"/>
                    </a:cubicBezTo>
                    <a:cubicBezTo>
                      <a:pt x="53677" y="27252"/>
                      <a:pt x="53861" y="27144"/>
                      <a:pt x="53911" y="26900"/>
                    </a:cubicBezTo>
                    <a:cubicBezTo>
                      <a:pt x="54529" y="26954"/>
                      <a:pt x="55291" y="27182"/>
                      <a:pt x="55715" y="27223"/>
                    </a:cubicBezTo>
                    <a:cubicBezTo>
                      <a:pt x="55997" y="27249"/>
                      <a:pt x="56277" y="27261"/>
                      <a:pt x="56556" y="27261"/>
                    </a:cubicBezTo>
                    <a:cubicBezTo>
                      <a:pt x="57089" y="27261"/>
                      <a:pt x="57617" y="27216"/>
                      <a:pt x="58148" y="27133"/>
                    </a:cubicBezTo>
                    <a:lnTo>
                      <a:pt x="58148" y="27133"/>
                    </a:lnTo>
                    <a:cubicBezTo>
                      <a:pt x="58193" y="27684"/>
                      <a:pt x="57988" y="28235"/>
                      <a:pt x="57915" y="28777"/>
                    </a:cubicBezTo>
                    <a:cubicBezTo>
                      <a:pt x="57829" y="29442"/>
                      <a:pt x="57787" y="30113"/>
                      <a:pt x="57747" y="30782"/>
                    </a:cubicBezTo>
                    <a:cubicBezTo>
                      <a:pt x="57656" y="32372"/>
                      <a:pt x="57496" y="33980"/>
                      <a:pt x="57273" y="35561"/>
                    </a:cubicBezTo>
                    <a:cubicBezTo>
                      <a:pt x="57017" y="35577"/>
                      <a:pt x="56761" y="35584"/>
                      <a:pt x="56504" y="35584"/>
                    </a:cubicBezTo>
                    <a:cubicBezTo>
                      <a:pt x="55557" y="35584"/>
                      <a:pt x="54603" y="35488"/>
                      <a:pt x="53650" y="35370"/>
                    </a:cubicBezTo>
                    <a:cubicBezTo>
                      <a:pt x="53829" y="35046"/>
                      <a:pt x="53865" y="34600"/>
                      <a:pt x="53905" y="34268"/>
                    </a:cubicBezTo>
                    <a:cubicBezTo>
                      <a:pt x="53997" y="33520"/>
                      <a:pt x="53928" y="32777"/>
                      <a:pt x="53955" y="32031"/>
                    </a:cubicBezTo>
                    <a:cubicBezTo>
                      <a:pt x="53961" y="31923"/>
                      <a:pt x="53860" y="31859"/>
                      <a:pt x="53763" y="31859"/>
                    </a:cubicBezTo>
                    <a:cubicBezTo>
                      <a:pt x="53695" y="31859"/>
                      <a:pt x="53629" y="31890"/>
                      <a:pt x="53604" y="31962"/>
                    </a:cubicBezTo>
                    <a:cubicBezTo>
                      <a:pt x="53381" y="32605"/>
                      <a:pt x="53200" y="33233"/>
                      <a:pt x="53058" y="33903"/>
                    </a:cubicBezTo>
                    <a:cubicBezTo>
                      <a:pt x="52981" y="34295"/>
                      <a:pt x="52762" y="34815"/>
                      <a:pt x="52794" y="35256"/>
                    </a:cubicBezTo>
                    <a:cubicBezTo>
                      <a:pt x="52088" y="35160"/>
                      <a:pt x="51386" y="35061"/>
                      <a:pt x="50693" y="34987"/>
                    </a:cubicBezTo>
                    <a:cubicBezTo>
                      <a:pt x="49842" y="34897"/>
                      <a:pt x="48990" y="34787"/>
                      <a:pt x="48137" y="34672"/>
                    </a:cubicBezTo>
                    <a:cubicBezTo>
                      <a:pt x="48115" y="34518"/>
                      <a:pt x="48060" y="34367"/>
                      <a:pt x="48042" y="34208"/>
                    </a:cubicBezTo>
                    <a:cubicBezTo>
                      <a:pt x="48006" y="33885"/>
                      <a:pt x="48000" y="33561"/>
                      <a:pt x="48006" y="33233"/>
                    </a:cubicBezTo>
                    <a:cubicBezTo>
                      <a:pt x="48019" y="32668"/>
                      <a:pt x="48055" y="32113"/>
                      <a:pt x="48042" y="31547"/>
                    </a:cubicBezTo>
                    <a:cubicBezTo>
                      <a:pt x="48036" y="31365"/>
                      <a:pt x="47868" y="31253"/>
                      <a:pt x="47706" y="31253"/>
                    </a:cubicBezTo>
                    <a:cubicBezTo>
                      <a:pt x="47594" y="31253"/>
                      <a:pt x="47484" y="31307"/>
                      <a:pt x="47436" y="31429"/>
                    </a:cubicBezTo>
                    <a:cubicBezTo>
                      <a:pt x="47199" y="32035"/>
                      <a:pt x="47085" y="32659"/>
                      <a:pt x="47043" y="33306"/>
                    </a:cubicBezTo>
                    <a:cubicBezTo>
                      <a:pt x="47026" y="33625"/>
                      <a:pt x="46980" y="34113"/>
                      <a:pt x="47062" y="34527"/>
                    </a:cubicBezTo>
                    <a:cubicBezTo>
                      <a:pt x="45714" y="34336"/>
                      <a:pt x="44374" y="34131"/>
                      <a:pt x="43030" y="33926"/>
                    </a:cubicBezTo>
                    <a:cubicBezTo>
                      <a:pt x="42797" y="33890"/>
                      <a:pt x="42560" y="33858"/>
                      <a:pt x="42328" y="33825"/>
                    </a:cubicBezTo>
                    <a:cubicBezTo>
                      <a:pt x="42109" y="33557"/>
                      <a:pt x="41977" y="33292"/>
                      <a:pt x="41909" y="32882"/>
                    </a:cubicBezTo>
                    <a:cubicBezTo>
                      <a:pt x="41827" y="32349"/>
                      <a:pt x="41794" y="31789"/>
                      <a:pt x="41899" y="31261"/>
                    </a:cubicBezTo>
                    <a:cubicBezTo>
                      <a:pt x="41946" y="31025"/>
                      <a:pt x="41772" y="30891"/>
                      <a:pt x="41592" y="30891"/>
                    </a:cubicBezTo>
                    <a:cubicBezTo>
                      <a:pt x="41455" y="30891"/>
                      <a:pt x="41315" y="30968"/>
                      <a:pt x="41266" y="31137"/>
                    </a:cubicBezTo>
                    <a:cubicBezTo>
                      <a:pt x="41056" y="31884"/>
                      <a:pt x="41029" y="32664"/>
                      <a:pt x="41184" y="33425"/>
                    </a:cubicBezTo>
                    <a:cubicBezTo>
                      <a:pt x="41203" y="33502"/>
                      <a:pt x="41226" y="33584"/>
                      <a:pt x="41257" y="33671"/>
                    </a:cubicBezTo>
                    <a:cubicBezTo>
                      <a:pt x="40072" y="33507"/>
                      <a:pt x="38888" y="33356"/>
                      <a:pt x="37704" y="33219"/>
                    </a:cubicBezTo>
                    <a:cubicBezTo>
                      <a:pt x="37694" y="33196"/>
                      <a:pt x="37685" y="33179"/>
                      <a:pt x="37672" y="33156"/>
                    </a:cubicBezTo>
                    <a:cubicBezTo>
                      <a:pt x="37471" y="32805"/>
                      <a:pt x="37384" y="32472"/>
                      <a:pt x="37366" y="32067"/>
                    </a:cubicBezTo>
                    <a:cubicBezTo>
                      <a:pt x="37344" y="31702"/>
                      <a:pt x="37412" y="31356"/>
                      <a:pt x="37420" y="30992"/>
                    </a:cubicBezTo>
                    <a:cubicBezTo>
                      <a:pt x="37424" y="30833"/>
                      <a:pt x="37266" y="30722"/>
                      <a:pt x="37117" y="30722"/>
                    </a:cubicBezTo>
                    <a:cubicBezTo>
                      <a:pt x="37039" y="30722"/>
                      <a:pt x="36964" y="30753"/>
                      <a:pt x="36915" y="30823"/>
                    </a:cubicBezTo>
                    <a:cubicBezTo>
                      <a:pt x="36496" y="31419"/>
                      <a:pt x="36446" y="32390"/>
                      <a:pt x="36732" y="33120"/>
                    </a:cubicBezTo>
                    <a:cubicBezTo>
                      <a:pt x="35239" y="32960"/>
                      <a:pt x="33748" y="32813"/>
                      <a:pt x="32253" y="32687"/>
                    </a:cubicBezTo>
                    <a:cubicBezTo>
                      <a:pt x="32226" y="32618"/>
                      <a:pt x="32190" y="32550"/>
                      <a:pt x="32154" y="32491"/>
                    </a:cubicBezTo>
                    <a:cubicBezTo>
                      <a:pt x="31999" y="32245"/>
                      <a:pt x="31889" y="32008"/>
                      <a:pt x="31807" y="31730"/>
                    </a:cubicBezTo>
                    <a:cubicBezTo>
                      <a:pt x="31657" y="31246"/>
                      <a:pt x="31767" y="30782"/>
                      <a:pt x="31744" y="30294"/>
                    </a:cubicBezTo>
                    <a:cubicBezTo>
                      <a:pt x="31735" y="30131"/>
                      <a:pt x="31603" y="30041"/>
                      <a:pt x="31466" y="30041"/>
                    </a:cubicBezTo>
                    <a:cubicBezTo>
                      <a:pt x="31389" y="30041"/>
                      <a:pt x="31311" y="30069"/>
                      <a:pt x="31252" y="30130"/>
                    </a:cubicBezTo>
                    <a:cubicBezTo>
                      <a:pt x="30701" y="30691"/>
                      <a:pt x="30750" y="31812"/>
                      <a:pt x="31147" y="32590"/>
                    </a:cubicBezTo>
                    <a:cubicBezTo>
                      <a:pt x="29826" y="32485"/>
                      <a:pt x="28499" y="32390"/>
                      <a:pt x="27169" y="32294"/>
                    </a:cubicBezTo>
                    <a:cubicBezTo>
                      <a:pt x="26964" y="31611"/>
                      <a:pt x="26895" y="30918"/>
                      <a:pt x="27069" y="30185"/>
                    </a:cubicBezTo>
                    <a:cubicBezTo>
                      <a:pt x="27112" y="30007"/>
                      <a:pt x="26964" y="29887"/>
                      <a:pt x="26813" y="29887"/>
                    </a:cubicBezTo>
                    <a:cubicBezTo>
                      <a:pt x="26744" y="29887"/>
                      <a:pt x="26674" y="29913"/>
                      <a:pt x="26622" y="29970"/>
                    </a:cubicBezTo>
                    <a:cubicBezTo>
                      <a:pt x="26171" y="30454"/>
                      <a:pt x="25957" y="31442"/>
                      <a:pt x="26135" y="32222"/>
                    </a:cubicBezTo>
                    <a:cubicBezTo>
                      <a:pt x="24868" y="32126"/>
                      <a:pt x="23602" y="32026"/>
                      <a:pt x="22335" y="31907"/>
                    </a:cubicBezTo>
                    <a:cubicBezTo>
                      <a:pt x="22184" y="31561"/>
                      <a:pt x="22066" y="31265"/>
                      <a:pt x="22056" y="30836"/>
                    </a:cubicBezTo>
                    <a:cubicBezTo>
                      <a:pt x="22052" y="30372"/>
                      <a:pt x="22089" y="29894"/>
                      <a:pt x="22220" y="29442"/>
                    </a:cubicBezTo>
                    <a:cubicBezTo>
                      <a:pt x="22283" y="29235"/>
                      <a:pt x="22110" y="29104"/>
                      <a:pt x="21935" y="29104"/>
                    </a:cubicBezTo>
                    <a:cubicBezTo>
                      <a:pt x="21829" y="29104"/>
                      <a:pt x="21722" y="29152"/>
                      <a:pt x="21665" y="29260"/>
                    </a:cubicBezTo>
                    <a:cubicBezTo>
                      <a:pt x="21328" y="29907"/>
                      <a:pt x="21032" y="31000"/>
                      <a:pt x="21278" y="31816"/>
                    </a:cubicBezTo>
                    <a:cubicBezTo>
                      <a:pt x="19556" y="31657"/>
                      <a:pt x="17833" y="31479"/>
                      <a:pt x="16111" y="31301"/>
                    </a:cubicBezTo>
                    <a:cubicBezTo>
                      <a:pt x="16092" y="31228"/>
                      <a:pt x="16075" y="31151"/>
                      <a:pt x="16052" y="31078"/>
                    </a:cubicBezTo>
                    <a:cubicBezTo>
                      <a:pt x="15993" y="30836"/>
                      <a:pt x="16010" y="30567"/>
                      <a:pt x="16006" y="30321"/>
                    </a:cubicBezTo>
                    <a:cubicBezTo>
                      <a:pt x="15993" y="29880"/>
                      <a:pt x="15983" y="29383"/>
                      <a:pt x="16107" y="28954"/>
                    </a:cubicBezTo>
                    <a:cubicBezTo>
                      <a:pt x="16149" y="28800"/>
                      <a:pt x="16005" y="28690"/>
                      <a:pt x="15869" y="28690"/>
                    </a:cubicBezTo>
                    <a:cubicBezTo>
                      <a:pt x="15789" y="28690"/>
                      <a:pt x="15712" y="28728"/>
                      <a:pt x="15678" y="28818"/>
                    </a:cubicBezTo>
                    <a:cubicBezTo>
                      <a:pt x="15482" y="29337"/>
                      <a:pt x="15295" y="29829"/>
                      <a:pt x="15236" y="30390"/>
                    </a:cubicBezTo>
                    <a:cubicBezTo>
                      <a:pt x="15213" y="30626"/>
                      <a:pt x="15209" y="30933"/>
                      <a:pt x="15263" y="31215"/>
                    </a:cubicBezTo>
                    <a:cubicBezTo>
                      <a:pt x="13718" y="31055"/>
                      <a:pt x="12174" y="30891"/>
                      <a:pt x="10635" y="30731"/>
                    </a:cubicBezTo>
                    <a:cubicBezTo>
                      <a:pt x="10479" y="30718"/>
                      <a:pt x="10328" y="30700"/>
                      <a:pt x="10174" y="30681"/>
                    </a:cubicBezTo>
                    <a:cubicBezTo>
                      <a:pt x="10010" y="29821"/>
                      <a:pt x="10307" y="29055"/>
                      <a:pt x="10370" y="28176"/>
                    </a:cubicBezTo>
                    <a:cubicBezTo>
                      <a:pt x="10383" y="28016"/>
                      <a:pt x="10232" y="27847"/>
                      <a:pt x="10084" y="27847"/>
                    </a:cubicBezTo>
                    <a:cubicBezTo>
                      <a:pt x="10021" y="27847"/>
                      <a:pt x="9959" y="27878"/>
                      <a:pt x="9910" y="27953"/>
                    </a:cubicBezTo>
                    <a:cubicBezTo>
                      <a:pt x="9500" y="28554"/>
                      <a:pt x="9098" y="29716"/>
                      <a:pt x="9268" y="30586"/>
                    </a:cubicBezTo>
                    <a:cubicBezTo>
                      <a:pt x="7887" y="30435"/>
                      <a:pt x="6511" y="30277"/>
                      <a:pt x="5130" y="30157"/>
                    </a:cubicBezTo>
                    <a:cubicBezTo>
                      <a:pt x="5130" y="29907"/>
                      <a:pt x="5048" y="29602"/>
                      <a:pt x="5030" y="29424"/>
                    </a:cubicBezTo>
                    <a:cubicBezTo>
                      <a:pt x="4966" y="28795"/>
                      <a:pt x="4976" y="28075"/>
                      <a:pt x="5089" y="27451"/>
                    </a:cubicBezTo>
                    <a:cubicBezTo>
                      <a:pt x="5124" y="27265"/>
                      <a:pt x="4972" y="27142"/>
                      <a:pt x="4822" y="27142"/>
                    </a:cubicBezTo>
                    <a:cubicBezTo>
                      <a:pt x="4733" y="27142"/>
                      <a:pt x="4645" y="27186"/>
                      <a:pt x="4597" y="27287"/>
                    </a:cubicBezTo>
                    <a:cubicBezTo>
                      <a:pt x="4333" y="27825"/>
                      <a:pt x="4232" y="28390"/>
                      <a:pt x="4215" y="28986"/>
                    </a:cubicBezTo>
                    <a:cubicBezTo>
                      <a:pt x="4210" y="29215"/>
                      <a:pt x="4187" y="29716"/>
                      <a:pt x="4292" y="30094"/>
                    </a:cubicBezTo>
                    <a:cubicBezTo>
                      <a:pt x="3959" y="30071"/>
                      <a:pt x="3622" y="30039"/>
                      <a:pt x="3289" y="30021"/>
                    </a:cubicBezTo>
                    <a:cubicBezTo>
                      <a:pt x="3243" y="30018"/>
                      <a:pt x="3171" y="30018"/>
                      <a:pt x="3080" y="30018"/>
                    </a:cubicBezTo>
                    <a:cubicBezTo>
                      <a:pt x="3056" y="30018"/>
                      <a:pt x="3031" y="30018"/>
                      <a:pt x="3005" y="30018"/>
                    </a:cubicBezTo>
                    <a:cubicBezTo>
                      <a:pt x="2386" y="30018"/>
                      <a:pt x="1141" y="30009"/>
                      <a:pt x="1107" y="29547"/>
                    </a:cubicBezTo>
                    <a:cubicBezTo>
                      <a:pt x="1066" y="28927"/>
                      <a:pt x="1121" y="28290"/>
                      <a:pt x="1102" y="27665"/>
                    </a:cubicBezTo>
                    <a:cubicBezTo>
                      <a:pt x="1071" y="26521"/>
                      <a:pt x="984" y="25373"/>
                      <a:pt x="952" y="24229"/>
                    </a:cubicBezTo>
                    <a:cubicBezTo>
                      <a:pt x="1539" y="24207"/>
                      <a:pt x="2127" y="24202"/>
                      <a:pt x="2715" y="24202"/>
                    </a:cubicBezTo>
                    <a:cubicBezTo>
                      <a:pt x="3317" y="24202"/>
                      <a:pt x="3920" y="24208"/>
                      <a:pt x="4524" y="24208"/>
                    </a:cubicBezTo>
                    <a:cubicBezTo>
                      <a:pt x="4718" y="24208"/>
                      <a:pt x="4920" y="24210"/>
                      <a:pt x="5126" y="24210"/>
                    </a:cubicBezTo>
                    <a:cubicBezTo>
                      <a:pt x="5840" y="24210"/>
                      <a:pt x="6603" y="24180"/>
                      <a:pt x="7239" y="23916"/>
                    </a:cubicBezTo>
                    <a:cubicBezTo>
                      <a:pt x="7285" y="23966"/>
                      <a:pt x="7327" y="24016"/>
                      <a:pt x="7376" y="24061"/>
                    </a:cubicBezTo>
                    <a:cubicBezTo>
                      <a:pt x="7451" y="24136"/>
                      <a:pt x="7537" y="24168"/>
                      <a:pt x="7622" y="24168"/>
                    </a:cubicBezTo>
                    <a:cubicBezTo>
                      <a:pt x="7906" y="24168"/>
                      <a:pt x="8177" y="23817"/>
                      <a:pt x="7977" y="23537"/>
                    </a:cubicBezTo>
                    <a:cubicBezTo>
                      <a:pt x="7281" y="22549"/>
                      <a:pt x="7367" y="20963"/>
                      <a:pt x="7522" y="19687"/>
                    </a:cubicBezTo>
                    <a:lnTo>
                      <a:pt x="7522" y="19687"/>
                    </a:lnTo>
                    <a:cubicBezTo>
                      <a:pt x="7782" y="19706"/>
                      <a:pt x="8051" y="19706"/>
                      <a:pt x="8284" y="19737"/>
                    </a:cubicBezTo>
                    <a:cubicBezTo>
                      <a:pt x="8567" y="19780"/>
                      <a:pt x="8967" y="19872"/>
                      <a:pt x="9333" y="19872"/>
                    </a:cubicBezTo>
                    <a:cubicBezTo>
                      <a:pt x="9595" y="19872"/>
                      <a:pt x="9839" y="19825"/>
                      <a:pt x="10010" y="19678"/>
                    </a:cubicBezTo>
                    <a:cubicBezTo>
                      <a:pt x="10179" y="19542"/>
                      <a:pt x="10269" y="19241"/>
                      <a:pt x="10051" y="19086"/>
                    </a:cubicBezTo>
                    <a:cubicBezTo>
                      <a:pt x="9623" y="18795"/>
                      <a:pt x="8957" y="18871"/>
                      <a:pt x="8456" y="18831"/>
                    </a:cubicBezTo>
                    <a:cubicBezTo>
                      <a:pt x="8240" y="18815"/>
                      <a:pt x="8028" y="18807"/>
                      <a:pt x="7814" y="18807"/>
                    </a:cubicBezTo>
                    <a:cubicBezTo>
                      <a:pt x="7770" y="18807"/>
                      <a:pt x="7726" y="18807"/>
                      <a:pt x="7682" y="18808"/>
                    </a:cubicBezTo>
                    <a:cubicBezTo>
                      <a:pt x="7668" y="18808"/>
                      <a:pt x="7649" y="18812"/>
                      <a:pt x="7636" y="18812"/>
                    </a:cubicBezTo>
                    <a:cubicBezTo>
                      <a:pt x="7846" y="17377"/>
                      <a:pt x="8261" y="15969"/>
                      <a:pt x="8776" y="14616"/>
                    </a:cubicBezTo>
                    <a:cubicBezTo>
                      <a:pt x="9231" y="14698"/>
                      <a:pt x="9687" y="14858"/>
                      <a:pt x="10128" y="14980"/>
                    </a:cubicBezTo>
                    <a:cubicBezTo>
                      <a:pt x="10357" y="15040"/>
                      <a:pt x="10696" y="15133"/>
                      <a:pt x="11005" y="15133"/>
                    </a:cubicBezTo>
                    <a:cubicBezTo>
                      <a:pt x="11262" y="15133"/>
                      <a:pt x="11498" y="15069"/>
                      <a:pt x="11636" y="14871"/>
                    </a:cubicBezTo>
                    <a:cubicBezTo>
                      <a:pt x="11691" y="14793"/>
                      <a:pt x="11723" y="14675"/>
                      <a:pt x="11655" y="14589"/>
                    </a:cubicBezTo>
                    <a:cubicBezTo>
                      <a:pt x="11340" y="14206"/>
                      <a:pt x="10607" y="14206"/>
                      <a:pt x="10147" y="14106"/>
                    </a:cubicBezTo>
                    <a:cubicBezTo>
                      <a:pt x="9814" y="14037"/>
                      <a:pt x="9484" y="13980"/>
                      <a:pt x="9158" y="13980"/>
                    </a:cubicBezTo>
                    <a:cubicBezTo>
                      <a:pt x="9114" y="13980"/>
                      <a:pt x="9070" y="13981"/>
                      <a:pt x="9026" y="13983"/>
                    </a:cubicBezTo>
                    <a:cubicBezTo>
                      <a:pt x="9618" y="12529"/>
                      <a:pt x="10383" y="11167"/>
                      <a:pt x="11291" y="9904"/>
                    </a:cubicBezTo>
                    <a:cubicBezTo>
                      <a:pt x="11797" y="10276"/>
                      <a:pt x="12629" y="10873"/>
                      <a:pt x="13240" y="10873"/>
                    </a:cubicBezTo>
                    <a:cubicBezTo>
                      <a:pt x="13447" y="10873"/>
                      <a:pt x="13629" y="10804"/>
                      <a:pt x="13764" y="10634"/>
                    </a:cubicBezTo>
                    <a:cubicBezTo>
                      <a:pt x="13878" y="10493"/>
                      <a:pt x="13851" y="10333"/>
                      <a:pt x="13737" y="10201"/>
                    </a:cubicBezTo>
                    <a:cubicBezTo>
                      <a:pt x="13609" y="10060"/>
                      <a:pt x="13441" y="10014"/>
                      <a:pt x="13259" y="9986"/>
                    </a:cubicBezTo>
                    <a:cubicBezTo>
                      <a:pt x="12994" y="9946"/>
                      <a:pt x="12753" y="9822"/>
                      <a:pt x="12521" y="9709"/>
                    </a:cubicBezTo>
                    <a:cubicBezTo>
                      <a:pt x="12265" y="9582"/>
                      <a:pt x="11987" y="9449"/>
                      <a:pt x="11705" y="9353"/>
                    </a:cubicBezTo>
                    <a:cubicBezTo>
                      <a:pt x="12694" y="8078"/>
                      <a:pt x="13838" y="6920"/>
                      <a:pt x="15108" y="5900"/>
                    </a:cubicBezTo>
                    <a:cubicBezTo>
                      <a:pt x="15163" y="5854"/>
                      <a:pt x="15218" y="5818"/>
                      <a:pt x="15272" y="5772"/>
                    </a:cubicBezTo>
                    <a:cubicBezTo>
                      <a:pt x="15482" y="6028"/>
                      <a:pt x="15719" y="6260"/>
                      <a:pt x="15960" y="6483"/>
                    </a:cubicBezTo>
                    <a:cubicBezTo>
                      <a:pt x="16311" y="6802"/>
                      <a:pt x="16658" y="7180"/>
                      <a:pt x="17159" y="7180"/>
                    </a:cubicBezTo>
                    <a:cubicBezTo>
                      <a:pt x="17286" y="7180"/>
                      <a:pt x="17405" y="7044"/>
                      <a:pt x="17387" y="6916"/>
                    </a:cubicBezTo>
                    <a:cubicBezTo>
                      <a:pt x="17318" y="6415"/>
                      <a:pt x="16895" y="6137"/>
                      <a:pt x="16534" y="5822"/>
                    </a:cubicBezTo>
                    <a:cubicBezTo>
                      <a:pt x="16325" y="5645"/>
                      <a:pt x="16107" y="5471"/>
                      <a:pt x="15869" y="5321"/>
                    </a:cubicBezTo>
                    <a:cubicBezTo>
                      <a:pt x="17373" y="4232"/>
                      <a:pt x="19018" y="3362"/>
                      <a:pt x="20740" y="2697"/>
                    </a:cubicBezTo>
                    <a:cubicBezTo>
                      <a:pt x="20767" y="2824"/>
                      <a:pt x="20794" y="2956"/>
                      <a:pt x="20822" y="3089"/>
                    </a:cubicBezTo>
                    <a:cubicBezTo>
                      <a:pt x="20904" y="3462"/>
                      <a:pt x="21004" y="3841"/>
                      <a:pt x="21242" y="4132"/>
                    </a:cubicBezTo>
                    <a:cubicBezTo>
                      <a:pt x="21322" y="4228"/>
                      <a:pt x="21452" y="4277"/>
                      <a:pt x="21578" y="4277"/>
                    </a:cubicBezTo>
                    <a:cubicBezTo>
                      <a:pt x="21779" y="4277"/>
                      <a:pt x="21967" y="4152"/>
                      <a:pt x="21920" y="3900"/>
                    </a:cubicBezTo>
                    <a:cubicBezTo>
                      <a:pt x="21856" y="3535"/>
                      <a:pt x="21756" y="2865"/>
                      <a:pt x="21505" y="2414"/>
                    </a:cubicBezTo>
                    <a:cubicBezTo>
                      <a:pt x="23551" y="1703"/>
                      <a:pt x="25707" y="1284"/>
                      <a:pt x="27871" y="1139"/>
                    </a:cubicBezTo>
                    <a:cubicBezTo>
                      <a:pt x="27894" y="1448"/>
                      <a:pt x="27989" y="1781"/>
                      <a:pt x="28062" y="2081"/>
                    </a:cubicBezTo>
                    <a:cubicBezTo>
                      <a:pt x="28133" y="2357"/>
                      <a:pt x="28364" y="3167"/>
                      <a:pt x="28742" y="3167"/>
                    </a:cubicBezTo>
                    <a:cubicBezTo>
                      <a:pt x="28827" y="3167"/>
                      <a:pt x="28919" y="3126"/>
                      <a:pt x="29019" y="3029"/>
                    </a:cubicBezTo>
                    <a:cubicBezTo>
                      <a:pt x="29219" y="2838"/>
                      <a:pt x="29105" y="2432"/>
                      <a:pt x="29055" y="2209"/>
                    </a:cubicBezTo>
                    <a:cubicBezTo>
                      <a:pt x="28987" y="1890"/>
                      <a:pt x="28891" y="1566"/>
                      <a:pt x="28787" y="1257"/>
                    </a:cubicBezTo>
                    <a:cubicBezTo>
                      <a:pt x="28773" y="1221"/>
                      <a:pt x="28750" y="1162"/>
                      <a:pt x="28722" y="1088"/>
                    </a:cubicBezTo>
                    <a:cubicBezTo>
                      <a:pt x="29029" y="1077"/>
                      <a:pt x="29335" y="1071"/>
                      <a:pt x="29641" y="1071"/>
                    </a:cubicBezTo>
                    <a:close/>
                    <a:moveTo>
                      <a:pt x="29332" y="1"/>
                    </a:moveTo>
                    <a:cubicBezTo>
                      <a:pt x="23276" y="1"/>
                      <a:pt x="17290" y="2311"/>
                      <a:pt x="12862" y="6455"/>
                    </a:cubicBezTo>
                    <a:cubicBezTo>
                      <a:pt x="10215" y="8939"/>
                      <a:pt x="8379" y="12219"/>
                      <a:pt x="7313" y="15664"/>
                    </a:cubicBezTo>
                    <a:cubicBezTo>
                      <a:pt x="6711" y="17619"/>
                      <a:pt x="5731" y="21264"/>
                      <a:pt x="6866" y="23369"/>
                    </a:cubicBezTo>
                    <a:cubicBezTo>
                      <a:pt x="6487" y="23451"/>
                      <a:pt x="6069" y="23476"/>
                      <a:pt x="5647" y="23476"/>
                    </a:cubicBezTo>
                    <a:cubicBezTo>
                      <a:pt x="5069" y="23476"/>
                      <a:pt x="4483" y="23430"/>
                      <a:pt x="3977" y="23428"/>
                    </a:cubicBezTo>
                    <a:cubicBezTo>
                      <a:pt x="3381" y="23426"/>
                      <a:pt x="2786" y="23416"/>
                      <a:pt x="2193" y="23416"/>
                    </a:cubicBezTo>
                    <a:cubicBezTo>
                      <a:pt x="1635" y="23416"/>
                      <a:pt x="1078" y="23424"/>
                      <a:pt x="520" y="23455"/>
                    </a:cubicBezTo>
                    <a:cubicBezTo>
                      <a:pt x="295" y="23469"/>
                      <a:pt x="150" y="23665"/>
                      <a:pt x="154" y="23874"/>
                    </a:cubicBezTo>
                    <a:cubicBezTo>
                      <a:pt x="182" y="25159"/>
                      <a:pt x="291" y="26439"/>
                      <a:pt x="333" y="27720"/>
                    </a:cubicBezTo>
                    <a:cubicBezTo>
                      <a:pt x="350" y="28353"/>
                      <a:pt x="0" y="29798"/>
                      <a:pt x="451" y="30340"/>
                    </a:cubicBezTo>
                    <a:cubicBezTo>
                      <a:pt x="766" y="30716"/>
                      <a:pt x="1126" y="30782"/>
                      <a:pt x="1557" y="30782"/>
                    </a:cubicBezTo>
                    <a:cubicBezTo>
                      <a:pt x="1669" y="30782"/>
                      <a:pt x="1786" y="30778"/>
                      <a:pt x="1908" y="30773"/>
                    </a:cubicBezTo>
                    <a:cubicBezTo>
                      <a:pt x="2075" y="30767"/>
                      <a:pt x="2242" y="30765"/>
                      <a:pt x="2410" y="30765"/>
                    </a:cubicBezTo>
                    <a:cubicBezTo>
                      <a:pt x="3850" y="30765"/>
                      <a:pt x="5349" y="30961"/>
                      <a:pt x="6757" y="31133"/>
                    </a:cubicBezTo>
                    <a:cubicBezTo>
                      <a:pt x="12717" y="31857"/>
                      <a:pt x="18727" y="32485"/>
                      <a:pt x="24708" y="32960"/>
                    </a:cubicBezTo>
                    <a:cubicBezTo>
                      <a:pt x="25374" y="33010"/>
                      <a:pt x="26035" y="33065"/>
                      <a:pt x="26695" y="33114"/>
                    </a:cubicBezTo>
                    <a:cubicBezTo>
                      <a:pt x="26722" y="33133"/>
                      <a:pt x="26750" y="33156"/>
                      <a:pt x="26781" y="33174"/>
                    </a:cubicBezTo>
                    <a:cubicBezTo>
                      <a:pt x="26832" y="33201"/>
                      <a:pt x="26884" y="33212"/>
                      <a:pt x="26934" y="33212"/>
                    </a:cubicBezTo>
                    <a:cubicBezTo>
                      <a:pt x="27006" y="33212"/>
                      <a:pt x="27075" y="33189"/>
                      <a:pt x="27137" y="33151"/>
                    </a:cubicBezTo>
                    <a:cubicBezTo>
                      <a:pt x="32053" y="33534"/>
                      <a:pt x="36938" y="33940"/>
                      <a:pt x="41836" y="34687"/>
                    </a:cubicBezTo>
                    <a:cubicBezTo>
                      <a:pt x="44725" y="35128"/>
                      <a:pt x="47609" y="35584"/>
                      <a:pt x="50515" y="35913"/>
                    </a:cubicBezTo>
                    <a:cubicBezTo>
                      <a:pt x="52495" y="36137"/>
                      <a:pt x="54531" y="36543"/>
                      <a:pt x="56540" y="36543"/>
                    </a:cubicBezTo>
                    <a:cubicBezTo>
                      <a:pt x="56936" y="36543"/>
                      <a:pt x="57331" y="36527"/>
                      <a:pt x="57724" y="36491"/>
                    </a:cubicBezTo>
                    <a:cubicBezTo>
                      <a:pt x="57934" y="36468"/>
                      <a:pt x="58129" y="36318"/>
                      <a:pt x="58161" y="36104"/>
                    </a:cubicBezTo>
                    <a:cubicBezTo>
                      <a:pt x="58439" y="34208"/>
                      <a:pt x="58607" y="32294"/>
                      <a:pt x="58722" y="30380"/>
                    </a:cubicBezTo>
                    <a:cubicBezTo>
                      <a:pt x="58794" y="29133"/>
                      <a:pt x="59396" y="27652"/>
                      <a:pt x="58981" y="26435"/>
                    </a:cubicBezTo>
                    <a:cubicBezTo>
                      <a:pt x="58908" y="26217"/>
                      <a:pt x="58722" y="26119"/>
                      <a:pt x="58519" y="26119"/>
                    </a:cubicBezTo>
                    <a:cubicBezTo>
                      <a:pt x="58472" y="26119"/>
                      <a:pt x="58423" y="26124"/>
                      <a:pt x="58375" y="26134"/>
                    </a:cubicBezTo>
                    <a:cubicBezTo>
                      <a:pt x="57576" y="26297"/>
                      <a:pt x="56762" y="26375"/>
                      <a:pt x="55947" y="26375"/>
                    </a:cubicBezTo>
                    <a:cubicBezTo>
                      <a:pt x="55437" y="26375"/>
                      <a:pt x="54927" y="26345"/>
                      <a:pt x="54420" y="26285"/>
                    </a:cubicBezTo>
                    <a:cubicBezTo>
                      <a:pt x="54279" y="26267"/>
                      <a:pt x="54129" y="26248"/>
                      <a:pt x="53978" y="26239"/>
                    </a:cubicBezTo>
                    <a:cubicBezTo>
                      <a:pt x="54256" y="23291"/>
                      <a:pt x="54430" y="20320"/>
                      <a:pt x="53514" y="17464"/>
                    </a:cubicBezTo>
                    <a:cubicBezTo>
                      <a:pt x="52470" y="14206"/>
                      <a:pt x="50447" y="11117"/>
                      <a:pt x="48197" y="8575"/>
                    </a:cubicBezTo>
                    <a:cubicBezTo>
                      <a:pt x="43727" y="3526"/>
                      <a:pt x="37143" y="336"/>
                      <a:pt x="30440" y="27"/>
                    </a:cubicBezTo>
                    <a:cubicBezTo>
                      <a:pt x="30071" y="9"/>
                      <a:pt x="29702" y="1"/>
                      <a:pt x="2933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217;p26"/>
              <p:cNvSpPr/>
              <p:nvPr/>
            </p:nvSpPr>
            <p:spPr>
              <a:xfrm>
                <a:off x="6232709" y="2863073"/>
                <a:ext cx="758203" cy="446175"/>
              </a:xfrm>
              <a:custGeom>
                <a:avLst/>
                <a:gdLst/>
                <a:ahLst/>
                <a:cxnLst/>
                <a:rect l="l" t="t" r="r" b="b"/>
                <a:pathLst>
                  <a:path w="32646" h="19211" extrusionOk="0">
                    <a:moveTo>
                      <a:pt x="14302" y="1014"/>
                    </a:moveTo>
                    <a:cubicBezTo>
                      <a:pt x="15094" y="1014"/>
                      <a:pt x="15880" y="1074"/>
                      <a:pt x="16643" y="1187"/>
                    </a:cubicBezTo>
                    <a:cubicBezTo>
                      <a:pt x="20466" y="1757"/>
                      <a:pt x="24271" y="3639"/>
                      <a:pt x="27055" y="6304"/>
                    </a:cubicBezTo>
                    <a:cubicBezTo>
                      <a:pt x="28617" y="7799"/>
                      <a:pt x="29771" y="9671"/>
                      <a:pt x="30486" y="11704"/>
                    </a:cubicBezTo>
                    <a:cubicBezTo>
                      <a:pt x="31128" y="13526"/>
                      <a:pt x="31616" y="16274"/>
                      <a:pt x="31193" y="18200"/>
                    </a:cubicBezTo>
                    <a:cubicBezTo>
                      <a:pt x="30521" y="18031"/>
                      <a:pt x="29808" y="17978"/>
                      <a:pt x="29085" y="17978"/>
                    </a:cubicBezTo>
                    <a:cubicBezTo>
                      <a:pt x="27874" y="17978"/>
                      <a:pt x="26631" y="18127"/>
                      <a:pt x="25491" y="18127"/>
                    </a:cubicBezTo>
                    <a:cubicBezTo>
                      <a:pt x="25404" y="18127"/>
                      <a:pt x="25318" y="18126"/>
                      <a:pt x="25233" y="18124"/>
                    </a:cubicBezTo>
                    <a:cubicBezTo>
                      <a:pt x="24375" y="18105"/>
                      <a:pt x="23518" y="18102"/>
                      <a:pt x="22660" y="18102"/>
                    </a:cubicBezTo>
                    <a:cubicBezTo>
                      <a:pt x="22339" y="18102"/>
                      <a:pt x="22018" y="18102"/>
                      <a:pt x="21698" y="18102"/>
                    </a:cubicBezTo>
                    <a:cubicBezTo>
                      <a:pt x="19982" y="18102"/>
                      <a:pt x="18266" y="18092"/>
                      <a:pt x="16553" y="17960"/>
                    </a:cubicBezTo>
                    <a:cubicBezTo>
                      <a:pt x="13814" y="17750"/>
                      <a:pt x="11094" y="17403"/>
                      <a:pt x="8351" y="17249"/>
                    </a:cubicBezTo>
                    <a:cubicBezTo>
                      <a:pt x="6921" y="17167"/>
                      <a:pt x="5522" y="17058"/>
                      <a:pt x="4101" y="16871"/>
                    </a:cubicBezTo>
                    <a:cubicBezTo>
                      <a:pt x="3766" y="16826"/>
                      <a:pt x="3417" y="16785"/>
                      <a:pt x="3072" y="16785"/>
                    </a:cubicBezTo>
                    <a:cubicBezTo>
                      <a:pt x="2754" y="16785"/>
                      <a:pt x="2441" y="16820"/>
                      <a:pt x="2146" y="16915"/>
                    </a:cubicBezTo>
                    <a:cubicBezTo>
                      <a:pt x="2000" y="16114"/>
                      <a:pt x="1781" y="15335"/>
                      <a:pt x="1681" y="14524"/>
                    </a:cubicBezTo>
                    <a:cubicBezTo>
                      <a:pt x="1549" y="13394"/>
                      <a:pt x="1699" y="12255"/>
                      <a:pt x="1914" y="11147"/>
                    </a:cubicBezTo>
                    <a:cubicBezTo>
                      <a:pt x="2364" y="8846"/>
                      <a:pt x="3308" y="6682"/>
                      <a:pt x="4829" y="4897"/>
                    </a:cubicBezTo>
                    <a:cubicBezTo>
                      <a:pt x="7143" y="2181"/>
                      <a:pt x="10782" y="1014"/>
                      <a:pt x="14302" y="1014"/>
                    </a:cubicBezTo>
                    <a:close/>
                    <a:moveTo>
                      <a:pt x="14279" y="0"/>
                    </a:moveTo>
                    <a:cubicBezTo>
                      <a:pt x="10488" y="0"/>
                      <a:pt x="6697" y="1460"/>
                      <a:pt x="4118" y="4272"/>
                    </a:cubicBezTo>
                    <a:cubicBezTo>
                      <a:pt x="934" y="7749"/>
                      <a:pt x="0" y="13148"/>
                      <a:pt x="1603" y="17481"/>
                    </a:cubicBezTo>
                    <a:cubicBezTo>
                      <a:pt x="1656" y="17621"/>
                      <a:pt x="1784" y="17686"/>
                      <a:pt x="1910" y="17686"/>
                    </a:cubicBezTo>
                    <a:cubicBezTo>
                      <a:pt x="2025" y="17686"/>
                      <a:pt x="2139" y="17632"/>
                      <a:pt x="2191" y="17531"/>
                    </a:cubicBezTo>
                    <a:cubicBezTo>
                      <a:pt x="6907" y="18019"/>
                      <a:pt x="11646" y="18456"/>
                      <a:pt x="16375" y="18898"/>
                    </a:cubicBezTo>
                    <a:cubicBezTo>
                      <a:pt x="17770" y="19027"/>
                      <a:pt x="19171" y="19066"/>
                      <a:pt x="20573" y="19066"/>
                    </a:cubicBezTo>
                    <a:cubicBezTo>
                      <a:pt x="22661" y="19066"/>
                      <a:pt x="24753" y="18980"/>
                      <a:pt x="26839" y="18980"/>
                    </a:cubicBezTo>
                    <a:cubicBezTo>
                      <a:pt x="28434" y="18980"/>
                      <a:pt x="30025" y="19030"/>
                      <a:pt x="31607" y="19207"/>
                    </a:cubicBezTo>
                    <a:cubicBezTo>
                      <a:pt x="31623" y="19209"/>
                      <a:pt x="31640" y="19210"/>
                      <a:pt x="31656" y="19210"/>
                    </a:cubicBezTo>
                    <a:cubicBezTo>
                      <a:pt x="31958" y="19210"/>
                      <a:pt x="32167" y="18885"/>
                      <a:pt x="32089" y="18643"/>
                    </a:cubicBezTo>
                    <a:cubicBezTo>
                      <a:pt x="32112" y="18597"/>
                      <a:pt x="32135" y="18551"/>
                      <a:pt x="32149" y="18497"/>
                    </a:cubicBezTo>
                    <a:cubicBezTo>
                      <a:pt x="32646" y="16433"/>
                      <a:pt x="32131" y="13799"/>
                      <a:pt x="31557" y="11781"/>
                    </a:cubicBezTo>
                    <a:cubicBezTo>
                      <a:pt x="30960" y="9671"/>
                      <a:pt x="29748" y="7799"/>
                      <a:pt x="28304" y="6172"/>
                    </a:cubicBezTo>
                    <a:cubicBezTo>
                      <a:pt x="25342" y="2846"/>
                      <a:pt x="20767" y="800"/>
                      <a:pt x="16420" y="157"/>
                    </a:cubicBezTo>
                    <a:cubicBezTo>
                      <a:pt x="15712" y="52"/>
                      <a:pt x="14996" y="0"/>
                      <a:pt x="1427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18" name="Google Shape;218;p26"/>
              <p:cNvGrpSpPr/>
              <p:nvPr/>
            </p:nvGrpSpPr>
            <p:grpSpPr>
              <a:xfrm>
                <a:off x="5952058" y="2440517"/>
                <a:ext cx="658452" cy="678263"/>
                <a:chOff x="5952058" y="2440517"/>
                <a:chExt cx="658452" cy="678263"/>
              </a:xfrm>
            </p:grpSpPr>
            <p:sp>
              <p:nvSpPr>
                <p:cNvPr id="219" name="Google Shape;219;p26"/>
                <p:cNvSpPr/>
                <p:nvPr/>
              </p:nvSpPr>
              <p:spPr>
                <a:xfrm>
                  <a:off x="5952058" y="2927127"/>
                  <a:ext cx="65007" cy="191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" h="8252" extrusionOk="0">
                      <a:moveTo>
                        <a:pt x="2474" y="1"/>
                      </a:moveTo>
                      <a:cubicBezTo>
                        <a:pt x="2361" y="1"/>
                        <a:pt x="2244" y="49"/>
                        <a:pt x="2178" y="147"/>
                      </a:cubicBezTo>
                      <a:cubicBezTo>
                        <a:pt x="1399" y="1281"/>
                        <a:pt x="1044" y="2648"/>
                        <a:pt x="702" y="3970"/>
                      </a:cubicBezTo>
                      <a:cubicBezTo>
                        <a:pt x="388" y="5186"/>
                        <a:pt x="1" y="6831"/>
                        <a:pt x="487" y="8021"/>
                      </a:cubicBezTo>
                      <a:cubicBezTo>
                        <a:pt x="542" y="8151"/>
                        <a:pt x="690" y="8251"/>
                        <a:pt x="826" y="8251"/>
                      </a:cubicBezTo>
                      <a:cubicBezTo>
                        <a:pt x="919" y="8251"/>
                        <a:pt x="1006" y="8206"/>
                        <a:pt x="1057" y="8094"/>
                      </a:cubicBezTo>
                      <a:cubicBezTo>
                        <a:pt x="1591" y="6923"/>
                        <a:pt x="1532" y="5537"/>
                        <a:pt x="1823" y="4280"/>
                      </a:cubicBezTo>
                      <a:cubicBezTo>
                        <a:pt x="2133" y="2949"/>
                        <a:pt x="2657" y="1674"/>
                        <a:pt x="2779" y="311"/>
                      </a:cubicBezTo>
                      <a:cubicBezTo>
                        <a:pt x="2798" y="105"/>
                        <a:pt x="2640" y="1"/>
                        <a:pt x="2474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20" name="Google Shape;220;p26"/>
                <p:cNvSpPr/>
                <p:nvPr/>
              </p:nvSpPr>
              <p:spPr>
                <a:xfrm>
                  <a:off x="6067718" y="2643736"/>
                  <a:ext cx="133102" cy="184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1" h="7965" extrusionOk="0">
                      <a:moveTo>
                        <a:pt x="5338" y="1"/>
                      </a:moveTo>
                      <a:cubicBezTo>
                        <a:pt x="5283" y="1"/>
                        <a:pt x="5226" y="18"/>
                        <a:pt x="5172" y="56"/>
                      </a:cubicBezTo>
                      <a:cubicBezTo>
                        <a:pt x="2871" y="1706"/>
                        <a:pt x="1622" y="4913"/>
                        <a:pt x="192" y="7283"/>
                      </a:cubicBezTo>
                      <a:cubicBezTo>
                        <a:pt x="1" y="7596"/>
                        <a:pt x="306" y="7964"/>
                        <a:pt x="605" y="7964"/>
                      </a:cubicBezTo>
                      <a:cubicBezTo>
                        <a:pt x="707" y="7964"/>
                        <a:pt x="808" y="7922"/>
                        <a:pt x="889" y="7820"/>
                      </a:cubicBezTo>
                      <a:cubicBezTo>
                        <a:pt x="1809" y="6659"/>
                        <a:pt x="2684" y="5473"/>
                        <a:pt x="3545" y="4271"/>
                      </a:cubicBezTo>
                      <a:cubicBezTo>
                        <a:pt x="4398" y="3077"/>
                        <a:pt x="5290" y="1875"/>
                        <a:pt x="5673" y="443"/>
                      </a:cubicBezTo>
                      <a:cubicBezTo>
                        <a:pt x="5730" y="232"/>
                        <a:pt x="5545" y="1"/>
                        <a:pt x="5338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21" name="Google Shape;221;p26"/>
                <p:cNvSpPr/>
                <p:nvPr/>
              </p:nvSpPr>
              <p:spPr>
                <a:xfrm>
                  <a:off x="6269265" y="2514721"/>
                  <a:ext cx="175929" cy="101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5" h="4374" extrusionOk="0">
                      <a:moveTo>
                        <a:pt x="6426" y="1"/>
                      </a:moveTo>
                      <a:cubicBezTo>
                        <a:pt x="4123" y="1"/>
                        <a:pt x="1629" y="2266"/>
                        <a:pt x="225" y="3748"/>
                      </a:cubicBezTo>
                      <a:cubicBezTo>
                        <a:pt x="0" y="3984"/>
                        <a:pt x="204" y="4373"/>
                        <a:pt x="478" y="4373"/>
                      </a:cubicBezTo>
                      <a:cubicBezTo>
                        <a:pt x="537" y="4373"/>
                        <a:pt x="600" y="4355"/>
                        <a:pt x="662" y="4313"/>
                      </a:cubicBezTo>
                      <a:cubicBezTo>
                        <a:pt x="1646" y="3647"/>
                        <a:pt x="2649" y="3005"/>
                        <a:pt x="3670" y="2395"/>
                      </a:cubicBezTo>
                      <a:cubicBezTo>
                        <a:pt x="4832" y="1702"/>
                        <a:pt x="6163" y="1388"/>
                        <a:pt x="7324" y="713"/>
                      </a:cubicBezTo>
                      <a:cubicBezTo>
                        <a:pt x="7574" y="572"/>
                        <a:pt x="7524" y="175"/>
                        <a:pt x="7242" y="103"/>
                      </a:cubicBezTo>
                      <a:cubicBezTo>
                        <a:pt x="6974" y="33"/>
                        <a:pt x="6701" y="1"/>
                        <a:pt x="6426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22" name="Google Shape;222;p26"/>
                <p:cNvSpPr/>
                <p:nvPr/>
              </p:nvSpPr>
              <p:spPr>
                <a:xfrm>
                  <a:off x="6500725" y="2440517"/>
                  <a:ext cx="109785" cy="48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7" h="2077" extrusionOk="0">
                      <a:moveTo>
                        <a:pt x="4089" y="0"/>
                      </a:moveTo>
                      <a:cubicBezTo>
                        <a:pt x="4037" y="0"/>
                        <a:pt x="3986" y="9"/>
                        <a:pt x="3938" y="26"/>
                      </a:cubicBezTo>
                      <a:cubicBezTo>
                        <a:pt x="2735" y="478"/>
                        <a:pt x="1505" y="838"/>
                        <a:pt x="342" y="1402"/>
                      </a:cubicBezTo>
                      <a:cubicBezTo>
                        <a:pt x="1" y="1569"/>
                        <a:pt x="193" y="2077"/>
                        <a:pt x="525" y="2077"/>
                      </a:cubicBezTo>
                      <a:cubicBezTo>
                        <a:pt x="556" y="2077"/>
                        <a:pt x="587" y="2073"/>
                        <a:pt x="620" y="2064"/>
                      </a:cubicBezTo>
                      <a:cubicBezTo>
                        <a:pt x="1823" y="1721"/>
                        <a:pt x="3072" y="1593"/>
                        <a:pt x="4261" y="1197"/>
                      </a:cubicBezTo>
                      <a:cubicBezTo>
                        <a:pt x="4539" y="1107"/>
                        <a:pt x="4680" y="897"/>
                        <a:pt x="4708" y="615"/>
                      </a:cubicBezTo>
                      <a:cubicBezTo>
                        <a:pt x="4726" y="423"/>
                        <a:pt x="4666" y="314"/>
                        <a:pt x="4529" y="186"/>
                      </a:cubicBezTo>
                      <a:cubicBezTo>
                        <a:pt x="4416" y="79"/>
                        <a:pt x="4250" y="0"/>
                        <a:pt x="4089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grpSp>
          <p:nvGrpSpPr>
            <p:cNvPr id="223" name="Google Shape;223;p26"/>
            <p:cNvGrpSpPr/>
            <p:nvPr/>
          </p:nvGrpSpPr>
          <p:grpSpPr>
            <a:xfrm>
              <a:off x="574066" y="2269419"/>
              <a:ext cx="413968" cy="409800"/>
              <a:chOff x="1317625" y="2312315"/>
              <a:chExt cx="392201" cy="388252"/>
            </a:xfrm>
          </p:grpSpPr>
          <p:sp>
            <p:nvSpPr>
              <p:cNvPr id="224" name="Google Shape;224;p26"/>
              <p:cNvSpPr/>
              <p:nvPr/>
            </p:nvSpPr>
            <p:spPr>
              <a:xfrm>
                <a:off x="1317625" y="2312315"/>
                <a:ext cx="392201" cy="388252"/>
              </a:xfrm>
              <a:custGeom>
                <a:avLst/>
                <a:gdLst/>
                <a:ahLst/>
                <a:cxnLst/>
                <a:rect l="l" t="t" r="r" b="b"/>
                <a:pathLst>
                  <a:path w="16887" h="16717" extrusionOk="0">
                    <a:moveTo>
                      <a:pt x="12371" y="1386"/>
                    </a:moveTo>
                    <a:cubicBezTo>
                      <a:pt x="12912" y="1386"/>
                      <a:pt x="13363" y="1789"/>
                      <a:pt x="13429" y="2781"/>
                    </a:cubicBezTo>
                    <a:cubicBezTo>
                      <a:pt x="13493" y="3769"/>
                      <a:pt x="13228" y="5195"/>
                      <a:pt x="12572" y="6152"/>
                    </a:cubicBezTo>
                    <a:cubicBezTo>
                      <a:pt x="12317" y="6289"/>
                      <a:pt x="12071" y="6476"/>
                      <a:pt x="11848" y="6736"/>
                    </a:cubicBezTo>
                    <a:cubicBezTo>
                      <a:pt x="11434" y="6057"/>
                      <a:pt x="10755" y="5506"/>
                      <a:pt x="9989" y="5187"/>
                    </a:cubicBezTo>
                    <a:cubicBezTo>
                      <a:pt x="9957" y="5145"/>
                      <a:pt x="9920" y="5113"/>
                      <a:pt x="9884" y="5077"/>
                    </a:cubicBezTo>
                    <a:cubicBezTo>
                      <a:pt x="10016" y="4417"/>
                      <a:pt x="10225" y="3784"/>
                      <a:pt x="10426" y="3136"/>
                    </a:cubicBezTo>
                    <a:cubicBezTo>
                      <a:pt x="10748" y="2122"/>
                      <a:pt x="11641" y="1386"/>
                      <a:pt x="12371" y="1386"/>
                    </a:cubicBezTo>
                    <a:close/>
                    <a:moveTo>
                      <a:pt x="8674" y="5385"/>
                    </a:moveTo>
                    <a:cubicBezTo>
                      <a:pt x="8826" y="5385"/>
                      <a:pt x="8984" y="5404"/>
                      <a:pt x="9146" y="5441"/>
                    </a:cubicBezTo>
                    <a:cubicBezTo>
                      <a:pt x="10412" y="6253"/>
                      <a:pt x="11930" y="7351"/>
                      <a:pt x="11201" y="9050"/>
                    </a:cubicBezTo>
                    <a:cubicBezTo>
                      <a:pt x="10842" y="9891"/>
                      <a:pt x="9994" y="10281"/>
                      <a:pt x="9139" y="10281"/>
                    </a:cubicBezTo>
                    <a:cubicBezTo>
                      <a:pt x="8887" y="10281"/>
                      <a:pt x="8634" y="10247"/>
                      <a:pt x="8394" y="10181"/>
                    </a:cubicBezTo>
                    <a:cubicBezTo>
                      <a:pt x="6932" y="9779"/>
                      <a:pt x="6604" y="8158"/>
                      <a:pt x="6978" y="6873"/>
                    </a:cubicBezTo>
                    <a:cubicBezTo>
                      <a:pt x="7263" y="5884"/>
                      <a:pt x="7891" y="5385"/>
                      <a:pt x="8674" y="5385"/>
                    </a:cubicBezTo>
                    <a:close/>
                    <a:moveTo>
                      <a:pt x="13572" y="7022"/>
                    </a:moveTo>
                    <a:cubicBezTo>
                      <a:pt x="15072" y="7022"/>
                      <a:pt x="16886" y="9195"/>
                      <a:pt x="14837" y="10494"/>
                    </a:cubicBezTo>
                    <a:cubicBezTo>
                      <a:pt x="14456" y="10736"/>
                      <a:pt x="14016" y="10838"/>
                      <a:pt x="13566" y="10838"/>
                    </a:cubicBezTo>
                    <a:cubicBezTo>
                      <a:pt x="12810" y="10838"/>
                      <a:pt x="12027" y="10550"/>
                      <a:pt x="11455" y="10153"/>
                    </a:cubicBezTo>
                    <a:cubicBezTo>
                      <a:pt x="11647" y="9956"/>
                      <a:pt x="11816" y="9733"/>
                      <a:pt x="11948" y="9483"/>
                    </a:cubicBezTo>
                    <a:cubicBezTo>
                      <a:pt x="11985" y="9410"/>
                      <a:pt x="12012" y="9338"/>
                      <a:pt x="12044" y="9264"/>
                    </a:cubicBezTo>
                    <a:cubicBezTo>
                      <a:pt x="12463" y="9386"/>
                      <a:pt x="12952" y="9575"/>
                      <a:pt x="13406" y="9575"/>
                    </a:cubicBezTo>
                    <a:cubicBezTo>
                      <a:pt x="13593" y="9575"/>
                      <a:pt x="13775" y="9543"/>
                      <a:pt x="13943" y="9460"/>
                    </a:cubicBezTo>
                    <a:cubicBezTo>
                      <a:pt x="14208" y="9328"/>
                      <a:pt x="14167" y="8955"/>
                      <a:pt x="13943" y="8818"/>
                    </a:cubicBezTo>
                    <a:cubicBezTo>
                      <a:pt x="13670" y="8644"/>
                      <a:pt x="13342" y="8667"/>
                      <a:pt x="13024" y="8627"/>
                    </a:cubicBezTo>
                    <a:cubicBezTo>
                      <a:pt x="12943" y="8617"/>
                      <a:pt x="12863" y="8613"/>
                      <a:pt x="12783" y="8613"/>
                    </a:cubicBezTo>
                    <a:cubicBezTo>
                      <a:pt x="12598" y="8613"/>
                      <a:pt x="12417" y="8636"/>
                      <a:pt x="12235" y="8667"/>
                    </a:cubicBezTo>
                    <a:cubicBezTo>
                      <a:pt x="12290" y="8385"/>
                      <a:pt x="12294" y="8103"/>
                      <a:pt x="12258" y="7834"/>
                    </a:cubicBezTo>
                    <a:cubicBezTo>
                      <a:pt x="12582" y="7656"/>
                      <a:pt x="12873" y="7397"/>
                      <a:pt x="13133" y="7091"/>
                    </a:cubicBezTo>
                    <a:cubicBezTo>
                      <a:pt x="13273" y="7044"/>
                      <a:pt x="13421" y="7022"/>
                      <a:pt x="13572" y="7022"/>
                    </a:cubicBezTo>
                    <a:close/>
                    <a:moveTo>
                      <a:pt x="4743" y="995"/>
                    </a:moveTo>
                    <a:cubicBezTo>
                      <a:pt x="5737" y="995"/>
                      <a:pt x="6755" y="1466"/>
                      <a:pt x="7310" y="2297"/>
                    </a:cubicBezTo>
                    <a:cubicBezTo>
                      <a:pt x="7743" y="2945"/>
                      <a:pt x="7929" y="3669"/>
                      <a:pt x="8267" y="4343"/>
                    </a:cubicBezTo>
                    <a:cubicBezTo>
                      <a:pt x="7947" y="4362"/>
                      <a:pt x="7638" y="4476"/>
                      <a:pt x="7350" y="4663"/>
                    </a:cubicBezTo>
                    <a:cubicBezTo>
                      <a:pt x="7068" y="4389"/>
                      <a:pt x="6709" y="4184"/>
                      <a:pt x="6403" y="3952"/>
                    </a:cubicBezTo>
                    <a:cubicBezTo>
                      <a:pt x="5838" y="3528"/>
                      <a:pt x="5474" y="2972"/>
                      <a:pt x="4963" y="2507"/>
                    </a:cubicBezTo>
                    <a:cubicBezTo>
                      <a:pt x="4930" y="2478"/>
                      <a:pt x="4886" y="2463"/>
                      <a:pt x="4842" y="2463"/>
                    </a:cubicBezTo>
                    <a:cubicBezTo>
                      <a:pt x="4771" y="2463"/>
                      <a:pt x="4702" y="2502"/>
                      <a:pt x="4686" y="2581"/>
                    </a:cubicBezTo>
                    <a:cubicBezTo>
                      <a:pt x="4549" y="3259"/>
                      <a:pt x="5123" y="3828"/>
                      <a:pt x="5573" y="4261"/>
                    </a:cubicBezTo>
                    <a:cubicBezTo>
                      <a:pt x="5906" y="4581"/>
                      <a:pt x="6303" y="4968"/>
                      <a:pt x="6745" y="5232"/>
                    </a:cubicBezTo>
                    <a:cubicBezTo>
                      <a:pt x="6599" y="5424"/>
                      <a:pt x="6471" y="5637"/>
                      <a:pt x="6366" y="5883"/>
                    </a:cubicBezTo>
                    <a:cubicBezTo>
                      <a:pt x="5916" y="6913"/>
                      <a:pt x="5897" y="8120"/>
                      <a:pt x="6321" y="9123"/>
                    </a:cubicBezTo>
                    <a:cubicBezTo>
                      <a:pt x="5760" y="9292"/>
                      <a:pt x="5365" y="9952"/>
                      <a:pt x="5119" y="10454"/>
                    </a:cubicBezTo>
                    <a:cubicBezTo>
                      <a:pt x="5037" y="10627"/>
                      <a:pt x="5160" y="10802"/>
                      <a:pt x="5324" y="10802"/>
                    </a:cubicBezTo>
                    <a:cubicBezTo>
                      <a:pt x="5362" y="10802"/>
                      <a:pt x="5401" y="10793"/>
                      <a:pt x="5441" y="10772"/>
                    </a:cubicBezTo>
                    <a:cubicBezTo>
                      <a:pt x="5720" y="10631"/>
                      <a:pt x="5966" y="10458"/>
                      <a:pt x="6230" y="10290"/>
                    </a:cubicBezTo>
                    <a:cubicBezTo>
                      <a:pt x="6425" y="10166"/>
                      <a:pt x="6627" y="10076"/>
                      <a:pt x="6814" y="9952"/>
                    </a:cubicBezTo>
                    <a:cubicBezTo>
                      <a:pt x="7064" y="10263"/>
                      <a:pt x="7369" y="10526"/>
                      <a:pt x="7738" y="10732"/>
                    </a:cubicBezTo>
                    <a:cubicBezTo>
                      <a:pt x="8120" y="10946"/>
                      <a:pt x="8530" y="11060"/>
                      <a:pt x="8950" y="11091"/>
                    </a:cubicBezTo>
                    <a:cubicBezTo>
                      <a:pt x="8927" y="11247"/>
                      <a:pt x="8940" y="11420"/>
                      <a:pt x="8963" y="11575"/>
                    </a:cubicBezTo>
                    <a:cubicBezTo>
                      <a:pt x="8896" y="11884"/>
                      <a:pt x="8927" y="12198"/>
                      <a:pt x="8955" y="12536"/>
                    </a:cubicBezTo>
                    <a:cubicBezTo>
                      <a:pt x="8991" y="12964"/>
                      <a:pt x="9037" y="13324"/>
                      <a:pt x="9274" y="13697"/>
                    </a:cubicBezTo>
                    <a:cubicBezTo>
                      <a:pt x="9318" y="13762"/>
                      <a:pt x="9389" y="13797"/>
                      <a:pt x="9459" y="13797"/>
                    </a:cubicBezTo>
                    <a:cubicBezTo>
                      <a:pt x="9528" y="13797"/>
                      <a:pt x="9596" y="13765"/>
                      <a:pt x="9638" y="13697"/>
                    </a:cubicBezTo>
                    <a:cubicBezTo>
                      <a:pt x="9843" y="13346"/>
                      <a:pt x="9848" y="12996"/>
                      <a:pt x="9802" y="12614"/>
                    </a:cubicBezTo>
                    <a:cubicBezTo>
                      <a:pt x="9815" y="12591"/>
                      <a:pt x="9834" y="12568"/>
                      <a:pt x="9838" y="12540"/>
                    </a:cubicBezTo>
                    <a:cubicBezTo>
                      <a:pt x="9925" y="12194"/>
                      <a:pt x="9925" y="11876"/>
                      <a:pt x="9848" y="11520"/>
                    </a:cubicBezTo>
                    <a:cubicBezTo>
                      <a:pt x="9821" y="11383"/>
                      <a:pt x="9788" y="11210"/>
                      <a:pt x="9733" y="11050"/>
                    </a:cubicBezTo>
                    <a:cubicBezTo>
                      <a:pt x="10080" y="10991"/>
                      <a:pt x="10422" y="10877"/>
                      <a:pt x="10732" y="10704"/>
                    </a:cubicBezTo>
                    <a:cubicBezTo>
                      <a:pt x="10963" y="12044"/>
                      <a:pt x="11205" y="13434"/>
                      <a:pt x="10919" y="14782"/>
                    </a:cubicBezTo>
                    <a:cubicBezTo>
                      <a:pt x="10475" y="15488"/>
                      <a:pt x="10011" y="15841"/>
                      <a:pt x="9526" y="15841"/>
                    </a:cubicBezTo>
                    <a:cubicBezTo>
                      <a:pt x="9058" y="15841"/>
                      <a:pt x="8571" y="15513"/>
                      <a:pt x="8066" y="14855"/>
                    </a:cubicBezTo>
                    <a:cubicBezTo>
                      <a:pt x="7792" y="14313"/>
                      <a:pt x="7642" y="13735"/>
                      <a:pt x="7615" y="13128"/>
                    </a:cubicBezTo>
                    <a:cubicBezTo>
                      <a:pt x="7579" y="12818"/>
                      <a:pt x="7701" y="12181"/>
                      <a:pt x="7670" y="11853"/>
                    </a:cubicBezTo>
                    <a:cubicBezTo>
                      <a:pt x="7765" y="11716"/>
                      <a:pt x="7852" y="11575"/>
                      <a:pt x="7920" y="11424"/>
                    </a:cubicBezTo>
                    <a:cubicBezTo>
                      <a:pt x="8057" y="11119"/>
                      <a:pt x="7897" y="10795"/>
                      <a:pt x="7546" y="10777"/>
                    </a:cubicBezTo>
                    <a:cubicBezTo>
                      <a:pt x="7497" y="10772"/>
                      <a:pt x="7442" y="10768"/>
                      <a:pt x="7388" y="10763"/>
                    </a:cubicBezTo>
                    <a:cubicBezTo>
                      <a:pt x="7379" y="10763"/>
                      <a:pt x="7371" y="10763"/>
                      <a:pt x="7363" y="10763"/>
                    </a:cubicBezTo>
                    <a:cubicBezTo>
                      <a:pt x="7173" y="10763"/>
                      <a:pt x="7020" y="10916"/>
                      <a:pt x="6963" y="11087"/>
                    </a:cubicBezTo>
                    <a:cubicBezTo>
                      <a:pt x="6896" y="11292"/>
                      <a:pt x="6841" y="11502"/>
                      <a:pt x="6795" y="11720"/>
                    </a:cubicBezTo>
                    <a:cubicBezTo>
                      <a:pt x="6393" y="12214"/>
                      <a:pt x="5790" y="12375"/>
                      <a:pt x="5174" y="12375"/>
                    </a:cubicBezTo>
                    <a:cubicBezTo>
                      <a:pt x="4813" y="12375"/>
                      <a:pt x="4448" y="12320"/>
                      <a:pt x="4116" y="12244"/>
                    </a:cubicBezTo>
                    <a:cubicBezTo>
                      <a:pt x="812" y="11474"/>
                      <a:pt x="3752" y="8294"/>
                      <a:pt x="5323" y="8253"/>
                    </a:cubicBezTo>
                    <a:cubicBezTo>
                      <a:pt x="5956" y="8240"/>
                      <a:pt x="6038" y="7387"/>
                      <a:pt x="5468" y="7187"/>
                    </a:cubicBezTo>
                    <a:cubicBezTo>
                      <a:pt x="3478" y="6485"/>
                      <a:pt x="375" y="3401"/>
                      <a:pt x="3178" y="1460"/>
                    </a:cubicBezTo>
                    <a:cubicBezTo>
                      <a:pt x="3634" y="1143"/>
                      <a:pt x="4185" y="995"/>
                      <a:pt x="4743" y="995"/>
                    </a:cubicBezTo>
                    <a:close/>
                    <a:moveTo>
                      <a:pt x="5000" y="1"/>
                    </a:moveTo>
                    <a:cubicBezTo>
                      <a:pt x="3909" y="1"/>
                      <a:pt x="2730" y="350"/>
                      <a:pt x="2111" y="1004"/>
                    </a:cubicBezTo>
                    <a:cubicBezTo>
                      <a:pt x="1" y="3227"/>
                      <a:pt x="1578" y="6120"/>
                      <a:pt x="3824" y="7569"/>
                    </a:cubicBezTo>
                    <a:cubicBezTo>
                      <a:pt x="2116" y="8426"/>
                      <a:pt x="1094" y="10476"/>
                      <a:pt x="2371" y="12240"/>
                    </a:cubicBezTo>
                    <a:cubicBezTo>
                      <a:pt x="2910" y="12989"/>
                      <a:pt x="3762" y="13314"/>
                      <a:pt x="4645" y="13314"/>
                    </a:cubicBezTo>
                    <a:cubicBezTo>
                      <a:pt x="5350" y="13314"/>
                      <a:pt x="6076" y="13107"/>
                      <a:pt x="6681" y="12745"/>
                    </a:cubicBezTo>
                    <a:lnTo>
                      <a:pt x="6681" y="12745"/>
                    </a:lnTo>
                    <a:cubicBezTo>
                      <a:pt x="6646" y="14700"/>
                      <a:pt x="7589" y="16716"/>
                      <a:pt x="9701" y="16716"/>
                    </a:cubicBezTo>
                    <a:cubicBezTo>
                      <a:pt x="9823" y="16716"/>
                      <a:pt x="9949" y="16710"/>
                      <a:pt x="10080" y="16696"/>
                    </a:cubicBezTo>
                    <a:cubicBezTo>
                      <a:pt x="12381" y="16454"/>
                      <a:pt x="11993" y="13319"/>
                      <a:pt x="11775" y="11401"/>
                    </a:cubicBezTo>
                    <a:lnTo>
                      <a:pt x="11775" y="11401"/>
                    </a:lnTo>
                    <a:cubicBezTo>
                      <a:pt x="12334" y="11609"/>
                      <a:pt x="12985" y="11724"/>
                      <a:pt x="13631" y="11724"/>
                    </a:cubicBezTo>
                    <a:cubicBezTo>
                      <a:pt x="15274" y="11724"/>
                      <a:pt x="16877" y="10980"/>
                      <a:pt x="16805" y="9142"/>
                    </a:cubicBezTo>
                    <a:cubicBezTo>
                      <a:pt x="16737" y="7479"/>
                      <a:pt x="15320" y="6074"/>
                      <a:pt x="13871" y="5916"/>
                    </a:cubicBezTo>
                    <a:cubicBezTo>
                      <a:pt x="14622" y="4280"/>
                      <a:pt x="14723" y="2129"/>
                      <a:pt x="13848" y="872"/>
                    </a:cubicBezTo>
                    <a:cubicBezTo>
                      <a:pt x="13525" y="406"/>
                      <a:pt x="13045" y="240"/>
                      <a:pt x="12541" y="240"/>
                    </a:cubicBezTo>
                    <a:cubicBezTo>
                      <a:pt x="12083" y="240"/>
                      <a:pt x="11604" y="377"/>
                      <a:pt x="11205" y="552"/>
                    </a:cubicBezTo>
                    <a:cubicBezTo>
                      <a:pt x="9829" y="1159"/>
                      <a:pt x="9296" y="3182"/>
                      <a:pt x="9314" y="4612"/>
                    </a:cubicBezTo>
                    <a:cubicBezTo>
                      <a:pt x="9241" y="4567"/>
                      <a:pt x="9169" y="4535"/>
                      <a:pt x="9096" y="4503"/>
                    </a:cubicBezTo>
                    <a:cubicBezTo>
                      <a:pt x="8900" y="2931"/>
                      <a:pt x="8112" y="1145"/>
                      <a:pt x="6690" y="366"/>
                    </a:cubicBezTo>
                    <a:cubicBezTo>
                      <a:pt x="6242" y="119"/>
                      <a:pt x="5636" y="1"/>
                      <a:pt x="500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225;p26"/>
              <p:cNvSpPr/>
              <p:nvPr/>
            </p:nvSpPr>
            <p:spPr>
              <a:xfrm>
                <a:off x="1563740" y="2375789"/>
                <a:ext cx="48308" cy="61871"/>
              </a:xfrm>
              <a:custGeom>
                <a:avLst/>
                <a:gdLst/>
                <a:ahLst/>
                <a:cxnLst/>
                <a:rect l="l" t="t" r="r" b="b"/>
                <a:pathLst>
                  <a:path w="2080" h="2664" extrusionOk="0">
                    <a:moveTo>
                      <a:pt x="1723" y="1"/>
                    </a:moveTo>
                    <a:cubicBezTo>
                      <a:pt x="1685" y="1"/>
                      <a:pt x="1647" y="9"/>
                      <a:pt x="1611" y="25"/>
                    </a:cubicBezTo>
                    <a:cubicBezTo>
                      <a:pt x="1178" y="212"/>
                      <a:pt x="1001" y="727"/>
                      <a:pt x="814" y="1118"/>
                    </a:cubicBezTo>
                    <a:cubicBezTo>
                      <a:pt x="700" y="1351"/>
                      <a:pt x="585" y="1583"/>
                      <a:pt x="444" y="1797"/>
                    </a:cubicBezTo>
                    <a:cubicBezTo>
                      <a:pt x="381" y="1902"/>
                      <a:pt x="326" y="2007"/>
                      <a:pt x="257" y="2111"/>
                    </a:cubicBezTo>
                    <a:cubicBezTo>
                      <a:pt x="221" y="2148"/>
                      <a:pt x="194" y="2193"/>
                      <a:pt x="180" y="2248"/>
                    </a:cubicBezTo>
                    <a:cubicBezTo>
                      <a:pt x="175" y="2262"/>
                      <a:pt x="175" y="2267"/>
                      <a:pt x="175" y="2275"/>
                    </a:cubicBezTo>
                    <a:cubicBezTo>
                      <a:pt x="1" y="2383"/>
                      <a:pt x="125" y="2625"/>
                      <a:pt x="303" y="2625"/>
                    </a:cubicBezTo>
                    <a:cubicBezTo>
                      <a:pt x="315" y="2625"/>
                      <a:pt x="327" y="2624"/>
                      <a:pt x="339" y="2622"/>
                    </a:cubicBezTo>
                    <a:lnTo>
                      <a:pt x="339" y="2622"/>
                    </a:lnTo>
                    <a:cubicBezTo>
                      <a:pt x="225" y="2645"/>
                      <a:pt x="458" y="2663"/>
                      <a:pt x="494" y="2663"/>
                    </a:cubicBezTo>
                    <a:cubicBezTo>
                      <a:pt x="608" y="2663"/>
                      <a:pt x="717" y="2599"/>
                      <a:pt x="814" y="2549"/>
                    </a:cubicBezTo>
                    <a:cubicBezTo>
                      <a:pt x="1091" y="2412"/>
                      <a:pt x="1264" y="2125"/>
                      <a:pt x="1424" y="1875"/>
                    </a:cubicBezTo>
                    <a:cubicBezTo>
                      <a:pt x="1725" y="1410"/>
                      <a:pt x="2080" y="717"/>
                      <a:pt x="1925" y="153"/>
                    </a:cubicBezTo>
                    <a:cubicBezTo>
                      <a:pt x="1899" y="49"/>
                      <a:pt x="1814" y="1"/>
                      <a:pt x="172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26" name="Google Shape;226;p26"/>
            <p:cNvSpPr/>
            <p:nvPr/>
          </p:nvSpPr>
          <p:spPr>
            <a:xfrm>
              <a:off x="5387410" y="186779"/>
              <a:ext cx="365617" cy="482553"/>
            </a:xfrm>
            <a:custGeom>
              <a:avLst/>
              <a:gdLst/>
              <a:ahLst/>
              <a:cxnLst/>
              <a:rect l="l" t="t" r="r" b="b"/>
              <a:pathLst>
                <a:path w="14914" h="19684" extrusionOk="0">
                  <a:moveTo>
                    <a:pt x="11854" y="1664"/>
                  </a:moveTo>
                  <a:cubicBezTo>
                    <a:pt x="12302" y="1664"/>
                    <a:pt x="12739" y="1952"/>
                    <a:pt x="13041" y="2667"/>
                  </a:cubicBezTo>
                  <a:cubicBezTo>
                    <a:pt x="13483" y="3716"/>
                    <a:pt x="13515" y="4872"/>
                    <a:pt x="13465" y="5993"/>
                  </a:cubicBezTo>
                  <a:cubicBezTo>
                    <a:pt x="13364" y="8454"/>
                    <a:pt x="12521" y="11147"/>
                    <a:pt x="12016" y="13566"/>
                  </a:cubicBezTo>
                  <a:cubicBezTo>
                    <a:pt x="11848" y="14386"/>
                    <a:pt x="11487" y="15402"/>
                    <a:pt x="11524" y="16245"/>
                  </a:cubicBezTo>
                  <a:cubicBezTo>
                    <a:pt x="11547" y="16664"/>
                    <a:pt x="11588" y="17092"/>
                    <a:pt x="11592" y="17517"/>
                  </a:cubicBezTo>
                  <a:cubicBezTo>
                    <a:pt x="10557" y="15958"/>
                    <a:pt x="9478" y="14459"/>
                    <a:pt x="8184" y="13088"/>
                  </a:cubicBezTo>
                  <a:cubicBezTo>
                    <a:pt x="6626" y="11442"/>
                    <a:pt x="4703" y="10212"/>
                    <a:pt x="3167" y="8536"/>
                  </a:cubicBezTo>
                  <a:cubicBezTo>
                    <a:pt x="1956" y="7210"/>
                    <a:pt x="1577" y="5716"/>
                    <a:pt x="2301" y="4039"/>
                  </a:cubicBezTo>
                  <a:cubicBezTo>
                    <a:pt x="2584" y="3384"/>
                    <a:pt x="3012" y="3146"/>
                    <a:pt x="3483" y="3146"/>
                  </a:cubicBezTo>
                  <a:cubicBezTo>
                    <a:pt x="4175" y="3146"/>
                    <a:pt x="4959" y="3659"/>
                    <a:pt x="5510" y="4111"/>
                  </a:cubicBezTo>
                  <a:cubicBezTo>
                    <a:pt x="6881" y="5246"/>
                    <a:pt x="8029" y="6992"/>
                    <a:pt x="8412" y="8731"/>
                  </a:cubicBezTo>
                  <a:cubicBezTo>
                    <a:pt x="8458" y="8941"/>
                    <a:pt x="8631" y="9032"/>
                    <a:pt x="8808" y="9037"/>
                  </a:cubicBezTo>
                  <a:cubicBezTo>
                    <a:pt x="8841" y="9374"/>
                    <a:pt x="8872" y="9707"/>
                    <a:pt x="8904" y="10044"/>
                  </a:cubicBezTo>
                  <a:cubicBezTo>
                    <a:pt x="8931" y="10305"/>
                    <a:pt x="9126" y="10437"/>
                    <a:pt x="9317" y="10437"/>
                  </a:cubicBezTo>
                  <a:cubicBezTo>
                    <a:pt x="9507" y="10437"/>
                    <a:pt x="9695" y="10307"/>
                    <a:pt x="9715" y="10044"/>
                  </a:cubicBezTo>
                  <a:cubicBezTo>
                    <a:pt x="9888" y="7866"/>
                    <a:pt x="9655" y="5670"/>
                    <a:pt x="10080" y="3514"/>
                  </a:cubicBezTo>
                  <a:cubicBezTo>
                    <a:pt x="10278" y="2518"/>
                    <a:pt x="11082" y="1664"/>
                    <a:pt x="11854" y="1664"/>
                  </a:cubicBezTo>
                  <a:close/>
                  <a:moveTo>
                    <a:pt x="11674" y="0"/>
                  </a:moveTo>
                  <a:cubicBezTo>
                    <a:pt x="11040" y="0"/>
                    <a:pt x="10411" y="324"/>
                    <a:pt x="10025" y="982"/>
                  </a:cubicBezTo>
                  <a:cubicBezTo>
                    <a:pt x="8967" y="2795"/>
                    <a:pt x="8681" y="4750"/>
                    <a:pt x="8690" y="6754"/>
                  </a:cubicBezTo>
                  <a:cubicBezTo>
                    <a:pt x="7639" y="4541"/>
                    <a:pt x="5353" y="1744"/>
                    <a:pt x="3438" y="1744"/>
                  </a:cubicBezTo>
                  <a:cubicBezTo>
                    <a:pt x="2728" y="1744"/>
                    <a:pt x="2068" y="2129"/>
                    <a:pt x="1541" y="3073"/>
                  </a:cubicBezTo>
                  <a:cubicBezTo>
                    <a:pt x="1" y="5834"/>
                    <a:pt x="1222" y="8149"/>
                    <a:pt x="3268" y="10212"/>
                  </a:cubicBezTo>
                  <a:cubicBezTo>
                    <a:pt x="4562" y="11520"/>
                    <a:pt x="6088" y="12577"/>
                    <a:pt x="7392" y="13885"/>
                  </a:cubicBezTo>
                  <a:cubicBezTo>
                    <a:pt x="9009" y="15502"/>
                    <a:pt x="10216" y="17475"/>
                    <a:pt x="11428" y="19398"/>
                  </a:cubicBezTo>
                  <a:cubicBezTo>
                    <a:pt x="11551" y="19596"/>
                    <a:pt x="11728" y="19683"/>
                    <a:pt x="11904" y="19683"/>
                  </a:cubicBezTo>
                  <a:cubicBezTo>
                    <a:pt x="12145" y="19683"/>
                    <a:pt x="12386" y="19522"/>
                    <a:pt x="12494" y="19261"/>
                  </a:cubicBezTo>
                  <a:cubicBezTo>
                    <a:pt x="13095" y="17831"/>
                    <a:pt x="12799" y="16254"/>
                    <a:pt x="13095" y="14746"/>
                  </a:cubicBezTo>
                  <a:cubicBezTo>
                    <a:pt x="13492" y="12760"/>
                    <a:pt x="13888" y="10773"/>
                    <a:pt x="14326" y="8791"/>
                  </a:cubicBezTo>
                  <a:cubicBezTo>
                    <a:pt x="14914" y="6149"/>
                    <a:pt x="14900" y="3182"/>
                    <a:pt x="13305" y="885"/>
                  </a:cubicBezTo>
                  <a:cubicBezTo>
                    <a:pt x="12897" y="299"/>
                    <a:pt x="12283" y="0"/>
                    <a:pt x="1167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227;p26"/>
            <p:cNvSpPr/>
            <p:nvPr/>
          </p:nvSpPr>
          <p:spPr>
            <a:xfrm>
              <a:off x="6866530" y="602318"/>
              <a:ext cx="539305" cy="530627"/>
            </a:xfrm>
            <a:custGeom>
              <a:avLst/>
              <a:gdLst/>
              <a:ahLst/>
              <a:cxnLst/>
              <a:rect l="l" t="t" r="r" b="b"/>
              <a:pathLst>
                <a:path w="21999" h="21645" extrusionOk="0">
                  <a:moveTo>
                    <a:pt x="10270" y="7825"/>
                  </a:moveTo>
                  <a:cubicBezTo>
                    <a:pt x="10745" y="8140"/>
                    <a:pt x="11405" y="8052"/>
                    <a:pt x="11934" y="8294"/>
                  </a:cubicBezTo>
                  <a:cubicBezTo>
                    <a:pt x="12512" y="8563"/>
                    <a:pt x="12905" y="9097"/>
                    <a:pt x="13118" y="9679"/>
                  </a:cubicBezTo>
                  <a:cubicBezTo>
                    <a:pt x="13524" y="10786"/>
                    <a:pt x="13301" y="12186"/>
                    <a:pt x="12440" y="13015"/>
                  </a:cubicBezTo>
                  <a:cubicBezTo>
                    <a:pt x="12092" y="13350"/>
                    <a:pt x="11678" y="13492"/>
                    <a:pt x="11253" y="13492"/>
                  </a:cubicBezTo>
                  <a:cubicBezTo>
                    <a:pt x="10231" y="13492"/>
                    <a:pt x="9153" y="12667"/>
                    <a:pt x="8831" y="11743"/>
                  </a:cubicBezTo>
                  <a:cubicBezTo>
                    <a:pt x="8361" y="10399"/>
                    <a:pt x="8876" y="8363"/>
                    <a:pt x="10270" y="7825"/>
                  </a:cubicBezTo>
                  <a:close/>
                  <a:moveTo>
                    <a:pt x="7818" y="1139"/>
                  </a:moveTo>
                  <a:cubicBezTo>
                    <a:pt x="8882" y="1139"/>
                    <a:pt x="9970" y="1896"/>
                    <a:pt x="10590" y="2822"/>
                  </a:cubicBezTo>
                  <a:cubicBezTo>
                    <a:pt x="11378" y="3997"/>
                    <a:pt x="11660" y="5533"/>
                    <a:pt x="11555" y="6937"/>
                  </a:cubicBezTo>
                  <a:cubicBezTo>
                    <a:pt x="11382" y="6898"/>
                    <a:pt x="11208" y="6875"/>
                    <a:pt x="11042" y="6875"/>
                  </a:cubicBezTo>
                  <a:cubicBezTo>
                    <a:pt x="10679" y="6875"/>
                    <a:pt x="10348" y="6982"/>
                    <a:pt x="10121" y="7259"/>
                  </a:cubicBezTo>
                  <a:cubicBezTo>
                    <a:pt x="10121" y="7265"/>
                    <a:pt x="10116" y="7269"/>
                    <a:pt x="10116" y="7274"/>
                  </a:cubicBezTo>
                  <a:cubicBezTo>
                    <a:pt x="9843" y="7314"/>
                    <a:pt x="9597" y="7402"/>
                    <a:pt x="9368" y="7520"/>
                  </a:cubicBezTo>
                  <a:cubicBezTo>
                    <a:pt x="9273" y="7087"/>
                    <a:pt x="9040" y="6731"/>
                    <a:pt x="8821" y="6298"/>
                  </a:cubicBezTo>
                  <a:cubicBezTo>
                    <a:pt x="8462" y="5587"/>
                    <a:pt x="8216" y="4836"/>
                    <a:pt x="8039" y="4061"/>
                  </a:cubicBezTo>
                  <a:cubicBezTo>
                    <a:pt x="8003" y="3911"/>
                    <a:pt x="7855" y="3831"/>
                    <a:pt x="7712" y="3831"/>
                  </a:cubicBezTo>
                  <a:cubicBezTo>
                    <a:pt x="7574" y="3831"/>
                    <a:pt x="7441" y="3905"/>
                    <a:pt x="7418" y="4061"/>
                  </a:cubicBezTo>
                  <a:cubicBezTo>
                    <a:pt x="7305" y="4799"/>
                    <a:pt x="7450" y="5492"/>
                    <a:pt x="7705" y="6184"/>
                  </a:cubicBezTo>
                  <a:cubicBezTo>
                    <a:pt x="7947" y="6836"/>
                    <a:pt x="8197" y="7543"/>
                    <a:pt x="8735" y="7984"/>
                  </a:cubicBezTo>
                  <a:cubicBezTo>
                    <a:pt x="7974" y="8746"/>
                    <a:pt x="7610" y="9984"/>
                    <a:pt x="7683" y="11202"/>
                  </a:cubicBezTo>
                  <a:cubicBezTo>
                    <a:pt x="7136" y="11229"/>
                    <a:pt x="6672" y="11511"/>
                    <a:pt x="6157" y="11776"/>
                  </a:cubicBezTo>
                  <a:cubicBezTo>
                    <a:pt x="5391" y="12176"/>
                    <a:pt x="4685" y="12645"/>
                    <a:pt x="3970" y="13133"/>
                  </a:cubicBezTo>
                  <a:cubicBezTo>
                    <a:pt x="3644" y="13358"/>
                    <a:pt x="3832" y="13803"/>
                    <a:pt x="4153" y="13803"/>
                  </a:cubicBezTo>
                  <a:cubicBezTo>
                    <a:pt x="4210" y="13803"/>
                    <a:pt x="4271" y="13789"/>
                    <a:pt x="4334" y="13757"/>
                  </a:cubicBezTo>
                  <a:cubicBezTo>
                    <a:pt x="5067" y="13393"/>
                    <a:pt x="5842" y="13133"/>
                    <a:pt x="6598" y="12819"/>
                  </a:cubicBezTo>
                  <a:cubicBezTo>
                    <a:pt x="7049" y="12627"/>
                    <a:pt x="7523" y="12472"/>
                    <a:pt x="7883" y="12163"/>
                  </a:cubicBezTo>
                  <a:cubicBezTo>
                    <a:pt x="7978" y="12436"/>
                    <a:pt x="8106" y="12691"/>
                    <a:pt x="8266" y="12928"/>
                  </a:cubicBezTo>
                  <a:cubicBezTo>
                    <a:pt x="8188" y="12951"/>
                    <a:pt x="8115" y="12992"/>
                    <a:pt x="8060" y="13061"/>
                  </a:cubicBezTo>
                  <a:cubicBezTo>
                    <a:pt x="7130" y="14183"/>
                    <a:pt x="5222" y="15597"/>
                    <a:pt x="3525" y="15597"/>
                  </a:cubicBezTo>
                  <a:cubicBezTo>
                    <a:pt x="2970" y="15597"/>
                    <a:pt x="2438" y="15446"/>
                    <a:pt x="1969" y="15084"/>
                  </a:cubicBezTo>
                  <a:cubicBezTo>
                    <a:pt x="1" y="13562"/>
                    <a:pt x="3266" y="9853"/>
                    <a:pt x="5391" y="9853"/>
                  </a:cubicBezTo>
                  <a:cubicBezTo>
                    <a:pt x="5450" y="9853"/>
                    <a:pt x="5507" y="9856"/>
                    <a:pt x="5564" y="9862"/>
                  </a:cubicBezTo>
                  <a:cubicBezTo>
                    <a:pt x="5873" y="10089"/>
                    <a:pt x="6229" y="10272"/>
                    <a:pt x="6630" y="10390"/>
                  </a:cubicBezTo>
                  <a:cubicBezTo>
                    <a:pt x="6683" y="10406"/>
                    <a:pt x="6734" y="10413"/>
                    <a:pt x="6783" y="10413"/>
                  </a:cubicBezTo>
                  <a:cubicBezTo>
                    <a:pt x="7225" y="10413"/>
                    <a:pt x="7490" y="9829"/>
                    <a:pt x="7154" y="9488"/>
                  </a:cubicBezTo>
                  <a:cubicBezTo>
                    <a:pt x="6785" y="9110"/>
                    <a:pt x="6375" y="8887"/>
                    <a:pt x="5947" y="8786"/>
                  </a:cubicBezTo>
                  <a:cubicBezTo>
                    <a:pt x="4315" y="7259"/>
                    <a:pt x="4849" y="3619"/>
                    <a:pt x="6052" y="2065"/>
                  </a:cubicBezTo>
                  <a:cubicBezTo>
                    <a:pt x="6563" y="1406"/>
                    <a:pt x="7186" y="1139"/>
                    <a:pt x="7818" y="1139"/>
                  </a:cubicBezTo>
                  <a:close/>
                  <a:moveTo>
                    <a:pt x="17958" y="4686"/>
                  </a:moveTo>
                  <a:cubicBezTo>
                    <a:pt x="20160" y="4686"/>
                    <a:pt x="19215" y="7613"/>
                    <a:pt x="18545" y="8668"/>
                  </a:cubicBezTo>
                  <a:cubicBezTo>
                    <a:pt x="18076" y="9410"/>
                    <a:pt x="17224" y="10212"/>
                    <a:pt x="16295" y="10636"/>
                  </a:cubicBezTo>
                  <a:cubicBezTo>
                    <a:pt x="16170" y="10616"/>
                    <a:pt x="16045" y="10606"/>
                    <a:pt x="15920" y="10606"/>
                  </a:cubicBezTo>
                  <a:cubicBezTo>
                    <a:pt x="15503" y="10606"/>
                    <a:pt x="15087" y="10721"/>
                    <a:pt x="14690" y="10977"/>
                  </a:cubicBezTo>
                  <a:cubicBezTo>
                    <a:pt x="14367" y="11187"/>
                    <a:pt x="14508" y="11648"/>
                    <a:pt x="14882" y="11675"/>
                  </a:cubicBezTo>
                  <a:cubicBezTo>
                    <a:pt x="14962" y="11681"/>
                    <a:pt x="15043" y="11685"/>
                    <a:pt x="15124" y="11685"/>
                  </a:cubicBezTo>
                  <a:cubicBezTo>
                    <a:pt x="15502" y="11685"/>
                    <a:pt x="15894" y="11617"/>
                    <a:pt x="16280" y="11497"/>
                  </a:cubicBezTo>
                  <a:cubicBezTo>
                    <a:pt x="18486" y="12022"/>
                    <a:pt x="19949" y="16418"/>
                    <a:pt x="17464" y="16418"/>
                  </a:cubicBezTo>
                  <a:cubicBezTo>
                    <a:pt x="17315" y="16418"/>
                    <a:pt x="17151" y="16402"/>
                    <a:pt x="16973" y="16368"/>
                  </a:cubicBezTo>
                  <a:cubicBezTo>
                    <a:pt x="15611" y="16113"/>
                    <a:pt x="14226" y="15315"/>
                    <a:pt x="13141" y="14472"/>
                  </a:cubicBezTo>
                  <a:cubicBezTo>
                    <a:pt x="13016" y="14375"/>
                    <a:pt x="12864" y="14327"/>
                    <a:pt x="12718" y="14327"/>
                  </a:cubicBezTo>
                  <a:cubicBezTo>
                    <a:pt x="12429" y="14327"/>
                    <a:pt x="12161" y="14515"/>
                    <a:pt x="12161" y="14878"/>
                  </a:cubicBezTo>
                  <a:cubicBezTo>
                    <a:pt x="12166" y="16507"/>
                    <a:pt x="12277" y="20515"/>
                    <a:pt x="9955" y="20515"/>
                  </a:cubicBezTo>
                  <a:cubicBezTo>
                    <a:pt x="9835" y="20515"/>
                    <a:pt x="9708" y="20505"/>
                    <a:pt x="9574" y="20482"/>
                  </a:cubicBezTo>
                  <a:cubicBezTo>
                    <a:pt x="6316" y="19935"/>
                    <a:pt x="8247" y="15616"/>
                    <a:pt x="8931" y="13698"/>
                  </a:cubicBezTo>
                  <a:lnTo>
                    <a:pt x="8931" y="13698"/>
                  </a:lnTo>
                  <a:cubicBezTo>
                    <a:pt x="9259" y="13980"/>
                    <a:pt x="9633" y="14209"/>
                    <a:pt x="10039" y="14363"/>
                  </a:cubicBezTo>
                  <a:cubicBezTo>
                    <a:pt x="9952" y="14928"/>
                    <a:pt x="9870" y="15484"/>
                    <a:pt x="9815" y="16049"/>
                  </a:cubicBezTo>
                  <a:cubicBezTo>
                    <a:pt x="9747" y="16691"/>
                    <a:pt x="9583" y="17439"/>
                    <a:pt x="9833" y="18053"/>
                  </a:cubicBezTo>
                  <a:cubicBezTo>
                    <a:pt x="9881" y="18178"/>
                    <a:pt x="10001" y="18270"/>
                    <a:pt x="10125" y="18270"/>
                  </a:cubicBezTo>
                  <a:cubicBezTo>
                    <a:pt x="10192" y="18270"/>
                    <a:pt x="10259" y="18243"/>
                    <a:pt x="10316" y="18181"/>
                  </a:cubicBezTo>
                  <a:cubicBezTo>
                    <a:pt x="11136" y="17311"/>
                    <a:pt x="10872" y="15675"/>
                    <a:pt x="10690" y="14537"/>
                  </a:cubicBezTo>
                  <a:lnTo>
                    <a:pt x="10690" y="14537"/>
                  </a:lnTo>
                  <a:cubicBezTo>
                    <a:pt x="10881" y="14570"/>
                    <a:pt x="11075" y="14587"/>
                    <a:pt x="11272" y="14587"/>
                  </a:cubicBezTo>
                  <a:cubicBezTo>
                    <a:pt x="11619" y="14587"/>
                    <a:pt x="11971" y="14533"/>
                    <a:pt x="12321" y="14413"/>
                  </a:cubicBezTo>
                  <a:cubicBezTo>
                    <a:pt x="12845" y="14231"/>
                    <a:pt x="13255" y="13912"/>
                    <a:pt x="13578" y="13515"/>
                  </a:cubicBezTo>
                  <a:cubicBezTo>
                    <a:pt x="14259" y="14016"/>
                    <a:pt x="15540" y="15065"/>
                    <a:pt x="16568" y="15065"/>
                  </a:cubicBezTo>
                  <a:cubicBezTo>
                    <a:pt x="16943" y="15065"/>
                    <a:pt x="17285" y="14925"/>
                    <a:pt x="17552" y="14568"/>
                  </a:cubicBezTo>
                  <a:cubicBezTo>
                    <a:pt x="17638" y="14459"/>
                    <a:pt x="17607" y="14249"/>
                    <a:pt x="17502" y="14163"/>
                  </a:cubicBezTo>
                  <a:cubicBezTo>
                    <a:pt x="17005" y="13761"/>
                    <a:pt x="16326" y="13843"/>
                    <a:pt x="15734" y="13643"/>
                  </a:cubicBezTo>
                  <a:cubicBezTo>
                    <a:pt x="15132" y="13433"/>
                    <a:pt x="14545" y="13179"/>
                    <a:pt x="13938" y="12964"/>
                  </a:cubicBezTo>
                  <a:cubicBezTo>
                    <a:pt x="14426" y="12044"/>
                    <a:pt x="14539" y="10882"/>
                    <a:pt x="14375" y="9889"/>
                  </a:cubicBezTo>
                  <a:cubicBezTo>
                    <a:pt x="14316" y="9528"/>
                    <a:pt x="14194" y="9169"/>
                    <a:pt x="14026" y="8836"/>
                  </a:cubicBezTo>
                  <a:cubicBezTo>
                    <a:pt x="14490" y="8312"/>
                    <a:pt x="15174" y="7984"/>
                    <a:pt x="15784" y="7661"/>
                  </a:cubicBezTo>
                  <a:cubicBezTo>
                    <a:pt x="16385" y="7337"/>
                    <a:pt x="17451" y="6868"/>
                    <a:pt x="17437" y="6057"/>
                  </a:cubicBezTo>
                  <a:cubicBezTo>
                    <a:pt x="17433" y="5820"/>
                    <a:pt x="17251" y="5661"/>
                    <a:pt x="17027" y="5642"/>
                  </a:cubicBezTo>
                  <a:cubicBezTo>
                    <a:pt x="17008" y="5641"/>
                    <a:pt x="16989" y="5640"/>
                    <a:pt x="16970" y="5640"/>
                  </a:cubicBezTo>
                  <a:cubicBezTo>
                    <a:pt x="16576" y="5640"/>
                    <a:pt x="16242" y="5903"/>
                    <a:pt x="15929" y="6117"/>
                  </a:cubicBezTo>
                  <a:cubicBezTo>
                    <a:pt x="15529" y="6390"/>
                    <a:pt x="15119" y="6640"/>
                    <a:pt x="14718" y="6909"/>
                  </a:cubicBezTo>
                  <a:cubicBezTo>
                    <a:pt x="14299" y="7196"/>
                    <a:pt x="13756" y="7570"/>
                    <a:pt x="13496" y="8052"/>
                  </a:cubicBezTo>
                  <a:cubicBezTo>
                    <a:pt x="13342" y="7879"/>
                    <a:pt x="13173" y="7724"/>
                    <a:pt x="12991" y="7587"/>
                  </a:cubicBezTo>
                  <a:cubicBezTo>
                    <a:pt x="13014" y="6144"/>
                    <a:pt x="16854" y="4763"/>
                    <a:pt x="17734" y="4695"/>
                  </a:cubicBezTo>
                  <a:cubicBezTo>
                    <a:pt x="17812" y="4689"/>
                    <a:pt x="17886" y="4686"/>
                    <a:pt x="17958" y="4686"/>
                  </a:cubicBezTo>
                  <a:close/>
                  <a:moveTo>
                    <a:pt x="8063" y="0"/>
                  </a:moveTo>
                  <a:cubicBezTo>
                    <a:pt x="7382" y="0"/>
                    <a:pt x="6646" y="257"/>
                    <a:pt x="5869" y="858"/>
                  </a:cubicBezTo>
                  <a:cubicBezTo>
                    <a:pt x="3810" y="2453"/>
                    <a:pt x="3135" y="6499"/>
                    <a:pt x="4607" y="8832"/>
                  </a:cubicBezTo>
                  <a:cubicBezTo>
                    <a:pt x="2506" y="9402"/>
                    <a:pt x="411" y="12058"/>
                    <a:pt x="237" y="13839"/>
                  </a:cubicBezTo>
                  <a:cubicBezTo>
                    <a:pt x="69" y="15648"/>
                    <a:pt x="2138" y="16651"/>
                    <a:pt x="3604" y="16651"/>
                  </a:cubicBezTo>
                  <a:cubicBezTo>
                    <a:pt x="4853" y="16646"/>
                    <a:pt x="6174" y="16068"/>
                    <a:pt x="7277" y="15269"/>
                  </a:cubicBezTo>
                  <a:lnTo>
                    <a:pt x="7277" y="15269"/>
                  </a:lnTo>
                  <a:cubicBezTo>
                    <a:pt x="6485" y="17971"/>
                    <a:pt x="6180" y="21006"/>
                    <a:pt x="9751" y="21603"/>
                  </a:cubicBezTo>
                  <a:cubicBezTo>
                    <a:pt x="9918" y="21631"/>
                    <a:pt x="10078" y="21644"/>
                    <a:pt x="10229" y="21644"/>
                  </a:cubicBezTo>
                  <a:cubicBezTo>
                    <a:pt x="12659" y="21644"/>
                    <a:pt x="13162" y="18223"/>
                    <a:pt x="13273" y="15967"/>
                  </a:cubicBezTo>
                  <a:cubicBezTo>
                    <a:pt x="14481" y="16762"/>
                    <a:pt x="16181" y="17625"/>
                    <a:pt x="17586" y="17625"/>
                  </a:cubicBezTo>
                  <a:cubicBezTo>
                    <a:pt x="18492" y="17625"/>
                    <a:pt x="19276" y="17265"/>
                    <a:pt x="19725" y="16295"/>
                  </a:cubicBezTo>
                  <a:cubicBezTo>
                    <a:pt x="20495" y="14628"/>
                    <a:pt x="19132" y="12026"/>
                    <a:pt x="17365" y="11023"/>
                  </a:cubicBezTo>
                  <a:cubicBezTo>
                    <a:pt x="19998" y="9520"/>
                    <a:pt x="21998" y="5838"/>
                    <a:pt x="19105" y="3924"/>
                  </a:cubicBezTo>
                  <a:cubicBezTo>
                    <a:pt x="18817" y="3734"/>
                    <a:pt x="18420" y="3648"/>
                    <a:pt x="17961" y="3648"/>
                  </a:cubicBezTo>
                  <a:cubicBezTo>
                    <a:pt x="16180" y="3648"/>
                    <a:pt x="13459" y="4935"/>
                    <a:pt x="12535" y="6380"/>
                  </a:cubicBezTo>
                  <a:cubicBezTo>
                    <a:pt x="12427" y="3711"/>
                    <a:pt x="10649" y="0"/>
                    <a:pt x="806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228;p26"/>
            <p:cNvSpPr/>
            <p:nvPr/>
          </p:nvSpPr>
          <p:spPr>
            <a:xfrm>
              <a:off x="7935979" y="3725872"/>
              <a:ext cx="413985" cy="409817"/>
            </a:xfrm>
            <a:custGeom>
              <a:avLst/>
              <a:gdLst/>
              <a:ahLst/>
              <a:cxnLst/>
              <a:rect l="l" t="t" r="r" b="b"/>
              <a:pathLst>
                <a:path w="16887" h="16717" extrusionOk="0">
                  <a:moveTo>
                    <a:pt x="12371" y="1386"/>
                  </a:moveTo>
                  <a:cubicBezTo>
                    <a:pt x="12912" y="1386"/>
                    <a:pt x="13363" y="1789"/>
                    <a:pt x="13429" y="2781"/>
                  </a:cubicBezTo>
                  <a:cubicBezTo>
                    <a:pt x="13493" y="3769"/>
                    <a:pt x="13228" y="5195"/>
                    <a:pt x="12572" y="6152"/>
                  </a:cubicBezTo>
                  <a:cubicBezTo>
                    <a:pt x="12317" y="6289"/>
                    <a:pt x="12071" y="6476"/>
                    <a:pt x="11848" y="6736"/>
                  </a:cubicBezTo>
                  <a:cubicBezTo>
                    <a:pt x="11434" y="6057"/>
                    <a:pt x="10755" y="5506"/>
                    <a:pt x="9989" y="5187"/>
                  </a:cubicBezTo>
                  <a:cubicBezTo>
                    <a:pt x="9957" y="5145"/>
                    <a:pt x="9920" y="5113"/>
                    <a:pt x="9884" y="5077"/>
                  </a:cubicBezTo>
                  <a:cubicBezTo>
                    <a:pt x="10016" y="4417"/>
                    <a:pt x="10225" y="3784"/>
                    <a:pt x="10426" y="3136"/>
                  </a:cubicBezTo>
                  <a:cubicBezTo>
                    <a:pt x="10748" y="2122"/>
                    <a:pt x="11641" y="1386"/>
                    <a:pt x="12371" y="1386"/>
                  </a:cubicBezTo>
                  <a:close/>
                  <a:moveTo>
                    <a:pt x="8674" y="5385"/>
                  </a:moveTo>
                  <a:cubicBezTo>
                    <a:pt x="8826" y="5385"/>
                    <a:pt x="8984" y="5404"/>
                    <a:pt x="9146" y="5441"/>
                  </a:cubicBezTo>
                  <a:cubicBezTo>
                    <a:pt x="10412" y="6253"/>
                    <a:pt x="11930" y="7351"/>
                    <a:pt x="11201" y="9050"/>
                  </a:cubicBezTo>
                  <a:cubicBezTo>
                    <a:pt x="10842" y="9891"/>
                    <a:pt x="9994" y="10281"/>
                    <a:pt x="9139" y="10281"/>
                  </a:cubicBezTo>
                  <a:cubicBezTo>
                    <a:pt x="8887" y="10281"/>
                    <a:pt x="8634" y="10247"/>
                    <a:pt x="8394" y="10181"/>
                  </a:cubicBezTo>
                  <a:cubicBezTo>
                    <a:pt x="6932" y="9779"/>
                    <a:pt x="6604" y="8158"/>
                    <a:pt x="6978" y="6873"/>
                  </a:cubicBezTo>
                  <a:cubicBezTo>
                    <a:pt x="7263" y="5884"/>
                    <a:pt x="7891" y="5385"/>
                    <a:pt x="8674" y="5385"/>
                  </a:cubicBezTo>
                  <a:close/>
                  <a:moveTo>
                    <a:pt x="13572" y="7022"/>
                  </a:moveTo>
                  <a:cubicBezTo>
                    <a:pt x="15072" y="7022"/>
                    <a:pt x="16886" y="9195"/>
                    <a:pt x="14837" y="10494"/>
                  </a:cubicBezTo>
                  <a:cubicBezTo>
                    <a:pt x="14456" y="10736"/>
                    <a:pt x="14016" y="10838"/>
                    <a:pt x="13566" y="10838"/>
                  </a:cubicBezTo>
                  <a:cubicBezTo>
                    <a:pt x="12810" y="10838"/>
                    <a:pt x="12027" y="10550"/>
                    <a:pt x="11455" y="10153"/>
                  </a:cubicBezTo>
                  <a:cubicBezTo>
                    <a:pt x="11647" y="9956"/>
                    <a:pt x="11816" y="9733"/>
                    <a:pt x="11948" y="9483"/>
                  </a:cubicBezTo>
                  <a:cubicBezTo>
                    <a:pt x="11985" y="9410"/>
                    <a:pt x="12012" y="9338"/>
                    <a:pt x="12044" y="9264"/>
                  </a:cubicBezTo>
                  <a:cubicBezTo>
                    <a:pt x="12463" y="9386"/>
                    <a:pt x="12952" y="9575"/>
                    <a:pt x="13406" y="9575"/>
                  </a:cubicBezTo>
                  <a:cubicBezTo>
                    <a:pt x="13593" y="9575"/>
                    <a:pt x="13775" y="9543"/>
                    <a:pt x="13943" y="9460"/>
                  </a:cubicBezTo>
                  <a:cubicBezTo>
                    <a:pt x="14208" y="9328"/>
                    <a:pt x="14167" y="8955"/>
                    <a:pt x="13943" y="8818"/>
                  </a:cubicBezTo>
                  <a:cubicBezTo>
                    <a:pt x="13670" y="8644"/>
                    <a:pt x="13342" y="8667"/>
                    <a:pt x="13024" y="8627"/>
                  </a:cubicBezTo>
                  <a:cubicBezTo>
                    <a:pt x="12943" y="8617"/>
                    <a:pt x="12863" y="8613"/>
                    <a:pt x="12783" y="8613"/>
                  </a:cubicBezTo>
                  <a:cubicBezTo>
                    <a:pt x="12598" y="8613"/>
                    <a:pt x="12417" y="8636"/>
                    <a:pt x="12235" y="8667"/>
                  </a:cubicBezTo>
                  <a:cubicBezTo>
                    <a:pt x="12290" y="8385"/>
                    <a:pt x="12294" y="8103"/>
                    <a:pt x="12258" y="7834"/>
                  </a:cubicBezTo>
                  <a:cubicBezTo>
                    <a:pt x="12582" y="7656"/>
                    <a:pt x="12873" y="7397"/>
                    <a:pt x="13133" y="7091"/>
                  </a:cubicBezTo>
                  <a:cubicBezTo>
                    <a:pt x="13273" y="7044"/>
                    <a:pt x="13421" y="7022"/>
                    <a:pt x="13572" y="7022"/>
                  </a:cubicBezTo>
                  <a:close/>
                  <a:moveTo>
                    <a:pt x="4743" y="995"/>
                  </a:moveTo>
                  <a:cubicBezTo>
                    <a:pt x="5737" y="995"/>
                    <a:pt x="6755" y="1466"/>
                    <a:pt x="7310" y="2297"/>
                  </a:cubicBezTo>
                  <a:cubicBezTo>
                    <a:pt x="7743" y="2945"/>
                    <a:pt x="7929" y="3669"/>
                    <a:pt x="8267" y="4343"/>
                  </a:cubicBezTo>
                  <a:cubicBezTo>
                    <a:pt x="7947" y="4362"/>
                    <a:pt x="7638" y="4476"/>
                    <a:pt x="7350" y="4663"/>
                  </a:cubicBezTo>
                  <a:cubicBezTo>
                    <a:pt x="7068" y="4389"/>
                    <a:pt x="6709" y="4184"/>
                    <a:pt x="6403" y="3952"/>
                  </a:cubicBezTo>
                  <a:cubicBezTo>
                    <a:pt x="5838" y="3528"/>
                    <a:pt x="5474" y="2972"/>
                    <a:pt x="4963" y="2507"/>
                  </a:cubicBezTo>
                  <a:cubicBezTo>
                    <a:pt x="4930" y="2478"/>
                    <a:pt x="4886" y="2463"/>
                    <a:pt x="4842" y="2463"/>
                  </a:cubicBezTo>
                  <a:cubicBezTo>
                    <a:pt x="4771" y="2463"/>
                    <a:pt x="4702" y="2502"/>
                    <a:pt x="4686" y="2581"/>
                  </a:cubicBezTo>
                  <a:cubicBezTo>
                    <a:pt x="4549" y="3259"/>
                    <a:pt x="5123" y="3828"/>
                    <a:pt x="5573" y="4261"/>
                  </a:cubicBezTo>
                  <a:cubicBezTo>
                    <a:pt x="5906" y="4581"/>
                    <a:pt x="6303" y="4968"/>
                    <a:pt x="6745" y="5232"/>
                  </a:cubicBezTo>
                  <a:cubicBezTo>
                    <a:pt x="6599" y="5424"/>
                    <a:pt x="6471" y="5637"/>
                    <a:pt x="6366" y="5883"/>
                  </a:cubicBezTo>
                  <a:cubicBezTo>
                    <a:pt x="5916" y="6913"/>
                    <a:pt x="5897" y="8120"/>
                    <a:pt x="6321" y="9123"/>
                  </a:cubicBezTo>
                  <a:cubicBezTo>
                    <a:pt x="5760" y="9292"/>
                    <a:pt x="5365" y="9952"/>
                    <a:pt x="5119" y="10454"/>
                  </a:cubicBezTo>
                  <a:cubicBezTo>
                    <a:pt x="5037" y="10627"/>
                    <a:pt x="5160" y="10802"/>
                    <a:pt x="5324" y="10802"/>
                  </a:cubicBezTo>
                  <a:cubicBezTo>
                    <a:pt x="5362" y="10802"/>
                    <a:pt x="5401" y="10793"/>
                    <a:pt x="5441" y="10772"/>
                  </a:cubicBezTo>
                  <a:cubicBezTo>
                    <a:pt x="5720" y="10631"/>
                    <a:pt x="5966" y="10458"/>
                    <a:pt x="6230" y="10290"/>
                  </a:cubicBezTo>
                  <a:cubicBezTo>
                    <a:pt x="6425" y="10166"/>
                    <a:pt x="6627" y="10076"/>
                    <a:pt x="6814" y="9952"/>
                  </a:cubicBezTo>
                  <a:cubicBezTo>
                    <a:pt x="7064" y="10263"/>
                    <a:pt x="7369" y="10526"/>
                    <a:pt x="7738" y="10732"/>
                  </a:cubicBezTo>
                  <a:cubicBezTo>
                    <a:pt x="8120" y="10946"/>
                    <a:pt x="8530" y="11060"/>
                    <a:pt x="8950" y="11091"/>
                  </a:cubicBezTo>
                  <a:cubicBezTo>
                    <a:pt x="8927" y="11247"/>
                    <a:pt x="8940" y="11420"/>
                    <a:pt x="8963" y="11575"/>
                  </a:cubicBezTo>
                  <a:cubicBezTo>
                    <a:pt x="8896" y="11884"/>
                    <a:pt x="8927" y="12198"/>
                    <a:pt x="8955" y="12536"/>
                  </a:cubicBezTo>
                  <a:cubicBezTo>
                    <a:pt x="8991" y="12964"/>
                    <a:pt x="9037" y="13324"/>
                    <a:pt x="9274" y="13697"/>
                  </a:cubicBezTo>
                  <a:cubicBezTo>
                    <a:pt x="9318" y="13762"/>
                    <a:pt x="9389" y="13797"/>
                    <a:pt x="9459" y="13797"/>
                  </a:cubicBezTo>
                  <a:cubicBezTo>
                    <a:pt x="9528" y="13797"/>
                    <a:pt x="9596" y="13765"/>
                    <a:pt x="9638" y="13697"/>
                  </a:cubicBezTo>
                  <a:cubicBezTo>
                    <a:pt x="9843" y="13346"/>
                    <a:pt x="9848" y="12996"/>
                    <a:pt x="9802" y="12614"/>
                  </a:cubicBezTo>
                  <a:cubicBezTo>
                    <a:pt x="9815" y="12591"/>
                    <a:pt x="9834" y="12568"/>
                    <a:pt x="9838" y="12540"/>
                  </a:cubicBezTo>
                  <a:cubicBezTo>
                    <a:pt x="9925" y="12194"/>
                    <a:pt x="9925" y="11876"/>
                    <a:pt x="9848" y="11520"/>
                  </a:cubicBezTo>
                  <a:cubicBezTo>
                    <a:pt x="9821" y="11383"/>
                    <a:pt x="9788" y="11210"/>
                    <a:pt x="9733" y="11050"/>
                  </a:cubicBezTo>
                  <a:cubicBezTo>
                    <a:pt x="10080" y="10991"/>
                    <a:pt x="10422" y="10877"/>
                    <a:pt x="10732" y="10704"/>
                  </a:cubicBezTo>
                  <a:cubicBezTo>
                    <a:pt x="10963" y="12044"/>
                    <a:pt x="11205" y="13434"/>
                    <a:pt x="10919" y="14782"/>
                  </a:cubicBezTo>
                  <a:cubicBezTo>
                    <a:pt x="10475" y="15488"/>
                    <a:pt x="10011" y="15841"/>
                    <a:pt x="9526" y="15841"/>
                  </a:cubicBezTo>
                  <a:cubicBezTo>
                    <a:pt x="9058" y="15841"/>
                    <a:pt x="8571" y="15513"/>
                    <a:pt x="8066" y="14855"/>
                  </a:cubicBezTo>
                  <a:cubicBezTo>
                    <a:pt x="7792" y="14313"/>
                    <a:pt x="7642" y="13735"/>
                    <a:pt x="7615" y="13128"/>
                  </a:cubicBezTo>
                  <a:cubicBezTo>
                    <a:pt x="7579" y="12818"/>
                    <a:pt x="7701" y="12181"/>
                    <a:pt x="7670" y="11853"/>
                  </a:cubicBezTo>
                  <a:cubicBezTo>
                    <a:pt x="7765" y="11716"/>
                    <a:pt x="7852" y="11575"/>
                    <a:pt x="7920" y="11424"/>
                  </a:cubicBezTo>
                  <a:cubicBezTo>
                    <a:pt x="8057" y="11119"/>
                    <a:pt x="7897" y="10795"/>
                    <a:pt x="7546" y="10777"/>
                  </a:cubicBezTo>
                  <a:cubicBezTo>
                    <a:pt x="7497" y="10772"/>
                    <a:pt x="7442" y="10768"/>
                    <a:pt x="7388" y="10763"/>
                  </a:cubicBezTo>
                  <a:cubicBezTo>
                    <a:pt x="7379" y="10763"/>
                    <a:pt x="7371" y="10763"/>
                    <a:pt x="7363" y="10763"/>
                  </a:cubicBezTo>
                  <a:cubicBezTo>
                    <a:pt x="7173" y="10763"/>
                    <a:pt x="7020" y="10916"/>
                    <a:pt x="6963" y="11087"/>
                  </a:cubicBezTo>
                  <a:cubicBezTo>
                    <a:pt x="6896" y="11292"/>
                    <a:pt x="6841" y="11502"/>
                    <a:pt x="6795" y="11720"/>
                  </a:cubicBezTo>
                  <a:cubicBezTo>
                    <a:pt x="6393" y="12214"/>
                    <a:pt x="5790" y="12375"/>
                    <a:pt x="5174" y="12375"/>
                  </a:cubicBezTo>
                  <a:cubicBezTo>
                    <a:pt x="4813" y="12375"/>
                    <a:pt x="4448" y="12320"/>
                    <a:pt x="4116" y="12244"/>
                  </a:cubicBezTo>
                  <a:cubicBezTo>
                    <a:pt x="812" y="11474"/>
                    <a:pt x="3752" y="8294"/>
                    <a:pt x="5323" y="8253"/>
                  </a:cubicBezTo>
                  <a:cubicBezTo>
                    <a:pt x="5956" y="8240"/>
                    <a:pt x="6038" y="7387"/>
                    <a:pt x="5468" y="7187"/>
                  </a:cubicBezTo>
                  <a:cubicBezTo>
                    <a:pt x="3478" y="6485"/>
                    <a:pt x="375" y="3401"/>
                    <a:pt x="3178" y="1460"/>
                  </a:cubicBezTo>
                  <a:cubicBezTo>
                    <a:pt x="3634" y="1143"/>
                    <a:pt x="4185" y="995"/>
                    <a:pt x="4743" y="995"/>
                  </a:cubicBezTo>
                  <a:close/>
                  <a:moveTo>
                    <a:pt x="5000" y="1"/>
                  </a:moveTo>
                  <a:cubicBezTo>
                    <a:pt x="3909" y="1"/>
                    <a:pt x="2730" y="350"/>
                    <a:pt x="2111" y="1004"/>
                  </a:cubicBezTo>
                  <a:cubicBezTo>
                    <a:pt x="1" y="3227"/>
                    <a:pt x="1578" y="6120"/>
                    <a:pt x="3824" y="7569"/>
                  </a:cubicBezTo>
                  <a:cubicBezTo>
                    <a:pt x="2116" y="8426"/>
                    <a:pt x="1094" y="10476"/>
                    <a:pt x="2371" y="12240"/>
                  </a:cubicBezTo>
                  <a:cubicBezTo>
                    <a:pt x="2910" y="12989"/>
                    <a:pt x="3762" y="13314"/>
                    <a:pt x="4645" y="13314"/>
                  </a:cubicBezTo>
                  <a:cubicBezTo>
                    <a:pt x="5350" y="13314"/>
                    <a:pt x="6076" y="13107"/>
                    <a:pt x="6681" y="12745"/>
                  </a:cubicBezTo>
                  <a:lnTo>
                    <a:pt x="6681" y="12745"/>
                  </a:lnTo>
                  <a:cubicBezTo>
                    <a:pt x="6646" y="14700"/>
                    <a:pt x="7589" y="16716"/>
                    <a:pt x="9701" y="16716"/>
                  </a:cubicBezTo>
                  <a:cubicBezTo>
                    <a:pt x="9823" y="16716"/>
                    <a:pt x="9949" y="16710"/>
                    <a:pt x="10080" y="16696"/>
                  </a:cubicBezTo>
                  <a:cubicBezTo>
                    <a:pt x="12381" y="16454"/>
                    <a:pt x="11993" y="13319"/>
                    <a:pt x="11775" y="11401"/>
                  </a:cubicBezTo>
                  <a:lnTo>
                    <a:pt x="11775" y="11401"/>
                  </a:lnTo>
                  <a:cubicBezTo>
                    <a:pt x="12334" y="11609"/>
                    <a:pt x="12985" y="11724"/>
                    <a:pt x="13631" y="11724"/>
                  </a:cubicBezTo>
                  <a:cubicBezTo>
                    <a:pt x="15274" y="11724"/>
                    <a:pt x="16877" y="10980"/>
                    <a:pt x="16805" y="9142"/>
                  </a:cubicBezTo>
                  <a:cubicBezTo>
                    <a:pt x="16737" y="7479"/>
                    <a:pt x="15320" y="6074"/>
                    <a:pt x="13871" y="5916"/>
                  </a:cubicBezTo>
                  <a:cubicBezTo>
                    <a:pt x="14622" y="4280"/>
                    <a:pt x="14723" y="2129"/>
                    <a:pt x="13848" y="872"/>
                  </a:cubicBezTo>
                  <a:cubicBezTo>
                    <a:pt x="13525" y="406"/>
                    <a:pt x="13045" y="240"/>
                    <a:pt x="12541" y="240"/>
                  </a:cubicBezTo>
                  <a:cubicBezTo>
                    <a:pt x="12083" y="240"/>
                    <a:pt x="11604" y="377"/>
                    <a:pt x="11205" y="552"/>
                  </a:cubicBezTo>
                  <a:cubicBezTo>
                    <a:pt x="9829" y="1159"/>
                    <a:pt x="9296" y="3182"/>
                    <a:pt x="9314" y="4612"/>
                  </a:cubicBezTo>
                  <a:cubicBezTo>
                    <a:pt x="9241" y="4567"/>
                    <a:pt x="9169" y="4535"/>
                    <a:pt x="9096" y="4503"/>
                  </a:cubicBezTo>
                  <a:cubicBezTo>
                    <a:pt x="8900" y="2931"/>
                    <a:pt x="8112" y="1145"/>
                    <a:pt x="6690" y="366"/>
                  </a:cubicBezTo>
                  <a:cubicBezTo>
                    <a:pt x="6242" y="119"/>
                    <a:pt x="5636" y="1"/>
                    <a:pt x="500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29" name="Google Shape;229;p26"/>
            <p:cNvGrpSpPr/>
            <p:nvPr/>
          </p:nvGrpSpPr>
          <p:grpSpPr>
            <a:xfrm>
              <a:off x="7014262" y="1153463"/>
              <a:ext cx="848587" cy="1192385"/>
              <a:chOff x="7014262" y="1153463"/>
              <a:chExt cx="848587" cy="1192385"/>
            </a:xfrm>
          </p:grpSpPr>
          <p:sp>
            <p:nvSpPr>
              <p:cNvPr id="230" name="Google Shape;230;p26"/>
              <p:cNvSpPr/>
              <p:nvPr/>
            </p:nvSpPr>
            <p:spPr>
              <a:xfrm>
                <a:off x="7069652" y="1596481"/>
                <a:ext cx="717411" cy="612759"/>
              </a:xfrm>
              <a:custGeom>
                <a:avLst/>
                <a:gdLst/>
                <a:ahLst/>
                <a:cxnLst/>
                <a:rect l="l" t="t" r="r" b="b"/>
                <a:pathLst>
                  <a:path w="19379" h="19408" extrusionOk="0">
                    <a:moveTo>
                      <a:pt x="8356" y="1"/>
                    </a:moveTo>
                    <a:cubicBezTo>
                      <a:pt x="8333" y="1"/>
                      <a:pt x="8316" y="12"/>
                      <a:pt x="8298" y="25"/>
                    </a:cubicBezTo>
                    <a:cubicBezTo>
                      <a:pt x="8209" y="94"/>
                      <a:pt x="8209" y="94"/>
                      <a:pt x="8898" y="1113"/>
                    </a:cubicBezTo>
                    <a:cubicBezTo>
                      <a:pt x="12498" y="6432"/>
                      <a:pt x="15023" y="10170"/>
                      <a:pt x="16458" y="12302"/>
                    </a:cubicBezTo>
                    <a:cubicBezTo>
                      <a:pt x="14674" y="9973"/>
                      <a:pt x="11788" y="6096"/>
                      <a:pt x="9961" y="3646"/>
                    </a:cubicBezTo>
                    <a:cubicBezTo>
                      <a:pt x="9296" y="2752"/>
                      <a:pt x="8724" y="1986"/>
                      <a:pt x="8319" y="1442"/>
                    </a:cubicBezTo>
                    <a:cubicBezTo>
                      <a:pt x="7756" y="688"/>
                      <a:pt x="7637" y="531"/>
                      <a:pt x="7561" y="531"/>
                    </a:cubicBezTo>
                    <a:cubicBezTo>
                      <a:pt x="7541" y="531"/>
                      <a:pt x="7524" y="542"/>
                      <a:pt x="7502" y="556"/>
                    </a:cubicBezTo>
                    <a:cubicBezTo>
                      <a:pt x="7473" y="573"/>
                      <a:pt x="7456" y="604"/>
                      <a:pt x="7449" y="635"/>
                    </a:cubicBezTo>
                    <a:cubicBezTo>
                      <a:pt x="7449" y="646"/>
                      <a:pt x="7446" y="656"/>
                      <a:pt x="7491" y="739"/>
                    </a:cubicBezTo>
                    <a:lnTo>
                      <a:pt x="7484" y="743"/>
                    </a:lnTo>
                    <a:cubicBezTo>
                      <a:pt x="7491" y="746"/>
                      <a:pt x="7498" y="756"/>
                      <a:pt x="7508" y="770"/>
                    </a:cubicBezTo>
                    <a:cubicBezTo>
                      <a:pt x="7764" y="1214"/>
                      <a:pt x="9061" y="3203"/>
                      <a:pt x="15564" y="12748"/>
                    </a:cubicBezTo>
                    <a:cubicBezTo>
                      <a:pt x="14483" y="11304"/>
                      <a:pt x="13076" y="9374"/>
                      <a:pt x="11832" y="7669"/>
                    </a:cubicBezTo>
                    <a:cubicBezTo>
                      <a:pt x="7359" y="1535"/>
                      <a:pt x="6798" y="830"/>
                      <a:pt x="6607" y="830"/>
                    </a:cubicBezTo>
                    <a:cubicBezTo>
                      <a:pt x="6581" y="830"/>
                      <a:pt x="6562" y="843"/>
                      <a:pt x="6541" y="857"/>
                    </a:cubicBezTo>
                    <a:cubicBezTo>
                      <a:pt x="6514" y="874"/>
                      <a:pt x="6496" y="902"/>
                      <a:pt x="6490" y="933"/>
                    </a:cubicBezTo>
                    <a:cubicBezTo>
                      <a:pt x="6483" y="967"/>
                      <a:pt x="6490" y="999"/>
                      <a:pt x="6507" y="1027"/>
                    </a:cubicBezTo>
                    <a:lnTo>
                      <a:pt x="13281" y="11068"/>
                    </a:lnTo>
                    <a:cubicBezTo>
                      <a:pt x="12637" y="10198"/>
                      <a:pt x="11946" y="9273"/>
                      <a:pt x="11257" y="8348"/>
                    </a:cubicBezTo>
                    <a:cubicBezTo>
                      <a:pt x="7238" y="2963"/>
                      <a:pt x="6171" y="1612"/>
                      <a:pt x="5831" y="1314"/>
                    </a:cubicBezTo>
                    <a:lnTo>
                      <a:pt x="5814" y="1290"/>
                    </a:lnTo>
                    <a:lnTo>
                      <a:pt x="5807" y="1293"/>
                    </a:lnTo>
                    <a:cubicBezTo>
                      <a:pt x="5755" y="1251"/>
                      <a:pt x="5722" y="1237"/>
                      <a:pt x="5698" y="1237"/>
                    </a:cubicBezTo>
                    <a:cubicBezTo>
                      <a:pt x="5677" y="1237"/>
                      <a:pt x="5662" y="1247"/>
                      <a:pt x="5647" y="1259"/>
                    </a:cubicBezTo>
                    <a:cubicBezTo>
                      <a:pt x="5592" y="1293"/>
                      <a:pt x="5578" y="1370"/>
                      <a:pt x="5613" y="1425"/>
                    </a:cubicBezTo>
                    <a:lnTo>
                      <a:pt x="13118" y="12551"/>
                    </a:lnTo>
                    <a:cubicBezTo>
                      <a:pt x="12293" y="11453"/>
                      <a:pt x="11368" y="10215"/>
                      <a:pt x="10440" y="8982"/>
                    </a:cubicBezTo>
                    <a:cubicBezTo>
                      <a:pt x="9040" y="7114"/>
                      <a:pt x="7640" y="5250"/>
                      <a:pt x="6587" y="3854"/>
                    </a:cubicBezTo>
                    <a:cubicBezTo>
                      <a:pt x="5460" y="2365"/>
                      <a:pt x="5031" y="1792"/>
                      <a:pt x="4837" y="1588"/>
                    </a:cubicBezTo>
                    <a:cubicBezTo>
                      <a:pt x="4837" y="1585"/>
                      <a:pt x="4833" y="1581"/>
                      <a:pt x="4833" y="1578"/>
                    </a:cubicBezTo>
                    <a:lnTo>
                      <a:pt x="4830" y="1578"/>
                    </a:lnTo>
                    <a:cubicBezTo>
                      <a:pt x="4763" y="1509"/>
                      <a:pt x="4727" y="1488"/>
                      <a:pt x="4699" y="1488"/>
                    </a:cubicBezTo>
                    <a:cubicBezTo>
                      <a:pt x="4681" y="1488"/>
                      <a:pt x="4666" y="1497"/>
                      <a:pt x="4649" y="1508"/>
                    </a:cubicBezTo>
                    <a:cubicBezTo>
                      <a:pt x="4625" y="1525"/>
                      <a:pt x="4605" y="1554"/>
                      <a:pt x="4598" y="1585"/>
                    </a:cubicBezTo>
                    <a:cubicBezTo>
                      <a:pt x="4598" y="1599"/>
                      <a:pt x="4595" y="1609"/>
                      <a:pt x="4639" y="1692"/>
                    </a:cubicBezTo>
                    <a:lnTo>
                      <a:pt x="4636" y="1695"/>
                    </a:lnTo>
                    <a:cubicBezTo>
                      <a:pt x="4639" y="1695"/>
                      <a:pt x="4639" y="1699"/>
                      <a:pt x="4643" y="1703"/>
                    </a:cubicBezTo>
                    <a:cubicBezTo>
                      <a:pt x="4862" y="2111"/>
                      <a:pt x="6101" y="4055"/>
                      <a:pt x="13000" y="14148"/>
                    </a:cubicBezTo>
                    <a:cubicBezTo>
                      <a:pt x="10308" y="10579"/>
                      <a:pt x="6036" y="4810"/>
                      <a:pt x="3995" y="2042"/>
                    </a:cubicBezTo>
                    <a:cubicBezTo>
                      <a:pt x="3972" y="2010"/>
                      <a:pt x="3936" y="1994"/>
                      <a:pt x="3899" y="1994"/>
                    </a:cubicBezTo>
                    <a:cubicBezTo>
                      <a:pt x="3875" y="1994"/>
                      <a:pt x="3850" y="2001"/>
                      <a:pt x="3829" y="2014"/>
                    </a:cubicBezTo>
                    <a:cubicBezTo>
                      <a:pt x="3776" y="2053"/>
                      <a:pt x="3749" y="2069"/>
                      <a:pt x="3808" y="2181"/>
                    </a:cubicBezTo>
                    <a:lnTo>
                      <a:pt x="3801" y="2187"/>
                    </a:lnTo>
                    <a:cubicBezTo>
                      <a:pt x="3801" y="2187"/>
                      <a:pt x="3815" y="2205"/>
                      <a:pt x="3835" y="2232"/>
                    </a:cubicBezTo>
                    <a:cubicBezTo>
                      <a:pt x="3901" y="2347"/>
                      <a:pt x="4026" y="2534"/>
                      <a:pt x="4238" y="2856"/>
                    </a:cubicBezTo>
                    <a:cubicBezTo>
                      <a:pt x="4521" y="3283"/>
                      <a:pt x="4931" y="3889"/>
                      <a:pt x="5423" y="4616"/>
                    </a:cubicBezTo>
                    <a:cubicBezTo>
                      <a:pt x="6403" y="6075"/>
                      <a:pt x="7713" y="8015"/>
                      <a:pt x="9026" y="9956"/>
                    </a:cubicBezTo>
                    <a:cubicBezTo>
                      <a:pt x="9934" y="11300"/>
                      <a:pt x="10841" y="12641"/>
                      <a:pt x="11639" y="13823"/>
                    </a:cubicBezTo>
                    <a:lnTo>
                      <a:pt x="3479" y="3005"/>
                    </a:lnTo>
                    <a:cubicBezTo>
                      <a:pt x="3455" y="2973"/>
                      <a:pt x="3419" y="2956"/>
                      <a:pt x="3382" y="2956"/>
                    </a:cubicBezTo>
                    <a:cubicBezTo>
                      <a:pt x="3359" y="2956"/>
                      <a:pt x="3336" y="2963"/>
                      <a:pt x="3316" y="2977"/>
                    </a:cubicBezTo>
                    <a:cubicBezTo>
                      <a:pt x="3288" y="2995"/>
                      <a:pt x="3267" y="3022"/>
                      <a:pt x="3264" y="3054"/>
                    </a:cubicBezTo>
                    <a:cubicBezTo>
                      <a:pt x="3261" y="3075"/>
                      <a:pt x="3257" y="3088"/>
                      <a:pt x="3285" y="3150"/>
                    </a:cubicBezTo>
                    <a:lnTo>
                      <a:pt x="3288" y="3150"/>
                    </a:lnTo>
                    <a:cubicBezTo>
                      <a:pt x="3413" y="3400"/>
                      <a:pt x="4075" y="4381"/>
                      <a:pt x="7356" y="9166"/>
                    </a:cubicBezTo>
                    <a:cubicBezTo>
                      <a:pt x="8936" y="11466"/>
                      <a:pt x="10755" y="14117"/>
                      <a:pt x="11940" y="15881"/>
                    </a:cubicBezTo>
                    <a:cubicBezTo>
                      <a:pt x="9542" y="12738"/>
                      <a:pt x="4812" y="6411"/>
                      <a:pt x="2675" y="3539"/>
                    </a:cubicBezTo>
                    <a:cubicBezTo>
                      <a:pt x="2652" y="3507"/>
                      <a:pt x="2615" y="3489"/>
                      <a:pt x="2578" y="3489"/>
                    </a:cubicBezTo>
                    <a:cubicBezTo>
                      <a:pt x="2554" y="3489"/>
                      <a:pt x="2530" y="3496"/>
                      <a:pt x="2508" y="3511"/>
                    </a:cubicBezTo>
                    <a:cubicBezTo>
                      <a:pt x="2484" y="3529"/>
                      <a:pt x="2460" y="3563"/>
                      <a:pt x="2453" y="3598"/>
                    </a:cubicBezTo>
                    <a:cubicBezTo>
                      <a:pt x="2388" y="3951"/>
                      <a:pt x="7300" y="11075"/>
                      <a:pt x="10637" y="15860"/>
                    </a:cubicBezTo>
                    <a:cubicBezTo>
                      <a:pt x="8437" y="13001"/>
                      <a:pt x="4695" y="7943"/>
                      <a:pt x="1951" y="4194"/>
                    </a:cubicBezTo>
                    <a:cubicBezTo>
                      <a:pt x="1927" y="4160"/>
                      <a:pt x="1891" y="4142"/>
                      <a:pt x="1854" y="4142"/>
                    </a:cubicBezTo>
                    <a:cubicBezTo>
                      <a:pt x="1831" y="4142"/>
                      <a:pt x="1808" y="4149"/>
                      <a:pt x="1788" y="4162"/>
                    </a:cubicBezTo>
                    <a:cubicBezTo>
                      <a:pt x="1760" y="4183"/>
                      <a:pt x="1736" y="4218"/>
                      <a:pt x="1732" y="4249"/>
                    </a:cubicBezTo>
                    <a:cubicBezTo>
                      <a:pt x="1670" y="4585"/>
                      <a:pt x="5914" y="10770"/>
                      <a:pt x="9206" y="15503"/>
                    </a:cubicBezTo>
                    <a:cubicBezTo>
                      <a:pt x="6819" y="12371"/>
                      <a:pt x="3406" y="7825"/>
                      <a:pt x="1718" y="5569"/>
                    </a:cubicBezTo>
                    <a:cubicBezTo>
                      <a:pt x="1694" y="5538"/>
                      <a:pt x="1658" y="5522"/>
                      <a:pt x="1622" y="5522"/>
                    </a:cubicBezTo>
                    <a:cubicBezTo>
                      <a:pt x="1597" y="5522"/>
                      <a:pt x="1571" y="5530"/>
                      <a:pt x="1549" y="5545"/>
                    </a:cubicBezTo>
                    <a:cubicBezTo>
                      <a:pt x="1497" y="5583"/>
                      <a:pt x="1483" y="5656"/>
                      <a:pt x="1521" y="5712"/>
                    </a:cubicBezTo>
                    <a:cubicBezTo>
                      <a:pt x="3496" y="8625"/>
                      <a:pt x="6604" y="13220"/>
                      <a:pt x="8641" y="16241"/>
                    </a:cubicBezTo>
                    <a:cubicBezTo>
                      <a:pt x="6413" y="13324"/>
                      <a:pt x="3021" y="8864"/>
                      <a:pt x="866" y="6033"/>
                    </a:cubicBezTo>
                    <a:cubicBezTo>
                      <a:pt x="844" y="6003"/>
                      <a:pt x="808" y="5985"/>
                      <a:pt x="770" y="5985"/>
                    </a:cubicBezTo>
                    <a:cubicBezTo>
                      <a:pt x="760" y="5985"/>
                      <a:pt x="751" y="5986"/>
                      <a:pt x="741" y="5988"/>
                    </a:cubicBezTo>
                    <a:cubicBezTo>
                      <a:pt x="696" y="6003"/>
                      <a:pt x="662" y="6037"/>
                      <a:pt x="651" y="6086"/>
                    </a:cubicBezTo>
                    <a:cubicBezTo>
                      <a:pt x="648" y="6102"/>
                      <a:pt x="645" y="6116"/>
                      <a:pt x="679" y="6179"/>
                    </a:cubicBezTo>
                    <a:lnTo>
                      <a:pt x="672" y="6179"/>
                    </a:lnTo>
                    <a:cubicBezTo>
                      <a:pt x="672" y="6179"/>
                      <a:pt x="683" y="6190"/>
                      <a:pt x="696" y="6210"/>
                    </a:cubicBezTo>
                    <a:cubicBezTo>
                      <a:pt x="838" y="6460"/>
                      <a:pt x="1417" y="7305"/>
                      <a:pt x="3627" y="10538"/>
                    </a:cubicBezTo>
                    <a:cubicBezTo>
                      <a:pt x="4886" y="12377"/>
                      <a:pt x="6400" y="14595"/>
                      <a:pt x="7523" y="16255"/>
                    </a:cubicBezTo>
                    <a:lnTo>
                      <a:pt x="482" y="7191"/>
                    </a:lnTo>
                    <a:cubicBezTo>
                      <a:pt x="461" y="7162"/>
                      <a:pt x="427" y="7144"/>
                      <a:pt x="392" y="7144"/>
                    </a:cubicBezTo>
                    <a:cubicBezTo>
                      <a:pt x="381" y="7144"/>
                      <a:pt x="371" y="7146"/>
                      <a:pt x="360" y="7149"/>
                    </a:cubicBezTo>
                    <a:cubicBezTo>
                      <a:pt x="312" y="7159"/>
                      <a:pt x="277" y="7194"/>
                      <a:pt x="267" y="7242"/>
                    </a:cubicBezTo>
                    <a:cubicBezTo>
                      <a:pt x="267" y="7257"/>
                      <a:pt x="263" y="7267"/>
                      <a:pt x="301" y="7333"/>
                    </a:cubicBezTo>
                    <a:lnTo>
                      <a:pt x="291" y="7340"/>
                    </a:lnTo>
                    <a:lnTo>
                      <a:pt x="354" y="7420"/>
                    </a:lnTo>
                    <a:cubicBezTo>
                      <a:pt x="562" y="7749"/>
                      <a:pt x="1237" y="8750"/>
                      <a:pt x="3420" y="11972"/>
                    </a:cubicBezTo>
                    <a:cubicBezTo>
                      <a:pt x="4470" y="13524"/>
                      <a:pt x="5647" y="15264"/>
                      <a:pt x="6594" y="16663"/>
                    </a:cubicBezTo>
                    <a:lnTo>
                      <a:pt x="232" y="8545"/>
                    </a:lnTo>
                    <a:cubicBezTo>
                      <a:pt x="208" y="8514"/>
                      <a:pt x="172" y="8498"/>
                      <a:pt x="136" y="8498"/>
                    </a:cubicBezTo>
                    <a:cubicBezTo>
                      <a:pt x="111" y="8498"/>
                      <a:pt x="87" y="8506"/>
                      <a:pt x="66" y="8521"/>
                    </a:cubicBezTo>
                    <a:cubicBezTo>
                      <a:pt x="14" y="8560"/>
                      <a:pt x="0" y="8632"/>
                      <a:pt x="34" y="8684"/>
                    </a:cubicBezTo>
                    <a:lnTo>
                      <a:pt x="5634" y="16982"/>
                    </a:lnTo>
                    <a:cubicBezTo>
                      <a:pt x="4633" y="15769"/>
                      <a:pt x="3257" y="14061"/>
                      <a:pt x="2276" y="12845"/>
                    </a:cubicBezTo>
                    <a:cubicBezTo>
                      <a:pt x="1771" y="12222"/>
                      <a:pt x="1327" y="11667"/>
                      <a:pt x="1005" y="11275"/>
                    </a:cubicBezTo>
                    <a:cubicBezTo>
                      <a:pt x="738" y="10946"/>
                      <a:pt x="592" y="10767"/>
                      <a:pt x="506" y="10676"/>
                    </a:cubicBezTo>
                    <a:cubicBezTo>
                      <a:pt x="499" y="10669"/>
                      <a:pt x="496" y="10663"/>
                      <a:pt x="488" y="10652"/>
                    </a:cubicBezTo>
                    <a:lnTo>
                      <a:pt x="485" y="10655"/>
                    </a:lnTo>
                    <a:cubicBezTo>
                      <a:pt x="438" y="10610"/>
                      <a:pt x="409" y="10593"/>
                      <a:pt x="385" y="10593"/>
                    </a:cubicBezTo>
                    <a:cubicBezTo>
                      <a:pt x="364" y="10593"/>
                      <a:pt x="346" y="10605"/>
                      <a:pt x="322" y="10621"/>
                    </a:cubicBezTo>
                    <a:cubicBezTo>
                      <a:pt x="295" y="10639"/>
                      <a:pt x="277" y="10666"/>
                      <a:pt x="270" y="10701"/>
                    </a:cubicBezTo>
                    <a:cubicBezTo>
                      <a:pt x="267" y="10732"/>
                      <a:pt x="274" y="10763"/>
                      <a:pt x="291" y="10791"/>
                    </a:cubicBezTo>
                    <a:cubicBezTo>
                      <a:pt x="1625" y="12734"/>
                      <a:pt x="3437" y="15385"/>
                      <a:pt x="4435" y="16879"/>
                    </a:cubicBezTo>
                    <a:cubicBezTo>
                      <a:pt x="2359" y="14630"/>
                      <a:pt x="1681" y="13951"/>
                      <a:pt x="1427" y="13767"/>
                    </a:cubicBezTo>
                    <a:cubicBezTo>
                      <a:pt x="1424" y="13764"/>
                      <a:pt x="1421" y="13760"/>
                      <a:pt x="1417" y="13757"/>
                    </a:cubicBezTo>
                    <a:lnTo>
                      <a:pt x="1414" y="13760"/>
                    </a:lnTo>
                    <a:cubicBezTo>
                      <a:pt x="1357" y="13720"/>
                      <a:pt x="1323" y="13707"/>
                      <a:pt x="1298" y="13707"/>
                    </a:cubicBezTo>
                    <a:cubicBezTo>
                      <a:pt x="1278" y="13707"/>
                      <a:pt x="1265" y="13716"/>
                      <a:pt x="1251" y="13725"/>
                    </a:cubicBezTo>
                    <a:cubicBezTo>
                      <a:pt x="1227" y="13743"/>
                      <a:pt x="1206" y="13770"/>
                      <a:pt x="1203" y="13802"/>
                    </a:cubicBezTo>
                    <a:cubicBezTo>
                      <a:pt x="1195" y="13833"/>
                      <a:pt x="1203" y="13867"/>
                      <a:pt x="1219" y="13895"/>
                    </a:cubicBezTo>
                    <a:cubicBezTo>
                      <a:pt x="1653" y="14519"/>
                      <a:pt x="2353" y="15541"/>
                      <a:pt x="2425" y="15673"/>
                    </a:cubicBezTo>
                    <a:cubicBezTo>
                      <a:pt x="2429" y="15683"/>
                      <a:pt x="2436" y="15694"/>
                      <a:pt x="2443" y="15704"/>
                    </a:cubicBezTo>
                    <a:cubicBezTo>
                      <a:pt x="2467" y="15739"/>
                      <a:pt x="2505" y="15757"/>
                      <a:pt x="2544" y="15757"/>
                    </a:cubicBezTo>
                    <a:cubicBezTo>
                      <a:pt x="2566" y="15757"/>
                      <a:pt x="2589" y="15751"/>
                      <a:pt x="2609" y="15738"/>
                    </a:cubicBezTo>
                    <a:cubicBezTo>
                      <a:pt x="2637" y="15718"/>
                      <a:pt x="2654" y="15690"/>
                      <a:pt x="2661" y="15659"/>
                    </a:cubicBezTo>
                    <a:cubicBezTo>
                      <a:pt x="2671" y="15610"/>
                      <a:pt x="2675" y="15586"/>
                      <a:pt x="2100" y="14744"/>
                    </a:cubicBezTo>
                    <a:lnTo>
                      <a:pt x="2100" y="14744"/>
                    </a:lnTo>
                    <a:cubicBezTo>
                      <a:pt x="2938" y="15617"/>
                      <a:pt x="4238" y="17017"/>
                      <a:pt x="5197" y="18063"/>
                    </a:cubicBezTo>
                    <a:cubicBezTo>
                      <a:pt x="5222" y="18088"/>
                      <a:pt x="5255" y="18102"/>
                      <a:pt x="5288" y="18102"/>
                    </a:cubicBezTo>
                    <a:cubicBezTo>
                      <a:pt x="5310" y="18102"/>
                      <a:pt x="5333" y="18095"/>
                      <a:pt x="5353" y="18081"/>
                    </a:cubicBezTo>
                    <a:cubicBezTo>
                      <a:pt x="5381" y="18063"/>
                      <a:pt x="5398" y="18035"/>
                      <a:pt x="5405" y="18001"/>
                    </a:cubicBezTo>
                    <a:cubicBezTo>
                      <a:pt x="5409" y="17990"/>
                      <a:pt x="5412" y="17977"/>
                      <a:pt x="5374" y="17901"/>
                    </a:cubicBezTo>
                    <a:cubicBezTo>
                      <a:pt x="5374" y="17897"/>
                      <a:pt x="5370" y="17894"/>
                      <a:pt x="5367" y="17890"/>
                    </a:cubicBezTo>
                    <a:cubicBezTo>
                      <a:pt x="5225" y="17627"/>
                      <a:pt x="4625" y="16695"/>
                      <a:pt x="2151" y="13077"/>
                    </a:cubicBezTo>
                    <a:lnTo>
                      <a:pt x="2151" y="13077"/>
                    </a:lnTo>
                    <a:cubicBezTo>
                      <a:pt x="5530" y="17266"/>
                      <a:pt x="6445" y="18379"/>
                      <a:pt x="6746" y="18635"/>
                    </a:cubicBezTo>
                    <a:lnTo>
                      <a:pt x="6757" y="18652"/>
                    </a:lnTo>
                    <a:lnTo>
                      <a:pt x="6763" y="18649"/>
                    </a:lnTo>
                    <a:cubicBezTo>
                      <a:pt x="6815" y="18692"/>
                      <a:pt x="6847" y="18706"/>
                      <a:pt x="6872" y="18706"/>
                    </a:cubicBezTo>
                    <a:cubicBezTo>
                      <a:pt x="6893" y="18706"/>
                      <a:pt x="6908" y="18695"/>
                      <a:pt x="6926" y="18684"/>
                    </a:cubicBezTo>
                    <a:cubicBezTo>
                      <a:pt x="6950" y="18666"/>
                      <a:pt x="6968" y="18638"/>
                      <a:pt x="6975" y="18607"/>
                    </a:cubicBezTo>
                    <a:cubicBezTo>
                      <a:pt x="6982" y="18576"/>
                      <a:pt x="6975" y="18542"/>
                      <a:pt x="6957" y="18518"/>
                    </a:cubicBezTo>
                    <a:lnTo>
                      <a:pt x="2127" y="11355"/>
                    </a:lnTo>
                    <a:lnTo>
                      <a:pt x="8399" y="19359"/>
                    </a:lnTo>
                    <a:cubicBezTo>
                      <a:pt x="8423" y="19391"/>
                      <a:pt x="8458" y="19407"/>
                      <a:pt x="8495" y="19407"/>
                    </a:cubicBezTo>
                    <a:cubicBezTo>
                      <a:pt x="8506" y="19407"/>
                      <a:pt x="8513" y="19404"/>
                      <a:pt x="8524" y="19404"/>
                    </a:cubicBezTo>
                    <a:cubicBezTo>
                      <a:pt x="8569" y="19394"/>
                      <a:pt x="8604" y="19356"/>
                      <a:pt x="8614" y="19311"/>
                    </a:cubicBezTo>
                    <a:cubicBezTo>
                      <a:pt x="8617" y="19293"/>
                      <a:pt x="8620" y="19283"/>
                      <a:pt x="8583" y="19217"/>
                    </a:cubicBezTo>
                    <a:lnTo>
                      <a:pt x="8589" y="19214"/>
                    </a:lnTo>
                    <a:lnTo>
                      <a:pt x="8548" y="19158"/>
                    </a:lnTo>
                    <a:cubicBezTo>
                      <a:pt x="8326" y="18791"/>
                      <a:pt x="7398" y="17419"/>
                      <a:pt x="3618" y="11837"/>
                    </a:cubicBezTo>
                    <a:cubicBezTo>
                      <a:pt x="3233" y="11266"/>
                      <a:pt x="2852" y="10701"/>
                      <a:pt x="2495" y="10177"/>
                    </a:cubicBezTo>
                    <a:lnTo>
                      <a:pt x="2495" y="10177"/>
                    </a:lnTo>
                    <a:lnTo>
                      <a:pt x="9144" y="18735"/>
                    </a:lnTo>
                    <a:cubicBezTo>
                      <a:pt x="9167" y="18767"/>
                      <a:pt x="9203" y="18783"/>
                      <a:pt x="9239" y="18783"/>
                    </a:cubicBezTo>
                    <a:cubicBezTo>
                      <a:pt x="9262" y="18783"/>
                      <a:pt x="9286" y="18777"/>
                      <a:pt x="9306" y="18763"/>
                    </a:cubicBezTo>
                    <a:cubicBezTo>
                      <a:pt x="9334" y="18746"/>
                      <a:pt x="9352" y="18715"/>
                      <a:pt x="9359" y="18684"/>
                    </a:cubicBezTo>
                    <a:cubicBezTo>
                      <a:pt x="9376" y="18583"/>
                      <a:pt x="9386" y="18538"/>
                      <a:pt x="3825" y="10402"/>
                    </a:cubicBezTo>
                    <a:cubicBezTo>
                      <a:pt x="3645" y="10140"/>
                      <a:pt x="3469" y="9879"/>
                      <a:pt x="3295" y="9623"/>
                    </a:cubicBezTo>
                    <a:lnTo>
                      <a:pt x="3295" y="9623"/>
                    </a:lnTo>
                    <a:cubicBezTo>
                      <a:pt x="4026" y="10586"/>
                      <a:pt x="4847" y="11664"/>
                      <a:pt x="5672" y="12745"/>
                    </a:cubicBezTo>
                    <a:cubicBezTo>
                      <a:pt x="6923" y="14384"/>
                      <a:pt x="8174" y="16026"/>
                      <a:pt x="9112" y="17256"/>
                    </a:cubicBezTo>
                    <a:cubicBezTo>
                      <a:pt x="9581" y="17869"/>
                      <a:pt x="9976" y="18382"/>
                      <a:pt x="10249" y="18739"/>
                    </a:cubicBezTo>
                    <a:cubicBezTo>
                      <a:pt x="10464" y="19020"/>
                      <a:pt x="10588" y="19179"/>
                      <a:pt x="10665" y="19266"/>
                    </a:cubicBezTo>
                    <a:cubicBezTo>
                      <a:pt x="10668" y="19269"/>
                      <a:pt x="10672" y="19276"/>
                      <a:pt x="10675" y="19276"/>
                    </a:cubicBezTo>
                    <a:cubicBezTo>
                      <a:pt x="10729" y="19332"/>
                      <a:pt x="10761" y="19352"/>
                      <a:pt x="10787" y="19352"/>
                    </a:cubicBezTo>
                    <a:cubicBezTo>
                      <a:pt x="10808" y="19352"/>
                      <a:pt x="10826" y="19340"/>
                      <a:pt x="10849" y="19324"/>
                    </a:cubicBezTo>
                    <a:cubicBezTo>
                      <a:pt x="10876" y="19307"/>
                      <a:pt x="10894" y="19279"/>
                      <a:pt x="10900" y="19248"/>
                    </a:cubicBezTo>
                    <a:cubicBezTo>
                      <a:pt x="10904" y="19234"/>
                      <a:pt x="10904" y="19224"/>
                      <a:pt x="10859" y="19148"/>
                    </a:cubicBezTo>
                    <a:lnTo>
                      <a:pt x="10870" y="19141"/>
                    </a:lnTo>
                    <a:cubicBezTo>
                      <a:pt x="10862" y="19134"/>
                      <a:pt x="10845" y="19116"/>
                      <a:pt x="10824" y="19085"/>
                    </a:cubicBezTo>
                    <a:cubicBezTo>
                      <a:pt x="10558" y="18649"/>
                      <a:pt x="9403" y="16923"/>
                      <a:pt x="4501" y="9678"/>
                    </a:cubicBezTo>
                    <a:lnTo>
                      <a:pt x="4501" y="9678"/>
                    </a:lnTo>
                    <a:cubicBezTo>
                      <a:pt x="5142" y="10535"/>
                      <a:pt x="5839" y="11459"/>
                      <a:pt x="6535" y="12377"/>
                    </a:cubicBezTo>
                    <a:cubicBezTo>
                      <a:pt x="10204" y="17235"/>
                      <a:pt x="11247" y="18583"/>
                      <a:pt x="11593" y="18922"/>
                    </a:cubicBezTo>
                    <a:cubicBezTo>
                      <a:pt x="11607" y="18940"/>
                      <a:pt x="11621" y="18957"/>
                      <a:pt x="11631" y="18975"/>
                    </a:cubicBezTo>
                    <a:lnTo>
                      <a:pt x="11645" y="18967"/>
                    </a:lnTo>
                    <a:cubicBezTo>
                      <a:pt x="11697" y="19011"/>
                      <a:pt x="11728" y="19026"/>
                      <a:pt x="11752" y="19026"/>
                    </a:cubicBezTo>
                    <a:cubicBezTo>
                      <a:pt x="11770" y="19026"/>
                      <a:pt x="11784" y="19016"/>
                      <a:pt x="11798" y="19006"/>
                    </a:cubicBezTo>
                    <a:cubicBezTo>
                      <a:pt x="11826" y="18988"/>
                      <a:pt x="11842" y="18961"/>
                      <a:pt x="11850" y="18929"/>
                    </a:cubicBezTo>
                    <a:cubicBezTo>
                      <a:pt x="11857" y="18898"/>
                      <a:pt x="11850" y="18863"/>
                      <a:pt x="11829" y="18836"/>
                    </a:cubicBezTo>
                    <a:cubicBezTo>
                      <a:pt x="9071" y="14900"/>
                      <a:pt x="5340" y="9512"/>
                      <a:pt x="3351" y="6508"/>
                    </a:cubicBezTo>
                    <a:lnTo>
                      <a:pt x="3351" y="6508"/>
                    </a:lnTo>
                    <a:cubicBezTo>
                      <a:pt x="4324" y="7832"/>
                      <a:pt x="5631" y="9599"/>
                      <a:pt x="6936" y="11352"/>
                    </a:cubicBezTo>
                    <a:cubicBezTo>
                      <a:pt x="11608" y="17629"/>
                      <a:pt x="12228" y="18294"/>
                      <a:pt x="12410" y="18294"/>
                    </a:cubicBezTo>
                    <a:cubicBezTo>
                      <a:pt x="12433" y="18294"/>
                      <a:pt x="12450" y="18283"/>
                      <a:pt x="12466" y="18271"/>
                    </a:cubicBezTo>
                    <a:cubicBezTo>
                      <a:pt x="12494" y="18254"/>
                      <a:pt x="12512" y="18226"/>
                      <a:pt x="12518" y="18195"/>
                    </a:cubicBezTo>
                    <a:cubicBezTo>
                      <a:pt x="12525" y="18160"/>
                      <a:pt x="12515" y="18129"/>
                      <a:pt x="12498" y="18102"/>
                    </a:cubicBezTo>
                    <a:cubicBezTo>
                      <a:pt x="9680" y="14079"/>
                      <a:pt x="5845" y="8535"/>
                      <a:pt x="3912" y="5600"/>
                    </a:cubicBezTo>
                    <a:lnTo>
                      <a:pt x="3912" y="5600"/>
                    </a:lnTo>
                    <a:cubicBezTo>
                      <a:pt x="4934" y="6969"/>
                      <a:pt x="6375" y="8899"/>
                      <a:pt x="7809" y="10811"/>
                    </a:cubicBezTo>
                    <a:cubicBezTo>
                      <a:pt x="9362" y="12880"/>
                      <a:pt x="10606" y="14522"/>
                      <a:pt x="11500" y="15700"/>
                    </a:cubicBezTo>
                    <a:cubicBezTo>
                      <a:pt x="12971" y="17627"/>
                      <a:pt x="13213" y="17940"/>
                      <a:pt x="13328" y="17940"/>
                    </a:cubicBezTo>
                    <a:cubicBezTo>
                      <a:pt x="13350" y="17940"/>
                      <a:pt x="13368" y="17929"/>
                      <a:pt x="13388" y="17915"/>
                    </a:cubicBezTo>
                    <a:cubicBezTo>
                      <a:pt x="13416" y="17897"/>
                      <a:pt x="13437" y="17866"/>
                      <a:pt x="13440" y="17835"/>
                    </a:cubicBezTo>
                    <a:cubicBezTo>
                      <a:pt x="13468" y="17699"/>
                      <a:pt x="12990" y="16948"/>
                      <a:pt x="7557" y="9027"/>
                    </a:cubicBezTo>
                    <a:cubicBezTo>
                      <a:pt x="6999" y="8216"/>
                      <a:pt x="6434" y="7395"/>
                      <a:pt x="5914" y="6633"/>
                    </a:cubicBezTo>
                    <a:lnTo>
                      <a:pt x="5914" y="6633"/>
                    </a:lnTo>
                    <a:lnTo>
                      <a:pt x="14279" y="17720"/>
                    </a:lnTo>
                    <a:cubicBezTo>
                      <a:pt x="14301" y="17751"/>
                      <a:pt x="14337" y="17767"/>
                      <a:pt x="14374" y="17767"/>
                    </a:cubicBezTo>
                    <a:cubicBezTo>
                      <a:pt x="14399" y="17767"/>
                      <a:pt x="14424" y="17760"/>
                      <a:pt x="14445" y="17744"/>
                    </a:cubicBezTo>
                    <a:cubicBezTo>
                      <a:pt x="14497" y="17707"/>
                      <a:pt x="14511" y="17634"/>
                      <a:pt x="14473" y="17582"/>
                    </a:cubicBezTo>
                    <a:cubicBezTo>
                      <a:pt x="12383" y="14491"/>
                      <a:pt x="9186" y="9765"/>
                      <a:pt x="6874" y="6339"/>
                    </a:cubicBezTo>
                    <a:lnTo>
                      <a:pt x="6874" y="6339"/>
                    </a:lnTo>
                    <a:cubicBezTo>
                      <a:pt x="7675" y="7423"/>
                      <a:pt x="8565" y="8622"/>
                      <a:pt x="9456" y="9814"/>
                    </a:cubicBezTo>
                    <a:cubicBezTo>
                      <a:pt x="13630" y="15420"/>
                      <a:pt x="14788" y="16938"/>
                      <a:pt x="15162" y="17308"/>
                    </a:cubicBezTo>
                    <a:cubicBezTo>
                      <a:pt x="15176" y="17328"/>
                      <a:pt x="15189" y="17349"/>
                      <a:pt x="15204" y="17370"/>
                    </a:cubicBezTo>
                    <a:lnTo>
                      <a:pt x="15218" y="17360"/>
                    </a:lnTo>
                    <a:cubicBezTo>
                      <a:pt x="15269" y="17406"/>
                      <a:pt x="15301" y="17420"/>
                      <a:pt x="15325" y="17420"/>
                    </a:cubicBezTo>
                    <a:cubicBezTo>
                      <a:pt x="15344" y="17420"/>
                      <a:pt x="15358" y="17411"/>
                      <a:pt x="15373" y="17402"/>
                    </a:cubicBezTo>
                    <a:cubicBezTo>
                      <a:pt x="15397" y="17384"/>
                      <a:pt x="15418" y="17357"/>
                      <a:pt x="15422" y="17325"/>
                    </a:cubicBezTo>
                    <a:cubicBezTo>
                      <a:pt x="15429" y="17294"/>
                      <a:pt x="15422" y="17259"/>
                      <a:pt x="15405" y="17235"/>
                    </a:cubicBezTo>
                    <a:cubicBezTo>
                      <a:pt x="13353" y="14238"/>
                      <a:pt x="8953" y="7797"/>
                      <a:pt x="6525" y="4173"/>
                    </a:cubicBezTo>
                    <a:lnTo>
                      <a:pt x="6525" y="4173"/>
                    </a:lnTo>
                    <a:cubicBezTo>
                      <a:pt x="8970" y="7420"/>
                      <a:pt x="13229" y="13098"/>
                      <a:pt x="15845" y="16591"/>
                    </a:cubicBezTo>
                    <a:cubicBezTo>
                      <a:pt x="15868" y="16622"/>
                      <a:pt x="15904" y="16640"/>
                      <a:pt x="15942" y="16640"/>
                    </a:cubicBezTo>
                    <a:cubicBezTo>
                      <a:pt x="15965" y="16640"/>
                      <a:pt x="15990" y="16633"/>
                      <a:pt x="16011" y="16618"/>
                    </a:cubicBezTo>
                    <a:cubicBezTo>
                      <a:pt x="16063" y="16580"/>
                      <a:pt x="16077" y="16508"/>
                      <a:pt x="16042" y="16452"/>
                    </a:cubicBezTo>
                    <a:lnTo>
                      <a:pt x="7339" y="3549"/>
                    </a:lnTo>
                    <a:lnTo>
                      <a:pt x="7339" y="3549"/>
                    </a:lnTo>
                    <a:cubicBezTo>
                      <a:pt x="9552" y="6439"/>
                      <a:pt x="13492" y="11740"/>
                      <a:pt x="16371" y="15649"/>
                    </a:cubicBezTo>
                    <a:cubicBezTo>
                      <a:pt x="16396" y="15682"/>
                      <a:pt x="16433" y="15699"/>
                      <a:pt x="16469" y="15699"/>
                    </a:cubicBezTo>
                    <a:cubicBezTo>
                      <a:pt x="16493" y="15699"/>
                      <a:pt x="16517" y="15691"/>
                      <a:pt x="16537" y="15676"/>
                    </a:cubicBezTo>
                    <a:cubicBezTo>
                      <a:pt x="16593" y="15638"/>
                      <a:pt x="16607" y="15565"/>
                      <a:pt x="16569" y="15510"/>
                    </a:cubicBezTo>
                    <a:lnTo>
                      <a:pt x="8381" y="3369"/>
                    </a:lnTo>
                    <a:lnTo>
                      <a:pt x="8381" y="3369"/>
                    </a:lnTo>
                    <a:cubicBezTo>
                      <a:pt x="9331" y="4644"/>
                      <a:pt x="10519" y="6279"/>
                      <a:pt x="11639" y="7811"/>
                    </a:cubicBezTo>
                    <a:cubicBezTo>
                      <a:pt x="16474" y="14448"/>
                      <a:pt x="17084" y="15194"/>
                      <a:pt x="17287" y="15194"/>
                    </a:cubicBezTo>
                    <a:cubicBezTo>
                      <a:pt x="17314" y="15194"/>
                      <a:pt x="17334" y="15181"/>
                      <a:pt x="17356" y="15166"/>
                    </a:cubicBezTo>
                    <a:cubicBezTo>
                      <a:pt x="17383" y="15150"/>
                      <a:pt x="17401" y="15121"/>
                      <a:pt x="17407" y="15087"/>
                    </a:cubicBezTo>
                    <a:cubicBezTo>
                      <a:pt x="17414" y="15056"/>
                      <a:pt x="17407" y="15025"/>
                      <a:pt x="17386" y="14997"/>
                    </a:cubicBezTo>
                    <a:cubicBezTo>
                      <a:pt x="15318" y="11962"/>
                      <a:pt x="12068" y="7180"/>
                      <a:pt x="9906" y="3972"/>
                    </a:cubicBezTo>
                    <a:lnTo>
                      <a:pt x="9906" y="3972"/>
                    </a:lnTo>
                    <a:cubicBezTo>
                      <a:pt x="16070" y="12249"/>
                      <a:pt x="17470" y="14058"/>
                      <a:pt x="17861" y="14405"/>
                    </a:cubicBezTo>
                    <a:cubicBezTo>
                      <a:pt x="17865" y="14405"/>
                      <a:pt x="17865" y="14408"/>
                      <a:pt x="17865" y="14408"/>
                    </a:cubicBezTo>
                    <a:lnTo>
                      <a:pt x="17868" y="14408"/>
                    </a:lnTo>
                    <a:cubicBezTo>
                      <a:pt x="17928" y="14460"/>
                      <a:pt x="17965" y="14477"/>
                      <a:pt x="17991" y="14477"/>
                    </a:cubicBezTo>
                    <a:cubicBezTo>
                      <a:pt x="18012" y="14477"/>
                      <a:pt x="18026" y="14467"/>
                      <a:pt x="18042" y="14456"/>
                    </a:cubicBezTo>
                    <a:cubicBezTo>
                      <a:pt x="18069" y="14439"/>
                      <a:pt x="18087" y="14411"/>
                      <a:pt x="18093" y="14381"/>
                    </a:cubicBezTo>
                    <a:cubicBezTo>
                      <a:pt x="18107" y="14307"/>
                      <a:pt x="18107" y="14290"/>
                      <a:pt x="9729" y="1910"/>
                    </a:cubicBezTo>
                    <a:lnTo>
                      <a:pt x="9729" y="1910"/>
                    </a:lnTo>
                    <a:cubicBezTo>
                      <a:pt x="11770" y="4527"/>
                      <a:pt x="15589" y="9654"/>
                      <a:pt x="18346" y="13399"/>
                    </a:cubicBezTo>
                    <a:cubicBezTo>
                      <a:pt x="18370" y="13432"/>
                      <a:pt x="18409" y="13450"/>
                      <a:pt x="18451" y="13450"/>
                    </a:cubicBezTo>
                    <a:cubicBezTo>
                      <a:pt x="18457" y="13450"/>
                      <a:pt x="18464" y="13449"/>
                      <a:pt x="18471" y="13448"/>
                    </a:cubicBezTo>
                    <a:cubicBezTo>
                      <a:pt x="18516" y="13438"/>
                      <a:pt x="18554" y="13399"/>
                      <a:pt x="18565" y="13351"/>
                    </a:cubicBezTo>
                    <a:cubicBezTo>
                      <a:pt x="18568" y="13330"/>
                      <a:pt x="18568" y="13320"/>
                      <a:pt x="18536" y="13261"/>
                    </a:cubicBezTo>
                    <a:lnTo>
                      <a:pt x="18541" y="13258"/>
                    </a:lnTo>
                    <a:cubicBezTo>
                      <a:pt x="18541" y="13254"/>
                      <a:pt x="18523" y="13230"/>
                      <a:pt x="18488" y="13185"/>
                    </a:cubicBezTo>
                    <a:cubicBezTo>
                      <a:pt x="18419" y="13081"/>
                      <a:pt x="18294" y="12897"/>
                      <a:pt x="18062" y="12564"/>
                    </a:cubicBezTo>
                    <a:cubicBezTo>
                      <a:pt x="13596" y="6117"/>
                      <a:pt x="11479" y="2988"/>
                      <a:pt x="10558" y="1564"/>
                    </a:cubicBezTo>
                    <a:lnTo>
                      <a:pt x="10558" y="1564"/>
                    </a:lnTo>
                    <a:cubicBezTo>
                      <a:pt x="11881" y="3227"/>
                      <a:pt x="14535" y="6737"/>
                      <a:pt x="16295" y="9062"/>
                    </a:cubicBezTo>
                    <a:cubicBezTo>
                      <a:pt x="16991" y="9983"/>
                      <a:pt x="17605" y="10794"/>
                      <a:pt x="18045" y="11373"/>
                    </a:cubicBezTo>
                    <a:cubicBezTo>
                      <a:pt x="18661" y="12181"/>
                      <a:pt x="18790" y="12348"/>
                      <a:pt x="18869" y="12348"/>
                    </a:cubicBezTo>
                    <a:cubicBezTo>
                      <a:pt x="18889" y="12348"/>
                      <a:pt x="18907" y="12337"/>
                      <a:pt x="18928" y="12322"/>
                    </a:cubicBezTo>
                    <a:cubicBezTo>
                      <a:pt x="18956" y="12305"/>
                      <a:pt x="18977" y="12273"/>
                      <a:pt x="18981" y="12243"/>
                    </a:cubicBezTo>
                    <a:cubicBezTo>
                      <a:pt x="18990" y="12190"/>
                      <a:pt x="19019" y="12041"/>
                      <a:pt x="13689" y="4263"/>
                    </a:cubicBezTo>
                    <a:lnTo>
                      <a:pt x="13689" y="4263"/>
                    </a:lnTo>
                    <a:cubicBezTo>
                      <a:pt x="18445" y="10499"/>
                      <a:pt x="19055" y="11160"/>
                      <a:pt x="19236" y="11160"/>
                    </a:cubicBezTo>
                    <a:cubicBezTo>
                      <a:pt x="19259" y="11160"/>
                      <a:pt x="19275" y="11149"/>
                      <a:pt x="19292" y="11137"/>
                    </a:cubicBezTo>
                    <a:cubicBezTo>
                      <a:pt x="19320" y="11117"/>
                      <a:pt x="19341" y="11088"/>
                      <a:pt x="19344" y="11058"/>
                    </a:cubicBezTo>
                    <a:cubicBezTo>
                      <a:pt x="19355" y="11002"/>
                      <a:pt x="19379" y="10877"/>
                      <a:pt x="14251" y="3390"/>
                    </a:cubicBezTo>
                    <a:lnTo>
                      <a:pt x="14251" y="3390"/>
                    </a:lnTo>
                    <a:cubicBezTo>
                      <a:pt x="14646" y="3889"/>
                      <a:pt x="15065" y="4415"/>
                      <a:pt x="15480" y="4938"/>
                    </a:cubicBezTo>
                    <a:cubicBezTo>
                      <a:pt x="18024" y="8126"/>
                      <a:pt x="18769" y="9024"/>
                      <a:pt x="19035" y="9241"/>
                    </a:cubicBezTo>
                    <a:lnTo>
                      <a:pt x="19043" y="9252"/>
                    </a:lnTo>
                    <a:lnTo>
                      <a:pt x="19043" y="9249"/>
                    </a:lnTo>
                    <a:cubicBezTo>
                      <a:pt x="19096" y="9292"/>
                      <a:pt x="19129" y="9305"/>
                      <a:pt x="19154" y="9305"/>
                    </a:cubicBezTo>
                    <a:cubicBezTo>
                      <a:pt x="19176" y="9305"/>
                      <a:pt x="19191" y="9295"/>
                      <a:pt x="19209" y="9283"/>
                    </a:cubicBezTo>
                    <a:cubicBezTo>
                      <a:pt x="19264" y="9246"/>
                      <a:pt x="19278" y="9172"/>
                      <a:pt x="19240" y="9117"/>
                    </a:cubicBezTo>
                    <a:lnTo>
                      <a:pt x="15031" y="2870"/>
                    </a:lnTo>
                    <a:lnTo>
                      <a:pt x="18523" y="6754"/>
                    </a:lnTo>
                    <a:cubicBezTo>
                      <a:pt x="18546" y="6781"/>
                      <a:pt x="18579" y="6795"/>
                      <a:pt x="18612" y="6795"/>
                    </a:cubicBezTo>
                    <a:cubicBezTo>
                      <a:pt x="18638" y="6795"/>
                      <a:pt x="18664" y="6786"/>
                      <a:pt x="18686" y="6768"/>
                    </a:cubicBezTo>
                    <a:cubicBezTo>
                      <a:pt x="18738" y="6730"/>
                      <a:pt x="18749" y="6660"/>
                      <a:pt x="18710" y="6605"/>
                    </a:cubicBezTo>
                    <a:cubicBezTo>
                      <a:pt x="17612" y="5001"/>
                      <a:pt x="15955" y="2572"/>
                      <a:pt x="15841" y="2360"/>
                    </a:cubicBezTo>
                    <a:cubicBezTo>
                      <a:pt x="15838" y="2347"/>
                      <a:pt x="15831" y="2336"/>
                      <a:pt x="15824" y="2326"/>
                    </a:cubicBezTo>
                    <a:cubicBezTo>
                      <a:pt x="15802" y="2292"/>
                      <a:pt x="15765" y="2273"/>
                      <a:pt x="15726" y="2273"/>
                    </a:cubicBezTo>
                    <a:cubicBezTo>
                      <a:pt x="15703" y="2273"/>
                      <a:pt x="15679" y="2280"/>
                      <a:pt x="15658" y="2295"/>
                    </a:cubicBezTo>
                    <a:cubicBezTo>
                      <a:pt x="15630" y="2312"/>
                      <a:pt x="15613" y="2340"/>
                      <a:pt x="15605" y="2374"/>
                    </a:cubicBezTo>
                    <a:cubicBezTo>
                      <a:pt x="15595" y="2430"/>
                      <a:pt x="15589" y="2468"/>
                      <a:pt x="17484" y="5240"/>
                    </a:cubicBezTo>
                    <a:lnTo>
                      <a:pt x="14050" y="1425"/>
                    </a:lnTo>
                    <a:cubicBezTo>
                      <a:pt x="14027" y="1397"/>
                      <a:pt x="13993" y="1384"/>
                      <a:pt x="13959" y="1384"/>
                    </a:cubicBezTo>
                    <a:cubicBezTo>
                      <a:pt x="13934" y="1384"/>
                      <a:pt x="13908" y="1392"/>
                      <a:pt x="13887" y="1408"/>
                    </a:cubicBezTo>
                    <a:cubicBezTo>
                      <a:pt x="13838" y="1450"/>
                      <a:pt x="13825" y="1519"/>
                      <a:pt x="13863" y="1570"/>
                    </a:cubicBezTo>
                    <a:lnTo>
                      <a:pt x="17906" y="7568"/>
                    </a:lnTo>
                    <a:cubicBezTo>
                      <a:pt x="16427" y="5756"/>
                      <a:pt x="13995" y="2690"/>
                      <a:pt x="12203" y="406"/>
                    </a:cubicBezTo>
                    <a:cubicBezTo>
                      <a:pt x="12179" y="376"/>
                      <a:pt x="12144" y="360"/>
                      <a:pt x="12109" y="360"/>
                    </a:cubicBezTo>
                    <a:cubicBezTo>
                      <a:pt x="12084" y="360"/>
                      <a:pt x="12058" y="368"/>
                      <a:pt x="12037" y="385"/>
                    </a:cubicBezTo>
                    <a:cubicBezTo>
                      <a:pt x="11985" y="424"/>
                      <a:pt x="11971" y="497"/>
                      <a:pt x="12009" y="548"/>
                    </a:cubicBezTo>
                    <a:cubicBezTo>
                      <a:pt x="14123" y="3625"/>
                      <a:pt x="17050" y="7908"/>
                      <a:pt x="18391" y="9932"/>
                    </a:cubicBezTo>
                    <a:cubicBezTo>
                      <a:pt x="16853" y="8036"/>
                      <a:pt x="13734" y="3927"/>
                      <a:pt x="12200" y="1903"/>
                    </a:cubicBezTo>
                    <a:cubicBezTo>
                      <a:pt x="11815" y="1397"/>
                      <a:pt x="11493" y="975"/>
                      <a:pt x="11268" y="681"/>
                    </a:cubicBezTo>
                    <a:cubicBezTo>
                      <a:pt x="11105" y="465"/>
                      <a:pt x="11004" y="334"/>
                      <a:pt x="10939" y="257"/>
                    </a:cubicBezTo>
                    <a:cubicBezTo>
                      <a:pt x="10928" y="247"/>
                      <a:pt x="10921" y="233"/>
                      <a:pt x="10914" y="223"/>
                    </a:cubicBezTo>
                    <a:lnTo>
                      <a:pt x="10911" y="227"/>
                    </a:lnTo>
                    <a:cubicBezTo>
                      <a:pt x="10864" y="179"/>
                      <a:pt x="10836" y="162"/>
                      <a:pt x="10811" y="162"/>
                    </a:cubicBezTo>
                    <a:cubicBezTo>
                      <a:pt x="10791" y="162"/>
                      <a:pt x="10773" y="174"/>
                      <a:pt x="10748" y="192"/>
                    </a:cubicBezTo>
                    <a:cubicBezTo>
                      <a:pt x="10720" y="209"/>
                      <a:pt x="10703" y="237"/>
                      <a:pt x="10696" y="268"/>
                    </a:cubicBezTo>
                    <a:cubicBezTo>
                      <a:pt x="10689" y="302"/>
                      <a:pt x="10696" y="334"/>
                      <a:pt x="10717" y="361"/>
                    </a:cubicBezTo>
                    <a:cubicBezTo>
                      <a:pt x="12771" y="3345"/>
                      <a:pt x="15501" y="7329"/>
                      <a:pt x="17189" y="9844"/>
                    </a:cubicBezTo>
                    <a:cubicBezTo>
                      <a:pt x="16967" y="9550"/>
                      <a:pt x="16728" y="9238"/>
                      <a:pt x="16486" y="8916"/>
                    </a:cubicBezTo>
                    <a:cubicBezTo>
                      <a:pt x="10626" y="1166"/>
                      <a:pt x="9982" y="403"/>
                      <a:pt x="9796" y="403"/>
                    </a:cubicBezTo>
                    <a:cubicBezTo>
                      <a:pt x="9774" y="403"/>
                      <a:pt x="9759" y="413"/>
                      <a:pt x="9743" y="424"/>
                    </a:cubicBezTo>
                    <a:cubicBezTo>
                      <a:pt x="9715" y="444"/>
                      <a:pt x="9695" y="476"/>
                      <a:pt x="9688" y="507"/>
                    </a:cubicBezTo>
                    <a:cubicBezTo>
                      <a:pt x="9670" y="604"/>
                      <a:pt x="9643" y="753"/>
                      <a:pt x="14330" y="7586"/>
                    </a:cubicBezTo>
                    <a:cubicBezTo>
                      <a:pt x="14088" y="7257"/>
                      <a:pt x="13838" y="6924"/>
                      <a:pt x="13593" y="6595"/>
                    </a:cubicBezTo>
                    <a:cubicBezTo>
                      <a:pt x="9784" y="1515"/>
                      <a:pt x="8794" y="302"/>
                      <a:pt x="8475" y="57"/>
                    </a:cubicBezTo>
                    <a:cubicBezTo>
                      <a:pt x="8471" y="57"/>
                      <a:pt x="8471" y="53"/>
                      <a:pt x="8471" y="53"/>
                    </a:cubicBezTo>
                    <a:lnTo>
                      <a:pt x="8471" y="57"/>
                    </a:lnTo>
                    <a:cubicBezTo>
                      <a:pt x="8417" y="15"/>
                      <a:pt x="8382" y="1"/>
                      <a:pt x="83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231;p26"/>
              <p:cNvSpPr/>
              <p:nvPr/>
            </p:nvSpPr>
            <p:spPr>
              <a:xfrm>
                <a:off x="7014262" y="1153463"/>
                <a:ext cx="848587" cy="1192385"/>
              </a:xfrm>
              <a:custGeom>
                <a:avLst/>
                <a:gdLst/>
                <a:ahLst/>
                <a:cxnLst/>
                <a:rect l="l" t="t" r="r" b="b"/>
                <a:pathLst>
                  <a:path w="34615" h="48639" extrusionOk="0">
                    <a:moveTo>
                      <a:pt x="23898" y="544"/>
                    </a:moveTo>
                    <a:cubicBezTo>
                      <a:pt x="24303" y="2103"/>
                      <a:pt x="24417" y="3756"/>
                      <a:pt x="24190" y="5356"/>
                    </a:cubicBezTo>
                    <a:cubicBezTo>
                      <a:pt x="24162" y="5342"/>
                      <a:pt x="24131" y="5333"/>
                      <a:pt x="24099" y="5333"/>
                    </a:cubicBezTo>
                    <a:cubicBezTo>
                      <a:pt x="23679" y="5346"/>
                      <a:pt x="23279" y="5724"/>
                      <a:pt x="22905" y="5880"/>
                    </a:cubicBezTo>
                    <a:cubicBezTo>
                      <a:pt x="22595" y="6006"/>
                      <a:pt x="22299" y="6149"/>
                      <a:pt x="22021" y="6317"/>
                    </a:cubicBezTo>
                    <a:cubicBezTo>
                      <a:pt x="22381" y="5684"/>
                      <a:pt x="22709" y="5036"/>
                      <a:pt x="22968" y="4339"/>
                    </a:cubicBezTo>
                    <a:cubicBezTo>
                      <a:pt x="23361" y="3278"/>
                      <a:pt x="23798" y="1870"/>
                      <a:pt x="23711" y="736"/>
                    </a:cubicBezTo>
                    <a:cubicBezTo>
                      <a:pt x="23706" y="690"/>
                      <a:pt x="23683" y="658"/>
                      <a:pt x="23652" y="644"/>
                    </a:cubicBezTo>
                    <a:cubicBezTo>
                      <a:pt x="23734" y="603"/>
                      <a:pt x="23811" y="566"/>
                      <a:pt x="23898" y="544"/>
                    </a:cubicBezTo>
                    <a:close/>
                    <a:moveTo>
                      <a:pt x="23483" y="744"/>
                    </a:moveTo>
                    <a:lnTo>
                      <a:pt x="23483" y="744"/>
                    </a:lnTo>
                    <a:cubicBezTo>
                      <a:pt x="23042" y="1842"/>
                      <a:pt x="22873" y="3081"/>
                      <a:pt x="22495" y="4208"/>
                    </a:cubicBezTo>
                    <a:cubicBezTo>
                      <a:pt x="22213" y="5059"/>
                      <a:pt x="21765" y="5848"/>
                      <a:pt x="21301" y="6613"/>
                    </a:cubicBezTo>
                    <a:cubicBezTo>
                      <a:pt x="21338" y="6313"/>
                      <a:pt x="21342" y="5998"/>
                      <a:pt x="21328" y="5661"/>
                    </a:cubicBezTo>
                    <a:cubicBezTo>
                      <a:pt x="21301" y="5095"/>
                      <a:pt x="21311" y="4431"/>
                      <a:pt x="21164" y="3852"/>
                    </a:cubicBezTo>
                    <a:cubicBezTo>
                      <a:pt x="21351" y="3583"/>
                      <a:pt x="21534" y="3314"/>
                      <a:pt x="21711" y="3036"/>
                    </a:cubicBezTo>
                    <a:cubicBezTo>
                      <a:pt x="22093" y="2431"/>
                      <a:pt x="22727" y="1250"/>
                      <a:pt x="23483" y="744"/>
                    </a:cubicBezTo>
                    <a:close/>
                    <a:moveTo>
                      <a:pt x="20758" y="4431"/>
                    </a:moveTo>
                    <a:cubicBezTo>
                      <a:pt x="20786" y="4744"/>
                      <a:pt x="20850" y="5059"/>
                      <a:pt x="20877" y="5360"/>
                    </a:cubicBezTo>
                    <a:cubicBezTo>
                      <a:pt x="20945" y="6057"/>
                      <a:pt x="20918" y="6744"/>
                      <a:pt x="20800" y="7428"/>
                    </a:cubicBezTo>
                    <a:cubicBezTo>
                      <a:pt x="20690" y="7606"/>
                      <a:pt x="20586" y="7779"/>
                      <a:pt x="20485" y="7953"/>
                    </a:cubicBezTo>
                    <a:cubicBezTo>
                      <a:pt x="20253" y="8349"/>
                      <a:pt x="20011" y="8759"/>
                      <a:pt x="19780" y="9183"/>
                    </a:cubicBezTo>
                    <a:cubicBezTo>
                      <a:pt x="19788" y="8759"/>
                      <a:pt x="19797" y="8330"/>
                      <a:pt x="19820" y="7907"/>
                    </a:cubicBezTo>
                    <a:cubicBezTo>
                      <a:pt x="19866" y="7182"/>
                      <a:pt x="19984" y="6426"/>
                      <a:pt x="19883" y="5701"/>
                    </a:cubicBezTo>
                    <a:cubicBezTo>
                      <a:pt x="20167" y="5274"/>
                      <a:pt x="20467" y="4854"/>
                      <a:pt x="20758" y="4431"/>
                    </a:cubicBezTo>
                    <a:close/>
                    <a:moveTo>
                      <a:pt x="24037" y="5760"/>
                    </a:moveTo>
                    <a:lnTo>
                      <a:pt x="24037" y="5760"/>
                    </a:lnTo>
                    <a:cubicBezTo>
                      <a:pt x="24051" y="5768"/>
                      <a:pt x="24066" y="5774"/>
                      <a:pt x="24083" y="5774"/>
                    </a:cubicBezTo>
                    <a:cubicBezTo>
                      <a:pt x="24091" y="5774"/>
                      <a:pt x="24099" y="5772"/>
                      <a:pt x="24108" y="5770"/>
                    </a:cubicBezTo>
                    <a:cubicBezTo>
                      <a:pt x="24112" y="5770"/>
                      <a:pt x="24121" y="5766"/>
                      <a:pt x="24126" y="5766"/>
                    </a:cubicBezTo>
                    <a:cubicBezTo>
                      <a:pt x="23971" y="6608"/>
                      <a:pt x="23721" y="7433"/>
                      <a:pt x="23365" y="8212"/>
                    </a:cubicBezTo>
                    <a:cubicBezTo>
                      <a:pt x="22340" y="8298"/>
                      <a:pt x="21242" y="8986"/>
                      <a:pt x="20326" y="9328"/>
                    </a:cubicBezTo>
                    <a:cubicBezTo>
                      <a:pt x="20231" y="9365"/>
                      <a:pt x="20256" y="9501"/>
                      <a:pt x="20344" y="9501"/>
                    </a:cubicBezTo>
                    <a:cubicBezTo>
                      <a:pt x="20352" y="9501"/>
                      <a:pt x="20361" y="9500"/>
                      <a:pt x="20371" y="9497"/>
                    </a:cubicBezTo>
                    <a:cubicBezTo>
                      <a:pt x="20964" y="9314"/>
                      <a:pt x="21561" y="9156"/>
                      <a:pt x="22148" y="8954"/>
                    </a:cubicBezTo>
                    <a:cubicBezTo>
                      <a:pt x="22463" y="8850"/>
                      <a:pt x="22804" y="8777"/>
                      <a:pt x="23132" y="8685"/>
                    </a:cubicBezTo>
                    <a:lnTo>
                      <a:pt x="23132" y="8685"/>
                    </a:lnTo>
                    <a:cubicBezTo>
                      <a:pt x="22444" y="9976"/>
                      <a:pt x="21256" y="10918"/>
                      <a:pt x="20152" y="11848"/>
                    </a:cubicBezTo>
                    <a:cubicBezTo>
                      <a:pt x="19688" y="12245"/>
                      <a:pt x="19123" y="12687"/>
                      <a:pt x="18659" y="13187"/>
                    </a:cubicBezTo>
                    <a:cubicBezTo>
                      <a:pt x="18877" y="12458"/>
                      <a:pt x="19114" y="11734"/>
                      <a:pt x="19424" y="11028"/>
                    </a:cubicBezTo>
                    <a:cubicBezTo>
                      <a:pt x="19984" y="9757"/>
                      <a:pt x="20695" y="8559"/>
                      <a:pt x="21401" y="7369"/>
                    </a:cubicBezTo>
                    <a:cubicBezTo>
                      <a:pt x="21475" y="7246"/>
                      <a:pt x="21547" y="7127"/>
                      <a:pt x="21620" y="7009"/>
                    </a:cubicBezTo>
                    <a:cubicBezTo>
                      <a:pt x="22076" y="6754"/>
                      <a:pt x="22522" y="6481"/>
                      <a:pt x="23014" y="6280"/>
                    </a:cubicBezTo>
                    <a:cubicBezTo>
                      <a:pt x="23246" y="6189"/>
                      <a:pt x="23437" y="6107"/>
                      <a:pt x="23643" y="5975"/>
                    </a:cubicBezTo>
                    <a:cubicBezTo>
                      <a:pt x="23729" y="5916"/>
                      <a:pt x="23826" y="5870"/>
                      <a:pt x="23916" y="5825"/>
                    </a:cubicBezTo>
                    <a:cubicBezTo>
                      <a:pt x="23998" y="5783"/>
                      <a:pt x="24039" y="5775"/>
                      <a:pt x="24057" y="5770"/>
                    </a:cubicBezTo>
                    <a:cubicBezTo>
                      <a:pt x="24051" y="5770"/>
                      <a:pt x="24045" y="5765"/>
                      <a:pt x="24037" y="5760"/>
                    </a:cubicBezTo>
                    <a:close/>
                    <a:moveTo>
                      <a:pt x="19524" y="6267"/>
                    </a:moveTo>
                    <a:lnTo>
                      <a:pt x="19524" y="6267"/>
                    </a:lnTo>
                    <a:cubicBezTo>
                      <a:pt x="19479" y="6813"/>
                      <a:pt x="19483" y="7369"/>
                      <a:pt x="19456" y="7907"/>
                    </a:cubicBezTo>
                    <a:cubicBezTo>
                      <a:pt x="19424" y="8536"/>
                      <a:pt x="19387" y="9169"/>
                      <a:pt x="19446" y="9793"/>
                    </a:cubicBezTo>
                    <a:cubicBezTo>
                      <a:pt x="18731" y="11156"/>
                      <a:pt x="18116" y="12636"/>
                      <a:pt x="17993" y="14113"/>
                    </a:cubicBezTo>
                    <a:cubicBezTo>
                      <a:pt x="17980" y="14144"/>
                      <a:pt x="17961" y="14176"/>
                      <a:pt x="17948" y="14208"/>
                    </a:cubicBezTo>
                    <a:cubicBezTo>
                      <a:pt x="17938" y="14153"/>
                      <a:pt x="17925" y="14098"/>
                      <a:pt x="17915" y="14044"/>
                    </a:cubicBezTo>
                    <a:cubicBezTo>
                      <a:pt x="17852" y="13219"/>
                      <a:pt x="17860" y="12376"/>
                      <a:pt x="17883" y="11602"/>
                    </a:cubicBezTo>
                    <a:cubicBezTo>
                      <a:pt x="17929" y="9720"/>
                      <a:pt x="18476" y="8021"/>
                      <a:pt x="19437" y="6412"/>
                    </a:cubicBezTo>
                    <a:cubicBezTo>
                      <a:pt x="19465" y="6362"/>
                      <a:pt x="19496" y="6317"/>
                      <a:pt x="19524" y="6267"/>
                    </a:cubicBezTo>
                    <a:close/>
                    <a:moveTo>
                      <a:pt x="10115" y="8075"/>
                    </a:moveTo>
                    <a:lnTo>
                      <a:pt x="10115" y="8075"/>
                    </a:lnTo>
                    <a:cubicBezTo>
                      <a:pt x="10899" y="8353"/>
                      <a:pt x="11578" y="8918"/>
                      <a:pt x="12256" y="9374"/>
                    </a:cubicBezTo>
                    <a:cubicBezTo>
                      <a:pt x="13232" y="10035"/>
                      <a:pt x="14098" y="10769"/>
                      <a:pt x="14895" y="11638"/>
                    </a:cubicBezTo>
                    <a:cubicBezTo>
                      <a:pt x="16344" y="13210"/>
                      <a:pt x="17068" y="15092"/>
                      <a:pt x="17778" y="17042"/>
                    </a:cubicBezTo>
                    <a:lnTo>
                      <a:pt x="17778" y="17061"/>
                    </a:lnTo>
                    <a:cubicBezTo>
                      <a:pt x="17505" y="16504"/>
                      <a:pt x="17200" y="15980"/>
                      <a:pt x="16758" y="15484"/>
                    </a:cubicBezTo>
                    <a:cubicBezTo>
                      <a:pt x="16020" y="14651"/>
                      <a:pt x="14950" y="14131"/>
                      <a:pt x="14129" y="13383"/>
                    </a:cubicBezTo>
                    <a:cubicBezTo>
                      <a:pt x="13145" y="12481"/>
                      <a:pt x="12325" y="11397"/>
                      <a:pt x="11627" y="10258"/>
                    </a:cubicBezTo>
                    <a:cubicBezTo>
                      <a:pt x="11305" y="9734"/>
                      <a:pt x="10912" y="9246"/>
                      <a:pt x="10548" y="8750"/>
                    </a:cubicBezTo>
                    <a:cubicBezTo>
                      <a:pt x="10388" y="8536"/>
                      <a:pt x="10261" y="8298"/>
                      <a:pt x="10115" y="8075"/>
                    </a:cubicBezTo>
                    <a:close/>
                    <a:moveTo>
                      <a:pt x="10060" y="8964"/>
                    </a:moveTo>
                    <a:cubicBezTo>
                      <a:pt x="10384" y="9419"/>
                      <a:pt x="10785" y="9848"/>
                      <a:pt x="11059" y="10235"/>
                    </a:cubicBezTo>
                    <a:cubicBezTo>
                      <a:pt x="11732" y="11201"/>
                      <a:pt x="12344" y="12157"/>
                      <a:pt x="13141" y="13032"/>
                    </a:cubicBezTo>
                    <a:cubicBezTo>
                      <a:pt x="13892" y="13862"/>
                      <a:pt x="14771" y="14477"/>
                      <a:pt x="15679" y="15120"/>
                    </a:cubicBezTo>
                    <a:cubicBezTo>
                      <a:pt x="16708" y="15853"/>
                      <a:pt x="17324" y="16838"/>
                      <a:pt x="17888" y="17921"/>
                    </a:cubicBezTo>
                    <a:cubicBezTo>
                      <a:pt x="17898" y="18003"/>
                      <a:pt x="17906" y="18081"/>
                      <a:pt x="17915" y="18163"/>
                    </a:cubicBezTo>
                    <a:cubicBezTo>
                      <a:pt x="17282" y="17366"/>
                      <a:pt x="16248" y="16783"/>
                      <a:pt x="15460" y="16163"/>
                    </a:cubicBezTo>
                    <a:cubicBezTo>
                      <a:pt x="14494" y="15402"/>
                      <a:pt x="13578" y="14582"/>
                      <a:pt x="12781" y="13643"/>
                    </a:cubicBezTo>
                    <a:cubicBezTo>
                      <a:pt x="11669" y="12331"/>
                      <a:pt x="10407" y="10718"/>
                      <a:pt x="10060" y="8964"/>
                    </a:cubicBezTo>
                    <a:close/>
                    <a:moveTo>
                      <a:pt x="23950" y="16052"/>
                    </a:moveTo>
                    <a:cubicBezTo>
                      <a:pt x="25571" y="16052"/>
                      <a:pt x="27222" y="16484"/>
                      <a:pt x="28418" y="17197"/>
                    </a:cubicBezTo>
                    <a:cubicBezTo>
                      <a:pt x="32551" y="19667"/>
                      <a:pt x="33703" y="25458"/>
                      <a:pt x="32997" y="29850"/>
                    </a:cubicBezTo>
                    <a:cubicBezTo>
                      <a:pt x="31748" y="37619"/>
                      <a:pt x="25101" y="43360"/>
                      <a:pt x="17547" y="44180"/>
                    </a:cubicBezTo>
                    <a:cubicBezTo>
                      <a:pt x="17517" y="44169"/>
                      <a:pt x="17484" y="44163"/>
                      <a:pt x="17452" y="44163"/>
                    </a:cubicBezTo>
                    <a:cubicBezTo>
                      <a:pt x="17404" y="44163"/>
                      <a:pt x="17357" y="44175"/>
                      <a:pt x="17319" y="44203"/>
                    </a:cubicBezTo>
                    <a:cubicBezTo>
                      <a:pt x="16772" y="44255"/>
                      <a:pt x="16221" y="44282"/>
                      <a:pt x="15667" y="44282"/>
                    </a:cubicBezTo>
                    <a:cubicBezTo>
                      <a:pt x="15112" y="44282"/>
                      <a:pt x="14555" y="44255"/>
                      <a:pt x="13997" y="44197"/>
                    </a:cubicBezTo>
                    <a:cubicBezTo>
                      <a:pt x="10384" y="43842"/>
                      <a:pt x="7067" y="42157"/>
                      <a:pt x="4574" y="39541"/>
                    </a:cubicBezTo>
                    <a:cubicBezTo>
                      <a:pt x="1909" y="36740"/>
                      <a:pt x="902" y="32967"/>
                      <a:pt x="1043" y="29171"/>
                    </a:cubicBezTo>
                    <a:cubicBezTo>
                      <a:pt x="1207" y="24833"/>
                      <a:pt x="3295" y="21216"/>
                      <a:pt x="6853" y="18779"/>
                    </a:cubicBezTo>
                    <a:cubicBezTo>
                      <a:pt x="8633" y="17555"/>
                      <a:pt x="10797" y="16757"/>
                      <a:pt x="12888" y="16757"/>
                    </a:cubicBezTo>
                    <a:cubicBezTo>
                      <a:pt x="14083" y="16757"/>
                      <a:pt x="15254" y="17017"/>
                      <a:pt x="16316" y="17607"/>
                    </a:cubicBezTo>
                    <a:cubicBezTo>
                      <a:pt x="16640" y="17862"/>
                      <a:pt x="16968" y="18095"/>
                      <a:pt x="17305" y="18281"/>
                    </a:cubicBezTo>
                    <a:cubicBezTo>
                      <a:pt x="17414" y="18377"/>
                      <a:pt x="17524" y="18472"/>
                      <a:pt x="17633" y="18573"/>
                    </a:cubicBezTo>
                    <a:cubicBezTo>
                      <a:pt x="17601" y="18623"/>
                      <a:pt x="17587" y="18691"/>
                      <a:pt x="17614" y="18773"/>
                    </a:cubicBezTo>
                    <a:cubicBezTo>
                      <a:pt x="17879" y="19694"/>
                      <a:pt x="17515" y="20796"/>
                      <a:pt x="17324" y="21713"/>
                    </a:cubicBezTo>
                    <a:cubicBezTo>
                      <a:pt x="17296" y="21826"/>
                      <a:pt x="17109" y="22200"/>
                      <a:pt x="17063" y="22487"/>
                    </a:cubicBezTo>
                    <a:cubicBezTo>
                      <a:pt x="15783" y="22428"/>
                      <a:pt x="13519" y="21585"/>
                      <a:pt x="13168" y="20337"/>
                    </a:cubicBezTo>
                    <a:cubicBezTo>
                      <a:pt x="13143" y="20250"/>
                      <a:pt x="13064" y="20209"/>
                      <a:pt x="12986" y="20209"/>
                    </a:cubicBezTo>
                    <a:cubicBezTo>
                      <a:pt x="12892" y="20209"/>
                      <a:pt x="12800" y="20270"/>
                      <a:pt x="12813" y="20382"/>
                    </a:cubicBezTo>
                    <a:cubicBezTo>
                      <a:pt x="13000" y="21908"/>
                      <a:pt x="15305" y="22861"/>
                      <a:pt x="16617" y="23088"/>
                    </a:cubicBezTo>
                    <a:cubicBezTo>
                      <a:pt x="16861" y="23131"/>
                      <a:pt x="17105" y="23151"/>
                      <a:pt x="17348" y="23151"/>
                    </a:cubicBezTo>
                    <a:cubicBezTo>
                      <a:pt x="18203" y="23151"/>
                      <a:pt x="19047" y="22905"/>
                      <a:pt x="19834" y="22564"/>
                    </a:cubicBezTo>
                    <a:cubicBezTo>
                      <a:pt x="20809" y="22141"/>
                      <a:pt x="22085" y="21348"/>
                      <a:pt x="22577" y="20369"/>
                    </a:cubicBezTo>
                    <a:cubicBezTo>
                      <a:pt x="22659" y="20209"/>
                      <a:pt x="22543" y="20055"/>
                      <a:pt x="22394" y="20055"/>
                    </a:cubicBezTo>
                    <a:cubicBezTo>
                      <a:pt x="22360" y="20055"/>
                      <a:pt x="22325" y="20063"/>
                      <a:pt x="22289" y="20081"/>
                    </a:cubicBezTo>
                    <a:cubicBezTo>
                      <a:pt x="21534" y="20446"/>
                      <a:pt x="20932" y="21111"/>
                      <a:pt x="20221" y="21567"/>
                    </a:cubicBezTo>
                    <a:cubicBezTo>
                      <a:pt x="19542" y="22004"/>
                      <a:pt x="18804" y="22295"/>
                      <a:pt x="18024" y="22419"/>
                    </a:cubicBezTo>
                    <a:cubicBezTo>
                      <a:pt x="18398" y="21772"/>
                      <a:pt x="18531" y="20888"/>
                      <a:pt x="18613" y="20241"/>
                    </a:cubicBezTo>
                    <a:cubicBezTo>
                      <a:pt x="18667" y="19817"/>
                      <a:pt x="18681" y="19393"/>
                      <a:pt x="18667" y="18970"/>
                    </a:cubicBezTo>
                    <a:cubicBezTo>
                      <a:pt x="19500" y="16889"/>
                      <a:pt x="21696" y="16052"/>
                      <a:pt x="23950" y="16052"/>
                    </a:cubicBezTo>
                    <a:close/>
                    <a:moveTo>
                      <a:pt x="24106" y="0"/>
                    </a:moveTo>
                    <a:cubicBezTo>
                      <a:pt x="24099" y="0"/>
                      <a:pt x="24092" y="1"/>
                      <a:pt x="24085" y="2"/>
                    </a:cubicBezTo>
                    <a:cubicBezTo>
                      <a:pt x="23037" y="93"/>
                      <a:pt x="22340" y="1123"/>
                      <a:pt x="21780" y="1906"/>
                    </a:cubicBezTo>
                    <a:cubicBezTo>
                      <a:pt x="20859" y="3191"/>
                      <a:pt x="19957" y="4536"/>
                      <a:pt x="19128" y="5880"/>
                    </a:cubicBezTo>
                    <a:cubicBezTo>
                      <a:pt x="18102" y="7547"/>
                      <a:pt x="17538" y="9328"/>
                      <a:pt x="17414" y="11278"/>
                    </a:cubicBezTo>
                    <a:cubicBezTo>
                      <a:pt x="17401" y="11484"/>
                      <a:pt x="17387" y="11698"/>
                      <a:pt x="17383" y="11917"/>
                    </a:cubicBezTo>
                    <a:cubicBezTo>
                      <a:pt x="17177" y="11228"/>
                      <a:pt x="16950" y="10550"/>
                      <a:pt x="16695" y="9884"/>
                    </a:cubicBezTo>
                    <a:cubicBezTo>
                      <a:pt x="16034" y="8157"/>
                      <a:pt x="15368" y="6294"/>
                      <a:pt x="14361" y="4740"/>
                    </a:cubicBezTo>
                    <a:cubicBezTo>
                      <a:pt x="14322" y="4677"/>
                      <a:pt x="14261" y="4649"/>
                      <a:pt x="14202" y="4649"/>
                    </a:cubicBezTo>
                    <a:cubicBezTo>
                      <a:pt x="14090" y="4649"/>
                      <a:pt x="13980" y="4746"/>
                      <a:pt x="14016" y="4886"/>
                    </a:cubicBezTo>
                    <a:cubicBezTo>
                      <a:pt x="14416" y="6444"/>
                      <a:pt x="15181" y="7934"/>
                      <a:pt x="15778" y="9424"/>
                    </a:cubicBezTo>
                    <a:cubicBezTo>
                      <a:pt x="16375" y="10905"/>
                      <a:pt x="16836" y="12422"/>
                      <a:pt x="17196" y="13976"/>
                    </a:cubicBezTo>
                    <a:cubicBezTo>
                      <a:pt x="17259" y="14254"/>
                      <a:pt x="17319" y="14536"/>
                      <a:pt x="17378" y="14815"/>
                    </a:cubicBezTo>
                    <a:cubicBezTo>
                      <a:pt x="16840" y="13570"/>
                      <a:pt x="16166" y="12399"/>
                      <a:pt x="15219" y="11315"/>
                    </a:cubicBezTo>
                    <a:cubicBezTo>
                      <a:pt x="14421" y="10408"/>
                      <a:pt x="13496" y="9629"/>
                      <a:pt x="12489" y="8977"/>
                    </a:cubicBezTo>
                    <a:cubicBezTo>
                      <a:pt x="11633" y="8422"/>
                      <a:pt x="10830" y="7697"/>
                      <a:pt x="9801" y="7501"/>
                    </a:cubicBezTo>
                    <a:cubicBezTo>
                      <a:pt x="9783" y="7498"/>
                      <a:pt x="9766" y="7497"/>
                      <a:pt x="9748" y="7497"/>
                    </a:cubicBezTo>
                    <a:cubicBezTo>
                      <a:pt x="9716" y="7497"/>
                      <a:pt x="9686" y="7501"/>
                      <a:pt x="9659" y="7510"/>
                    </a:cubicBezTo>
                    <a:cubicBezTo>
                      <a:pt x="9648" y="7506"/>
                      <a:pt x="9636" y="7504"/>
                      <a:pt x="9624" y="7504"/>
                    </a:cubicBezTo>
                    <a:cubicBezTo>
                      <a:pt x="9570" y="7504"/>
                      <a:pt x="9518" y="7543"/>
                      <a:pt x="9518" y="7606"/>
                    </a:cubicBezTo>
                    <a:lnTo>
                      <a:pt x="9518" y="7661"/>
                    </a:lnTo>
                    <a:cubicBezTo>
                      <a:pt x="9514" y="7679"/>
                      <a:pt x="9509" y="7701"/>
                      <a:pt x="9505" y="7724"/>
                    </a:cubicBezTo>
                    <a:cubicBezTo>
                      <a:pt x="9345" y="9866"/>
                      <a:pt x="10717" y="11802"/>
                      <a:pt x="11961" y="13411"/>
                    </a:cubicBezTo>
                    <a:cubicBezTo>
                      <a:pt x="12744" y="14422"/>
                      <a:pt x="13623" y="15315"/>
                      <a:pt x="14594" y="16140"/>
                    </a:cubicBezTo>
                    <a:cubicBezTo>
                      <a:pt x="14681" y="16213"/>
                      <a:pt x="14767" y="16291"/>
                      <a:pt x="14853" y="16363"/>
                    </a:cubicBezTo>
                    <a:cubicBezTo>
                      <a:pt x="14235" y="16194"/>
                      <a:pt x="13587" y="16117"/>
                      <a:pt x="12928" y="16117"/>
                    </a:cubicBezTo>
                    <a:cubicBezTo>
                      <a:pt x="10990" y="16117"/>
                      <a:pt x="8954" y="16783"/>
                      <a:pt x="7281" y="17734"/>
                    </a:cubicBezTo>
                    <a:cubicBezTo>
                      <a:pt x="3190" y="20058"/>
                      <a:pt x="820" y="23982"/>
                      <a:pt x="397" y="28610"/>
                    </a:cubicBezTo>
                    <a:cubicBezTo>
                      <a:pt x="0" y="32898"/>
                      <a:pt x="1244" y="37117"/>
                      <a:pt x="4201" y="40275"/>
                    </a:cubicBezTo>
                    <a:cubicBezTo>
                      <a:pt x="6999" y="43259"/>
                      <a:pt x="10912" y="44849"/>
                      <a:pt x="14958" y="45072"/>
                    </a:cubicBezTo>
                    <a:cubicBezTo>
                      <a:pt x="15268" y="45090"/>
                      <a:pt x="15575" y="45098"/>
                      <a:pt x="15880" y="45098"/>
                    </a:cubicBezTo>
                    <a:cubicBezTo>
                      <a:pt x="16205" y="45098"/>
                      <a:pt x="16528" y="45089"/>
                      <a:pt x="16849" y="45072"/>
                    </a:cubicBezTo>
                    <a:lnTo>
                      <a:pt x="16849" y="45072"/>
                    </a:lnTo>
                    <a:cubicBezTo>
                      <a:pt x="16676" y="45446"/>
                      <a:pt x="16531" y="45829"/>
                      <a:pt x="16403" y="46226"/>
                    </a:cubicBezTo>
                    <a:cubicBezTo>
                      <a:pt x="16234" y="46767"/>
                      <a:pt x="15957" y="47692"/>
                      <a:pt x="16330" y="48198"/>
                    </a:cubicBezTo>
                    <a:cubicBezTo>
                      <a:pt x="16372" y="48256"/>
                      <a:pt x="16435" y="48287"/>
                      <a:pt x="16497" y="48287"/>
                    </a:cubicBezTo>
                    <a:cubicBezTo>
                      <a:pt x="16571" y="48287"/>
                      <a:pt x="16642" y="48244"/>
                      <a:pt x="16672" y="48153"/>
                    </a:cubicBezTo>
                    <a:cubicBezTo>
                      <a:pt x="16845" y="47593"/>
                      <a:pt x="16772" y="46954"/>
                      <a:pt x="16931" y="46371"/>
                    </a:cubicBezTo>
                    <a:cubicBezTo>
                      <a:pt x="17027" y="46025"/>
                      <a:pt x="17150" y="45688"/>
                      <a:pt x="17282" y="45355"/>
                    </a:cubicBezTo>
                    <a:lnTo>
                      <a:pt x="17282" y="45355"/>
                    </a:lnTo>
                    <a:cubicBezTo>
                      <a:pt x="17160" y="45997"/>
                      <a:pt x="17100" y="46640"/>
                      <a:pt x="17177" y="47296"/>
                    </a:cubicBezTo>
                    <a:cubicBezTo>
                      <a:pt x="17234" y="47761"/>
                      <a:pt x="17430" y="48638"/>
                      <a:pt x="18012" y="48638"/>
                    </a:cubicBezTo>
                    <a:cubicBezTo>
                      <a:pt x="18041" y="48638"/>
                      <a:pt x="18071" y="48636"/>
                      <a:pt x="18102" y="48632"/>
                    </a:cubicBezTo>
                    <a:cubicBezTo>
                      <a:pt x="18180" y="48617"/>
                      <a:pt x="18216" y="48535"/>
                      <a:pt x="18226" y="48467"/>
                    </a:cubicBezTo>
                    <a:cubicBezTo>
                      <a:pt x="18253" y="48258"/>
                      <a:pt x="18161" y="48116"/>
                      <a:pt x="18062" y="47938"/>
                    </a:cubicBezTo>
                    <a:cubicBezTo>
                      <a:pt x="17888" y="47633"/>
                      <a:pt x="17843" y="47269"/>
                      <a:pt x="17811" y="46922"/>
                    </a:cubicBezTo>
                    <a:cubicBezTo>
                      <a:pt x="17770" y="46422"/>
                      <a:pt x="17797" y="45902"/>
                      <a:pt x="17860" y="45391"/>
                    </a:cubicBezTo>
                    <a:cubicBezTo>
                      <a:pt x="17952" y="45847"/>
                      <a:pt x="18161" y="46275"/>
                      <a:pt x="18390" y="46691"/>
                    </a:cubicBezTo>
                    <a:cubicBezTo>
                      <a:pt x="18708" y="47273"/>
                      <a:pt x="19086" y="48062"/>
                      <a:pt x="19616" y="48476"/>
                    </a:cubicBezTo>
                    <a:cubicBezTo>
                      <a:pt x="19656" y="48506"/>
                      <a:pt x="19703" y="48521"/>
                      <a:pt x="19747" y="48521"/>
                    </a:cubicBezTo>
                    <a:cubicBezTo>
                      <a:pt x="19839" y="48521"/>
                      <a:pt x="19922" y="48460"/>
                      <a:pt x="19925" y="48344"/>
                    </a:cubicBezTo>
                    <a:cubicBezTo>
                      <a:pt x="19944" y="47747"/>
                      <a:pt x="19483" y="47227"/>
                      <a:pt x="19173" y="46750"/>
                    </a:cubicBezTo>
                    <a:cubicBezTo>
                      <a:pt x="18795" y="46171"/>
                      <a:pt x="18499" y="45583"/>
                      <a:pt x="18339" y="44922"/>
                    </a:cubicBezTo>
                    <a:cubicBezTo>
                      <a:pt x="25357" y="43929"/>
                      <a:pt x="31398" y="38717"/>
                      <a:pt x="33384" y="31809"/>
                    </a:cubicBezTo>
                    <a:cubicBezTo>
                      <a:pt x="34614" y="27531"/>
                      <a:pt x="34086" y="22674"/>
                      <a:pt x="31470" y="19006"/>
                    </a:cubicBezTo>
                    <a:cubicBezTo>
                      <a:pt x="29722" y="16553"/>
                      <a:pt x="27005" y="15276"/>
                      <a:pt x="24137" y="15276"/>
                    </a:cubicBezTo>
                    <a:cubicBezTo>
                      <a:pt x="23351" y="15276"/>
                      <a:pt x="22553" y="15372"/>
                      <a:pt x="21761" y="15566"/>
                    </a:cubicBezTo>
                    <a:cubicBezTo>
                      <a:pt x="20472" y="15885"/>
                      <a:pt x="19273" y="16582"/>
                      <a:pt x="18549" y="17635"/>
                    </a:cubicBezTo>
                    <a:cubicBezTo>
                      <a:pt x="18430" y="16783"/>
                      <a:pt x="18257" y="15940"/>
                      <a:pt x="18116" y="15105"/>
                    </a:cubicBezTo>
                    <a:cubicBezTo>
                      <a:pt x="18107" y="15042"/>
                      <a:pt x="18093" y="14979"/>
                      <a:pt x="18079" y="14914"/>
                    </a:cubicBezTo>
                    <a:cubicBezTo>
                      <a:pt x="18107" y="14905"/>
                      <a:pt x="18129" y="14891"/>
                      <a:pt x="18139" y="14859"/>
                    </a:cubicBezTo>
                    <a:cubicBezTo>
                      <a:pt x="18171" y="14769"/>
                      <a:pt x="18198" y="14672"/>
                      <a:pt x="18230" y="14582"/>
                    </a:cubicBezTo>
                    <a:lnTo>
                      <a:pt x="18230" y="14577"/>
                    </a:lnTo>
                    <a:cubicBezTo>
                      <a:pt x="18996" y="13411"/>
                      <a:pt x="20198" y="12527"/>
                      <a:pt x="21242" y="11625"/>
                    </a:cubicBezTo>
                    <a:cubicBezTo>
                      <a:pt x="22404" y="10626"/>
                      <a:pt x="23355" y="9560"/>
                      <a:pt x="23967" y="8149"/>
                    </a:cubicBezTo>
                    <a:cubicBezTo>
                      <a:pt x="25028" y="5684"/>
                      <a:pt x="25033" y="2744"/>
                      <a:pt x="24326" y="183"/>
                    </a:cubicBezTo>
                    <a:cubicBezTo>
                      <a:pt x="24301" y="91"/>
                      <a:pt x="24208" y="0"/>
                      <a:pt x="2410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32" name="Google Shape;232;p26"/>
          <p:cNvSpPr txBox="1">
            <a:spLocks noGrp="1"/>
          </p:cNvSpPr>
          <p:nvPr>
            <p:ph type="title"/>
          </p:nvPr>
        </p:nvSpPr>
        <p:spPr>
          <a:xfrm>
            <a:off x="2846325" y="1875106"/>
            <a:ext cx="3408900" cy="718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Hello!!!</a:t>
            </a:r>
            <a:endParaRPr dirty="0"/>
          </a:p>
        </p:txBody>
      </p:sp>
      <p:sp>
        <p:nvSpPr>
          <p:cNvPr id="233" name="Google Shape;233;p26"/>
          <p:cNvSpPr txBox="1">
            <a:spLocks noGrp="1"/>
          </p:cNvSpPr>
          <p:nvPr>
            <p:ph type="subTitle" idx="1"/>
          </p:nvPr>
        </p:nvSpPr>
        <p:spPr>
          <a:xfrm>
            <a:off x="2830104" y="2656815"/>
            <a:ext cx="3547533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/>
              <a:t>Chào</a:t>
            </a:r>
            <a:r>
              <a:rPr lang="en-US" sz="2000" dirty="0"/>
              <a:t> </a:t>
            </a:r>
            <a:r>
              <a:rPr lang="en-US" sz="2000" dirty="0" err="1"/>
              <a:t>mừng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BCD203B-310D-48D1-B7AC-EB8C8F6C8C56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1732900" y="225977"/>
            <a:ext cx="6917125" cy="722273"/>
          </a:xfrm>
          <a:solidFill>
            <a:schemeClr val="accent3"/>
          </a:solidFill>
        </p:spPr>
        <p:txBody>
          <a:bodyPr/>
          <a:lstStyle/>
          <a:p>
            <a:r>
              <a:rPr lang="en-US" sz="23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3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b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3490AD-FEFC-4D8A-9E53-E308EA4F5753}"/>
              </a:ext>
            </a:extLst>
          </p:cNvPr>
          <p:cNvSpPr txBox="1"/>
          <p:nvPr/>
        </p:nvSpPr>
        <p:spPr>
          <a:xfrm>
            <a:off x="125279" y="1664397"/>
            <a:ext cx="8168321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indent="0">
              <a:buNone/>
            </a:pPr>
            <a:r>
              <a:rPr lang="en-US" sz="2300" b="1" u="sng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3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3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.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CF8D0A1-ABA7-481B-BFFD-AA26E1D24C86}"/>
                  </a:ext>
                </a:extLst>
              </p:cNvPr>
              <p:cNvSpPr txBox="1"/>
              <p:nvPr/>
            </p:nvSpPr>
            <p:spPr>
              <a:xfrm>
                <a:off x="1732900" y="1663634"/>
                <a:ext cx="1371206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300" i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3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300" i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3∗</m:t>
                          </m:r>
                        </m:e>
                      </m:acc>
                    </m:oMath>
                  </m:oMathPara>
                </a14:m>
                <a:endParaRPr lang="en-US" sz="23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CF8D0A1-ABA7-481B-BFFD-AA26E1D24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900" y="1663634"/>
                <a:ext cx="1371206" cy="4462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6059ED3C-8CBF-4E62-8EF8-F1035D940A86}"/>
              </a:ext>
            </a:extLst>
          </p:cNvPr>
          <p:cNvSpPr txBox="1"/>
          <p:nvPr/>
        </p:nvSpPr>
        <p:spPr>
          <a:xfrm>
            <a:off x="135707" y="2571750"/>
            <a:ext cx="6996223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indent="0">
              <a:buNone/>
            </a:pPr>
            <a:r>
              <a:rPr lang="en-US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" indent="0">
              <a:buNone/>
            </a:pP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</a:p>
          <a:p>
            <a:pPr marL="38100" indent="0">
              <a:buNone/>
            </a:pP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1, 2, 3, 4, 6, 7, 8, 9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5398D8-0755-4DAF-907D-8FF3FD207940}"/>
              </a:ext>
            </a:extLst>
          </p:cNvPr>
          <p:cNvSpPr txBox="1"/>
          <p:nvPr/>
        </p:nvSpPr>
        <p:spPr>
          <a:xfrm>
            <a:off x="427961" y="1135107"/>
            <a:ext cx="459858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300" dirty="0">
                <a:solidFill>
                  <a:schemeClr val="bg1">
                    <a:lumMod val="95000"/>
                  </a:schemeClr>
                </a:solidFill>
                <a:latin typeface="Joti One" panose="020B0604020202020204" charset="0"/>
              </a:rPr>
              <a:t>CHÚNG TA CỦNG CỐ LẠI NHÉ</a:t>
            </a:r>
            <a:endParaRPr lang="en-US" sz="2300" dirty="0"/>
          </a:p>
        </p:txBody>
      </p:sp>
      <p:grpSp>
        <p:nvGrpSpPr>
          <p:cNvPr id="16" name="Google Shape;3092;p57">
            <a:extLst>
              <a:ext uri="{FF2B5EF4-FFF2-40B4-BE49-F238E27FC236}">
                <a16:creationId xmlns:a16="http://schemas.microsoft.com/office/drawing/2014/main" id="{F7711A34-4620-4F84-91A2-91E6E1099718}"/>
              </a:ext>
            </a:extLst>
          </p:cNvPr>
          <p:cNvGrpSpPr/>
          <p:nvPr/>
        </p:nvGrpSpPr>
        <p:grpSpPr>
          <a:xfrm>
            <a:off x="7143666" y="2480175"/>
            <a:ext cx="1451300" cy="2184542"/>
            <a:chOff x="4963316" y="340850"/>
            <a:chExt cx="1451300" cy="2184542"/>
          </a:xfrm>
        </p:grpSpPr>
        <p:sp>
          <p:nvSpPr>
            <p:cNvPr id="17" name="Google Shape;3093;p57">
              <a:extLst>
                <a:ext uri="{FF2B5EF4-FFF2-40B4-BE49-F238E27FC236}">
                  <a16:creationId xmlns:a16="http://schemas.microsoft.com/office/drawing/2014/main" id="{35029D37-6FFB-4543-B41C-885137555786}"/>
                </a:ext>
              </a:extLst>
            </p:cNvPr>
            <p:cNvSpPr/>
            <p:nvPr/>
          </p:nvSpPr>
          <p:spPr>
            <a:xfrm>
              <a:off x="5542225" y="764675"/>
              <a:ext cx="53025" cy="31125"/>
            </a:xfrm>
            <a:custGeom>
              <a:avLst/>
              <a:gdLst/>
              <a:ahLst/>
              <a:cxnLst/>
              <a:rect l="l" t="t" r="r" b="b"/>
              <a:pathLst>
                <a:path w="2121" h="1245" extrusionOk="0">
                  <a:moveTo>
                    <a:pt x="2044" y="8"/>
                  </a:moveTo>
                  <a:cubicBezTo>
                    <a:pt x="1972" y="4"/>
                    <a:pt x="1892" y="1"/>
                    <a:pt x="1823" y="25"/>
                  </a:cubicBezTo>
                  <a:cubicBezTo>
                    <a:pt x="1195" y="257"/>
                    <a:pt x="634" y="611"/>
                    <a:pt x="73" y="953"/>
                  </a:cubicBezTo>
                  <a:cubicBezTo>
                    <a:pt x="28" y="978"/>
                    <a:pt x="0" y="1092"/>
                    <a:pt x="21" y="1137"/>
                  </a:cubicBezTo>
                  <a:cubicBezTo>
                    <a:pt x="49" y="1189"/>
                    <a:pt x="135" y="1241"/>
                    <a:pt x="197" y="1245"/>
                  </a:cubicBezTo>
                  <a:cubicBezTo>
                    <a:pt x="288" y="1245"/>
                    <a:pt x="389" y="1217"/>
                    <a:pt x="468" y="1172"/>
                  </a:cubicBezTo>
                  <a:cubicBezTo>
                    <a:pt x="936" y="926"/>
                    <a:pt x="1403" y="673"/>
                    <a:pt x="1861" y="413"/>
                  </a:cubicBezTo>
                  <a:cubicBezTo>
                    <a:pt x="1955" y="361"/>
                    <a:pt x="2027" y="264"/>
                    <a:pt x="2100" y="184"/>
                  </a:cubicBezTo>
                  <a:cubicBezTo>
                    <a:pt x="2121" y="160"/>
                    <a:pt x="2114" y="115"/>
                    <a:pt x="2118" y="80"/>
                  </a:cubicBezTo>
                  <a:cubicBezTo>
                    <a:pt x="2093" y="56"/>
                    <a:pt x="2073" y="8"/>
                    <a:pt x="2044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094;p57">
              <a:extLst>
                <a:ext uri="{FF2B5EF4-FFF2-40B4-BE49-F238E27FC236}">
                  <a16:creationId xmlns:a16="http://schemas.microsoft.com/office/drawing/2014/main" id="{DCDFAFFD-4FF5-44D5-9CB2-A5EA3B0AD4ED}"/>
                </a:ext>
              </a:extLst>
            </p:cNvPr>
            <p:cNvSpPr/>
            <p:nvPr/>
          </p:nvSpPr>
          <p:spPr>
            <a:xfrm>
              <a:off x="5541950" y="791775"/>
              <a:ext cx="46800" cy="25775"/>
            </a:xfrm>
            <a:custGeom>
              <a:avLst/>
              <a:gdLst/>
              <a:ahLst/>
              <a:cxnLst/>
              <a:rect l="l" t="t" r="r" b="b"/>
              <a:pathLst>
                <a:path w="1872" h="1031" extrusionOk="0">
                  <a:moveTo>
                    <a:pt x="670" y="434"/>
                  </a:moveTo>
                  <a:cubicBezTo>
                    <a:pt x="472" y="531"/>
                    <a:pt x="267" y="625"/>
                    <a:pt x="1" y="753"/>
                  </a:cubicBezTo>
                  <a:cubicBezTo>
                    <a:pt x="35" y="819"/>
                    <a:pt x="56" y="888"/>
                    <a:pt x="101" y="933"/>
                  </a:cubicBezTo>
                  <a:cubicBezTo>
                    <a:pt x="192" y="1016"/>
                    <a:pt x="317" y="1030"/>
                    <a:pt x="420" y="978"/>
                  </a:cubicBezTo>
                  <a:cubicBezTo>
                    <a:pt x="836" y="767"/>
                    <a:pt x="1248" y="556"/>
                    <a:pt x="1654" y="324"/>
                  </a:cubicBezTo>
                  <a:cubicBezTo>
                    <a:pt x="1737" y="279"/>
                    <a:pt x="1768" y="157"/>
                    <a:pt x="1872" y="1"/>
                  </a:cubicBezTo>
                  <a:cubicBezTo>
                    <a:pt x="1668" y="29"/>
                    <a:pt x="1536" y="22"/>
                    <a:pt x="1425" y="67"/>
                  </a:cubicBezTo>
                  <a:cubicBezTo>
                    <a:pt x="1169" y="175"/>
                    <a:pt x="923" y="313"/>
                    <a:pt x="670" y="4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095;p57">
              <a:extLst>
                <a:ext uri="{FF2B5EF4-FFF2-40B4-BE49-F238E27FC236}">
                  <a16:creationId xmlns:a16="http://schemas.microsoft.com/office/drawing/2014/main" id="{9828E7E0-0C7F-450A-B547-5C41C7A15852}"/>
                </a:ext>
              </a:extLst>
            </p:cNvPr>
            <p:cNvSpPr/>
            <p:nvPr/>
          </p:nvSpPr>
          <p:spPr>
            <a:xfrm>
              <a:off x="5621225" y="2022925"/>
              <a:ext cx="255200" cy="20050"/>
            </a:xfrm>
            <a:custGeom>
              <a:avLst/>
              <a:gdLst/>
              <a:ahLst/>
              <a:cxnLst/>
              <a:rect l="l" t="t" r="r" b="b"/>
              <a:pathLst>
                <a:path w="10208" h="802" extrusionOk="0">
                  <a:moveTo>
                    <a:pt x="10208" y="482"/>
                  </a:moveTo>
                  <a:cubicBezTo>
                    <a:pt x="10145" y="445"/>
                    <a:pt x="10072" y="375"/>
                    <a:pt x="9993" y="365"/>
                  </a:cubicBezTo>
                  <a:cubicBezTo>
                    <a:pt x="9802" y="341"/>
                    <a:pt x="9611" y="333"/>
                    <a:pt x="9421" y="333"/>
                  </a:cubicBezTo>
                  <a:cubicBezTo>
                    <a:pt x="8447" y="330"/>
                    <a:pt x="7473" y="344"/>
                    <a:pt x="6501" y="327"/>
                  </a:cubicBezTo>
                  <a:cubicBezTo>
                    <a:pt x="5183" y="309"/>
                    <a:pt x="3864" y="282"/>
                    <a:pt x="2547" y="229"/>
                  </a:cubicBezTo>
                  <a:cubicBezTo>
                    <a:pt x="1958" y="205"/>
                    <a:pt x="1372" y="95"/>
                    <a:pt x="784" y="50"/>
                  </a:cubicBezTo>
                  <a:cubicBezTo>
                    <a:pt x="541" y="32"/>
                    <a:pt x="295" y="18"/>
                    <a:pt x="52" y="1"/>
                  </a:cubicBezTo>
                  <a:cubicBezTo>
                    <a:pt x="45" y="157"/>
                    <a:pt x="28" y="316"/>
                    <a:pt x="0" y="472"/>
                  </a:cubicBezTo>
                  <a:cubicBezTo>
                    <a:pt x="523" y="510"/>
                    <a:pt x="1046" y="569"/>
                    <a:pt x="1569" y="614"/>
                  </a:cubicBezTo>
                  <a:cubicBezTo>
                    <a:pt x="2218" y="669"/>
                    <a:pt x="2863" y="760"/>
                    <a:pt x="3510" y="770"/>
                  </a:cubicBezTo>
                  <a:cubicBezTo>
                    <a:pt x="5457" y="798"/>
                    <a:pt x="7408" y="794"/>
                    <a:pt x="9355" y="801"/>
                  </a:cubicBezTo>
                  <a:cubicBezTo>
                    <a:pt x="9542" y="801"/>
                    <a:pt x="9736" y="784"/>
                    <a:pt x="9923" y="752"/>
                  </a:cubicBezTo>
                  <a:cubicBezTo>
                    <a:pt x="10051" y="728"/>
                    <a:pt x="10180" y="669"/>
                    <a:pt x="10208" y="4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096;p57">
              <a:extLst>
                <a:ext uri="{FF2B5EF4-FFF2-40B4-BE49-F238E27FC236}">
                  <a16:creationId xmlns:a16="http://schemas.microsoft.com/office/drawing/2014/main" id="{00F38881-1540-4298-97B5-2330EA95F393}"/>
                </a:ext>
              </a:extLst>
            </p:cNvPr>
            <p:cNvSpPr/>
            <p:nvPr/>
          </p:nvSpPr>
          <p:spPr>
            <a:xfrm>
              <a:off x="5038600" y="426600"/>
              <a:ext cx="598475" cy="508225"/>
            </a:xfrm>
            <a:custGeom>
              <a:avLst/>
              <a:gdLst/>
              <a:ahLst/>
              <a:cxnLst/>
              <a:rect l="l" t="t" r="r" b="b"/>
              <a:pathLst>
                <a:path w="23939" h="20329" extrusionOk="0">
                  <a:moveTo>
                    <a:pt x="1474" y="5385"/>
                  </a:moveTo>
                  <a:cubicBezTo>
                    <a:pt x="3009" y="6542"/>
                    <a:pt x="4530" y="7706"/>
                    <a:pt x="6071" y="8849"/>
                  </a:cubicBezTo>
                  <a:cubicBezTo>
                    <a:pt x="6553" y="9207"/>
                    <a:pt x="7062" y="9543"/>
                    <a:pt x="7596" y="9823"/>
                  </a:cubicBezTo>
                  <a:cubicBezTo>
                    <a:pt x="8185" y="10135"/>
                    <a:pt x="8732" y="10499"/>
                    <a:pt x="9283" y="10859"/>
                  </a:cubicBezTo>
                  <a:cubicBezTo>
                    <a:pt x="9758" y="11168"/>
                    <a:pt x="10215" y="11497"/>
                    <a:pt x="10680" y="11822"/>
                  </a:cubicBezTo>
                  <a:cubicBezTo>
                    <a:pt x="11251" y="12221"/>
                    <a:pt x="11816" y="12626"/>
                    <a:pt x="12388" y="13025"/>
                  </a:cubicBezTo>
                  <a:cubicBezTo>
                    <a:pt x="12533" y="13129"/>
                    <a:pt x="12620" y="13261"/>
                    <a:pt x="12668" y="13427"/>
                  </a:cubicBezTo>
                  <a:cubicBezTo>
                    <a:pt x="12828" y="13974"/>
                    <a:pt x="12994" y="14518"/>
                    <a:pt x="13164" y="15065"/>
                  </a:cubicBezTo>
                  <a:cubicBezTo>
                    <a:pt x="13341" y="15627"/>
                    <a:pt x="13528" y="16181"/>
                    <a:pt x="13822" y="16701"/>
                  </a:cubicBezTo>
                  <a:cubicBezTo>
                    <a:pt x="13923" y="16878"/>
                    <a:pt x="13992" y="17072"/>
                    <a:pt x="14040" y="17269"/>
                  </a:cubicBezTo>
                  <a:cubicBezTo>
                    <a:pt x="14286" y="18246"/>
                    <a:pt x="14779" y="19161"/>
                    <a:pt x="14875" y="20179"/>
                  </a:cubicBezTo>
                  <a:cubicBezTo>
                    <a:pt x="14882" y="20232"/>
                    <a:pt x="14969" y="20291"/>
                    <a:pt x="15031" y="20315"/>
                  </a:cubicBezTo>
                  <a:cubicBezTo>
                    <a:pt x="15070" y="20329"/>
                    <a:pt x="15173" y="20294"/>
                    <a:pt x="15180" y="20267"/>
                  </a:cubicBezTo>
                  <a:cubicBezTo>
                    <a:pt x="15253" y="19920"/>
                    <a:pt x="15554" y="19899"/>
                    <a:pt x="15825" y="19816"/>
                  </a:cubicBezTo>
                  <a:cubicBezTo>
                    <a:pt x="15970" y="19774"/>
                    <a:pt x="16106" y="19701"/>
                    <a:pt x="16237" y="19632"/>
                  </a:cubicBezTo>
                  <a:cubicBezTo>
                    <a:pt x="16808" y="19334"/>
                    <a:pt x="17374" y="19029"/>
                    <a:pt x="17945" y="18735"/>
                  </a:cubicBezTo>
                  <a:cubicBezTo>
                    <a:pt x="18818" y="18284"/>
                    <a:pt x="19702" y="17848"/>
                    <a:pt x="20568" y="17387"/>
                  </a:cubicBezTo>
                  <a:cubicBezTo>
                    <a:pt x="20987" y="17165"/>
                    <a:pt x="21389" y="16915"/>
                    <a:pt x="21777" y="16649"/>
                  </a:cubicBezTo>
                  <a:cubicBezTo>
                    <a:pt x="22075" y="16448"/>
                    <a:pt x="22370" y="16250"/>
                    <a:pt x="22706" y="16112"/>
                  </a:cubicBezTo>
                  <a:cubicBezTo>
                    <a:pt x="23028" y="15984"/>
                    <a:pt x="23309" y="15800"/>
                    <a:pt x="23551" y="15558"/>
                  </a:cubicBezTo>
                  <a:cubicBezTo>
                    <a:pt x="23655" y="15454"/>
                    <a:pt x="23773" y="15364"/>
                    <a:pt x="23902" y="15252"/>
                  </a:cubicBezTo>
                  <a:cubicBezTo>
                    <a:pt x="23939" y="14916"/>
                    <a:pt x="23881" y="14574"/>
                    <a:pt x="23835" y="14227"/>
                  </a:cubicBezTo>
                  <a:cubicBezTo>
                    <a:pt x="23798" y="13957"/>
                    <a:pt x="23752" y="13690"/>
                    <a:pt x="23801" y="13410"/>
                  </a:cubicBezTo>
                  <a:cubicBezTo>
                    <a:pt x="23832" y="13219"/>
                    <a:pt x="23777" y="13007"/>
                    <a:pt x="23731" y="12813"/>
                  </a:cubicBezTo>
                  <a:cubicBezTo>
                    <a:pt x="23635" y="12383"/>
                    <a:pt x="23482" y="11961"/>
                    <a:pt x="23427" y="11528"/>
                  </a:cubicBezTo>
                  <a:cubicBezTo>
                    <a:pt x="23361" y="11008"/>
                    <a:pt x="23215" y="10520"/>
                    <a:pt x="23018" y="10042"/>
                  </a:cubicBezTo>
                  <a:cubicBezTo>
                    <a:pt x="22806" y="9532"/>
                    <a:pt x="22584" y="9023"/>
                    <a:pt x="22356" y="8521"/>
                  </a:cubicBezTo>
                  <a:cubicBezTo>
                    <a:pt x="22314" y="8427"/>
                    <a:pt x="22224" y="8344"/>
                    <a:pt x="22141" y="8275"/>
                  </a:cubicBezTo>
                  <a:cubicBezTo>
                    <a:pt x="21996" y="8153"/>
                    <a:pt x="21836" y="8049"/>
                    <a:pt x="21694" y="7928"/>
                  </a:cubicBezTo>
                  <a:cubicBezTo>
                    <a:pt x="21091" y="7415"/>
                    <a:pt x="20436" y="6975"/>
                    <a:pt x="19768" y="6549"/>
                  </a:cubicBezTo>
                  <a:cubicBezTo>
                    <a:pt x="19272" y="6234"/>
                    <a:pt x="18787" y="5908"/>
                    <a:pt x="18313" y="5572"/>
                  </a:cubicBezTo>
                  <a:cubicBezTo>
                    <a:pt x="17865" y="5257"/>
                    <a:pt x="17422" y="4934"/>
                    <a:pt x="17003" y="4588"/>
                  </a:cubicBezTo>
                  <a:cubicBezTo>
                    <a:pt x="16570" y="4228"/>
                    <a:pt x="16026" y="4030"/>
                    <a:pt x="15582" y="3684"/>
                  </a:cubicBezTo>
                  <a:cubicBezTo>
                    <a:pt x="15329" y="3486"/>
                    <a:pt x="15041" y="3330"/>
                    <a:pt x="14813" y="3112"/>
                  </a:cubicBezTo>
                  <a:cubicBezTo>
                    <a:pt x="14058" y="2405"/>
                    <a:pt x="13219" y="1799"/>
                    <a:pt x="12380" y="1189"/>
                  </a:cubicBezTo>
                  <a:cubicBezTo>
                    <a:pt x="12124" y="1002"/>
                    <a:pt x="11851" y="829"/>
                    <a:pt x="11574" y="673"/>
                  </a:cubicBezTo>
                  <a:cubicBezTo>
                    <a:pt x="11265" y="496"/>
                    <a:pt x="10929" y="354"/>
                    <a:pt x="10784" y="1"/>
                  </a:cubicBezTo>
                  <a:cubicBezTo>
                    <a:pt x="10642" y="11"/>
                    <a:pt x="10523" y="1"/>
                    <a:pt x="10419" y="32"/>
                  </a:cubicBezTo>
                  <a:cubicBezTo>
                    <a:pt x="9997" y="150"/>
                    <a:pt x="9564" y="247"/>
                    <a:pt x="9169" y="420"/>
                  </a:cubicBezTo>
                  <a:cubicBezTo>
                    <a:pt x="8136" y="866"/>
                    <a:pt x="7034" y="1109"/>
                    <a:pt x="5967" y="1448"/>
                  </a:cubicBezTo>
                  <a:cubicBezTo>
                    <a:pt x="5205" y="1688"/>
                    <a:pt x="4450" y="1941"/>
                    <a:pt x="3729" y="2277"/>
                  </a:cubicBezTo>
                  <a:cubicBezTo>
                    <a:pt x="3143" y="2550"/>
                    <a:pt x="2568" y="2838"/>
                    <a:pt x="1979" y="3095"/>
                  </a:cubicBezTo>
                  <a:cubicBezTo>
                    <a:pt x="1421" y="3337"/>
                    <a:pt x="850" y="3545"/>
                    <a:pt x="289" y="3774"/>
                  </a:cubicBezTo>
                  <a:cubicBezTo>
                    <a:pt x="191" y="3812"/>
                    <a:pt x="108" y="3892"/>
                    <a:pt x="39" y="3940"/>
                  </a:cubicBezTo>
                  <a:cubicBezTo>
                    <a:pt x="1" y="4470"/>
                    <a:pt x="177" y="4899"/>
                    <a:pt x="458" y="5309"/>
                  </a:cubicBezTo>
                  <a:cubicBezTo>
                    <a:pt x="625" y="5555"/>
                    <a:pt x="756" y="5822"/>
                    <a:pt x="884" y="6089"/>
                  </a:cubicBezTo>
                  <a:cubicBezTo>
                    <a:pt x="1456" y="7249"/>
                    <a:pt x="2021" y="8413"/>
                    <a:pt x="2582" y="9581"/>
                  </a:cubicBezTo>
                  <a:cubicBezTo>
                    <a:pt x="2655" y="9730"/>
                    <a:pt x="2734" y="9879"/>
                    <a:pt x="2772" y="10038"/>
                  </a:cubicBezTo>
                  <a:cubicBezTo>
                    <a:pt x="2859" y="10381"/>
                    <a:pt x="3071" y="10624"/>
                    <a:pt x="3358" y="10824"/>
                  </a:cubicBezTo>
                  <a:cubicBezTo>
                    <a:pt x="3715" y="11070"/>
                    <a:pt x="4051" y="11337"/>
                    <a:pt x="4339" y="11660"/>
                  </a:cubicBezTo>
                  <a:cubicBezTo>
                    <a:pt x="4450" y="11781"/>
                    <a:pt x="4589" y="11889"/>
                    <a:pt x="4734" y="11968"/>
                  </a:cubicBezTo>
                  <a:cubicBezTo>
                    <a:pt x="5320" y="12294"/>
                    <a:pt x="5749" y="12799"/>
                    <a:pt x="6297" y="13170"/>
                  </a:cubicBezTo>
                  <a:cubicBezTo>
                    <a:pt x="6356" y="13212"/>
                    <a:pt x="6404" y="13274"/>
                    <a:pt x="6445" y="13336"/>
                  </a:cubicBezTo>
                  <a:cubicBezTo>
                    <a:pt x="6737" y="13790"/>
                    <a:pt x="7187" y="14113"/>
                    <a:pt x="7533" y="14525"/>
                  </a:cubicBezTo>
                  <a:cubicBezTo>
                    <a:pt x="7533" y="14432"/>
                    <a:pt x="7495" y="14355"/>
                    <a:pt x="7467" y="14275"/>
                  </a:cubicBezTo>
                  <a:cubicBezTo>
                    <a:pt x="7443" y="14206"/>
                    <a:pt x="7319" y="14158"/>
                    <a:pt x="7433" y="14030"/>
                  </a:cubicBezTo>
                  <a:cubicBezTo>
                    <a:pt x="7904" y="14383"/>
                    <a:pt x="8368" y="14733"/>
                    <a:pt x="8833" y="15079"/>
                  </a:cubicBezTo>
                  <a:cubicBezTo>
                    <a:pt x="8982" y="15194"/>
                    <a:pt x="9121" y="15335"/>
                    <a:pt x="9290" y="15405"/>
                  </a:cubicBezTo>
                  <a:cubicBezTo>
                    <a:pt x="9615" y="15540"/>
                    <a:pt x="9869" y="15759"/>
                    <a:pt x="10125" y="15977"/>
                  </a:cubicBezTo>
                  <a:cubicBezTo>
                    <a:pt x="10655" y="16421"/>
                    <a:pt x="11182" y="16871"/>
                    <a:pt x="11705" y="17325"/>
                  </a:cubicBezTo>
                  <a:cubicBezTo>
                    <a:pt x="12172" y="17734"/>
                    <a:pt x="12609" y="18163"/>
                    <a:pt x="13011" y="18631"/>
                  </a:cubicBezTo>
                  <a:cubicBezTo>
                    <a:pt x="13362" y="19040"/>
                    <a:pt x="13784" y="19393"/>
                    <a:pt x="14182" y="19764"/>
                  </a:cubicBezTo>
                  <a:cubicBezTo>
                    <a:pt x="14307" y="19882"/>
                    <a:pt x="14443" y="19882"/>
                    <a:pt x="14536" y="19788"/>
                  </a:cubicBezTo>
                  <a:cubicBezTo>
                    <a:pt x="14630" y="19691"/>
                    <a:pt x="14633" y="19563"/>
                    <a:pt x="14522" y="19438"/>
                  </a:cubicBezTo>
                  <a:cubicBezTo>
                    <a:pt x="14397" y="19300"/>
                    <a:pt x="14255" y="19178"/>
                    <a:pt x="14123" y="19047"/>
                  </a:cubicBezTo>
                  <a:cubicBezTo>
                    <a:pt x="13870" y="18797"/>
                    <a:pt x="13586" y="18569"/>
                    <a:pt x="13368" y="18295"/>
                  </a:cubicBezTo>
                  <a:cubicBezTo>
                    <a:pt x="12938" y="17747"/>
                    <a:pt x="12429" y="17280"/>
                    <a:pt x="11895" y="16836"/>
                  </a:cubicBezTo>
                  <a:cubicBezTo>
                    <a:pt x="10998" y="16091"/>
                    <a:pt x="10108" y="15343"/>
                    <a:pt x="9089" y="14750"/>
                  </a:cubicBezTo>
                  <a:cubicBezTo>
                    <a:pt x="8860" y="14619"/>
                    <a:pt x="8649" y="14459"/>
                    <a:pt x="8438" y="14300"/>
                  </a:cubicBezTo>
                  <a:cubicBezTo>
                    <a:pt x="7734" y="13763"/>
                    <a:pt x="7038" y="13222"/>
                    <a:pt x="6338" y="12682"/>
                  </a:cubicBezTo>
                  <a:cubicBezTo>
                    <a:pt x="6279" y="12637"/>
                    <a:pt x="6206" y="12596"/>
                    <a:pt x="6169" y="12536"/>
                  </a:cubicBezTo>
                  <a:cubicBezTo>
                    <a:pt x="5894" y="12079"/>
                    <a:pt x="5462" y="11774"/>
                    <a:pt x="5042" y="11459"/>
                  </a:cubicBezTo>
                  <a:cubicBezTo>
                    <a:pt x="4619" y="11147"/>
                    <a:pt x="4186" y="10842"/>
                    <a:pt x="3746" y="10554"/>
                  </a:cubicBezTo>
                  <a:cubicBezTo>
                    <a:pt x="3479" y="10381"/>
                    <a:pt x="3300" y="10173"/>
                    <a:pt x="3209" y="9875"/>
                  </a:cubicBezTo>
                  <a:cubicBezTo>
                    <a:pt x="3129" y="9612"/>
                    <a:pt x="2995" y="9362"/>
                    <a:pt x="2876" y="9113"/>
                  </a:cubicBezTo>
                  <a:cubicBezTo>
                    <a:pt x="2742" y="8829"/>
                    <a:pt x="2596" y="8552"/>
                    <a:pt x="2457" y="8271"/>
                  </a:cubicBezTo>
                  <a:cubicBezTo>
                    <a:pt x="1976" y="7290"/>
                    <a:pt x="1494" y="6310"/>
                    <a:pt x="1020" y="5329"/>
                  </a:cubicBezTo>
                  <a:cubicBezTo>
                    <a:pt x="981" y="5253"/>
                    <a:pt x="888" y="5187"/>
                    <a:pt x="967" y="5062"/>
                  </a:cubicBezTo>
                  <a:cubicBezTo>
                    <a:pt x="1165" y="5128"/>
                    <a:pt x="1314" y="5267"/>
                    <a:pt x="1474" y="5385"/>
                  </a:cubicBezTo>
                  <a:close/>
                  <a:moveTo>
                    <a:pt x="17276" y="5423"/>
                  </a:moveTo>
                  <a:cubicBezTo>
                    <a:pt x="18022" y="6001"/>
                    <a:pt x="18787" y="6546"/>
                    <a:pt x="19598" y="7031"/>
                  </a:cubicBezTo>
                  <a:cubicBezTo>
                    <a:pt x="20412" y="7519"/>
                    <a:pt x="21122" y="8133"/>
                    <a:pt x="21868" y="8704"/>
                  </a:cubicBezTo>
                  <a:cubicBezTo>
                    <a:pt x="21927" y="8750"/>
                    <a:pt x="21978" y="8808"/>
                    <a:pt x="22006" y="8874"/>
                  </a:cubicBezTo>
                  <a:cubicBezTo>
                    <a:pt x="22421" y="9799"/>
                    <a:pt x="22883" y="10710"/>
                    <a:pt x="23073" y="11715"/>
                  </a:cubicBezTo>
                  <a:cubicBezTo>
                    <a:pt x="23219" y="12474"/>
                    <a:pt x="23350" y="13232"/>
                    <a:pt x="23489" y="13992"/>
                  </a:cubicBezTo>
                  <a:cubicBezTo>
                    <a:pt x="23537" y="14244"/>
                    <a:pt x="23593" y="14494"/>
                    <a:pt x="23648" y="14758"/>
                  </a:cubicBezTo>
                  <a:cubicBezTo>
                    <a:pt x="23215" y="15194"/>
                    <a:pt x="22775" y="15617"/>
                    <a:pt x="22165" y="15831"/>
                  </a:cubicBezTo>
                  <a:cubicBezTo>
                    <a:pt x="22006" y="15887"/>
                    <a:pt x="21857" y="15984"/>
                    <a:pt x="21725" y="16088"/>
                  </a:cubicBezTo>
                  <a:cubicBezTo>
                    <a:pt x="20856" y="16757"/>
                    <a:pt x="19854" y="17217"/>
                    <a:pt x="18884" y="17730"/>
                  </a:cubicBezTo>
                  <a:cubicBezTo>
                    <a:pt x="17948" y="18225"/>
                    <a:pt x="17013" y="18717"/>
                    <a:pt x="16085" y="19227"/>
                  </a:cubicBezTo>
                  <a:cubicBezTo>
                    <a:pt x="15821" y="19369"/>
                    <a:pt x="15582" y="19556"/>
                    <a:pt x="15308" y="19739"/>
                  </a:cubicBezTo>
                  <a:cubicBezTo>
                    <a:pt x="15166" y="19611"/>
                    <a:pt x="15212" y="19428"/>
                    <a:pt x="15149" y="19290"/>
                  </a:cubicBezTo>
                  <a:cubicBezTo>
                    <a:pt x="15080" y="19137"/>
                    <a:pt x="15025" y="18981"/>
                    <a:pt x="14983" y="18821"/>
                  </a:cubicBezTo>
                  <a:cubicBezTo>
                    <a:pt x="14692" y="17734"/>
                    <a:pt x="14283" y="16687"/>
                    <a:pt x="13864" y="15641"/>
                  </a:cubicBezTo>
                  <a:cubicBezTo>
                    <a:pt x="13784" y="15436"/>
                    <a:pt x="13715" y="15225"/>
                    <a:pt x="13653" y="15014"/>
                  </a:cubicBezTo>
                  <a:cubicBezTo>
                    <a:pt x="13465" y="14397"/>
                    <a:pt x="13278" y="13780"/>
                    <a:pt x="13101" y="13163"/>
                  </a:cubicBezTo>
                  <a:cubicBezTo>
                    <a:pt x="13046" y="12976"/>
                    <a:pt x="12946" y="12834"/>
                    <a:pt x="12783" y="12720"/>
                  </a:cubicBezTo>
                  <a:cubicBezTo>
                    <a:pt x="12276" y="12363"/>
                    <a:pt x="11774" y="11999"/>
                    <a:pt x="11265" y="11643"/>
                  </a:cubicBezTo>
                  <a:cubicBezTo>
                    <a:pt x="10832" y="11341"/>
                    <a:pt x="10399" y="11043"/>
                    <a:pt x="9962" y="10745"/>
                  </a:cubicBezTo>
                  <a:cubicBezTo>
                    <a:pt x="9276" y="10280"/>
                    <a:pt x="8608" y="9789"/>
                    <a:pt x="7852" y="9428"/>
                  </a:cubicBezTo>
                  <a:cubicBezTo>
                    <a:pt x="7689" y="9348"/>
                    <a:pt x="7499" y="9290"/>
                    <a:pt x="7391" y="9092"/>
                  </a:cubicBezTo>
                  <a:cubicBezTo>
                    <a:pt x="7471" y="9041"/>
                    <a:pt x="7544" y="8978"/>
                    <a:pt x="7627" y="8940"/>
                  </a:cubicBezTo>
                  <a:cubicBezTo>
                    <a:pt x="10624" y="7623"/>
                    <a:pt x="13590" y="6234"/>
                    <a:pt x="16639" y="4962"/>
                  </a:cubicBezTo>
                  <a:cubicBezTo>
                    <a:pt x="16854" y="5115"/>
                    <a:pt x="17069" y="5264"/>
                    <a:pt x="17276" y="5423"/>
                  </a:cubicBezTo>
                  <a:close/>
                  <a:moveTo>
                    <a:pt x="645" y="4159"/>
                  </a:moveTo>
                  <a:cubicBezTo>
                    <a:pt x="1151" y="3957"/>
                    <a:pt x="1595" y="3794"/>
                    <a:pt x="2032" y="3607"/>
                  </a:cubicBezTo>
                  <a:cubicBezTo>
                    <a:pt x="2672" y="3330"/>
                    <a:pt x="3313" y="3043"/>
                    <a:pt x="3951" y="2748"/>
                  </a:cubicBezTo>
                  <a:cubicBezTo>
                    <a:pt x="4658" y="2426"/>
                    <a:pt x="5395" y="2180"/>
                    <a:pt x="6140" y="1947"/>
                  </a:cubicBezTo>
                  <a:cubicBezTo>
                    <a:pt x="7245" y="1605"/>
                    <a:pt x="8382" y="1359"/>
                    <a:pt x="9446" y="887"/>
                  </a:cubicBezTo>
                  <a:cubicBezTo>
                    <a:pt x="9740" y="759"/>
                    <a:pt x="10056" y="676"/>
                    <a:pt x="10368" y="586"/>
                  </a:cubicBezTo>
                  <a:cubicBezTo>
                    <a:pt x="10472" y="551"/>
                    <a:pt x="10589" y="559"/>
                    <a:pt x="10735" y="545"/>
                  </a:cubicBezTo>
                  <a:cubicBezTo>
                    <a:pt x="10863" y="693"/>
                    <a:pt x="10992" y="846"/>
                    <a:pt x="11144" y="1023"/>
                  </a:cubicBezTo>
                  <a:cubicBezTo>
                    <a:pt x="11081" y="1061"/>
                    <a:pt x="10995" y="1120"/>
                    <a:pt x="10901" y="1165"/>
                  </a:cubicBezTo>
                  <a:cubicBezTo>
                    <a:pt x="10419" y="1386"/>
                    <a:pt x="9931" y="1598"/>
                    <a:pt x="9453" y="1823"/>
                  </a:cubicBezTo>
                  <a:cubicBezTo>
                    <a:pt x="9318" y="1885"/>
                    <a:pt x="9196" y="1979"/>
                    <a:pt x="9079" y="2072"/>
                  </a:cubicBezTo>
                  <a:cubicBezTo>
                    <a:pt x="9047" y="2097"/>
                    <a:pt x="9030" y="2187"/>
                    <a:pt x="9051" y="2218"/>
                  </a:cubicBezTo>
                  <a:cubicBezTo>
                    <a:pt x="9089" y="2273"/>
                    <a:pt x="9155" y="2329"/>
                    <a:pt x="9217" y="2336"/>
                  </a:cubicBezTo>
                  <a:cubicBezTo>
                    <a:pt x="9287" y="2347"/>
                    <a:pt x="9370" y="2318"/>
                    <a:pt x="9436" y="2288"/>
                  </a:cubicBezTo>
                  <a:cubicBezTo>
                    <a:pt x="10039" y="2010"/>
                    <a:pt x="10642" y="1733"/>
                    <a:pt x="11241" y="1448"/>
                  </a:cubicBezTo>
                  <a:cubicBezTo>
                    <a:pt x="11372" y="1386"/>
                    <a:pt x="11494" y="1296"/>
                    <a:pt x="11615" y="1224"/>
                  </a:cubicBezTo>
                  <a:cubicBezTo>
                    <a:pt x="11684" y="1255"/>
                    <a:pt x="11743" y="1272"/>
                    <a:pt x="11785" y="1303"/>
                  </a:cubicBezTo>
                  <a:cubicBezTo>
                    <a:pt x="12551" y="1910"/>
                    <a:pt x="13375" y="2446"/>
                    <a:pt x="14089" y="3116"/>
                  </a:cubicBezTo>
                  <a:cubicBezTo>
                    <a:pt x="14529" y="3524"/>
                    <a:pt x="14990" y="3909"/>
                    <a:pt x="15513" y="4218"/>
                  </a:cubicBezTo>
                  <a:cubicBezTo>
                    <a:pt x="15690" y="4322"/>
                    <a:pt x="15887" y="4408"/>
                    <a:pt x="16008" y="4616"/>
                  </a:cubicBezTo>
                  <a:cubicBezTo>
                    <a:pt x="15922" y="4664"/>
                    <a:pt x="15845" y="4712"/>
                    <a:pt x="15762" y="4751"/>
                  </a:cubicBezTo>
                  <a:cubicBezTo>
                    <a:pt x="14152" y="5468"/>
                    <a:pt x="12537" y="6178"/>
                    <a:pt x="10933" y="6906"/>
                  </a:cubicBezTo>
                  <a:cubicBezTo>
                    <a:pt x="9674" y="7477"/>
                    <a:pt x="8420" y="8064"/>
                    <a:pt x="7173" y="8656"/>
                  </a:cubicBezTo>
                  <a:cubicBezTo>
                    <a:pt x="6909" y="8780"/>
                    <a:pt x="6712" y="8756"/>
                    <a:pt x="6494" y="8587"/>
                  </a:cubicBezTo>
                  <a:cubicBezTo>
                    <a:pt x="5870" y="8101"/>
                    <a:pt x="5246" y="7619"/>
                    <a:pt x="4609" y="7149"/>
                  </a:cubicBezTo>
                  <a:cubicBezTo>
                    <a:pt x="3476" y="6306"/>
                    <a:pt x="2336" y="5475"/>
                    <a:pt x="1200" y="4640"/>
                  </a:cubicBezTo>
                  <a:cubicBezTo>
                    <a:pt x="1020" y="4509"/>
                    <a:pt x="829" y="4387"/>
                    <a:pt x="645" y="41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097;p57">
              <a:extLst>
                <a:ext uri="{FF2B5EF4-FFF2-40B4-BE49-F238E27FC236}">
                  <a16:creationId xmlns:a16="http://schemas.microsoft.com/office/drawing/2014/main" id="{C1A03147-1EE8-43CC-A17B-0D0E36F8781A}"/>
                </a:ext>
              </a:extLst>
            </p:cNvPr>
            <p:cNvSpPr/>
            <p:nvPr/>
          </p:nvSpPr>
          <p:spPr>
            <a:xfrm>
              <a:off x="5516400" y="999850"/>
              <a:ext cx="177075" cy="233650"/>
            </a:xfrm>
            <a:custGeom>
              <a:avLst/>
              <a:gdLst/>
              <a:ahLst/>
              <a:cxnLst/>
              <a:rect l="l" t="t" r="r" b="b"/>
              <a:pathLst>
                <a:path w="7083" h="9346" extrusionOk="0">
                  <a:moveTo>
                    <a:pt x="947" y="2980"/>
                  </a:moveTo>
                  <a:cubicBezTo>
                    <a:pt x="1206" y="3691"/>
                    <a:pt x="1449" y="4412"/>
                    <a:pt x="1792" y="5083"/>
                  </a:cubicBezTo>
                  <a:cubicBezTo>
                    <a:pt x="2260" y="5991"/>
                    <a:pt x="2676" y="6916"/>
                    <a:pt x="2998" y="7877"/>
                  </a:cubicBezTo>
                  <a:cubicBezTo>
                    <a:pt x="3147" y="8313"/>
                    <a:pt x="3438" y="8646"/>
                    <a:pt x="3704" y="8995"/>
                  </a:cubicBezTo>
                  <a:cubicBezTo>
                    <a:pt x="3971" y="9345"/>
                    <a:pt x="4491" y="9259"/>
                    <a:pt x="4678" y="8860"/>
                  </a:cubicBezTo>
                  <a:cubicBezTo>
                    <a:pt x="4765" y="8677"/>
                    <a:pt x="4824" y="8483"/>
                    <a:pt x="4893" y="8288"/>
                  </a:cubicBezTo>
                  <a:cubicBezTo>
                    <a:pt x="4969" y="8064"/>
                    <a:pt x="5042" y="7835"/>
                    <a:pt x="5118" y="7610"/>
                  </a:cubicBezTo>
                  <a:cubicBezTo>
                    <a:pt x="5500" y="6455"/>
                    <a:pt x="5933" y="5315"/>
                    <a:pt x="6189" y="4127"/>
                  </a:cubicBezTo>
                  <a:cubicBezTo>
                    <a:pt x="6234" y="3909"/>
                    <a:pt x="6296" y="3698"/>
                    <a:pt x="6362" y="3486"/>
                  </a:cubicBezTo>
                  <a:cubicBezTo>
                    <a:pt x="6570" y="2800"/>
                    <a:pt x="6792" y="2114"/>
                    <a:pt x="6993" y="1428"/>
                  </a:cubicBezTo>
                  <a:cubicBezTo>
                    <a:pt x="7048" y="1234"/>
                    <a:pt x="7076" y="1030"/>
                    <a:pt x="7080" y="832"/>
                  </a:cubicBezTo>
                  <a:cubicBezTo>
                    <a:pt x="7083" y="500"/>
                    <a:pt x="6962" y="358"/>
                    <a:pt x="6622" y="302"/>
                  </a:cubicBezTo>
                  <a:cubicBezTo>
                    <a:pt x="5929" y="188"/>
                    <a:pt x="5236" y="46"/>
                    <a:pt x="4523" y="70"/>
                  </a:cubicBezTo>
                  <a:cubicBezTo>
                    <a:pt x="4010" y="84"/>
                    <a:pt x="3493" y="73"/>
                    <a:pt x="2977" y="73"/>
                  </a:cubicBezTo>
                  <a:lnTo>
                    <a:pt x="2977" y="25"/>
                  </a:lnTo>
                  <a:cubicBezTo>
                    <a:pt x="2236" y="25"/>
                    <a:pt x="1491" y="43"/>
                    <a:pt x="746" y="18"/>
                  </a:cubicBezTo>
                  <a:cubicBezTo>
                    <a:pt x="229" y="1"/>
                    <a:pt x="1" y="243"/>
                    <a:pt x="181" y="732"/>
                  </a:cubicBezTo>
                  <a:cubicBezTo>
                    <a:pt x="458" y="1474"/>
                    <a:pt x="677" y="2235"/>
                    <a:pt x="947" y="2980"/>
                  </a:cubicBezTo>
                  <a:close/>
                  <a:moveTo>
                    <a:pt x="3136" y="6806"/>
                  </a:moveTo>
                  <a:cubicBezTo>
                    <a:pt x="2901" y="6123"/>
                    <a:pt x="2544" y="5496"/>
                    <a:pt x="2236" y="4845"/>
                  </a:cubicBezTo>
                  <a:cubicBezTo>
                    <a:pt x="1941" y="4228"/>
                    <a:pt x="1729" y="3580"/>
                    <a:pt x="1484" y="2942"/>
                  </a:cubicBezTo>
                  <a:cubicBezTo>
                    <a:pt x="1473" y="2911"/>
                    <a:pt x="1487" y="2870"/>
                    <a:pt x="1494" y="2800"/>
                  </a:cubicBezTo>
                  <a:cubicBezTo>
                    <a:pt x="1584" y="2779"/>
                    <a:pt x="1636" y="2758"/>
                    <a:pt x="1692" y="2758"/>
                  </a:cubicBezTo>
                  <a:cubicBezTo>
                    <a:pt x="1996" y="2755"/>
                    <a:pt x="2301" y="2755"/>
                    <a:pt x="2641" y="2755"/>
                  </a:cubicBezTo>
                  <a:cubicBezTo>
                    <a:pt x="2679" y="2825"/>
                    <a:pt x="2738" y="2915"/>
                    <a:pt x="2783" y="3012"/>
                  </a:cubicBezTo>
                  <a:cubicBezTo>
                    <a:pt x="3067" y="3652"/>
                    <a:pt x="3341" y="4297"/>
                    <a:pt x="3635" y="4935"/>
                  </a:cubicBezTo>
                  <a:cubicBezTo>
                    <a:pt x="3757" y="5201"/>
                    <a:pt x="3792" y="5458"/>
                    <a:pt x="3704" y="5735"/>
                  </a:cubicBezTo>
                  <a:cubicBezTo>
                    <a:pt x="3580" y="6154"/>
                    <a:pt x="3466" y="6574"/>
                    <a:pt x="3348" y="6986"/>
                  </a:cubicBezTo>
                  <a:cubicBezTo>
                    <a:pt x="3175" y="6989"/>
                    <a:pt x="3160" y="6879"/>
                    <a:pt x="3136" y="6806"/>
                  </a:cubicBezTo>
                  <a:close/>
                  <a:moveTo>
                    <a:pt x="3313" y="2713"/>
                  </a:moveTo>
                  <a:cubicBezTo>
                    <a:pt x="3642" y="2659"/>
                    <a:pt x="3975" y="2675"/>
                    <a:pt x="4405" y="2665"/>
                  </a:cubicBezTo>
                  <a:cubicBezTo>
                    <a:pt x="4256" y="3237"/>
                    <a:pt x="4128" y="3722"/>
                    <a:pt x="3992" y="4234"/>
                  </a:cubicBezTo>
                  <a:cubicBezTo>
                    <a:pt x="3674" y="3812"/>
                    <a:pt x="3368" y="3123"/>
                    <a:pt x="3313" y="2713"/>
                  </a:cubicBezTo>
                  <a:close/>
                  <a:moveTo>
                    <a:pt x="4488" y="7661"/>
                  </a:moveTo>
                  <a:cubicBezTo>
                    <a:pt x="4345" y="7956"/>
                    <a:pt x="4349" y="8306"/>
                    <a:pt x="4120" y="8593"/>
                  </a:cubicBezTo>
                  <a:cubicBezTo>
                    <a:pt x="3667" y="8379"/>
                    <a:pt x="3590" y="7987"/>
                    <a:pt x="3455" y="7627"/>
                  </a:cubicBezTo>
                  <a:cubicBezTo>
                    <a:pt x="3397" y="7471"/>
                    <a:pt x="3469" y="7336"/>
                    <a:pt x="3546" y="7215"/>
                  </a:cubicBezTo>
                  <a:cubicBezTo>
                    <a:pt x="3729" y="6920"/>
                    <a:pt x="3930" y="6636"/>
                    <a:pt x="4145" y="6321"/>
                  </a:cubicBezTo>
                  <a:cubicBezTo>
                    <a:pt x="4266" y="6386"/>
                    <a:pt x="4286" y="6515"/>
                    <a:pt x="4335" y="6622"/>
                  </a:cubicBezTo>
                  <a:cubicBezTo>
                    <a:pt x="4384" y="6719"/>
                    <a:pt x="4408" y="6830"/>
                    <a:pt x="4460" y="6927"/>
                  </a:cubicBezTo>
                  <a:cubicBezTo>
                    <a:pt x="4588" y="7170"/>
                    <a:pt x="4609" y="7405"/>
                    <a:pt x="4488" y="7661"/>
                  </a:cubicBezTo>
                  <a:close/>
                  <a:moveTo>
                    <a:pt x="5510" y="649"/>
                  </a:moveTo>
                  <a:cubicBezTo>
                    <a:pt x="5874" y="718"/>
                    <a:pt x="6182" y="777"/>
                    <a:pt x="6508" y="839"/>
                  </a:cubicBezTo>
                  <a:cubicBezTo>
                    <a:pt x="6522" y="1345"/>
                    <a:pt x="6266" y="1744"/>
                    <a:pt x="6178" y="2190"/>
                  </a:cubicBezTo>
                  <a:cubicBezTo>
                    <a:pt x="5818" y="2277"/>
                    <a:pt x="5524" y="2111"/>
                    <a:pt x="5177" y="2093"/>
                  </a:cubicBezTo>
                  <a:cubicBezTo>
                    <a:pt x="5143" y="1584"/>
                    <a:pt x="5309" y="1148"/>
                    <a:pt x="5510" y="649"/>
                  </a:cubicBezTo>
                  <a:close/>
                  <a:moveTo>
                    <a:pt x="5936" y="2835"/>
                  </a:moveTo>
                  <a:cubicBezTo>
                    <a:pt x="5607" y="4079"/>
                    <a:pt x="5226" y="5943"/>
                    <a:pt x="4838" y="6362"/>
                  </a:cubicBezTo>
                  <a:cubicBezTo>
                    <a:pt x="4647" y="6012"/>
                    <a:pt x="4505" y="5656"/>
                    <a:pt x="4384" y="5291"/>
                  </a:cubicBezTo>
                  <a:cubicBezTo>
                    <a:pt x="4353" y="5198"/>
                    <a:pt x="4380" y="5077"/>
                    <a:pt x="4405" y="4969"/>
                  </a:cubicBezTo>
                  <a:cubicBezTo>
                    <a:pt x="4577" y="4224"/>
                    <a:pt x="4755" y="3476"/>
                    <a:pt x="4931" y="2724"/>
                  </a:cubicBezTo>
                  <a:cubicBezTo>
                    <a:pt x="5309" y="2603"/>
                    <a:pt x="5624" y="2713"/>
                    <a:pt x="5936" y="2835"/>
                  </a:cubicBezTo>
                  <a:close/>
                  <a:moveTo>
                    <a:pt x="2457" y="614"/>
                  </a:moveTo>
                  <a:cubicBezTo>
                    <a:pt x="2471" y="604"/>
                    <a:pt x="2492" y="596"/>
                    <a:pt x="2513" y="596"/>
                  </a:cubicBezTo>
                  <a:cubicBezTo>
                    <a:pt x="3213" y="596"/>
                    <a:pt x="3916" y="593"/>
                    <a:pt x="4619" y="596"/>
                  </a:cubicBezTo>
                  <a:cubicBezTo>
                    <a:pt x="4692" y="596"/>
                    <a:pt x="4769" y="617"/>
                    <a:pt x="4893" y="638"/>
                  </a:cubicBezTo>
                  <a:cubicBezTo>
                    <a:pt x="4769" y="1141"/>
                    <a:pt x="4661" y="1581"/>
                    <a:pt x="4547" y="2035"/>
                  </a:cubicBezTo>
                  <a:cubicBezTo>
                    <a:pt x="4048" y="2142"/>
                    <a:pt x="3559" y="2142"/>
                    <a:pt x="3032" y="2118"/>
                  </a:cubicBezTo>
                  <a:cubicBezTo>
                    <a:pt x="2766" y="1661"/>
                    <a:pt x="2613" y="1158"/>
                    <a:pt x="2423" y="704"/>
                  </a:cubicBezTo>
                  <a:cubicBezTo>
                    <a:pt x="2444" y="649"/>
                    <a:pt x="2447" y="625"/>
                    <a:pt x="2457" y="614"/>
                  </a:cubicBezTo>
                  <a:close/>
                  <a:moveTo>
                    <a:pt x="1251" y="562"/>
                  </a:moveTo>
                  <a:cubicBezTo>
                    <a:pt x="1422" y="555"/>
                    <a:pt x="1591" y="576"/>
                    <a:pt x="1771" y="586"/>
                  </a:cubicBezTo>
                  <a:cubicBezTo>
                    <a:pt x="2055" y="1074"/>
                    <a:pt x="2246" y="1584"/>
                    <a:pt x="2426" y="2187"/>
                  </a:cubicBezTo>
                  <a:cubicBezTo>
                    <a:pt x="2004" y="2215"/>
                    <a:pt x="1664" y="2239"/>
                    <a:pt x="1342" y="2259"/>
                  </a:cubicBezTo>
                  <a:cubicBezTo>
                    <a:pt x="1096" y="1917"/>
                    <a:pt x="850" y="1262"/>
                    <a:pt x="704" y="593"/>
                  </a:cubicBezTo>
                  <a:cubicBezTo>
                    <a:pt x="881" y="482"/>
                    <a:pt x="1072" y="566"/>
                    <a:pt x="1251" y="5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098;p57">
              <a:extLst>
                <a:ext uri="{FF2B5EF4-FFF2-40B4-BE49-F238E27FC236}">
                  <a16:creationId xmlns:a16="http://schemas.microsoft.com/office/drawing/2014/main" id="{7D651C41-D149-4BD1-A638-D5690F944713}"/>
                </a:ext>
              </a:extLst>
            </p:cNvPr>
            <p:cNvSpPr/>
            <p:nvPr/>
          </p:nvSpPr>
          <p:spPr>
            <a:xfrm>
              <a:off x="5599300" y="806450"/>
              <a:ext cx="131175" cy="141275"/>
            </a:xfrm>
            <a:custGeom>
              <a:avLst/>
              <a:gdLst/>
              <a:ahLst/>
              <a:cxnLst/>
              <a:rect l="l" t="t" r="r" b="b"/>
              <a:pathLst>
                <a:path w="5247" h="5651" extrusionOk="0">
                  <a:moveTo>
                    <a:pt x="5073" y="5041"/>
                  </a:moveTo>
                  <a:cubicBezTo>
                    <a:pt x="5077" y="5006"/>
                    <a:pt x="5080" y="4969"/>
                    <a:pt x="5083" y="4930"/>
                  </a:cubicBezTo>
                  <a:cubicBezTo>
                    <a:pt x="5125" y="4220"/>
                    <a:pt x="5170" y="3506"/>
                    <a:pt x="5211" y="2792"/>
                  </a:cubicBezTo>
                  <a:lnTo>
                    <a:pt x="5246" y="2792"/>
                  </a:lnTo>
                  <a:cubicBezTo>
                    <a:pt x="5229" y="2023"/>
                    <a:pt x="5219" y="1254"/>
                    <a:pt x="5191" y="485"/>
                  </a:cubicBezTo>
                  <a:cubicBezTo>
                    <a:pt x="5177" y="132"/>
                    <a:pt x="4969" y="0"/>
                    <a:pt x="4613" y="90"/>
                  </a:cubicBezTo>
                  <a:cubicBezTo>
                    <a:pt x="4488" y="121"/>
                    <a:pt x="4366" y="183"/>
                    <a:pt x="4245" y="232"/>
                  </a:cubicBezTo>
                  <a:cubicBezTo>
                    <a:pt x="4103" y="291"/>
                    <a:pt x="3968" y="357"/>
                    <a:pt x="3826" y="408"/>
                  </a:cubicBezTo>
                  <a:cubicBezTo>
                    <a:pt x="3182" y="640"/>
                    <a:pt x="2592" y="981"/>
                    <a:pt x="2027" y="1351"/>
                  </a:cubicBezTo>
                  <a:cubicBezTo>
                    <a:pt x="1760" y="1528"/>
                    <a:pt x="1483" y="1691"/>
                    <a:pt x="1213" y="1864"/>
                  </a:cubicBezTo>
                  <a:cubicBezTo>
                    <a:pt x="884" y="2079"/>
                    <a:pt x="551" y="2294"/>
                    <a:pt x="233" y="2526"/>
                  </a:cubicBezTo>
                  <a:cubicBezTo>
                    <a:pt x="14" y="2685"/>
                    <a:pt x="1" y="2896"/>
                    <a:pt x="170" y="3101"/>
                  </a:cubicBezTo>
                  <a:cubicBezTo>
                    <a:pt x="278" y="3229"/>
                    <a:pt x="399" y="3347"/>
                    <a:pt x="527" y="3458"/>
                  </a:cubicBezTo>
                  <a:cubicBezTo>
                    <a:pt x="1466" y="4244"/>
                    <a:pt x="2534" y="4844"/>
                    <a:pt x="3636" y="5391"/>
                  </a:cubicBezTo>
                  <a:cubicBezTo>
                    <a:pt x="3847" y="5498"/>
                    <a:pt x="4100" y="5554"/>
                    <a:pt x="4342" y="5585"/>
                  </a:cubicBezTo>
                  <a:cubicBezTo>
                    <a:pt x="4831" y="5651"/>
                    <a:pt x="5003" y="5505"/>
                    <a:pt x="5073" y="5041"/>
                  </a:cubicBezTo>
                  <a:close/>
                  <a:moveTo>
                    <a:pt x="3868" y="4934"/>
                  </a:moveTo>
                  <a:cubicBezTo>
                    <a:pt x="3029" y="4535"/>
                    <a:pt x="2229" y="4071"/>
                    <a:pt x="1463" y="3555"/>
                  </a:cubicBezTo>
                  <a:cubicBezTo>
                    <a:pt x="1189" y="3371"/>
                    <a:pt x="978" y="3098"/>
                    <a:pt x="728" y="2852"/>
                  </a:cubicBezTo>
                  <a:cubicBezTo>
                    <a:pt x="991" y="2605"/>
                    <a:pt x="1276" y="2422"/>
                    <a:pt x="1567" y="2252"/>
                  </a:cubicBezTo>
                  <a:cubicBezTo>
                    <a:pt x="1813" y="2110"/>
                    <a:pt x="2051" y="1961"/>
                    <a:pt x="2284" y="1801"/>
                  </a:cubicBezTo>
                  <a:cubicBezTo>
                    <a:pt x="2998" y="1302"/>
                    <a:pt x="3777" y="939"/>
                    <a:pt x="4654" y="648"/>
                  </a:cubicBezTo>
                  <a:cubicBezTo>
                    <a:pt x="4775" y="1694"/>
                    <a:pt x="4688" y="4254"/>
                    <a:pt x="4515" y="5055"/>
                  </a:cubicBezTo>
                  <a:cubicBezTo>
                    <a:pt x="4276" y="5138"/>
                    <a:pt x="4065" y="5027"/>
                    <a:pt x="3868" y="49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099;p57">
              <a:extLst>
                <a:ext uri="{FF2B5EF4-FFF2-40B4-BE49-F238E27FC236}">
                  <a16:creationId xmlns:a16="http://schemas.microsoft.com/office/drawing/2014/main" id="{5696D8D4-1309-43F7-B7C8-B695B5B8E6AD}"/>
                </a:ext>
              </a:extLst>
            </p:cNvPr>
            <p:cNvSpPr/>
            <p:nvPr/>
          </p:nvSpPr>
          <p:spPr>
            <a:xfrm>
              <a:off x="5899200" y="2109900"/>
              <a:ext cx="17075" cy="280050"/>
            </a:xfrm>
            <a:custGeom>
              <a:avLst/>
              <a:gdLst/>
              <a:ahLst/>
              <a:cxnLst/>
              <a:rect l="l" t="t" r="r" b="b"/>
              <a:pathLst>
                <a:path w="683" h="11202" extrusionOk="0">
                  <a:moveTo>
                    <a:pt x="443" y="11202"/>
                  </a:moveTo>
                  <a:cubicBezTo>
                    <a:pt x="491" y="11202"/>
                    <a:pt x="571" y="11160"/>
                    <a:pt x="579" y="11123"/>
                  </a:cubicBezTo>
                  <a:cubicBezTo>
                    <a:pt x="620" y="10949"/>
                    <a:pt x="672" y="10769"/>
                    <a:pt x="672" y="10589"/>
                  </a:cubicBezTo>
                  <a:cubicBezTo>
                    <a:pt x="683" y="9580"/>
                    <a:pt x="675" y="8572"/>
                    <a:pt x="675" y="7560"/>
                  </a:cubicBezTo>
                  <a:cubicBezTo>
                    <a:pt x="648" y="6206"/>
                    <a:pt x="679" y="4848"/>
                    <a:pt x="506" y="3497"/>
                  </a:cubicBezTo>
                  <a:cubicBezTo>
                    <a:pt x="416" y="2790"/>
                    <a:pt x="454" y="2066"/>
                    <a:pt x="433" y="1352"/>
                  </a:cubicBezTo>
                  <a:cubicBezTo>
                    <a:pt x="422" y="1023"/>
                    <a:pt x="416" y="690"/>
                    <a:pt x="392" y="361"/>
                  </a:cubicBezTo>
                  <a:cubicBezTo>
                    <a:pt x="374" y="139"/>
                    <a:pt x="267" y="1"/>
                    <a:pt x="173" y="42"/>
                  </a:cubicBezTo>
                  <a:cubicBezTo>
                    <a:pt x="31" y="108"/>
                    <a:pt x="13" y="236"/>
                    <a:pt x="3" y="364"/>
                  </a:cubicBezTo>
                  <a:lnTo>
                    <a:pt x="3" y="475"/>
                  </a:lnTo>
                  <a:cubicBezTo>
                    <a:pt x="7" y="1210"/>
                    <a:pt x="0" y="1944"/>
                    <a:pt x="13" y="2678"/>
                  </a:cubicBezTo>
                  <a:cubicBezTo>
                    <a:pt x="17" y="3046"/>
                    <a:pt x="52" y="3410"/>
                    <a:pt x="80" y="3777"/>
                  </a:cubicBezTo>
                  <a:cubicBezTo>
                    <a:pt x="107" y="4217"/>
                    <a:pt x="166" y="4653"/>
                    <a:pt x="170" y="5094"/>
                  </a:cubicBezTo>
                  <a:cubicBezTo>
                    <a:pt x="187" y="6889"/>
                    <a:pt x="190" y="8691"/>
                    <a:pt x="200" y="10488"/>
                  </a:cubicBezTo>
                  <a:cubicBezTo>
                    <a:pt x="200" y="10634"/>
                    <a:pt x="200" y="10779"/>
                    <a:pt x="218" y="10925"/>
                  </a:cubicBezTo>
                  <a:cubicBezTo>
                    <a:pt x="225" y="10994"/>
                    <a:pt x="259" y="11067"/>
                    <a:pt x="301" y="11126"/>
                  </a:cubicBezTo>
                  <a:cubicBezTo>
                    <a:pt x="333" y="11164"/>
                    <a:pt x="395" y="11202"/>
                    <a:pt x="443" y="112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100;p57">
              <a:extLst>
                <a:ext uri="{FF2B5EF4-FFF2-40B4-BE49-F238E27FC236}">
                  <a16:creationId xmlns:a16="http://schemas.microsoft.com/office/drawing/2014/main" id="{536DECBC-C584-4C8E-AD60-403FA9E960D9}"/>
                </a:ext>
              </a:extLst>
            </p:cNvPr>
            <p:cNvSpPr/>
            <p:nvPr/>
          </p:nvSpPr>
          <p:spPr>
            <a:xfrm>
              <a:off x="5627450" y="2433775"/>
              <a:ext cx="232775" cy="19250"/>
            </a:xfrm>
            <a:custGeom>
              <a:avLst/>
              <a:gdLst/>
              <a:ahLst/>
              <a:cxnLst/>
              <a:rect l="l" t="t" r="r" b="b"/>
              <a:pathLst>
                <a:path w="9311" h="770" extrusionOk="0">
                  <a:moveTo>
                    <a:pt x="1293" y="268"/>
                  </a:moveTo>
                  <a:cubicBezTo>
                    <a:pt x="856" y="239"/>
                    <a:pt x="431" y="288"/>
                    <a:pt x="11" y="385"/>
                  </a:cubicBezTo>
                  <a:cubicBezTo>
                    <a:pt x="7" y="426"/>
                    <a:pt x="4" y="468"/>
                    <a:pt x="1" y="510"/>
                  </a:cubicBezTo>
                  <a:cubicBezTo>
                    <a:pt x="105" y="541"/>
                    <a:pt x="209" y="586"/>
                    <a:pt x="316" y="600"/>
                  </a:cubicBezTo>
                  <a:cubicBezTo>
                    <a:pt x="842" y="663"/>
                    <a:pt x="1373" y="762"/>
                    <a:pt x="1903" y="762"/>
                  </a:cubicBezTo>
                  <a:cubicBezTo>
                    <a:pt x="3940" y="770"/>
                    <a:pt x="5981" y="746"/>
                    <a:pt x="8019" y="728"/>
                  </a:cubicBezTo>
                  <a:cubicBezTo>
                    <a:pt x="8264" y="725"/>
                    <a:pt x="8510" y="697"/>
                    <a:pt x="8760" y="669"/>
                  </a:cubicBezTo>
                  <a:cubicBezTo>
                    <a:pt x="8975" y="645"/>
                    <a:pt x="9169" y="559"/>
                    <a:pt x="9273" y="364"/>
                  </a:cubicBezTo>
                  <a:cubicBezTo>
                    <a:pt x="9308" y="292"/>
                    <a:pt x="9311" y="180"/>
                    <a:pt x="9279" y="108"/>
                  </a:cubicBezTo>
                  <a:cubicBezTo>
                    <a:pt x="9238" y="14"/>
                    <a:pt x="9120" y="1"/>
                    <a:pt x="9030" y="49"/>
                  </a:cubicBezTo>
                  <a:cubicBezTo>
                    <a:pt x="8680" y="239"/>
                    <a:pt x="8299" y="226"/>
                    <a:pt x="7918" y="236"/>
                  </a:cubicBezTo>
                  <a:cubicBezTo>
                    <a:pt x="7270" y="253"/>
                    <a:pt x="6622" y="260"/>
                    <a:pt x="5974" y="284"/>
                  </a:cubicBezTo>
                  <a:cubicBezTo>
                    <a:pt x="4415" y="343"/>
                    <a:pt x="2852" y="375"/>
                    <a:pt x="1293" y="2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101;p57">
              <a:extLst>
                <a:ext uri="{FF2B5EF4-FFF2-40B4-BE49-F238E27FC236}">
                  <a16:creationId xmlns:a16="http://schemas.microsoft.com/office/drawing/2014/main" id="{90F0862A-F6F4-4D30-BBB3-4BB3A8E8FE04}"/>
                </a:ext>
              </a:extLst>
            </p:cNvPr>
            <p:cNvSpPr/>
            <p:nvPr/>
          </p:nvSpPr>
          <p:spPr>
            <a:xfrm>
              <a:off x="5493900" y="900150"/>
              <a:ext cx="75550" cy="77300"/>
            </a:xfrm>
            <a:custGeom>
              <a:avLst/>
              <a:gdLst/>
              <a:ahLst/>
              <a:cxnLst/>
              <a:rect l="l" t="t" r="r" b="b"/>
              <a:pathLst>
                <a:path w="3022" h="3092" extrusionOk="0">
                  <a:moveTo>
                    <a:pt x="416" y="2579"/>
                  </a:moveTo>
                  <a:cubicBezTo>
                    <a:pt x="800" y="2887"/>
                    <a:pt x="1206" y="3092"/>
                    <a:pt x="1618" y="3050"/>
                  </a:cubicBezTo>
                  <a:cubicBezTo>
                    <a:pt x="1794" y="3050"/>
                    <a:pt x="1871" y="3043"/>
                    <a:pt x="1948" y="3050"/>
                  </a:cubicBezTo>
                  <a:cubicBezTo>
                    <a:pt x="2297" y="3074"/>
                    <a:pt x="2515" y="2915"/>
                    <a:pt x="2671" y="2620"/>
                  </a:cubicBezTo>
                  <a:cubicBezTo>
                    <a:pt x="2910" y="2166"/>
                    <a:pt x="3021" y="1688"/>
                    <a:pt x="2959" y="1182"/>
                  </a:cubicBezTo>
                  <a:cubicBezTo>
                    <a:pt x="2941" y="1040"/>
                    <a:pt x="2890" y="891"/>
                    <a:pt x="2813" y="773"/>
                  </a:cubicBezTo>
                  <a:cubicBezTo>
                    <a:pt x="2338" y="36"/>
                    <a:pt x="1407" y="1"/>
                    <a:pt x="873" y="590"/>
                  </a:cubicBezTo>
                  <a:cubicBezTo>
                    <a:pt x="787" y="683"/>
                    <a:pt x="693" y="794"/>
                    <a:pt x="579" y="832"/>
                  </a:cubicBezTo>
                  <a:cubicBezTo>
                    <a:pt x="329" y="919"/>
                    <a:pt x="222" y="1103"/>
                    <a:pt x="152" y="1314"/>
                  </a:cubicBezTo>
                  <a:cubicBezTo>
                    <a:pt x="0" y="1771"/>
                    <a:pt x="17" y="2256"/>
                    <a:pt x="416" y="2579"/>
                  </a:cubicBezTo>
                  <a:close/>
                  <a:moveTo>
                    <a:pt x="558" y="1688"/>
                  </a:moveTo>
                  <a:cubicBezTo>
                    <a:pt x="911" y="1646"/>
                    <a:pt x="904" y="1646"/>
                    <a:pt x="1012" y="1400"/>
                  </a:cubicBezTo>
                  <a:cubicBezTo>
                    <a:pt x="1084" y="1234"/>
                    <a:pt x="1153" y="1058"/>
                    <a:pt x="1268" y="919"/>
                  </a:cubicBezTo>
                  <a:cubicBezTo>
                    <a:pt x="1441" y="704"/>
                    <a:pt x="1687" y="600"/>
                    <a:pt x="1975" y="697"/>
                  </a:cubicBezTo>
                  <a:cubicBezTo>
                    <a:pt x="2266" y="794"/>
                    <a:pt x="2456" y="988"/>
                    <a:pt x="2481" y="1296"/>
                  </a:cubicBezTo>
                  <a:cubicBezTo>
                    <a:pt x="2522" y="1750"/>
                    <a:pt x="2384" y="2160"/>
                    <a:pt x="2117" y="2547"/>
                  </a:cubicBezTo>
                  <a:cubicBezTo>
                    <a:pt x="1615" y="2658"/>
                    <a:pt x="1150" y="2614"/>
                    <a:pt x="745" y="2263"/>
                  </a:cubicBezTo>
                  <a:cubicBezTo>
                    <a:pt x="555" y="2100"/>
                    <a:pt x="467" y="1923"/>
                    <a:pt x="558" y="16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102;p57">
              <a:extLst>
                <a:ext uri="{FF2B5EF4-FFF2-40B4-BE49-F238E27FC236}">
                  <a16:creationId xmlns:a16="http://schemas.microsoft.com/office/drawing/2014/main" id="{656AA5CB-F6E5-429B-8003-DF4BC5392B39}"/>
                </a:ext>
              </a:extLst>
            </p:cNvPr>
            <p:cNvSpPr/>
            <p:nvPr/>
          </p:nvSpPr>
          <p:spPr>
            <a:xfrm>
              <a:off x="5508275" y="1584125"/>
              <a:ext cx="235275" cy="39425"/>
            </a:xfrm>
            <a:custGeom>
              <a:avLst/>
              <a:gdLst/>
              <a:ahLst/>
              <a:cxnLst/>
              <a:rect l="l" t="t" r="r" b="b"/>
              <a:pathLst>
                <a:path w="9411" h="1577" extrusionOk="0">
                  <a:moveTo>
                    <a:pt x="707" y="419"/>
                  </a:moveTo>
                  <a:cubicBezTo>
                    <a:pt x="578" y="443"/>
                    <a:pt x="444" y="451"/>
                    <a:pt x="312" y="475"/>
                  </a:cubicBezTo>
                  <a:cubicBezTo>
                    <a:pt x="250" y="485"/>
                    <a:pt x="191" y="513"/>
                    <a:pt x="0" y="575"/>
                  </a:cubicBezTo>
                  <a:cubicBezTo>
                    <a:pt x="229" y="603"/>
                    <a:pt x="319" y="624"/>
                    <a:pt x="409" y="624"/>
                  </a:cubicBezTo>
                  <a:cubicBezTo>
                    <a:pt x="1379" y="620"/>
                    <a:pt x="2350" y="610"/>
                    <a:pt x="3319" y="610"/>
                  </a:cubicBezTo>
                  <a:cubicBezTo>
                    <a:pt x="3756" y="610"/>
                    <a:pt x="4196" y="620"/>
                    <a:pt x="4632" y="654"/>
                  </a:cubicBezTo>
                  <a:cubicBezTo>
                    <a:pt x="5582" y="728"/>
                    <a:pt x="6514" y="915"/>
                    <a:pt x="7443" y="1129"/>
                  </a:cubicBezTo>
                  <a:cubicBezTo>
                    <a:pt x="8070" y="1271"/>
                    <a:pt x="8697" y="1414"/>
                    <a:pt x="9410" y="1577"/>
                  </a:cubicBezTo>
                  <a:cubicBezTo>
                    <a:pt x="9268" y="1345"/>
                    <a:pt x="9095" y="1303"/>
                    <a:pt x="8936" y="1254"/>
                  </a:cubicBezTo>
                  <a:cubicBezTo>
                    <a:pt x="8212" y="1033"/>
                    <a:pt x="7488" y="800"/>
                    <a:pt x="6757" y="606"/>
                  </a:cubicBezTo>
                  <a:cubicBezTo>
                    <a:pt x="4757" y="83"/>
                    <a:pt x="2740" y="0"/>
                    <a:pt x="707" y="4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103;p57">
              <a:extLst>
                <a:ext uri="{FF2B5EF4-FFF2-40B4-BE49-F238E27FC236}">
                  <a16:creationId xmlns:a16="http://schemas.microsoft.com/office/drawing/2014/main" id="{A1FE7126-B113-4071-B5A9-6869CC99790F}"/>
                </a:ext>
              </a:extLst>
            </p:cNvPr>
            <p:cNvSpPr/>
            <p:nvPr/>
          </p:nvSpPr>
          <p:spPr>
            <a:xfrm>
              <a:off x="5067725" y="340850"/>
              <a:ext cx="68025" cy="75300"/>
            </a:xfrm>
            <a:custGeom>
              <a:avLst/>
              <a:gdLst/>
              <a:ahLst/>
              <a:cxnLst/>
              <a:rect l="l" t="t" r="r" b="b"/>
              <a:pathLst>
                <a:path w="2721" h="3012" extrusionOk="0">
                  <a:moveTo>
                    <a:pt x="641" y="2665"/>
                  </a:moveTo>
                  <a:cubicBezTo>
                    <a:pt x="600" y="2682"/>
                    <a:pt x="551" y="2755"/>
                    <a:pt x="561" y="2790"/>
                  </a:cubicBezTo>
                  <a:cubicBezTo>
                    <a:pt x="576" y="2852"/>
                    <a:pt x="624" y="2911"/>
                    <a:pt x="672" y="2963"/>
                  </a:cubicBezTo>
                  <a:cubicBezTo>
                    <a:pt x="693" y="2987"/>
                    <a:pt x="742" y="2994"/>
                    <a:pt x="776" y="2994"/>
                  </a:cubicBezTo>
                  <a:cubicBezTo>
                    <a:pt x="1331" y="3001"/>
                    <a:pt x="1881" y="3012"/>
                    <a:pt x="2436" y="3004"/>
                  </a:cubicBezTo>
                  <a:cubicBezTo>
                    <a:pt x="2616" y="3004"/>
                    <a:pt x="2720" y="2897"/>
                    <a:pt x="2703" y="2779"/>
                  </a:cubicBezTo>
                  <a:cubicBezTo>
                    <a:pt x="2682" y="2647"/>
                    <a:pt x="2578" y="2603"/>
                    <a:pt x="2460" y="2588"/>
                  </a:cubicBezTo>
                  <a:cubicBezTo>
                    <a:pt x="2308" y="2571"/>
                    <a:pt x="2155" y="2578"/>
                    <a:pt x="2002" y="2568"/>
                  </a:cubicBezTo>
                  <a:cubicBezTo>
                    <a:pt x="1874" y="2561"/>
                    <a:pt x="1746" y="2543"/>
                    <a:pt x="1628" y="2533"/>
                  </a:cubicBezTo>
                  <a:cubicBezTo>
                    <a:pt x="1521" y="2065"/>
                    <a:pt x="1507" y="1002"/>
                    <a:pt x="1607" y="499"/>
                  </a:cubicBezTo>
                  <a:cubicBezTo>
                    <a:pt x="1815" y="520"/>
                    <a:pt x="1985" y="544"/>
                    <a:pt x="2155" y="551"/>
                  </a:cubicBezTo>
                  <a:cubicBezTo>
                    <a:pt x="2308" y="559"/>
                    <a:pt x="2442" y="450"/>
                    <a:pt x="2439" y="337"/>
                  </a:cubicBezTo>
                  <a:cubicBezTo>
                    <a:pt x="2432" y="201"/>
                    <a:pt x="2325" y="159"/>
                    <a:pt x="2210" y="132"/>
                  </a:cubicBezTo>
                  <a:cubicBezTo>
                    <a:pt x="1625" y="1"/>
                    <a:pt x="1036" y="14"/>
                    <a:pt x="451" y="118"/>
                  </a:cubicBezTo>
                  <a:cubicBezTo>
                    <a:pt x="322" y="143"/>
                    <a:pt x="201" y="208"/>
                    <a:pt x="87" y="271"/>
                  </a:cubicBezTo>
                  <a:cubicBezTo>
                    <a:pt x="45" y="292"/>
                    <a:pt x="0" y="375"/>
                    <a:pt x="14" y="406"/>
                  </a:cubicBezTo>
                  <a:cubicBezTo>
                    <a:pt x="42" y="465"/>
                    <a:pt x="101" y="544"/>
                    <a:pt x="156" y="551"/>
                  </a:cubicBezTo>
                  <a:cubicBezTo>
                    <a:pt x="264" y="565"/>
                    <a:pt x="381" y="548"/>
                    <a:pt x="492" y="527"/>
                  </a:cubicBezTo>
                  <a:cubicBezTo>
                    <a:pt x="714" y="485"/>
                    <a:pt x="932" y="437"/>
                    <a:pt x="1116" y="548"/>
                  </a:cubicBezTo>
                  <a:cubicBezTo>
                    <a:pt x="1102" y="1224"/>
                    <a:pt x="1088" y="1864"/>
                    <a:pt x="1070" y="2513"/>
                  </a:cubicBezTo>
                  <a:cubicBezTo>
                    <a:pt x="918" y="2564"/>
                    <a:pt x="776" y="2606"/>
                    <a:pt x="641" y="26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104;p57">
              <a:extLst>
                <a:ext uri="{FF2B5EF4-FFF2-40B4-BE49-F238E27FC236}">
                  <a16:creationId xmlns:a16="http://schemas.microsoft.com/office/drawing/2014/main" id="{663273AA-B838-40C7-A0D0-3DE8F13DA2AB}"/>
                </a:ext>
              </a:extLst>
            </p:cNvPr>
            <p:cNvSpPr/>
            <p:nvPr/>
          </p:nvSpPr>
          <p:spPr>
            <a:xfrm>
              <a:off x="5129300" y="1409225"/>
              <a:ext cx="184625" cy="106300"/>
            </a:xfrm>
            <a:custGeom>
              <a:avLst/>
              <a:gdLst/>
              <a:ahLst/>
              <a:cxnLst/>
              <a:rect l="l" t="t" r="r" b="b"/>
              <a:pathLst>
                <a:path w="7385" h="4252" extrusionOk="0">
                  <a:moveTo>
                    <a:pt x="5721" y="358"/>
                  </a:moveTo>
                  <a:cubicBezTo>
                    <a:pt x="4532" y="818"/>
                    <a:pt x="3396" y="1376"/>
                    <a:pt x="2336" y="2072"/>
                  </a:cubicBezTo>
                  <a:cubicBezTo>
                    <a:pt x="1642" y="2530"/>
                    <a:pt x="985" y="3029"/>
                    <a:pt x="392" y="3607"/>
                  </a:cubicBezTo>
                  <a:cubicBezTo>
                    <a:pt x="275" y="3721"/>
                    <a:pt x="163" y="3850"/>
                    <a:pt x="73" y="3988"/>
                  </a:cubicBezTo>
                  <a:cubicBezTo>
                    <a:pt x="0" y="4100"/>
                    <a:pt x="49" y="4199"/>
                    <a:pt x="216" y="4252"/>
                  </a:cubicBezTo>
                  <a:cubicBezTo>
                    <a:pt x="302" y="4175"/>
                    <a:pt x="403" y="4092"/>
                    <a:pt x="499" y="4009"/>
                  </a:cubicBezTo>
                  <a:cubicBezTo>
                    <a:pt x="881" y="3676"/>
                    <a:pt x="1247" y="3331"/>
                    <a:pt x="1647" y="3015"/>
                  </a:cubicBezTo>
                  <a:cubicBezTo>
                    <a:pt x="2998" y="1944"/>
                    <a:pt x="4536" y="1178"/>
                    <a:pt x="6150" y="548"/>
                  </a:cubicBezTo>
                  <a:cubicBezTo>
                    <a:pt x="6535" y="395"/>
                    <a:pt x="6910" y="225"/>
                    <a:pt x="7384" y="0"/>
                  </a:cubicBezTo>
                  <a:cubicBezTo>
                    <a:pt x="6726" y="28"/>
                    <a:pt x="6216" y="163"/>
                    <a:pt x="5721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105;p57">
              <a:extLst>
                <a:ext uri="{FF2B5EF4-FFF2-40B4-BE49-F238E27FC236}">
                  <a16:creationId xmlns:a16="http://schemas.microsoft.com/office/drawing/2014/main" id="{73E6D657-9E26-4586-8805-D2C62ADC6A5F}"/>
                </a:ext>
              </a:extLst>
            </p:cNvPr>
            <p:cNvSpPr/>
            <p:nvPr/>
          </p:nvSpPr>
          <p:spPr>
            <a:xfrm>
              <a:off x="5583125" y="469225"/>
              <a:ext cx="86625" cy="62725"/>
            </a:xfrm>
            <a:custGeom>
              <a:avLst/>
              <a:gdLst/>
              <a:ahLst/>
              <a:cxnLst/>
              <a:rect l="l" t="t" r="r" b="b"/>
              <a:pathLst>
                <a:path w="3465" h="2509" extrusionOk="0">
                  <a:moveTo>
                    <a:pt x="886" y="2059"/>
                  </a:moveTo>
                  <a:cubicBezTo>
                    <a:pt x="658" y="2079"/>
                    <a:pt x="491" y="1989"/>
                    <a:pt x="319" y="1861"/>
                  </a:cubicBezTo>
                  <a:cubicBezTo>
                    <a:pt x="232" y="1795"/>
                    <a:pt x="90" y="1878"/>
                    <a:pt x="62" y="1996"/>
                  </a:cubicBezTo>
                  <a:cubicBezTo>
                    <a:pt x="0" y="2259"/>
                    <a:pt x="146" y="2474"/>
                    <a:pt x="440" y="2488"/>
                  </a:cubicBezTo>
                  <a:cubicBezTo>
                    <a:pt x="800" y="2508"/>
                    <a:pt x="1164" y="2492"/>
                    <a:pt x="1524" y="2484"/>
                  </a:cubicBezTo>
                  <a:cubicBezTo>
                    <a:pt x="1601" y="2481"/>
                    <a:pt x="1673" y="2457"/>
                    <a:pt x="1746" y="2436"/>
                  </a:cubicBezTo>
                  <a:cubicBezTo>
                    <a:pt x="2047" y="2346"/>
                    <a:pt x="2241" y="2162"/>
                    <a:pt x="2273" y="1851"/>
                  </a:cubicBezTo>
                  <a:cubicBezTo>
                    <a:pt x="2293" y="1653"/>
                    <a:pt x="2300" y="1448"/>
                    <a:pt x="2321" y="1251"/>
                  </a:cubicBezTo>
                  <a:cubicBezTo>
                    <a:pt x="2349" y="1016"/>
                    <a:pt x="2332" y="770"/>
                    <a:pt x="2508" y="527"/>
                  </a:cubicBezTo>
                  <a:cubicBezTo>
                    <a:pt x="2671" y="513"/>
                    <a:pt x="2858" y="499"/>
                    <a:pt x="3045" y="482"/>
                  </a:cubicBezTo>
                  <a:cubicBezTo>
                    <a:pt x="3295" y="458"/>
                    <a:pt x="3437" y="375"/>
                    <a:pt x="3451" y="247"/>
                  </a:cubicBezTo>
                  <a:cubicBezTo>
                    <a:pt x="3464" y="101"/>
                    <a:pt x="3291" y="0"/>
                    <a:pt x="3004" y="14"/>
                  </a:cubicBezTo>
                  <a:cubicBezTo>
                    <a:pt x="2511" y="31"/>
                    <a:pt x="2017" y="63"/>
                    <a:pt x="1524" y="90"/>
                  </a:cubicBezTo>
                  <a:cubicBezTo>
                    <a:pt x="1465" y="94"/>
                    <a:pt x="1410" y="101"/>
                    <a:pt x="1355" y="111"/>
                  </a:cubicBezTo>
                  <a:cubicBezTo>
                    <a:pt x="1202" y="146"/>
                    <a:pt x="1074" y="263"/>
                    <a:pt x="1102" y="364"/>
                  </a:cubicBezTo>
                  <a:cubicBezTo>
                    <a:pt x="1133" y="492"/>
                    <a:pt x="1247" y="513"/>
                    <a:pt x="1365" y="530"/>
                  </a:cubicBezTo>
                  <a:cubicBezTo>
                    <a:pt x="1542" y="558"/>
                    <a:pt x="1742" y="475"/>
                    <a:pt x="1913" y="627"/>
                  </a:cubicBezTo>
                  <a:cubicBezTo>
                    <a:pt x="1860" y="1064"/>
                    <a:pt x="1809" y="1494"/>
                    <a:pt x="1763" y="1889"/>
                  </a:cubicBezTo>
                  <a:cubicBezTo>
                    <a:pt x="1465" y="2097"/>
                    <a:pt x="1171" y="2030"/>
                    <a:pt x="886" y="20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06;p57">
              <a:extLst>
                <a:ext uri="{FF2B5EF4-FFF2-40B4-BE49-F238E27FC236}">
                  <a16:creationId xmlns:a16="http://schemas.microsoft.com/office/drawing/2014/main" id="{41ECA765-D47B-47BE-8141-308493A9BAC5}"/>
                </a:ext>
              </a:extLst>
            </p:cNvPr>
            <p:cNvSpPr/>
            <p:nvPr/>
          </p:nvSpPr>
          <p:spPr>
            <a:xfrm>
              <a:off x="5313700" y="2418800"/>
              <a:ext cx="249425" cy="25725"/>
            </a:xfrm>
            <a:custGeom>
              <a:avLst/>
              <a:gdLst/>
              <a:ahLst/>
              <a:cxnLst/>
              <a:rect l="l" t="t" r="r" b="b"/>
              <a:pathLst>
                <a:path w="9977" h="1029" extrusionOk="0">
                  <a:moveTo>
                    <a:pt x="3223" y="229"/>
                  </a:moveTo>
                  <a:cubicBezTo>
                    <a:pt x="2254" y="176"/>
                    <a:pt x="1283" y="104"/>
                    <a:pt x="309" y="48"/>
                  </a:cubicBezTo>
                  <a:cubicBezTo>
                    <a:pt x="209" y="42"/>
                    <a:pt x="87" y="0"/>
                    <a:pt x="1" y="149"/>
                  </a:cubicBezTo>
                  <a:cubicBezTo>
                    <a:pt x="57" y="222"/>
                    <a:pt x="136" y="256"/>
                    <a:pt x="230" y="270"/>
                  </a:cubicBezTo>
                  <a:cubicBezTo>
                    <a:pt x="642" y="333"/>
                    <a:pt x="1054" y="416"/>
                    <a:pt x="1470" y="457"/>
                  </a:cubicBezTo>
                  <a:cubicBezTo>
                    <a:pt x="2156" y="523"/>
                    <a:pt x="2842" y="555"/>
                    <a:pt x="3525" y="606"/>
                  </a:cubicBezTo>
                  <a:cubicBezTo>
                    <a:pt x="4401" y="675"/>
                    <a:pt x="5275" y="734"/>
                    <a:pt x="6148" y="817"/>
                  </a:cubicBezTo>
                  <a:cubicBezTo>
                    <a:pt x="7229" y="921"/>
                    <a:pt x="8310" y="1029"/>
                    <a:pt x="9401" y="1015"/>
                  </a:cubicBezTo>
                  <a:cubicBezTo>
                    <a:pt x="9588" y="1015"/>
                    <a:pt x="9775" y="998"/>
                    <a:pt x="9962" y="987"/>
                  </a:cubicBezTo>
                  <a:cubicBezTo>
                    <a:pt x="9966" y="946"/>
                    <a:pt x="9973" y="901"/>
                    <a:pt x="9976" y="859"/>
                  </a:cubicBezTo>
                  <a:cubicBezTo>
                    <a:pt x="9696" y="846"/>
                    <a:pt x="9415" y="838"/>
                    <a:pt x="9135" y="821"/>
                  </a:cubicBezTo>
                  <a:cubicBezTo>
                    <a:pt x="8241" y="763"/>
                    <a:pt x="7347" y="724"/>
                    <a:pt x="6456" y="627"/>
                  </a:cubicBezTo>
                  <a:cubicBezTo>
                    <a:pt x="5375" y="513"/>
                    <a:pt x="4312" y="288"/>
                    <a:pt x="3223" y="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07;p57">
              <a:extLst>
                <a:ext uri="{FF2B5EF4-FFF2-40B4-BE49-F238E27FC236}">
                  <a16:creationId xmlns:a16="http://schemas.microsoft.com/office/drawing/2014/main" id="{3829EC95-80B5-45A0-8183-3D975DA4C000}"/>
                </a:ext>
              </a:extLst>
            </p:cNvPr>
            <p:cNvSpPr/>
            <p:nvPr/>
          </p:nvSpPr>
          <p:spPr>
            <a:xfrm>
              <a:off x="5633000" y="1445175"/>
              <a:ext cx="174300" cy="27225"/>
            </a:xfrm>
            <a:custGeom>
              <a:avLst/>
              <a:gdLst/>
              <a:ahLst/>
              <a:cxnLst/>
              <a:rect l="l" t="t" r="r" b="b"/>
              <a:pathLst>
                <a:path w="6972" h="1089" extrusionOk="0">
                  <a:moveTo>
                    <a:pt x="1" y="506"/>
                  </a:moveTo>
                  <a:cubicBezTo>
                    <a:pt x="121" y="506"/>
                    <a:pt x="219" y="527"/>
                    <a:pt x="298" y="503"/>
                  </a:cubicBezTo>
                  <a:cubicBezTo>
                    <a:pt x="669" y="385"/>
                    <a:pt x="1050" y="399"/>
                    <a:pt x="1431" y="392"/>
                  </a:cubicBezTo>
                  <a:cubicBezTo>
                    <a:pt x="2644" y="364"/>
                    <a:pt x="3829" y="565"/>
                    <a:pt x="5011" y="794"/>
                  </a:cubicBezTo>
                  <a:cubicBezTo>
                    <a:pt x="5440" y="877"/>
                    <a:pt x="5870" y="960"/>
                    <a:pt x="6300" y="1036"/>
                  </a:cubicBezTo>
                  <a:cubicBezTo>
                    <a:pt x="6452" y="1064"/>
                    <a:pt x="6604" y="1078"/>
                    <a:pt x="6757" y="1082"/>
                  </a:cubicBezTo>
                  <a:cubicBezTo>
                    <a:pt x="6854" y="1088"/>
                    <a:pt x="6972" y="1057"/>
                    <a:pt x="6954" y="946"/>
                  </a:cubicBezTo>
                  <a:cubicBezTo>
                    <a:pt x="6948" y="874"/>
                    <a:pt x="6861" y="791"/>
                    <a:pt x="6788" y="756"/>
                  </a:cubicBezTo>
                  <a:cubicBezTo>
                    <a:pt x="6691" y="708"/>
                    <a:pt x="6570" y="697"/>
                    <a:pt x="6455" y="676"/>
                  </a:cubicBezTo>
                  <a:cubicBezTo>
                    <a:pt x="5801" y="555"/>
                    <a:pt x="5146" y="441"/>
                    <a:pt x="4487" y="319"/>
                  </a:cubicBezTo>
                  <a:cubicBezTo>
                    <a:pt x="3379" y="115"/>
                    <a:pt x="2259" y="1"/>
                    <a:pt x="1130" y="59"/>
                  </a:cubicBezTo>
                  <a:cubicBezTo>
                    <a:pt x="957" y="70"/>
                    <a:pt x="783" y="70"/>
                    <a:pt x="617" y="105"/>
                  </a:cubicBezTo>
                  <a:cubicBezTo>
                    <a:pt x="378" y="153"/>
                    <a:pt x="139" y="225"/>
                    <a:pt x="1" y="5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08;p57">
              <a:extLst>
                <a:ext uri="{FF2B5EF4-FFF2-40B4-BE49-F238E27FC236}">
                  <a16:creationId xmlns:a16="http://schemas.microsoft.com/office/drawing/2014/main" id="{775E9091-1F30-4E65-8B86-B6B6824DA375}"/>
                </a:ext>
              </a:extLst>
            </p:cNvPr>
            <p:cNvSpPr/>
            <p:nvPr/>
          </p:nvSpPr>
          <p:spPr>
            <a:xfrm>
              <a:off x="6049550" y="2338150"/>
              <a:ext cx="114975" cy="78150"/>
            </a:xfrm>
            <a:custGeom>
              <a:avLst/>
              <a:gdLst/>
              <a:ahLst/>
              <a:cxnLst/>
              <a:rect l="l" t="t" r="r" b="b"/>
              <a:pathLst>
                <a:path w="4599" h="3126" extrusionOk="0">
                  <a:moveTo>
                    <a:pt x="323" y="2769"/>
                  </a:moveTo>
                  <a:cubicBezTo>
                    <a:pt x="178" y="2849"/>
                    <a:pt x="46" y="2945"/>
                    <a:pt x="1" y="3125"/>
                  </a:cubicBezTo>
                  <a:cubicBezTo>
                    <a:pt x="545" y="3084"/>
                    <a:pt x="1342" y="2741"/>
                    <a:pt x="2332" y="2131"/>
                  </a:cubicBezTo>
                  <a:cubicBezTo>
                    <a:pt x="3289" y="1542"/>
                    <a:pt x="4200" y="714"/>
                    <a:pt x="4598" y="28"/>
                  </a:cubicBezTo>
                  <a:cubicBezTo>
                    <a:pt x="4443" y="28"/>
                    <a:pt x="4342" y="0"/>
                    <a:pt x="4277" y="35"/>
                  </a:cubicBezTo>
                  <a:cubicBezTo>
                    <a:pt x="4176" y="80"/>
                    <a:pt x="4093" y="163"/>
                    <a:pt x="4016" y="242"/>
                  </a:cubicBezTo>
                  <a:cubicBezTo>
                    <a:pt x="3151" y="1165"/>
                    <a:pt x="2132" y="1885"/>
                    <a:pt x="978" y="2436"/>
                  </a:cubicBezTo>
                  <a:cubicBezTo>
                    <a:pt x="756" y="2540"/>
                    <a:pt x="538" y="2651"/>
                    <a:pt x="323" y="27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09;p57">
              <a:extLst>
                <a:ext uri="{FF2B5EF4-FFF2-40B4-BE49-F238E27FC236}">
                  <a16:creationId xmlns:a16="http://schemas.microsoft.com/office/drawing/2014/main" id="{39B1796D-4002-4B6A-BB1F-8781652EB213}"/>
                </a:ext>
              </a:extLst>
            </p:cNvPr>
            <p:cNvSpPr/>
            <p:nvPr/>
          </p:nvSpPr>
          <p:spPr>
            <a:xfrm>
              <a:off x="5819475" y="1927575"/>
              <a:ext cx="115600" cy="21250"/>
            </a:xfrm>
            <a:custGeom>
              <a:avLst/>
              <a:gdLst/>
              <a:ahLst/>
              <a:cxnLst/>
              <a:rect l="l" t="t" r="r" b="b"/>
              <a:pathLst>
                <a:path w="4624" h="850" extrusionOk="0">
                  <a:moveTo>
                    <a:pt x="566" y="824"/>
                  </a:moveTo>
                  <a:cubicBezTo>
                    <a:pt x="1494" y="755"/>
                    <a:pt x="2426" y="686"/>
                    <a:pt x="3355" y="592"/>
                  </a:cubicBezTo>
                  <a:cubicBezTo>
                    <a:pt x="3691" y="558"/>
                    <a:pt x="4027" y="471"/>
                    <a:pt x="4360" y="392"/>
                  </a:cubicBezTo>
                  <a:cubicBezTo>
                    <a:pt x="4540" y="350"/>
                    <a:pt x="4623" y="226"/>
                    <a:pt x="4568" y="128"/>
                  </a:cubicBezTo>
                  <a:cubicBezTo>
                    <a:pt x="4505" y="10"/>
                    <a:pt x="4395" y="0"/>
                    <a:pt x="4273" y="21"/>
                  </a:cubicBezTo>
                  <a:cubicBezTo>
                    <a:pt x="4238" y="28"/>
                    <a:pt x="4200" y="38"/>
                    <a:pt x="4163" y="48"/>
                  </a:cubicBezTo>
                  <a:cubicBezTo>
                    <a:pt x="3514" y="197"/>
                    <a:pt x="2853" y="277"/>
                    <a:pt x="2191" y="329"/>
                  </a:cubicBezTo>
                  <a:cubicBezTo>
                    <a:pt x="1657" y="374"/>
                    <a:pt x="1128" y="433"/>
                    <a:pt x="600" y="499"/>
                  </a:cubicBezTo>
                  <a:cubicBezTo>
                    <a:pt x="417" y="523"/>
                    <a:pt x="240" y="589"/>
                    <a:pt x="1" y="655"/>
                  </a:cubicBezTo>
                  <a:cubicBezTo>
                    <a:pt x="223" y="849"/>
                    <a:pt x="400" y="838"/>
                    <a:pt x="566" y="8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10;p57">
              <a:extLst>
                <a:ext uri="{FF2B5EF4-FFF2-40B4-BE49-F238E27FC236}">
                  <a16:creationId xmlns:a16="http://schemas.microsoft.com/office/drawing/2014/main" id="{3167FFAA-F107-48F6-811C-ABF885025865}"/>
                </a:ext>
              </a:extLst>
            </p:cNvPr>
            <p:cNvSpPr/>
            <p:nvPr/>
          </p:nvSpPr>
          <p:spPr>
            <a:xfrm>
              <a:off x="5154600" y="1465450"/>
              <a:ext cx="114100" cy="63000"/>
            </a:xfrm>
            <a:custGeom>
              <a:avLst/>
              <a:gdLst/>
              <a:ahLst/>
              <a:cxnLst/>
              <a:rect l="l" t="t" r="r" b="b"/>
              <a:pathLst>
                <a:path w="4564" h="2520" extrusionOk="0">
                  <a:moveTo>
                    <a:pt x="4564" y="21"/>
                  </a:moveTo>
                  <a:cubicBezTo>
                    <a:pt x="4179" y="0"/>
                    <a:pt x="3912" y="100"/>
                    <a:pt x="3649" y="198"/>
                  </a:cubicBezTo>
                  <a:cubicBezTo>
                    <a:pt x="2460" y="620"/>
                    <a:pt x="1383" y="1234"/>
                    <a:pt x="371" y="1968"/>
                  </a:cubicBezTo>
                  <a:cubicBezTo>
                    <a:pt x="298" y="2024"/>
                    <a:pt x="222" y="2083"/>
                    <a:pt x="152" y="2145"/>
                  </a:cubicBezTo>
                  <a:cubicBezTo>
                    <a:pt x="69" y="2225"/>
                    <a:pt x="0" y="2311"/>
                    <a:pt x="45" y="2433"/>
                  </a:cubicBezTo>
                  <a:cubicBezTo>
                    <a:pt x="80" y="2519"/>
                    <a:pt x="235" y="2502"/>
                    <a:pt x="392" y="2387"/>
                  </a:cubicBezTo>
                  <a:cubicBezTo>
                    <a:pt x="1435" y="1605"/>
                    <a:pt x="2561" y="960"/>
                    <a:pt x="3787" y="479"/>
                  </a:cubicBezTo>
                  <a:cubicBezTo>
                    <a:pt x="4047" y="375"/>
                    <a:pt x="4265" y="215"/>
                    <a:pt x="4564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111;p57">
              <a:extLst>
                <a:ext uri="{FF2B5EF4-FFF2-40B4-BE49-F238E27FC236}">
                  <a16:creationId xmlns:a16="http://schemas.microsoft.com/office/drawing/2014/main" id="{F2D9F054-E8A1-4A4C-BDF1-DF222D95805F}"/>
                </a:ext>
              </a:extLst>
            </p:cNvPr>
            <p:cNvSpPr/>
            <p:nvPr/>
          </p:nvSpPr>
          <p:spPr>
            <a:xfrm>
              <a:off x="5824525" y="1954925"/>
              <a:ext cx="109600" cy="13650"/>
            </a:xfrm>
            <a:custGeom>
              <a:avLst/>
              <a:gdLst/>
              <a:ahLst/>
              <a:cxnLst/>
              <a:rect l="l" t="t" r="r" b="b"/>
              <a:pathLst>
                <a:path w="4384" h="546" extrusionOk="0">
                  <a:moveTo>
                    <a:pt x="3961" y="18"/>
                  </a:moveTo>
                  <a:cubicBezTo>
                    <a:pt x="3621" y="46"/>
                    <a:pt x="3278" y="84"/>
                    <a:pt x="2938" y="101"/>
                  </a:cubicBezTo>
                  <a:cubicBezTo>
                    <a:pt x="2138" y="139"/>
                    <a:pt x="1337" y="167"/>
                    <a:pt x="537" y="198"/>
                  </a:cubicBezTo>
                  <a:cubicBezTo>
                    <a:pt x="423" y="205"/>
                    <a:pt x="309" y="208"/>
                    <a:pt x="194" y="226"/>
                  </a:cubicBezTo>
                  <a:cubicBezTo>
                    <a:pt x="101" y="243"/>
                    <a:pt x="0" y="292"/>
                    <a:pt x="24" y="400"/>
                  </a:cubicBezTo>
                  <a:cubicBezTo>
                    <a:pt x="35" y="451"/>
                    <a:pt x="125" y="510"/>
                    <a:pt x="187" y="520"/>
                  </a:cubicBezTo>
                  <a:cubicBezTo>
                    <a:pt x="298" y="545"/>
                    <a:pt x="413" y="541"/>
                    <a:pt x="526" y="538"/>
                  </a:cubicBezTo>
                  <a:cubicBezTo>
                    <a:pt x="1254" y="520"/>
                    <a:pt x="1978" y="510"/>
                    <a:pt x="2703" y="486"/>
                  </a:cubicBezTo>
                  <a:cubicBezTo>
                    <a:pt x="3083" y="472"/>
                    <a:pt x="3462" y="437"/>
                    <a:pt x="3843" y="406"/>
                  </a:cubicBezTo>
                  <a:cubicBezTo>
                    <a:pt x="4030" y="389"/>
                    <a:pt x="4220" y="375"/>
                    <a:pt x="4383" y="205"/>
                  </a:cubicBezTo>
                  <a:cubicBezTo>
                    <a:pt x="4273" y="1"/>
                    <a:pt x="4116" y="8"/>
                    <a:pt x="3961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112;p57">
              <a:extLst>
                <a:ext uri="{FF2B5EF4-FFF2-40B4-BE49-F238E27FC236}">
                  <a16:creationId xmlns:a16="http://schemas.microsoft.com/office/drawing/2014/main" id="{7F869C70-AC8E-4303-99BB-25B25DC3A47A}"/>
                </a:ext>
              </a:extLst>
            </p:cNvPr>
            <p:cNvSpPr/>
            <p:nvPr/>
          </p:nvSpPr>
          <p:spPr>
            <a:xfrm>
              <a:off x="5830225" y="1907550"/>
              <a:ext cx="106050" cy="19850"/>
            </a:xfrm>
            <a:custGeom>
              <a:avLst/>
              <a:gdLst/>
              <a:ahLst/>
              <a:cxnLst/>
              <a:rect l="l" t="t" r="r" b="b"/>
              <a:pathLst>
                <a:path w="4242" h="794" extrusionOk="0">
                  <a:moveTo>
                    <a:pt x="3770" y="59"/>
                  </a:moveTo>
                  <a:cubicBezTo>
                    <a:pt x="2846" y="160"/>
                    <a:pt x="1920" y="257"/>
                    <a:pt x="999" y="357"/>
                  </a:cubicBezTo>
                  <a:cubicBezTo>
                    <a:pt x="770" y="385"/>
                    <a:pt x="545" y="416"/>
                    <a:pt x="323" y="454"/>
                  </a:cubicBezTo>
                  <a:cubicBezTo>
                    <a:pt x="202" y="475"/>
                    <a:pt x="91" y="528"/>
                    <a:pt x="1" y="642"/>
                  </a:cubicBezTo>
                  <a:cubicBezTo>
                    <a:pt x="223" y="794"/>
                    <a:pt x="434" y="763"/>
                    <a:pt x="639" y="745"/>
                  </a:cubicBezTo>
                  <a:cubicBezTo>
                    <a:pt x="1470" y="676"/>
                    <a:pt x="2302" y="600"/>
                    <a:pt x="3130" y="517"/>
                  </a:cubicBezTo>
                  <a:cubicBezTo>
                    <a:pt x="3413" y="489"/>
                    <a:pt x="3695" y="434"/>
                    <a:pt x="3971" y="371"/>
                  </a:cubicBezTo>
                  <a:cubicBezTo>
                    <a:pt x="4069" y="350"/>
                    <a:pt x="4152" y="271"/>
                    <a:pt x="4242" y="216"/>
                  </a:cubicBezTo>
                  <a:cubicBezTo>
                    <a:pt x="4114" y="0"/>
                    <a:pt x="3937" y="42"/>
                    <a:pt x="3770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113;p57">
              <a:extLst>
                <a:ext uri="{FF2B5EF4-FFF2-40B4-BE49-F238E27FC236}">
                  <a16:creationId xmlns:a16="http://schemas.microsoft.com/office/drawing/2014/main" id="{27A1AF98-5741-4774-8A00-B26CBD495593}"/>
                </a:ext>
              </a:extLst>
            </p:cNvPr>
            <p:cNvSpPr/>
            <p:nvPr/>
          </p:nvSpPr>
          <p:spPr>
            <a:xfrm>
              <a:off x="5200150" y="1517850"/>
              <a:ext cx="100425" cy="50775"/>
            </a:xfrm>
            <a:custGeom>
              <a:avLst/>
              <a:gdLst/>
              <a:ahLst/>
              <a:cxnLst/>
              <a:rect l="l" t="t" r="r" b="b"/>
              <a:pathLst>
                <a:path w="4017" h="2031" extrusionOk="0">
                  <a:moveTo>
                    <a:pt x="171" y="2017"/>
                  </a:moveTo>
                  <a:cubicBezTo>
                    <a:pt x="278" y="1979"/>
                    <a:pt x="375" y="1923"/>
                    <a:pt x="472" y="1868"/>
                  </a:cubicBezTo>
                  <a:cubicBezTo>
                    <a:pt x="1421" y="1286"/>
                    <a:pt x="2388" y="738"/>
                    <a:pt x="3469" y="409"/>
                  </a:cubicBezTo>
                  <a:cubicBezTo>
                    <a:pt x="3663" y="350"/>
                    <a:pt x="3836" y="233"/>
                    <a:pt x="4017" y="146"/>
                  </a:cubicBezTo>
                  <a:cubicBezTo>
                    <a:pt x="3677" y="0"/>
                    <a:pt x="3386" y="101"/>
                    <a:pt x="3098" y="187"/>
                  </a:cubicBezTo>
                  <a:cubicBezTo>
                    <a:pt x="2056" y="506"/>
                    <a:pt x="1127" y="1047"/>
                    <a:pt x="215" y="1618"/>
                  </a:cubicBezTo>
                  <a:cubicBezTo>
                    <a:pt x="139" y="1667"/>
                    <a:pt x="73" y="1743"/>
                    <a:pt x="25" y="1816"/>
                  </a:cubicBezTo>
                  <a:cubicBezTo>
                    <a:pt x="1" y="1854"/>
                    <a:pt x="1" y="1930"/>
                    <a:pt x="25" y="1968"/>
                  </a:cubicBezTo>
                  <a:cubicBezTo>
                    <a:pt x="49" y="2003"/>
                    <a:pt x="132" y="2031"/>
                    <a:pt x="171" y="20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114;p57">
              <a:extLst>
                <a:ext uri="{FF2B5EF4-FFF2-40B4-BE49-F238E27FC236}">
                  <a16:creationId xmlns:a16="http://schemas.microsoft.com/office/drawing/2014/main" id="{520E1F87-30B0-4EA9-AEED-CA039D589B26}"/>
                </a:ext>
              </a:extLst>
            </p:cNvPr>
            <p:cNvSpPr/>
            <p:nvPr/>
          </p:nvSpPr>
          <p:spPr>
            <a:xfrm>
              <a:off x="5823550" y="1981775"/>
              <a:ext cx="104850" cy="9225"/>
            </a:xfrm>
            <a:custGeom>
              <a:avLst/>
              <a:gdLst/>
              <a:ahLst/>
              <a:cxnLst/>
              <a:rect l="l" t="t" r="r" b="b"/>
              <a:pathLst>
                <a:path w="4194" h="369" extrusionOk="0">
                  <a:moveTo>
                    <a:pt x="4169" y="171"/>
                  </a:moveTo>
                  <a:cubicBezTo>
                    <a:pt x="4194" y="67"/>
                    <a:pt x="4086" y="18"/>
                    <a:pt x="3986" y="12"/>
                  </a:cubicBezTo>
                  <a:cubicBezTo>
                    <a:pt x="3909" y="4"/>
                    <a:pt x="3833" y="1"/>
                    <a:pt x="3757" y="1"/>
                  </a:cubicBezTo>
                  <a:cubicBezTo>
                    <a:pt x="2745" y="4"/>
                    <a:pt x="1737" y="12"/>
                    <a:pt x="725" y="15"/>
                  </a:cubicBezTo>
                  <a:cubicBezTo>
                    <a:pt x="476" y="15"/>
                    <a:pt x="240" y="67"/>
                    <a:pt x="1" y="181"/>
                  </a:cubicBezTo>
                  <a:cubicBezTo>
                    <a:pt x="220" y="344"/>
                    <a:pt x="469" y="344"/>
                    <a:pt x="715" y="348"/>
                  </a:cubicBezTo>
                  <a:cubicBezTo>
                    <a:pt x="1612" y="358"/>
                    <a:pt x="2506" y="365"/>
                    <a:pt x="3404" y="368"/>
                  </a:cubicBezTo>
                  <a:cubicBezTo>
                    <a:pt x="3594" y="368"/>
                    <a:pt x="3788" y="361"/>
                    <a:pt x="3972" y="330"/>
                  </a:cubicBezTo>
                  <a:cubicBezTo>
                    <a:pt x="4048" y="316"/>
                    <a:pt x="4152" y="236"/>
                    <a:pt x="4169" y="1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115;p57">
              <a:extLst>
                <a:ext uri="{FF2B5EF4-FFF2-40B4-BE49-F238E27FC236}">
                  <a16:creationId xmlns:a16="http://schemas.microsoft.com/office/drawing/2014/main" id="{B19E985B-77BA-4C96-AAA3-D3782F4FF539}"/>
                </a:ext>
              </a:extLst>
            </p:cNvPr>
            <p:cNvSpPr/>
            <p:nvPr/>
          </p:nvSpPr>
          <p:spPr>
            <a:xfrm>
              <a:off x="5847825" y="1861550"/>
              <a:ext cx="91125" cy="18225"/>
            </a:xfrm>
            <a:custGeom>
              <a:avLst/>
              <a:gdLst/>
              <a:ahLst/>
              <a:cxnLst/>
              <a:rect l="l" t="t" r="r" b="b"/>
              <a:pathLst>
                <a:path w="3645" h="729" extrusionOk="0">
                  <a:moveTo>
                    <a:pt x="3544" y="1"/>
                  </a:moveTo>
                  <a:cubicBezTo>
                    <a:pt x="3475" y="14"/>
                    <a:pt x="3403" y="22"/>
                    <a:pt x="3330" y="39"/>
                  </a:cubicBezTo>
                  <a:cubicBezTo>
                    <a:pt x="2609" y="222"/>
                    <a:pt x="1878" y="319"/>
                    <a:pt x="1130" y="337"/>
                  </a:cubicBezTo>
                  <a:cubicBezTo>
                    <a:pt x="867" y="340"/>
                    <a:pt x="600" y="364"/>
                    <a:pt x="336" y="403"/>
                  </a:cubicBezTo>
                  <a:cubicBezTo>
                    <a:pt x="239" y="417"/>
                    <a:pt x="152" y="497"/>
                    <a:pt x="0" y="580"/>
                  </a:cubicBezTo>
                  <a:cubicBezTo>
                    <a:pt x="194" y="638"/>
                    <a:pt x="315" y="690"/>
                    <a:pt x="443" y="708"/>
                  </a:cubicBezTo>
                  <a:cubicBezTo>
                    <a:pt x="592" y="729"/>
                    <a:pt x="745" y="721"/>
                    <a:pt x="898" y="718"/>
                  </a:cubicBezTo>
                  <a:cubicBezTo>
                    <a:pt x="1604" y="718"/>
                    <a:pt x="2304" y="652"/>
                    <a:pt x="2994" y="503"/>
                  </a:cubicBezTo>
                  <a:cubicBezTo>
                    <a:pt x="3178" y="462"/>
                    <a:pt x="3357" y="399"/>
                    <a:pt x="3531" y="330"/>
                  </a:cubicBezTo>
                  <a:cubicBezTo>
                    <a:pt x="3645" y="285"/>
                    <a:pt x="3645" y="185"/>
                    <a:pt x="35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116;p57">
              <a:extLst>
                <a:ext uri="{FF2B5EF4-FFF2-40B4-BE49-F238E27FC236}">
                  <a16:creationId xmlns:a16="http://schemas.microsoft.com/office/drawing/2014/main" id="{6740FFDA-84EB-4939-8434-F75A5C10D56C}"/>
                </a:ext>
              </a:extLst>
            </p:cNvPr>
            <p:cNvSpPr/>
            <p:nvPr/>
          </p:nvSpPr>
          <p:spPr>
            <a:xfrm>
              <a:off x="5641925" y="1426375"/>
              <a:ext cx="113250" cy="18050"/>
            </a:xfrm>
            <a:custGeom>
              <a:avLst/>
              <a:gdLst/>
              <a:ahLst/>
              <a:cxnLst/>
              <a:rect l="l" t="t" r="r" b="b"/>
              <a:pathLst>
                <a:path w="4530" h="722" extrusionOk="0">
                  <a:moveTo>
                    <a:pt x="4165" y="694"/>
                  </a:moveTo>
                  <a:cubicBezTo>
                    <a:pt x="4266" y="721"/>
                    <a:pt x="4379" y="697"/>
                    <a:pt x="4480" y="697"/>
                  </a:cubicBezTo>
                  <a:cubicBezTo>
                    <a:pt x="4529" y="537"/>
                    <a:pt x="4473" y="441"/>
                    <a:pt x="4352" y="406"/>
                  </a:cubicBezTo>
                  <a:cubicBezTo>
                    <a:pt x="4026" y="316"/>
                    <a:pt x="3698" y="219"/>
                    <a:pt x="3361" y="166"/>
                  </a:cubicBezTo>
                  <a:cubicBezTo>
                    <a:pt x="2308" y="14"/>
                    <a:pt x="1245" y="0"/>
                    <a:pt x="180" y="49"/>
                  </a:cubicBezTo>
                  <a:cubicBezTo>
                    <a:pt x="122" y="53"/>
                    <a:pt x="60" y="70"/>
                    <a:pt x="1" y="83"/>
                  </a:cubicBezTo>
                  <a:cubicBezTo>
                    <a:pt x="697" y="222"/>
                    <a:pt x="1390" y="309"/>
                    <a:pt x="2086" y="392"/>
                  </a:cubicBezTo>
                  <a:cubicBezTo>
                    <a:pt x="2783" y="472"/>
                    <a:pt x="3486" y="499"/>
                    <a:pt x="4165" y="6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117;p57">
              <a:extLst>
                <a:ext uri="{FF2B5EF4-FFF2-40B4-BE49-F238E27FC236}">
                  <a16:creationId xmlns:a16="http://schemas.microsoft.com/office/drawing/2014/main" id="{9B20B0BE-C9CB-4450-B2BE-38C68BDC3D08}"/>
                </a:ext>
              </a:extLst>
            </p:cNvPr>
            <p:cNvSpPr/>
            <p:nvPr/>
          </p:nvSpPr>
          <p:spPr>
            <a:xfrm>
              <a:off x="5179375" y="1499475"/>
              <a:ext cx="95050" cy="50875"/>
            </a:xfrm>
            <a:custGeom>
              <a:avLst/>
              <a:gdLst/>
              <a:ahLst/>
              <a:cxnLst/>
              <a:rect l="l" t="t" r="r" b="b"/>
              <a:pathLst>
                <a:path w="3802" h="2035" extrusionOk="0">
                  <a:moveTo>
                    <a:pt x="385" y="1893"/>
                  </a:moveTo>
                  <a:cubicBezTo>
                    <a:pt x="839" y="1553"/>
                    <a:pt x="1331" y="1276"/>
                    <a:pt x="1851" y="1044"/>
                  </a:cubicBezTo>
                  <a:cubicBezTo>
                    <a:pt x="2263" y="860"/>
                    <a:pt x="2682" y="677"/>
                    <a:pt x="3101" y="503"/>
                  </a:cubicBezTo>
                  <a:cubicBezTo>
                    <a:pt x="3361" y="392"/>
                    <a:pt x="3610" y="264"/>
                    <a:pt x="3801" y="1"/>
                  </a:cubicBezTo>
                  <a:cubicBezTo>
                    <a:pt x="3579" y="53"/>
                    <a:pt x="3354" y="84"/>
                    <a:pt x="3143" y="160"/>
                  </a:cubicBezTo>
                  <a:cubicBezTo>
                    <a:pt x="2377" y="431"/>
                    <a:pt x="1622" y="739"/>
                    <a:pt x="912" y="1137"/>
                  </a:cubicBezTo>
                  <a:cubicBezTo>
                    <a:pt x="651" y="1286"/>
                    <a:pt x="405" y="1463"/>
                    <a:pt x="167" y="1643"/>
                  </a:cubicBezTo>
                  <a:cubicBezTo>
                    <a:pt x="87" y="1702"/>
                    <a:pt x="52" y="1813"/>
                    <a:pt x="0" y="1893"/>
                  </a:cubicBezTo>
                  <a:cubicBezTo>
                    <a:pt x="156" y="2035"/>
                    <a:pt x="274" y="1976"/>
                    <a:pt x="385" y="18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118;p57">
              <a:extLst>
                <a:ext uri="{FF2B5EF4-FFF2-40B4-BE49-F238E27FC236}">
                  <a16:creationId xmlns:a16="http://schemas.microsoft.com/office/drawing/2014/main" id="{B7BBC799-9982-4C0B-B1AE-81E681897D6F}"/>
                </a:ext>
              </a:extLst>
            </p:cNvPr>
            <p:cNvSpPr/>
            <p:nvPr/>
          </p:nvSpPr>
          <p:spPr>
            <a:xfrm>
              <a:off x="5215150" y="1545050"/>
              <a:ext cx="93825" cy="43250"/>
            </a:xfrm>
            <a:custGeom>
              <a:avLst/>
              <a:gdLst/>
              <a:ahLst/>
              <a:cxnLst/>
              <a:rect l="l" t="t" r="r" b="b"/>
              <a:pathLst>
                <a:path w="3753" h="1730" extrusionOk="0">
                  <a:moveTo>
                    <a:pt x="2800" y="167"/>
                  </a:moveTo>
                  <a:cubicBezTo>
                    <a:pt x="2273" y="371"/>
                    <a:pt x="1743" y="575"/>
                    <a:pt x="1230" y="808"/>
                  </a:cubicBezTo>
                  <a:cubicBezTo>
                    <a:pt x="835" y="988"/>
                    <a:pt x="464" y="1206"/>
                    <a:pt x="87" y="1418"/>
                  </a:cubicBezTo>
                  <a:cubicBezTo>
                    <a:pt x="38" y="1445"/>
                    <a:pt x="4" y="1536"/>
                    <a:pt x="0" y="1594"/>
                  </a:cubicBezTo>
                  <a:cubicBezTo>
                    <a:pt x="0" y="1674"/>
                    <a:pt x="135" y="1729"/>
                    <a:pt x="229" y="1691"/>
                  </a:cubicBezTo>
                  <a:cubicBezTo>
                    <a:pt x="350" y="1643"/>
                    <a:pt x="474" y="1594"/>
                    <a:pt x="586" y="1528"/>
                  </a:cubicBezTo>
                  <a:cubicBezTo>
                    <a:pt x="1299" y="1106"/>
                    <a:pt x="2059" y="773"/>
                    <a:pt x="2841" y="489"/>
                  </a:cubicBezTo>
                  <a:cubicBezTo>
                    <a:pt x="3143" y="381"/>
                    <a:pt x="3417" y="229"/>
                    <a:pt x="3752" y="1"/>
                  </a:cubicBezTo>
                  <a:cubicBezTo>
                    <a:pt x="3361" y="4"/>
                    <a:pt x="3073" y="60"/>
                    <a:pt x="2800" y="1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119;p57">
              <a:extLst>
                <a:ext uri="{FF2B5EF4-FFF2-40B4-BE49-F238E27FC236}">
                  <a16:creationId xmlns:a16="http://schemas.microsoft.com/office/drawing/2014/main" id="{22D15E84-FA50-4603-B8AD-799DADCD1FB8}"/>
                </a:ext>
              </a:extLst>
            </p:cNvPr>
            <p:cNvSpPr/>
            <p:nvPr/>
          </p:nvSpPr>
          <p:spPr>
            <a:xfrm>
              <a:off x="6084650" y="2308950"/>
              <a:ext cx="77875" cy="58925"/>
            </a:xfrm>
            <a:custGeom>
              <a:avLst/>
              <a:gdLst/>
              <a:ahLst/>
              <a:cxnLst/>
              <a:rect l="l" t="t" r="r" b="b"/>
              <a:pathLst>
                <a:path w="3115" h="2357" extrusionOk="0">
                  <a:moveTo>
                    <a:pt x="0" y="2357"/>
                  </a:moveTo>
                  <a:cubicBezTo>
                    <a:pt x="212" y="2291"/>
                    <a:pt x="325" y="2270"/>
                    <a:pt x="423" y="2221"/>
                  </a:cubicBezTo>
                  <a:cubicBezTo>
                    <a:pt x="1410" y="1701"/>
                    <a:pt x="2318" y="1078"/>
                    <a:pt x="3077" y="275"/>
                  </a:cubicBezTo>
                  <a:cubicBezTo>
                    <a:pt x="3108" y="240"/>
                    <a:pt x="3105" y="177"/>
                    <a:pt x="3115" y="132"/>
                  </a:cubicBezTo>
                  <a:cubicBezTo>
                    <a:pt x="2980" y="1"/>
                    <a:pt x="2858" y="46"/>
                    <a:pt x="2751" y="136"/>
                  </a:cubicBezTo>
                  <a:cubicBezTo>
                    <a:pt x="2550" y="299"/>
                    <a:pt x="2363" y="486"/>
                    <a:pt x="2152" y="641"/>
                  </a:cubicBezTo>
                  <a:cubicBezTo>
                    <a:pt x="1625" y="1026"/>
                    <a:pt x="1088" y="1400"/>
                    <a:pt x="551" y="1778"/>
                  </a:cubicBezTo>
                  <a:cubicBezTo>
                    <a:pt x="357" y="1914"/>
                    <a:pt x="132" y="2024"/>
                    <a:pt x="0" y="23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120;p57">
              <a:extLst>
                <a:ext uri="{FF2B5EF4-FFF2-40B4-BE49-F238E27FC236}">
                  <a16:creationId xmlns:a16="http://schemas.microsoft.com/office/drawing/2014/main" id="{5AF0BC72-990D-4F17-8A13-167F96100F34}"/>
                </a:ext>
              </a:extLst>
            </p:cNvPr>
            <p:cNvSpPr/>
            <p:nvPr/>
          </p:nvSpPr>
          <p:spPr>
            <a:xfrm>
              <a:off x="5589675" y="942250"/>
              <a:ext cx="33050" cy="38400"/>
            </a:xfrm>
            <a:custGeom>
              <a:avLst/>
              <a:gdLst/>
              <a:ahLst/>
              <a:cxnLst/>
              <a:rect l="l" t="t" r="r" b="b"/>
              <a:pathLst>
                <a:path w="1322" h="1536" extrusionOk="0">
                  <a:moveTo>
                    <a:pt x="694" y="1459"/>
                  </a:moveTo>
                  <a:cubicBezTo>
                    <a:pt x="940" y="1536"/>
                    <a:pt x="1162" y="1438"/>
                    <a:pt x="1238" y="1200"/>
                  </a:cubicBezTo>
                  <a:cubicBezTo>
                    <a:pt x="1283" y="1064"/>
                    <a:pt x="1301" y="915"/>
                    <a:pt x="1321" y="811"/>
                  </a:cubicBezTo>
                  <a:cubicBezTo>
                    <a:pt x="1307" y="676"/>
                    <a:pt x="1307" y="583"/>
                    <a:pt x="1286" y="496"/>
                  </a:cubicBezTo>
                  <a:cubicBezTo>
                    <a:pt x="1186" y="135"/>
                    <a:pt x="687" y="1"/>
                    <a:pt x="410" y="257"/>
                  </a:cubicBezTo>
                  <a:cubicBezTo>
                    <a:pt x="1" y="638"/>
                    <a:pt x="157" y="1296"/>
                    <a:pt x="694" y="14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121;p57">
              <a:extLst>
                <a:ext uri="{FF2B5EF4-FFF2-40B4-BE49-F238E27FC236}">
                  <a16:creationId xmlns:a16="http://schemas.microsoft.com/office/drawing/2014/main" id="{7E0DFBC2-3923-46CA-A102-D47F74C37EB9}"/>
                </a:ext>
              </a:extLst>
            </p:cNvPr>
            <p:cNvSpPr/>
            <p:nvPr/>
          </p:nvSpPr>
          <p:spPr>
            <a:xfrm>
              <a:off x="5728525" y="1476250"/>
              <a:ext cx="104175" cy="18750"/>
            </a:xfrm>
            <a:custGeom>
              <a:avLst/>
              <a:gdLst/>
              <a:ahLst/>
              <a:cxnLst/>
              <a:rect l="l" t="t" r="r" b="b"/>
              <a:pathLst>
                <a:path w="4167" h="750" extrusionOk="0">
                  <a:moveTo>
                    <a:pt x="3944" y="413"/>
                  </a:moveTo>
                  <a:cubicBezTo>
                    <a:pt x="3833" y="383"/>
                    <a:pt x="3722" y="365"/>
                    <a:pt x="3608" y="348"/>
                  </a:cubicBezTo>
                  <a:cubicBezTo>
                    <a:pt x="3119" y="275"/>
                    <a:pt x="2631" y="213"/>
                    <a:pt x="2146" y="130"/>
                  </a:cubicBezTo>
                  <a:cubicBezTo>
                    <a:pt x="1526" y="22"/>
                    <a:pt x="902" y="1"/>
                    <a:pt x="271" y="29"/>
                  </a:cubicBezTo>
                  <a:cubicBezTo>
                    <a:pt x="205" y="33"/>
                    <a:pt x="140" y="50"/>
                    <a:pt x="1" y="77"/>
                  </a:cubicBezTo>
                  <a:cubicBezTo>
                    <a:pt x="122" y="126"/>
                    <a:pt x="171" y="154"/>
                    <a:pt x="219" y="161"/>
                  </a:cubicBezTo>
                  <a:cubicBezTo>
                    <a:pt x="857" y="268"/>
                    <a:pt x="1491" y="379"/>
                    <a:pt x="2129" y="476"/>
                  </a:cubicBezTo>
                  <a:cubicBezTo>
                    <a:pt x="2711" y="566"/>
                    <a:pt x="3293" y="645"/>
                    <a:pt x="3875" y="725"/>
                  </a:cubicBezTo>
                  <a:cubicBezTo>
                    <a:pt x="3965" y="739"/>
                    <a:pt x="4065" y="749"/>
                    <a:pt x="4124" y="653"/>
                  </a:cubicBezTo>
                  <a:cubicBezTo>
                    <a:pt x="4166" y="580"/>
                    <a:pt x="4072" y="448"/>
                    <a:pt x="3944" y="4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122;p57">
              <a:extLst>
                <a:ext uri="{FF2B5EF4-FFF2-40B4-BE49-F238E27FC236}">
                  <a16:creationId xmlns:a16="http://schemas.microsoft.com/office/drawing/2014/main" id="{A5DAD1F8-C97A-41EF-9E8E-FDC189336B92}"/>
                </a:ext>
              </a:extLst>
            </p:cNvPr>
            <p:cNvSpPr/>
            <p:nvPr/>
          </p:nvSpPr>
          <p:spPr>
            <a:xfrm>
              <a:off x="5870850" y="1712925"/>
              <a:ext cx="82850" cy="11625"/>
            </a:xfrm>
            <a:custGeom>
              <a:avLst/>
              <a:gdLst/>
              <a:ahLst/>
              <a:cxnLst/>
              <a:rect l="l" t="t" r="r" b="b"/>
              <a:pathLst>
                <a:path w="3314" h="465" extrusionOk="0">
                  <a:moveTo>
                    <a:pt x="3268" y="250"/>
                  </a:moveTo>
                  <a:cubicBezTo>
                    <a:pt x="3223" y="184"/>
                    <a:pt x="3136" y="138"/>
                    <a:pt x="3057" y="101"/>
                  </a:cubicBezTo>
                  <a:cubicBezTo>
                    <a:pt x="3008" y="76"/>
                    <a:pt x="2946" y="87"/>
                    <a:pt x="2887" y="84"/>
                  </a:cubicBezTo>
                  <a:cubicBezTo>
                    <a:pt x="2374" y="55"/>
                    <a:pt x="1862" y="18"/>
                    <a:pt x="1349" y="7"/>
                  </a:cubicBezTo>
                  <a:cubicBezTo>
                    <a:pt x="989" y="0"/>
                    <a:pt x="628" y="28"/>
                    <a:pt x="268" y="55"/>
                  </a:cubicBezTo>
                  <a:cubicBezTo>
                    <a:pt x="164" y="63"/>
                    <a:pt x="36" y="69"/>
                    <a:pt x="1" y="232"/>
                  </a:cubicBezTo>
                  <a:cubicBezTo>
                    <a:pt x="205" y="325"/>
                    <a:pt x="427" y="336"/>
                    <a:pt x="653" y="350"/>
                  </a:cubicBezTo>
                  <a:cubicBezTo>
                    <a:pt x="1314" y="388"/>
                    <a:pt x="1979" y="426"/>
                    <a:pt x="2644" y="458"/>
                  </a:cubicBezTo>
                  <a:cubicBezTo>
                    <a:pt x="2776" y="464"/>
                    <a:pt x="2911" y="458"/>
                    <a:pt x="3043" y="444"/>
                  </a:cubicBezTo>
                  <a:cubicBezTo>
                    <a:pt x="3189" y="426"/>
                    <a:pt x="3314" y="319"/>
                    <a:pt x="3268" y="2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123;p57">
              <a:extLst>
                <a:ext uri="{FF2B5EF4-FFF2-40B4-BE49-F238E27FC236}">
                  <a16:creationId xmlns:a16="http://schemas.microsoft.com/office/drawing/2014/main" id="{03D6C67B-99C9-46B3-B23F-749EC7F3D085}"/>
                </a:ext>
              </a:extLst>
            </p:cNvPr>
            <p:cNvSpPr/>
            <p:nvPr/>
          </p:nvSpPr>
          <p:spPr>
            <a:xfrm>
              <a:off x="5756425" y="2414350"/>
              <a:ext cx="85875" cy="16850"/>
            </a:xfrm>
            <a:custGeom>
              <a:avLst/>
              <a:gdLst/>
              <a:ahLst/>
              <a:cxnLst/>
              <a:rect l="l" t="t" r="r" b="b"/>
              <a:pathLst>
                <a:path w="3435" h="674" extrusionOk="0">
                  <a:moveTo>
                    <a:pt x="1730" y="642"/>
                  </a:moveTo>
                  <a:cubicBezTo>
                    <a:pt x="2145" y="604"/>
                    <a:pt x="2561" y="528"/>
                    <a:pt x="2970" y="452"/>
                  </a:cubicBezTo>
                  <a:cubicBezTo>
                    <a:pt x="3154" y="417"/>
                    <a:pt x="3344" y="365"/>
                    <a:pt x="3434" y="175"/>
                  </a:cubicBezTo>
                  <a:cubicBezTo>
                    <a:pt x="3372" y="1"/>
                    <a:pt x="3234" y="22"/>
                    <a:pt x="3105" y="57"/>
                  </a:cubicBezTo>
                  <a:cubicBezTo>
                    <a:pt x="2385" y="258"/>
                    <a:pt x="1646" y="324"/>
                    <a:pt x="901" y="338"/>
                  </a:cubicBezTo>
                  <a:cubicBezTo>
                    <a:pt x="600" y="341"/>
                    <a:pt x="309" y="379"/>
                    <a:pt x="1" y="535"/>
                  </a:cubicBezTo>
                  <a:cubicBezTo>
                    <a:pt x="229" y="625"/>
                    <a:pt x="437" y="656"/>
                    <a:pt x="645" y="656"/>
                  </a:cubicBezTo>
                  <a:cubicBezTo>
                    <a:pt x="1005" y="660"/>
                    <a:pt x="1369" y="674"/>
                    <a:pt x="1730" y="6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124;p57">
              <a:extLst>
                <a:ext uri="{FF2B5EF4-FFF2-40B4-BE49-F238E27FC236}">
                  <a16:creationId xmlns:a16="http://schemas.microsoft.com/office/drawing/2014/main" id="{164E68DB-4CAA-49B3-8E49-035837E6963F}"/>
                </a:ext>
              </a:extLst>
            </p:cNvPr>
            <p:cNvSpPr/>
            <p:nvPr/>
          </p:nvSpPr>
          <p:spPr>
            <a:xfrm>
              <a:off x="5863775" y="1842250"/>
              <a:ext cx="66700" cy="9375"/>
            </a:xfrm>
            <a:custGeom>
              <a:avLst/>
              <a:gdLst/>
              <a:ahLst/>
              <a:cxnLst/>
              <a:rect l="l" t="t" r="r" b="b"/>
              <a:pathLst>
                <a:path w="2668" h="375" extrusionOk="0">
                  <a:moveTo>
                    <a:pt x="2460" y="4"/>
                  </a:moveTo>
                  <a:cubicBezTo>
                    <a:pt x="1739" y="10"/>
                    <a:pt x="1015" y="17"/>
                    <a:pt x="294" y="38"/>
                  </a:cubicBezTo>
                  <a:cubicBezTo>
                    <a:pt x="194" y="42"/>
                    <a:pt x="97" y="108"/>
                    <a:pt x="0" y="146"/>
                  </a:cubicBezTo>
                  <a:cubicBezTo>
                    <a:pt x="3" y="183"/>
                    <a:pt x="7" y="218"/>
                    <a:pt x="10" y="257"/>
                  </a:cubicBezTo>
                  <a:cubicBezTo>
                    <a:pt x="117" y="287"/>
                    <a:pt x="221" y="343"/>
                    <a:pt x="333" y="346"/>
                  </a:cubicBezTo>
                  <a:cubicBezTo>
                    <a:pt x="998" y="364"/>
                    <a:pt x="1663" y="371"/>
                    <a:pt x="2328" y="375"/>
                  </a:cubicBezTo>
                  <a:cubicBezTo>
                    <a:pt x="2418" y="375"/>
                    <a:pt x="2511" y="333"/>
                    <a:pt x="2595" y="287"/>
                  </a:cubicBezTo>
                  <a:cubicBezTo>
                    <a:pt x="2633" y="267"/>
                    <a:pt x="2668" y="198"/>
                    <a:pt x="2661" y="153"/>
                  </a:cubicBezTo>
                  <a:cubicBezTo>
                    <a:pt x="2657" y="111"/>
                    <a:pt x="2609" y="66"/>
                    <a:pt x="2567" y="35"/>
                  </a:cubicBezTo>
                  <a:cubicBezTo>
                    <a:pt x="2540" y="10"/>
                    <a:pt x="2498" y="0"/>
                    <a:pt x="246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125;p57">
              <a:extLst>
                <a:ext uri="{FF2B5EF4-FFF2-40B4-BE49-F238E27FC236}">
                  <a16:creationId xmlns:a16="http://schemas.microsoft.com/office/drawing/2014/main" id="{15F3F4D0-16D0-4259-B5A1-D61B2CB0F00B}"/>
                </a:ext>
              </a:extLst>
            </p:cNvPr>
            <p:cNvSpPr/>
            <p:nvPr/>
          </p:nvSpPr>
          <p:spPr>
            <a:xfrm>
              <a:off x="5868325" y="1772500"/>
              <a:ext cx="74800" cy="12775"/>
            </a:xfrm>
            <a:custGeom>
              <a:avLst/>
              <a:gdLst/>
              <a:ahLst/>
              <a:cxnLst/>
              <a:rect l="l" t="t" r="r" b="b"/>
              <a:pathLst>
                <a:path w="2992" h="511" extrusionOk="0">
                  <a:moveTo>
                    <a:pt x="2988" y="292"/>
                  </a:moveTo>
                  <a:cubicBezTo>
                    <a:pt x="2991" y="240"/>
                    <a:pt x="2919" y="181"/>
                    <a:pt x="2867" y="139"/>
                  </a:cubicBezTo>
                  <a:cubicBezTo>
                    <a:pt x="2842" y="119"/>
                    <a:pt x="2794" y="125"/>
                    <a:pt x="2756" y="122"/>
                  </a:cubicBezTo>
                  <a:cubicBezTo>
                    <a:pt x="2243" y="91"/>
                    <a:pt x="1731" y="53"/>
                    <a:pt x="1218" y="26"/>
                  </a:cubicBezTo>
                  <a:cubicBezTo>
                    <a:pt x="951" y="11"/>
                    <a:pt x="684" y="1"/>
                    <a:pt x="417" y="18"/>
                  </a:cubicBezTo>
                  <a:cubicBezTo>
                    <a:pt x="303" y="26"/>
                    <a:pt x="188" y="98"/>
                    <a:pt x="1" y="171"/>
                  </a:cubicBezTo>
                  <a:cubicBezTo>
                    <a:pt x="157" y="247"/>
                    <a:pt x="234" y="306"/>
                    <a:pt x="320" y="320"/>
                  </a:cubicBezTo>
                  <a:cubicBezTo>
                    <a:pt x="507" y="351"/>
                    <a:pt x="698" y="358"/>
                    <a:pt x="888" y="375"/>
                  </a:cubicBezTo>
                  <a:cubicBezTo>
                    <a:pt x="1363" y="416"/>
                    <a:pt x="1835" y="469"/>
                    <a:pt x="2309" y="500"/>
                  </a:cubicBezTo>
                  <a:cubicBezTo>
                    <a:pt x="2496" y="510"/>
                    <a:pt x="2690" y="483"/>
                    <a:pt x="2874" y="451"/>
                  </a:cubicBezTo>
                  <a:cubicBezTo>
                    <a:pt x="2922" y="441"/>
                    <a:pt x="2988" y="347"/>
                    <a:pt x="2988" y="2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126;p57">
              <a:extLst>
                <a:ext uri="{FF2B5EF4-FFF2-40B4-BE49-F238E27FC236}">
                  <a16:creationId xmlns:a16="http://schemas.microsoft.com/office/drawing/2014/main" id="{A6176591-B9A4-4E06-85C4-4142ADD2C6A5}"/>
                </a:ext>
              </a:extLst>
            </p:cNvPr>
            <p:cNvSpPr/>
            <p:nvPr/>
          </p:nvSpPr>
          <p:spPr>
            <a:xfrm>
              <a:off x="5751325" y="1499050"/>
              <a:ext cx="85075" cy="17450"/>
            </a:xfrm>
            <a:custGeom>
              <a:avLst/>
              <a:gdLst/>
              <a:ahLst/>
              <a:cxnLst/>
              <a:rect l="l" t="t" r="r" b="b"/>
              <a:pathLst>
                <a:path w="3403" h="698" extrusionOk="0">
                  <a:moveTo>
                    <a:pt x="3080" y="365"/>
                  </a:moveTo>
                  <a:cubicBezTo>
                    <a:pt x="2363" y="246"/>
                    <a:pt x="1650" y="133"/>
                    <a:pt x="932" y="39"/>
                  </a:cubicBezTo>
                  <a:cubicBezTo>
                    <a:pt x="652" y="0"/>
                    <a:pt x="364" y="14"/>
                    <a:pt x="0" y="174"/>
                  </a:cubicBezTo>
                  <a:cubicBezTo>
                    <a:pt x="240" y="243"/>
                    <a:pt x="364" y="291"/>
                    <a:pt x="496" y="312"/>
                  </a:cubicBezTo>
                  <a:cubicBezTo>
                    <a:pt x="1341" y="440"/>
                    <a:pt x="2194" y="565"/>
                    <a:pt x="3043" y="683"/>
                  </a:cubicBezTo>
                  <a:cubicBezTo>
                    <a:pt x="3133" y="697"/>
                    <a:pt x="3230" y="686"/>
                    <a:pt x="3323" y="676"/>
                  </a:cubicBezTo>
                  <a:cubicBezTo>
                    <a:pt x="3351" y="673"/>
                    <a:pt x="3385" y="635"/>
                    <a:pt x="3392" y="606"/>
                  </a:cubicBezTo>
                  <a:cubicBezTo>
                    <a:pt x="3403" y="576"/>
                    <a:pt x="3396" y="520"/>
                    <a:pt x="3375" y="510"/>
                  </a:cubicBezTo>
                  <a:cubicBezTo>
                    <a:pt x="3281" y="451"/>
                    <a:pt x="3184" y="382"/>
                    <a:pt x="3080" y="3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127;p57">
              <a:extLst>
                <a:ext uri="{FF2B5EF4-FFF2-40B4-BE49-F238E27FC236}">
                  <a16:creationId xmlns:a16="http://schemas.microsoft.com/office/drawing/2014/main" id="{BBF008F6-C118-4463-8D65-365C06614A69}"/>
                </a:ext>
              </a:extLst>
            </p:cNvPr>
            <p:cNvSpPr/>
            <p:nvPr/>
          </p:nvSpPr>
          <p:spPr>
            <a:xfrm>
              <a:off x="5860450" y="1811575"/>
              <a:ext cx="69150" cy="9275"/>
            </a:xfrm>
            <a:custGeom>
              <a:avLst/>
              <a:gdLst/>
              <a:ahLst/>
              <a:cxnLst/>
              <a:rect l="l" t="t" r="r" b="b"/>
              <a:pathLst>
                <a:path w="2766" h="371" extrusionOk="0">
                  <a:moveTo>
                    <a:pt x="2686" y="67"/>
                  </a:moveTo>
                  <a:cubicBezTo>
                    <a:pt x="2603" y="28"/>
                    <a:pt x="2506" y="1"/>
                    <a:pt x="2416" y="1"/>
                  </a:cubicBezTo>
                  <a:cubicBezTo>
                    <a:pt x="1792" y="1"/>
                    <a:pt x="1165" y="4"/>
                    <a:pt x="538" y="14"/>
                  </a:cubicBezTo>
                  <a:cubicBezTo>
                    <a:pt x="368" y="14"/>
                    <a:pt x="199" y="38"/>
                    <a:pt x="1" y="215"/>
                  </a:cubicBezTo>
                  <a:cubicBezTo>
                    <a:pt x="129" y="267"/>
                    <a:pt x="191" y="313"/>
                    <a:pt x="258" y="313"/>
                  </a:cubicBezTo>
                  <a:cubicBezTo>
                    <a:pt x="1016" y="337"/>
                    <a:pt x="1771" y="358"/>
                    <a:pt x="2530" y="371"/>
                  </a:cubicBezTo>
                  <a:cubicBezTo>
                    <a:pt x="2582" y="371"/>
                    <a:pt x="2644" y="350"/>
                    <a:pt x="2690" y="319"/>
                  </a:cubicBezTo>
                  <a:cubicBezTo>
                    <a:pt x="2728" y="292"/>
                    <a:pt x="2766" y="236"/>
                    <a:pt x="2766" y="191"/>
                  </a:cubicBezTo>
                  <a:cubicBezTo>
                    <a:pt x="2766" y="150"/>
                    <a:pt x="2728" y="84"/>
                    <a:pt x="2686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128;p57">
              <a:extLst>
                <a:ext uri="{FF2B5EF4-FFF2-40B4-BE49-F238E27FC236}">
                  <a16:creationId xmlns:a16="http://schemas.microsoft.com/office/drawing/2014/main" id="{8D3331F3-6FBD-43A1-B14C-3BADD8F5A703}"/>
                </a:ext>
              </a:extLst>
            </p:cNvPr>
            <p:cNvSpPr/>
            <p:nvPr/>
          </p:nvSpPr>
          <p:spPr>
            <a:xfrm>
              <a:off x="6112350" y="2213225"/>
              <a:ext cx="56525" cy="46625"/>
            </a:xfrm>
            <a:custGeom>
              <a:avLst/>
              <a:gdLst/>
              <a:ahLst/>
              <a:cxnLst/>
              <a:rect l="l" t="t" r="r" b="b"/>
              <a:pathLst>
                <a:path w="2261" h="1865" extrusionOk="0">
                  <a:moveTo>
                    <a:pt x="11" y="1865"/>
                  </a:moveTo>
                  <a:cubicBezTo>
                    <a:pt x="122" y="1848"/>
                    <a:pt x="202" y="1851"/>
                    <a:pt x="264" y="1823"/>
                  </a:cubicBezTo>
                  <a:cubicBezTo>
                    <a:pt x="964" y="1481"/>
                    <a:pt x="1570" y="1023"/>
                    <a:pt x="2094" y="462"/>
                  </a:cubicBezTo>
                  <a:cubicBezTo>
                    <a:pt x="2166" y="386"/>
                    <a:pt x="2211" y="275"/>
                    <a:pt x="2246" y="174"/>
                  </a:cubicBezTo>
                  <a:cubicBezTo>
                    <a:pt x="2260" y="139"/>
                    <a:pt x="2225" y="63"/>
                    <a:pt x="2187" y="39"/>
                  </a:cubicBezTo>
                  <a:cubicBezTo>
                    <a:pt x="2149" y="11"/>
                    <a:pt x="2069" y="1"/>
                    <a:pt x="2031" y="21"/>
                  </a:cubicBezTo>
                  <a:cubicBezTo>
                    <a:pt x="1952" y="67"/>
                    <a:pt x="1886" y="136"/>
                    <a:pt x="1816" y="195"/>
                  </a:cubicBezTo>
                  <a:cubicBezTo>
                    <a:pt x="1539" y="441"/>
                    <a:pt x="1266" y="697"/>
                    <a:pt x="978" y="929"/>
                  </a:cubicBezTo>
                  <a:cubicBezTo>
                    <a:pt x="749" y="1117"/>
                    <a:pt x="493" y="1280"/>
                    <a:pt x="254" y="1460"/>
                  </a:cubicBezTo>
                  <a:cubicBezTo>
                    <a:pt x="140" y="1546"/>
                    <a:pt x="1" y="1626"/>
                    <a:pt x="11" y="18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129;p57">
              <a:extLst>
                <a:ext uri="{FF2B5EF4-FFF2-40B4-BE49-F238E27FC236}">
                  <a16:creationId xmlns:a16="http://schemas.microsoft.com/office/drawing/2014/main" id="{B034E73B-8225-4865-ABEC-5631C08B8792}"/>
                </a:ext>
              </a:extLst>
            </p:cNvPr>
            <p:cNvSpPr/>
            <p:nvPr/>
          </p:nvSpPr>
          <p:spPr>
            <a:xfrm>
              <a:off x="5804925" y="1566100"/>
              <a:ext cx="66750" cy="21250"/>
            </a:xfrm>
            <a:custGeom>
              <a:avLst/>
              <a:gdLst/>
              <a:ahLst/>
              <a:cxnLst/>
              <a:rect l="l" t="t" r="r" b="b"/>
              <a:pathLst>
                <a:path w="2670" h="850" extrusionOk="0">
                  <a:moveTo>
                    <a:pt x="2489" y="475"/>
                  </a:moveTo>
                  <a:cubicBezTo>
                    <a:pt x="1803" y="195"/>
                    <a:pt x="1078" y="59"/>
                    <a:pt x="341" y="11"/>
                  </a:cubicBezTo>
                  <a:cubicBezTo>
                    <a:pt x="209" y="0"/>
                    <a:pt x="74" y="14"/>
                    <a:pt x="1" y="187"/>
                  </a:cubicBezTo>
                  <a:cubicBezTo>
                    <a:pt x="77" y="229"/>
                    <a:pt x="150" y="299"/>
                    <a:pt x="234" y="312"/>
                  </a:cubicBezTo>
                  <a:cubicBezTo>
                    <a:pt x="961" y="444"/>
                    <a:pt x="1681" y="596"/>
                    <a:pt x="2381" y="832"/>
                  </a:cubicBezTo>
                  <a:cubicBezTo>
                    <a:pt x="2430" y="849"/>
                    <a:pt x="2500" y="846"/>
                    <a:pt x="2544" y="828"/>
                  </a:cubicBezTo>
                  <a:cubicBezTo>
                    <a:pt x="2593" y="811"/>
                    <a:pt x="2641" y="763"/>
                    <a:pt x="2655" y="718"/>
                  </a:cubicBezTo>
                  <a:cubicBezTo>
                    <a:pt x="2669" y="676"/>
                    <a:pt x="2652" y="610"/>
                    <a:pt x="2624" y="572"/>
                  </a:cubicBezTo>
                  <a:cubicBezTo>
                    <a:pt x="2593" y="531"/>
                    <a:pt x="2541" y="496"/>
                    <a:pt x="2489" y="4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130;p57">
              <a:extLst>
                <a:ext uri="{FF2B5EF4-FFF2-40B4-BE49-F238E27FC236}">
                  <a16:creationId xmlns:a16="http://schemas.microsoft.com/office/drawing/2014/main" id="{021EF7B5-6D06-4B74-B9F5-75D41763055A}"/>
                </a:ext>
              </a:extLst>
            </p:cNvPr>
            <p:cNvSpPr/>
            <p:nvPr/>
          </p:nvSpPr>
          <p:spPr>
            <a:xfrm>
              <a:off x="6114175" y="2274650"/>
              <a:ext cx="55550" cy="48025"/>
            </a:xfrm>
            <a:custGeom>
              <a:avLst/>
              <a:gdLst/>
              <a:ahLst/>
              <a:cxnLst/>
              <a:rect l="l" t="t" r="r" b="b"/>
              <a:pathLst>
                <a:path w="2222" h="1921" extrusionOk="0">
                  <a:moveTo>
                    <a:pt x="2037" y="14"/>
                  </a:moveTo>
                  <a:cubicBezTo>
                    <a:pt x="1972" y="38"/>
                    <a:pt x="1903" y="80"/>
                    <a:pt x="1858" y="136"/>
                  </a:cubicBezTo>
                  <a:cubicBezTo>
                    <a:pt x="1425" y="652"/>
                    <a:pt x="905" y="1074"/>
                    <a:pt x="347" y="1456"/>
                  </a:cubicBezTo>
                  <a:cubicBezTo>
                    <a:pt x="195" y="1556"/>
                    <a:pt x="56" y="1674"/>
                    <a:pt x="0" y="1920"/>
                  </a:cubicBezTo>
                  <a:cubicBezTo>
                    <a:pt x="129" y="1889"/>
                    <a:pt x="226" y="1882"/>
                    <a:pt x="299" y="1844"/>
                  </a:cubicBezTo>
                  <a:cubicBezTo>
                    <a:pt x="1054" y="1469"/>
                    <a:pt x="1674" y="946"/>
                    <a:pt x="2180" y="288"/>
                  </a:cubicBezTo>
                  <a:cubicBezTo>
                    <a:pt x="2200" y="260"/>
                    <a:pt x="2221" y="225"/>
                    <a:pt x="2221" y="191"/>
                  </a:cubicBezTo>
                  <a:cubicBezTo>
                    <a:pt x="2221" y="139"/>
                    <a:pt x="2218" y="77"/>
                    <a:pt x="2187" y="46"/>
                  </a:cubicBezTo>
                  <a:cubicBezTo>
                    <a:pt x="2156" y="14"/>
                    <a:pt x="2079" y="1"/>
                    <a:pt x="2037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131;p57">
              <a:extLst>
                <a:ext uri="{FF2B5EF4-FFF2-40B4-BE49-F238E27FC236}">
                  <a16:creationId xmlns:a16="http://schemas.microsoft.com/office/drawing/2014/main" id="{E0A94240-121C-416B-A90E-D3662607D5D7}"/>
                </a:ext>
              </a:extLst>
            </p:cNvPr>
            <p:cNvSpPr/>
            <p:nvPr/>
          </p:nvSpPr>
          <p:spPr>
            <a:xfrm>
              <a:off x="5863850" y="1887475"/>
              <a:ext cx="71650" cy="12650"/>
            </a:xfrm>
            <a:custGeom>
              <a:avLst/>
              <a:gdLst/>
              <a:ahLst/>
              <a:cxnLst/>
              <a:rect l="l" t="t" r="r" b="b"/>
              <a:pathLst>
                <a:path w="2866" h="506" extrusionOk="0">
                  <a:moveTo>
                    <a:pt x="2626" y="339"/>
                  </a:moveTo>
                  <a:cubicBezTo>
                    <a:pt x="2682" y="333"/>
                    <a:pt x="2741" y="315"/>
                    <a:pt x="2783" y="284"/>
                  </a:cubicBezTo>
                  <a:cubicBezTo>
                    <a:pt x="2824" y="253"/>
                    <a:pt x="2866" y="194"/>
                    <a:pt x="2858" y="152"/>
                  </a:cubicBezTo>
                  <a:cubicBezTo>
                    <a:pt x="2855" y="111"/>
                    <a:pt x="2804" y="58"/>
                    <a:pt x="2762" y="34"/>
                  </a:cubicBezTo>
                  <a:cubicBezTo>
                    <a:pt x="2713" y="10"/>
                    <a:pt x="2651" y="0"/>
                    <a:pt x="2596" y="3"/>
                  </a:cubicBezTo>
                  <a:cubicBezTo>
                    <a:pt x="1819" y="58"/>
                    <a:pt x="1043" y="114"/>
                    <a:pt x="271" y="183"/>
                  </a:cubicBezTo>
                  <a:cubicBezTo>
                    <a:pt x="177" y="191"/>
                    <a:pt x="90" y="277"/>
                    <a:pt x="0" y="325"/>
                  </a:cubicBezTo>
                  <a:cubicBezTo>
                    <a:pt x="10" y="364"/>
                    <a:pt x="21" y="398"/>
                    <a:pt x="31" y="433"/>
                  </a:cubicBezTo>
                  <a:cubicBezTo>
                    <a:pt x="143" y="453"/>
                    <a:pt x="250" y="485"/>
                    <a:pt x="357" y="488"/>
                  </a:cubicBezTo>
                  <a:cubicBezTo>
                    <a:pt x="1120" y="506"/>
                    <a:pt x="1875" y="429"/>
                    <a:pt x="2626" y="3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132;p57">
              <a:extLst>
                <a:ext uri="{FF2B5EF4-FFF2-40B4-BE49-F238E27FC236}">
                  <a16:creationId xmlns:a16="http://schemas.microsoft.com/office/drawing/2014/main" id="{6C5DA689-20E4-4C93-987F-E92DF3DD4D6D}"/>
                </a:ext>
              </a:extLst>
            </p:cNvPr>
            <p:cNvSpPr/>
            <p:nvPr/>
          </p:nvSpPr>
          <p:spPr>
            <a:xfrm>
              <a:off x="6116075" y="2072825"/>
              <a:ext cx="56425" cy="42300"/>
            </a:xfrm>
            <a:custGeom>
              <a:avLst/>
              <a:gdLst/>
              <a:ahLst/>
              <a:cxnLst/>
              <a:rect l="l" t="t" r="r" b="b"/>
              <a:pathLst>
                <a:path w="2257" h="1692" extrusionOk="0">
                  <a:moveTo>
                    <a:pt x="472" y="1515"/>
                  </a:moveTo>
                  <a:cubicBezTo>
                    <a:pt x="880" y="1286"/>
                    <a:pt x="1283" y="1043"/>
                    <a:pt x="1670" y="784"/>
                  </a:cubicBezTo>
                  <a:cubicBezTo>
                    <a:pt x="1854" y="659"/>
                    <a:pt x="2003" y="486"/>
                    <a:pt x="2156" y="326"/>
                  </a:cubicBezTo>
                  <a:cubicBezTo>
                    <a:pt x="2204" y="278"/>
                    <a:pt x="2228" y="202"/>
                    <a:pt x="2249" y="136"/>
                  </a:cubicBezTo>
                  <a:cubicBezTo>
                    <a:pt x="2257" y="108"/>
                    <a:pt x="2236" y="63"/>
                    <a:pt x="2215" y="42"/>
                  </a:cubicBezTo>
                  <a:cubicBezTo>
                    <a:pt x="2190" y="21"/>
                    <a:pt x="2142" y="0"/>
                    <a:pt x="2114" y="11"/>
                  </a:cubicBezTo>
                  <a:cubicBezTo>
                    <a:pt x="2045" y="32"/>
                    <a:pt x="1966" y="56"/>
                    <a:pt x="1917" y="104"/>
                  </a:cubicBezTo>
                  <a:cubicBezTo>
                    <a:pt x="1480" y="544"/>
                    <a:pt x="947" y="856"/>
                    <a:pt x="416" y="1172"/>
                  </a:cubicBezTo>
                  <a:cubicBezTo>
                    <a:pt x="236" y="1276"/>
                    <a:pt x="60" y="1383"/>
                    <a:pt x="1" y="1601"/>
                  </a:cubicBezTo>
                  <a:cubicBezTo>
                    <a:pt x="184" y="1692"/>
                    <a:pt x="337" y="1588"/>
                    <a:pt x="472" y="15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133;p57">
              <a:extLst>
                <a:ext uri="{FF2B5EF4-FFF2-40B4-BE49-F238E27FC236}">
                  <a16:creationId xmlns:a16="http://schemas.microsoft.com/office/drawing/2014/main" id="{6D8829CD-9E07-492A-BA96-7AE45CAE7931}"/>
                </a:ext>
              </a:extLst>
            </p:cNvPr>
            <p:cNvSpPr/>
            <p:nvPr/>
          </p:nvSpPr>
          <p:spPr>
            <a:xfrm>
              <a:off x="6117125" y="2241925"/>
              <a:ext cx="52775" cy="42725"/>
            </a:xfrm>
            <a:custGeom>
              <a:avLst/>
              <a:gdLst/>
              <a:ahLst/>
              <a:cxnLst/>
              <a:rect l="l" t="t" r="r" b="b"/>
              <a:pathLst>
                <a:path w="2111" h="1709" extrusionOk="0">
                  <a:moveTo>
                    <a:pt x="1753" y="152"/>
                  </a:moveTo>
                  <a:cubicBezTo>
                    <a:pt x="1327" y="571"/>
                    <a:pt x="825" y="901"/>
                    <a:pt x="333" y="1248"/>
                  </a:cubicBezTo>
                  <a:cubicBezTo>
                    <a:pt x="184" y="1355"/>
                    <a:pt x="18" y="1455"/>
                    <a:pt x="0" y="1708"/>
                  </a:cubicBezTo>
                  <a:cubicBezTo>
                    <a:pt x="506" y="1587"/>
                    <a:pt x="1189" y="1171"/>
                    <a:pt x="1747" y="648"/>
                  </a:cubicBezTo>
                  <a:cubicBezTo>
                    <a:pt x="1903" y="502"/>
                    <a:pt x="2111" y="378"/>
                    <a:pt x="2107" y="128"/>
                  </a:cubicBezTo>
                  <a:cubicBezTo>
                    <a:pt x="1972" y="0"/>
                    <a:pt x="1847" y="55"/>
                    <a:pt x="1753" y="1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134;p57">
              <a:extLst>
                <a:ext uri="{FF2B5EF4-FFF2-40B4-BE49-F238E27FC236}">
                  <a16:creationId xmlns:a16="http://schemas.microsoft.com/office/drawing/2014/main" id="{6367FD31-FE3D-4D68-8488-3BD03CA346E1}"/>
                </a:ext>
              </a:extLst>
            </p:cNvPr>
            <p:cNvSpPr/>
            <p:nvPr/>
          </p:nvSpPr>
          <p:spPr>
            <a:xfrm>
              <a:off x="5241825" y="1565325"/>
              <a:ext cx="66375" cy="29450"/>
            </a:xfrm>
            <a:custGeom>
              <a:avLst/>
              <a:gdLst/>
              <a:ahLst/>
              <a:cxnLst/>
              <a:rect l="l" t="t" r="r" b="b"/>
              <a:pathLst>
                <a:path w="2655" h="1178" extrusionOk="0">
                  <a:moveTo>
                    <a:pt x="173" y="845"/>
                  </a:moveTo>
                  <a:cubicBezTo>
                    <a:pt x="90" y="880"/>
                    <a:pt x="0" y="928"/>
                    <a:pt x="7" y="1040"/>
                  </a:cubicBezTo>
                  <a:cubicBezTo>
                    <a:pt x="10" y="1130"/>
                    <a:pt x="156" y="1178"/>
                    <a:pt x="295" y="1140"/>
                  </a:cubicBezTo>
                  <a:cubicBezTo>
                    <a:pt x="347" y="1126"/>
                    <a:pt x="402" y="1109"/>
                    <a:pt x="454" y="1088"/>
                  </a:cubicBezTo>
                  <a:cubicBezTo>
                    <a:pt x="1033" y="853"/>
                    <a:pt x="1611" y="616"/>
                    <a:pt x="2187" y="378"/>
                  </a:cubicBezTo>
                  <a:cubicBezTo>
                    <a:pt x="2356" y="309"/>
                    <a:pt x="2537" y="242"/>
                    <a:pt x="2655" y="52"/>
                  </a:cubicBezTo>
                  <a:cubicBezTo>
                    <a:pt x="2374" y="0"/>
                    <a:pt x="2127" y="63"/>
                    <a:pt x="1906" y="146"/>
                  </a:cubicBezTo>
                  <a:cubicBezTo>
                    <a:pt x="1324" y="364"/>
                    <a:pt x="752" y="607"/>
                    <a:pt x="173" y="8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135;p57">
              <a:extLst>
                <a:ext uri="{FF2B5EF4-FFF2-40B4-BE49-F238E27FC236}">
                  <a16:creationId xmlns:a16="http://schemas.microsoft.com/office/drawing/2014/main" id="{64E04B6D-5C8B-4F52-9DC7-0064C64BDD28}"/>
                </a:ext>
              </a:extLst>
            </p:cNvPr>
            <p:cNvSpPr/>
            <p:nvPr/>
          </p:nvSpPr>
          <p:spPr>
            <a:xfrm>
              <a:off x="6117200" y="2007600"/>
              <a:ext cx="59200" cy="46100"/>
            </a:xfrm>
            <a:custGeom>
              <a:avLst/>
              <a:gdLst/>
              <a:ahLst/>
              <a:cxnLst/>
              <a:rect l="l" t="t" r="r" b="b"/>
              <a:pathLst>
                <a:path w="2368" h="1844" extrusionOk="0">
                  <a:moveTo>
                    <a:pt x="2004" y="170"/>
                  </a:moveTo>
                  <a:cubicBezTo>
                    <a:pt x="1574" y="648"/>
                    <a:pt x="1047" y="1009"/>
                    <a:pt x="507" y="1352"/>
                  </a:cubicBezTo>
                  <a:cubicBezTo>
                    <a:pt x="323" y="1466"/>
                    <a:pt x="146" y="1594"/>
                    <a:pt x="1" y="1843"/>
                  </a:cubicBezTo>
                  <a:cubicBezTo>
                    <a:pt x="690" y="1729"/>
                    <a:pt x="1155" y="1344"/>
                    <a:pt x="1622" y="984"/>
                  </a:cubicBezTo>
                  <a:cubicBezTo>
                    <a:pt x="1924" y="752"/>
                    <a:pt x="2253" y="520"/>
                    <a:pt x="2367" y="135"/>
                  </a:cubicBezTo>
                  <a:cubicBezTo>
                    <a:pt x="2208" y="1"/>
                    <a:pt x="2097" y="70"/>
                    <a:pt x="2004" y="1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136;p57">
              <a:extLst>
                <a:ext uri="{FF2B5EF4-FFF2-40B4-BE49-F238E27FC236}">
                  <a16:creationId xmlns:a16="http://schemas.microsoft.com/office/drawing/2014/main" id="{7F07DBBD-DDAA-42E8-8004-00ABB2ED423A}"/>
                </a:ext>
              </a:extLst>
            </p:cNvPr>
            <p:cNvSpPr/>
            <p:nvPr/>
          </p:nvSpPr>
          <p:spPr>
            <a:xfrm>
              <a:off x="5805725" y="1526850"/>
              <a:ext cx="60400" cy="16925"/>
            </a:xfrm>
            <a:custGeom>
              <a:avLst/>
              <a:gdLst/>
              <a:ahLst/>
              <a:cxnLst/>
              <a:rect l="l" t="t" r="r" b="b"/>
              <a:pathLst>
                <a:path w="2416" h="677" extrusionOk="0">
                  <a:moveTo>
                    <a:pt x="2121" y="278"/>
                  </a:moveTo>
                  <a:cubicBezTo>
                    <a:pt x="1566" y="126"/>
                    <a:pt x="1002" y="49"/>
                    <a:pt x="426" y="22"/>
                  </a:cubicBezTo>
                  <a:cubicBezTo>
                    <a:pt x="281" y="14"/>
                    <a:pt x="118" y="1"/>
                    <a:pt x="0" y="146"/>
                  </a:cubicBezTo>
                  <a:cubicBezTo>
                    <a:pt x="98" y="278"/>
                    <a:pt x="243" y="305"/>
                    <a:pt x="385" y="334"/>
                  </a:cubicBezTo>
                  <a:cubicBezTo>
                    <a:pt x="946" y="447"/>
                    <a:pt x="1507" y="555"/>
                    <a:pt x="2068" y="663"/>
                  </a:cubicBezTo>
                  <a:cubicBezTo>
                    <a:pt x="2142" y="673"/>
                    <a:pt x="2221" y="676"/>
                    <a:pt x="2294" y="663"/>
                  </a:cubicBezTo>
                  <a:cubicBezTo>
                    <a:pt x="2339" y="652"/>
                    <a:pt x="2391" y="600"/>
                    <a:pt x="2401" y="559"/>
                  </a:cubicBezTo>
                  <a:cubicBezTo>
                    <a:pt x="2415" y="513"/>
                    <a:pt x="2398" y="441"/>
                    <a:pt x="2364" y="413"/>
                  </a:cubicBezTo>
                  <a:cubicBezTo>
                    <a:pt x="2294" y="354"/>
                    <a:pt x="2207" y="302"/>
                    <a:pt x="2121" y="2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137;p57">
              <a:extLst>
                <a:ext uri="{FF2B5EF4-FFF2-40B4-BE49-F238E27FC236}">
                  <a16:creationId xmlns:a16="http://schemas.microsoft.com/office/drawing/2014/main" id="{2CAE796C-0A68-4AB7-AC49-58CE94E36EEC}"/>
                </a:ext>
              </a:extLst>
            </p:cNvPr>
            <p:cNvSpPr/>
            <p:nvPr/>
          </p:nvSpPr>
          <p:spPr>
            <a:xfrm>
              <a:off x="5871975" y="1657750"/>
              <a:ext cx="60325" cy="15500"/>
            </a:xfrm>
            <a:custGeom>
              <a:avLst/>
              <a:gdLst/>
              <a:ahLst/>
              <a:cxnLst/>
              <a:rect l="l" t="t" r="r" b="b"/>
              <a:pathLst>
                <a:path w="2413" h="620" extrusionOk="0">
                  <a:moveTo>
                    <a:pt x="2146" y="242"/>
                  </a:moveTo>
                  <a:cubicBezTo>
                    <a:pt x="1595" y="79"/>
                    <a:pt x="1030" y="17"/>
                    <a:pt x="458" y="4"/>
                  </a:cubicBezTo>
                  <a:cubicBezTo>
                    <a:pt x="309" y="0"/>
                    <a:pt x="154" y="10"/>
                    <a:pt x="1" y="232"/>
                  </a:cubicBezTo>
                  <a:cubicBezTo>
                    <a:pt x="192" y="281"/>
                    <a:pt x="330" y="343"/>
                    <a:pt x="472" y="354"/>
                  </a:cubicBezTo>
                  <a:cubicBezTo>
                    <a:pt x="1023" y="395"/>
                    <a:pt x="1570" y="468"/>
                    <a:pt x="2104" y="599"/>
                  </a:cubicBezTo>
                  <a:cubicBezTo>
                    <a:pt x="2177" y="620"/>
                    <a:pt x="2257" y="610"/>
                    <a:pt x="2329" y="599"/>
                  </a:cubicBezTo>
                  <a:cubicBezTo>
                    <a:pt x="2360" y="596"/>
                    <a:pt x="2402" y="558"/>
                    <a:pt x="2405" y="530"/>
                  </a:cubicBezTo>
                  <a:cubicBezTo>
                    <a:pt x="2412" y="482"/>
                    <a:pt x="2412" y="409"/>
                    <a:pt x="2381" y="381"/>
                  </a:cubicBezTo>
                  <a:cubicBezTo>
                    <a:pt x="2316" y="322"/>
                    <a:pt x="2232" y="267"/>
                    <a:pt x="2146" y="2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138;p57">
              <a:extLst>
                <a:ext uri="{FF2B5EF4-FFF2-40B4-BE49-F238E27FC236}">
                  <a16:creationId xmlns:a16="http://schemas.microsoft.com/office/drawing/2014/main" id="{BD11E92C-7DF0-4F88-A70C-DAED1028ACA7}"/>
                </a:ext>
              </a:extLst>
            </p:cNvPr>
            <p:cNvSpPr/>
            <p:nvPr/>
          </p:nvSpPr>
          <p:spPr>
            <a:xfrm>
              <a:off x="6126825" y="2140050"/>
              <a:ext cx="45325" cy="36500"/>
            </a:xfrm>
            <a:custGeom>
              <a:avLst/>
              <a:gdLst/>
              <a:ahLst/>
              <a:cxnLst/>
              <a:rect l="l" t="t" r="r" b="b"/>
              <a:pathLst>
                <a:path w="1813" h="1460" extrusionOk="0">
                  <a:moveTo>
                    <a:pt x="1813" y="108"/>
                  </a:moveTo>
                  <a:cubicBezTo>
                    <a:pt x="1750" y="73"/>
                    <a:pt x="1677" y="11"/>
                    <a:pt x="1601" y="4"/>
                  </a:cubicBezTo>
                  <a:cubicBezTo>
                    <a:pt x="1539" y="1"/>
                    <a:pt x="1462" y="55"/>
                    <a:pt x="1407" y="100"/>
                  </a:cubicBezTo>
                  <a:cubicBezTo>
                    <a:pt x="1012" y="409"/>
                    <a:pt x="621" y="721"/>
                    <a:pt x="229" y="1036"/>
                  </a:cubicBezTo>
                  <a:cubicBezTo>
                    <a:pt x="156" y="1095"/>
                    <a:pt x="80" y="1154"/>
                    <a:pt x="31" y="1230"/>
                  </a:cubicBezTo>
                  <a:cubicBezTo>
                    <a:pt x="1" y="1279"/>
                    <a:pt x="11" y="1362"/>
                    <a:pt x="28" y="1421"/>
                  </a:cubicBezTo>
                  <a:cubicBezTo>
                    <a:pt x="35" y="1442"/>
                    <a:pt x="139" y="1459"/>
                    <a:pt x="177" y="1442"/>
                  </a:cubicBezTo>
                  <a:cubicBezTo>
                    <a:pt x="808" y="1165"/>
                    <a:pt x="1341" y="770"/>
                    <a:pt x="1771" y="246"/>
                  </a:cubicBezTo>
                  <a:cubicBezTo>
                    <a:pt x="1792" y="218"/>
                    <a:pt x="1792" y="177"/>
                    <a:pt x="1813" y="1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139;p57">
              <a:extLst>
                <a:ext uri="{FF2B5EF4-FFF2-40B4-BE49-F238E27FC236}">
                  <a16:creationId xmlns:a16="http://schemas.microsoft.com/office/drawing/2014/main" id="{C7A7D741-C295-4E00-9241-F8499D612649}"/>
                </a:ext>
              </a:extLst>
            </p:cNvPr>
            <p:cNvSpPr/>
            <p:nvPr/>
          </p:nvSpPr>
          <p:spPr>
            <a:xfrm>
              <a:off x="5877600" y="1741950"/>
              <a:ext cx="62600" cy="10500"/>
            </a:xfrm>
            <a:custGeom>
              <a:avLst/>
              <a:gdLst/>
              <a:ahLst/>
              <a:cxnLst/>
              <a:rect l="l" t="t" r="r" b="b"/>
              <a:pathLst>
                <a:path w="2504" h="420" extrusionOk="0">
                  <a:moveTo>
                    <a:pt x="2198" y="412"/>
                  </a:moveTo>
                  <a:cubicBezTo>
                    <a:pt x="2254" y="416"/>
                    <a:pt x="2319" y="419"/>
                    <a:pt x="2361" y="395"/>
                  </a:cubicBezTo>
                  <a:cubicBezTo>
                    <a:pt x="2416" y="360"/>
                    <a:pt x="2471" y="301"/>
                    <a:pt x="2492" y="242"/>
                  </a:cubicBezTo>
                  <a:cubicBezTo>
                    <a:pt x="2503" y="208"/>
                    <a:pt x="2457" y="125"/>
                    <a:pt x="2420" y="111"/>
                  </a:cubicBezTo>
                  <a:cubicBezTo>
                    <a:pt x="2298" y="66"/>
                    <a:pt x="2170" y="17"/>
                    <a:pt x="2046" y="14"/>
                  </a:cubicBezTo>
                  <a:cubicBezTo>
                    <a:pt x="1553" y="4"/>
                    <a:pt x="1061" y="0"/>
                    <a:pt x="573" y="17"/>
                  </a:cubicBezTo>
                  <a:cubicBezTo>
                    <a:pt x="410" y="21"/>
                    <a:pt x="250" y="87"/>
                    <a:pt x="1" y="146"/>
                  </a:cubicBezTo>
                  <a:cubicBezTo>
                    <a:pt x="233" y="349"/>
                    <a:pt x="427" y="333"/>
                    <a:pt x="611" y="343"/>
                  </a:cubicBezTo>
                  <a:cubicBezTo>
                    <a:pt x="1141" y="370"/>
                    <a:pt x="1667" y="391"/>
                    <a:pt x="2198" y="4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140;p57">
              <a:extLst>
                <a:ext uri="{FF2B5EF4-FFF2-40B4-BE49-F238E27FC236}">
                  <a16:creationId xmlns:a16="http://schemas.microsoft.com/office/drawing/2014/main" id="{F8A54CD2-B96B-4A45-92C0-091F74778DAE}"/>
                </a:ext>
              </a:extLst>
            </p:cNvPr>
            <p:cNvSpPr/>
            <p:nvPr/>
          </p:nvSpPr>
          <p:spPr>
            <a:xfrm>
              <a:off x="6118750" y="2112500"/>
              <a:ext cx="47000" cy="35175"/>
            </a:xfrm>
            <a:custGeom>
              <a:avLst/>
              <a:gdLst/>
              <a:ahLst/>
              <a:cxnLst/>
              <a:rect l="l" t="t" r="r" b="b"/>
              <a:pathLst>
                <a:path w="1880" h="1407" extrusionOk="0">
                  <a:moveTo>
                    <a:pt x="1862" y="184"/>
                  </a:moveTo>
                  <a:cubicBezTo>
                    <a:pt x="1879" y="142"/>
                    <a:pt x="1872" y="52"/>
                    <a:pt x="1844" y="38"/>
                  </a:cubicBezTo>
                  <a:cubicBezTo>
                    <a:pt x="1789" y="11"/>
                    <a:pt x="1709" y="1"/>
                    <a:pt x="1643" y="11"/>
                  </a:cubicBezTo>
                  <a:cubicBezTo>
                    <a:pt x="1592" y="17"/>
                    <a:pt x="1543" y="63"/>
                    <a:pt x="1505" y="101"/>
                  </a:cubicBezTo>
                  <a:cubicBezTo>
                    <a:pt x="1186" y="420"/>
                    <a:pt x="791" y="634"/>
                    <a:pt x="410" y="874"/>
                  </a:cubicBezTo>
                  <a:cubicBezTo>
                    <a:pt x="271" y="960"/>
                    <a:pt x="150" y="1074"/>
                    <a:pt x="29" y="1189"/>
                  </a:cubicBezTo>
                  <a:cubicBezTo>
                    <a:pt x="1" y="1213"/>
                    <a:pt x="18" y="1279"/>
                    <a:pt x="8" y="1407"/>
                  </a:cubicBezTo>
                  <a:cubicBezTo>
                    <a:pt x="711" y="1175"/>
                    <a:pt x="1245" y="849"/>
                    <a:pt x="1706" y="409"/>
                  </a:cubicBezTo>
                  <a:cubicBezTo>
                    <a:pt x="1771" y="347"/>
                    <a:pt x="1824" y="263"/>
                    <a:pt x="1862" y="1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141;p57">
              <a:extLst>
                <a:ext uri="{FF2B5EF4-FFF2-40B4-BE49-F238E27FC236}">
                  <a16:creationId xmlns:a16="http://schemas.microsoft.com/office/drawing/2014/main" id="{B68B8775-1676-4F0E-9732-CC7F3299F9D8}"/>
                </a:ext>
              </a:extLst>
            </p:cNvPr>
            <p:cNvSpPr/>
            <p:nvPr/>
          </p:nvSpPr>
          <p:spPr>
            <a:xfrm>
              <a:off x="5884275" y="1685625"/>
              <a:ext cx="60075" cy="12575"/>
            </a:xfrm>
            <a:custGeom>
              <a:avLst/>
              <a:gdLst/>
              <a:ahLst/>
              <a:cxnLst/>
              <a:rect l="l" t="t" r="r" b="b"/>
              <a:pathLst>
                <a:path w="2403" h="503" extrusionOk="0">
                  <a:moveTo>
                    <a:pt x="2135" y="149"/>
                  </a:moveTo>
                  <a:cubicBezTo>
                    <a:pt x="1536" y="1"/>
                    <a:pt x="926" y="25"/>
                    <a:pt x="316" y="80"/>
                  </a:cubicBezTo>
                  <a:cubicBezTo>
                    <a:pt x="247" y="87"/>
                    <a:pt x="185" y="143"/>
                    <a:pt x="1" y="237"/>
                  </a:cubicBezTo>
                  <a:cubicBezTo>
                    <a:pt x="226" y="306"/>
                    <a:pt x="348" y="368"/>
                    <a:pt x="472" y="378"/>
                  </a:cubicBezTo>
                  <a:cubicBezTo>
                    <a:pt x="1002" y="424"/>
                    <a:pt x="1536" y="455"/>
                    <a:pt x="2070" y="493"/>
                  </a:cubicBezTo>
                  <a:cubicBezTo>
                    <a:pt x="2253" y="503"/>
                    <a:pt x="2402" y="434"/>
                    <a:pt x="2385" y="344"/>
                  </a:cubicBezTo>
                  <a:cubicBezTo>
                    <a:pt x="2361" y="212"/>
                    <a:pt x="2253" y="178"/>
                    <a:pt x="2135" y="1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142;p57">
              <a:extLst>
                <a:ext uri="{FF2B5EF4-FFF2-40B4-BE49-F238E27FC236}">
                  <a16:creationId xmlns:a16="http://schemas.microsoft.com/office/drawing/2014/main" id="{9DF1C4FB-15D5-4D7B-8880-E4533F263774}"/>
                </a:ext>
              </a:extLst>
            </p:cNvPr>
            <p:cNvSpPr/>
            <p:nvPr/>
          </p:nvSpPr>
          <p:spPr>
            <a:xfrm>
              <a:off x="6117800" y="2179875"/>
              <a:ext cx="48875" cy="32775"/>
            </a:xfrm>
            <a:custGeom>
              <a:avLst/>
              <a:gdLst/>
              <a:ahLst/>
              <a:cxnLst/>
              <a:rect l="l" t="t" r="r" b="b"/>
              <a:pathLst>
                <a:path w="1955" h="1311" extrusionOk="0">
                  <a:moveTo>
                    <a:pt x="71" y="1307"/>
                  </a:moveTo>
                  <a:cubicBezTo>
                    <a:pt x="140" y="1301"/>
                    <a:pt x="202" y="1311"/>
                    <a:pt x="250" y="1290"/>
                  </a:cubicBezTo>
                  <a:cubicBezTo>
                    <a:pt x="853" y="1058"/>
                    <a:pt x="1401" y="736"/>
                    <a:pt x="1862" y="292"/>
                  </a:cubicBezTo>
                  <a:cubicBezTo>
                    <a:pt x="1900" y="254"/>
                    <a:pt x="1927" y="202"/>
                    <a:pt x="1945" y="154"/>
                  </a:cubicBezTo>
                  <a:cubicBezTo>
                    <a:pt x="1955" y="122"/>
                    <a:pt x="1945" y="77"/>
                    <a:pt x="1924" y="53"/>
                  </a:cubicBezTo>
                  <a:cubicBezTo>
                    <a:pt x="1907" y="29"/>
                    <a:pt x="1855" y="1"/>
                    <a:pt x="1830" y="8"/>
                  </a:cubicBezTo>
                  <a:cubicBezTo>
                    <a:pt x="1726" y="42"/>
                    <a:pt x="1619" y="77"/>
                    <a:pt x="1529" y="133"/>
                  </a:cubicBezTo>
                  <a:cubicBezTo>
                    <a:pt x="1294" y="282"/>
                    <a:pt x="1068" y="452"/>
                    <a:pt x="832" y="600"/>
                  </a:cubicBezTo>
                  <a:cubicBezTo>
                    <a:pt x="624" y="732"/>
                    <a:pt x="406" y="843"/>
                    <a:pt x="202" y="971"/>
                  </a:cubicBezTo>
                  <a:cubicBezTo>
                    <a:pt x="125" y="1019"/>
                    <a:pt x="63" y="1096"/>
                    <a:pt x="18" y="1172"/>
                  </a:cubicBezTo>
                  <a:cubicBezTo>
                    <a:pt x="1" y="1197"/>
                    <a:pt x="50" y="1259"/>
                    <a:pt x="71" y="13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143;p57">
              <a:extLst>
                <a:ext uri="{FF2B5EF4-FFF2-40B4-BE49-F238E27FC236}">
                  <a16:creationId xmlns:a16="http://schemas.microsoft.com/office/drawing/2014/main" id="{D8D8ABDB-ED53-470B-804C-13B8C4473D89}"/>
                </a:ext>
              </a:extLst>
            </p:cNvPr>
            <p:cNvSpPr/>
            <p:nvPr/>
          </p:nvSpPr>
          <p:spPr>
            <a:xfrm>
              <a:off x="5870325" y="1634000"/>
              <a:ext cx="53925" cy="15100"/>
            </a:xfrm>
            <a:custGeom>
              <a:avLst/>
              <a:gdLst/>
              <a:ahLst/>
              <a:cxnLst/>
              <a:rect l="l" t="t" r="r" b="b"/>
              <a:pathLst>
                <a:path w="2157" h="604" extrusionOk="0">
                  <a:moveTo>
                    <a:pt x="2021" y="333"/>
                  </a:moveTo>
                  <a:cubicBezTo>
                    <a:pt x="1494" y="91"/>
                    <a:pt x="933" y="1"/>
                    <a:pt x="351" y="77"/>
                  </a:cubicBezTo>
                  <a:cubicBezTo>
                    <a:pt x="268" y="87"/>
                    <a:pt x="191" y="153"/>
                    <a:pt x="1" y="247"/>
                  </a:cubicBezTo>
                  <a:cubicBezTo>
                    <a:pt x="607" y="486"/>
                    <a:pt x="1144" y="385"/>
                    <a:pt x="1630" y="555"/>
                  </a:cubicBezTo>
                  <a:cubicBezTo>
                    <a:pt x="1747" y="597"/>
                    <a:pt x="1889" y="593"/>
                    <a:pt x="2021" y="600"/>
                  </a:cubicBezTo>
                  <a:cubicBezTo>
                    <a:pt x="2052" y="604"/>
                    <a:pt x="2087" y="569"/>
                    <a:pt x="2156" y="538"/>
                  </a:cubicBezTo>
                  <a:cubicBezTo>
                    <a:pt x="2111" y="465"/>
                    <a:pt x="2087" y="364"/>
                    <a:pt x="2021" y="3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144;p57">
              <a:extLst>
                <a:ext uri="{FF2B5EF4-FFF2-40B4-BE49-F238E27FC236}">
                  <a16:creationId xmlns:a16="http://schemas.microsoft.com/office/drawing/2014/main" id="{B122FEE1-4C87-4F92-9896-2F09F8758695}"/>
                </a:ext>
              </a:extLst>
            </p:cNvPr>
            <p:cNvSpPr/>
            <p:nvPr/>
          </p:nvSpPr>
          <p:spPr>
            <a:xfrm>
              <a:off x="6128025" y="2044675"/>
              <a:ext cx="45175" cy="36225"/>
            </a:xfrm>
            <a:custGeom>
              <a:avLst/>
              <a:gdLst/>
              <a:ahLst/>
              <a:cxnLst/>
              <a:rect l="l" t="t" r="r" b="b"/>
              <a:pathLst>
                <a:path w="1807" h="1449" extrusionOk="0">
                  <a:moveTo>
                    <a:pt x="375" y="960"/>
                  </a:moveTo>
                  <a:cubicBezTo>
                    <a:pt x="289" y="1030"/>
                    <a:pt x="205" y="1109"/>
                    <a:pt x="136" y="1196"/>
                  </a:cubicBezTo>
                  <a:cubicBezTo>
                    <a:pt x="87" y="1258"/>
                    <a:pt x="1" y="1331"/>
                    <a:pt x="108" y="1449"/>
                  </a:cubicBezTo>
                  <a:cubicBezTo>
                    <a:pt x="687" y="1241"/>
                    <a:pt x="1117" y="829"/>
                    <a:pt x="1571" y="451"/>
                  </a:cubicBezTo>
                  <a:cubicBezTo>
                    <a:pt x="1685" y="357"/>
                    <a:pt x="1806" y="256"/>
                    <a:pt x="1750" y="0"/>
                  </a:cubicBezTo>
                  <a:cubicBezTo>
                    <a:pt x="1619" y="49"/>
                    <a:pt x="1504" y="63"/>
                    <a:pt x="1425" y="125"/>
                  </a:cubicBezTo>
                  <a:cubicBezTo>
                    <a:pt x="1068" y="395"/>
                    <a:pt x="722" y="676"/>
                    <a:pt x="375" y="9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145;p57">
              <a:extLst>
                <a:ext uri="{FF2B5EF4-FFF2-40B4-BE49-F238E27FC236}">
                  <a16:creationId xmlns:a16="http://schemas.microsoft.com/office/drawing/2014/main" id="{D23EAFEA-5876-4E9E-A2C5-40ACE0547CAF}"/>
                </a:ext>
              </a:extLst>
            </p:cNvPr>
            <p:cNvSpPr/>
            <p:nvPr/>
          </p:nvSpPr>
          <p:spPr>
            <a:xfrm>
              <a:off x="5895975" y="2048675"/>
              <a:ext cx="14675" cy="20200"/>
            </a:xfrm>
            <a:custGeom>
              <a:avLst/>
              <a:gdLst/>
              <a:ahLst/>
              <a:cxnLst/>
              <a:rect l="l" t="t" r="r" b="b"/>
              <a:pathLst>
                <a:path w="587" h="808" extrusionOk="0">
                  <a:moveTo>
                    <a:pt x="358" y="807"/>
                  </a:moveTo>
                  <a:cubicBezTo>
                    <a:pt x="579" y="561"/>
                    <a:pt x="586" y="256"/>
                    <a:pt x="364" y="55"/>
                  </a:cubicBezTo>
                  <a:cubicBezTo>
                    <a:pt x="319" y="17"/>
                    <a:pt x="219" y="0"/>
                    <a:pt x="163" y="21"/>
                  </a:cubicBezTo>
                  <a:cubicBezTo>
                    <a:pt x="108" y="42"/>
                    <a:pt x="43" y="117"/>
                    <a:pt x="35" y="176"/>
                  </a:cubicBezTo>
                  <a:cubicBezTo>
                    <a:pt x="1" y="450"/>
                    <a:pt x="91" y="672"/>
                    <a:pt x="358" y="8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146;p57">
              <a:extLst>
                <a:ext uri="{FF2B5EF4-FFF2-40B4-BE49-F238E27FC236}">
                  <a16:creationId xmlns:a16="http://schemas.microsoft.com/office/drawing/2014/main" id="{5363F043-21D1-4F74-8FAB-4358D12D1293}"/>
                </a:ext>
              </a:extLst>
            </p:cNvPr>
            <p:cNvSpPr/>
            <p:nvPr/>
          </p:nvSpPr>
          <p:spPr>
            <a:xfrm>
              <a:off x="5647800" y="967275"/>
              <a:ext cx="17275" cy="13300"/>
            </a:xfrm>
            <a:custGeom>
              <a:avLst/>
              <a:gdLst/>
              <a:ahLst/>
              <a:cxnLst/>
              <a:rect l="l" t="t" r="r" b="b"/>
              <a:pathLst>
                <a:path w="691" h="532" extrusionOk="0">
                  <a:moveTo>
                    <a:pt x="434" y="524"/>
                  </a:moveTo>
                  <a:cubicBezTo>
                    <a:pt x="562" y="521"/>
                    <a:pt x="690" y="386"/>
                    <a:pt x="669" y="254"/>
                  </a:cubicBezTo>
                  <a:cubicBezTo>
                    <a:pt x="649" y="220"/>
                    <a:pt x="631" y="157"/>
                    <a:pt x="590" y="132"/>
                  </a:cubicBezTo>
                  <a:cubicBezTo>
                    <a:pt x="493" y="77"/>
                    <a:pt x="389" y="25"/>
                    <a:pt x="282" y="12"/>
                  </a:cubicBezTo>
                  <a:cubicBezTo>
                    <a:pt x="202" y="1"/>
                    <a:pt x="77" y="32"/>
                    <a:pt x="42" y="87"/>
                  </a:cubicBezTo>
                  <a:cubicBezTo>
                    <a:pt x="1" y="146"/>
                    <a:pt x="12" y="268"/>
                    <a:pt x="49" y="337"/>
                  </a:cubicBezTo>
                  <a:cubicBezTo>
                    <a:pt x="129" y="469"/>
                    <a:pt x="268" y="531"/>
                    <a:pt x="434" y="5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147;p57">
              <a:extLst>
                <a:ext uri="{FF2B5EF4-FFF2-40B4-BE49-F238E27FC236}">
                  <a16:creationId xmlns:a16="http://schemas.microsoft.com/office/drawing/2014/main" id="{1F1CC24A-5DD4-41C7-9C56-DDB007D29539}"/>
                </a:ext>
              </a:extLst>
            </p:cNvPr>
            <p:cNvSpPr/>
            <p:nvPr/>
          </p:nvSpPr>
          <p:spPr>
            <a:xfrm>
              <a:off x="5892775" y="2423825"/>
              <a:ext cx="13000" cy="11175"/>
            </a:xfrm>
            <a:custGeom>
              <a:avLst/>
              <a:gdLst/>
              <a:ahLst/>
              <a:cxnLst/>
              <a:rect l="l" t="t" r="r" b="b"/>
              <a:pathLst>
                <a:path w="520" h="447" extrusionOk="0">
                  <a:moveTo>
                    <a:pt x="516" y="239"/>
                  </a:moveTo>
                  <a:cubicBezTo>
                    <a:pt x="513" y="108"/>
                    <a:pt x="403" y="0"/>
                    <a:pt x="267" y="0"/>
                  </a:cubicBezTo>
                  <a:cubicBezTo>
                    <a:pt x="129" y="4"/>
                    <a:pt x="0" y="121"/>
                    <a:pt x="14" y="236"/>
                  </a:cubicBezTo>
                  <a:cubicBezTo>
                    <a:pt x="28" y="357"/>
                    <a:pt x="153" y="447"/>
                    <a:pt x="299" y="440"/>
                  </a:cubicBezTo>
                  <a:cubicBezTo>
                    <a:pt x="420" y="437"/>
                    <a:pt x="520" y="343"/>
                    <a:pt x="516" y="2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148;p57">
              <a:extLst>
                <a:ext uri="{FF2B5EF4-FFF2-40B4-BE49-F238E27FC236}">
                  <a16:creationId xmlns:a16="http://schemas.microsoft.com/office/drawing/2014/main" id="{7AEECCCB-CFB7-47FB-874D-8FEF90A9A34F}"/>
                </a:ext>
              </a:extLst>
            </p:cNvPr>
            <p:cNvSpPr/>
            <p:nvPr/>
          </p:nvSpPr>
          <p:spPr>
            <a:xfrm>
              <a:off x="5569775" y="590050"/>
              <a:ext cx="3050" cy="2100"/>
            </a:xfrm>
            <a:custGeom>
              <a:avLst/>
              <a:gdLst/>
              <a:ahLst/>
              <a:cxnLst/>
              <a:rect l="l" t="t" r="r" b="b"/>
              <a:pathLst>
                <a:path w="122" h="84" extrusionOk="0">
                  <a:moveTo>
                    <a:pt x="0" y="50"/>
                  </a:moveTo>
                  <a:cubicBezTo>
                    <a:pt x="31" y="63"/>
                    <a:pt x="63" y="77"/>
                    <a:pt x="93" y="84"/>
                  </a:cubicBezTo>
                  <a:cubicBezTo>
                    <a:pt x="97" y="84"/>
                    <a:pt x="122" y="50"/>
                    <a:pt x="122" y="45"/>
                  </a:cubicBezTo>
                  <a:cubicBezTo>
                    <a:pt x="101" y="29"/>
                    <a:pt x="80" y="0"/>
                    <a:pt x="59" y="0"/>
                  </a:cubicBezTo>
                  <a:cubicBezTo>
                    <a:pt x="38" y="0"/>
                    <a:pt x="21" y="32"/>
                    <a:pt x="0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149;p57">
              <a:extLst>
                <a:ext uri="{FF2B5EF4-FFF2-40B4-BE49-F238E27FC236}">
                  <a16:creationId xmlns:a16="http://schemas.microsoft.com/office/drawing/2014/main" id="{29E7E8E7-1174-4F4B-9897-AF6D6022E90B}"/>
                </a:ext>
              </a:extLst>
            </p:cNvPr>
            <p:cNvSpPr/>
            <p:nvPr/>
          </p:nvSpPr>
          <p:spPr>
            <a:xfrm>
              <a:off x="6217000" y="668525"/>
              <a:ext cx="105175" cy="67675"/>
            </a:xfrm>
            <a:custGeom>
              <a:avLst/>
              <a:gdLst/>
              <a:ahLst/>
              <a:cxnLst/>
              <a:rect l="l" t="t" r="r" b="b"/>
              <a:pathLst>
                <a:path w="4207" h="2707" extrusionOk="0">
                  <a:moveTo>
                    <a:pt x="4082" y="11"/>
                  </a:moveTo>
                  <a:cubicBezTo>
                    <a:pt x="3916" y="42"/>
                    <a:pt x="3739" y="56"/>
                    <a:pt x="3597" y="133"/>
                  </a:cubicBezTo>
                  <a:cubicBezTo>
                    <a:pt x="3212" y="333"/>
                    <a:pt x="2835" y="549"/>
                    <a:pt x="2474" y="784"/>
                  </a:cubicBezTo>
                  <a:cubicBezTo>
                    <a:pt x="1698" y="1283"/>
                    <a:pt x="936" y="1799"/>
                    <a:pt x="170" y="2311"/>
                  </a:cubicBezTo>
                  <a:cubicBezTo>
                    <a:pt x="101" y="2361"/>
                    <a:pt x="52" y="2444"/>
                    <a:pt x="0" y="2503"/>
                  </a:cubicBezTo>
                  <a:cubicBezTo>
                    <a:pt x="111" y="2682"/>
                    <a:pt x="260" y="2706"/>
                    <a:pt x="409" y="2637"/>
                  </a:cubicBezTo>
                  <a:cubicBezTo>
                    <a:pt x="631" y="2537"/>
                    <a:pt x="849" y="2423"/>
                    <a:pt x="1054" y="2291"/>
                  </a:cubicBezTo>
                  <a:cubicBezTo>
                    <a:pt x="2017" y="1667"/>
                    <a:pt x="2976" y="1040"/>
                    <a:pt x="3932" y="410"/>
                  </a:cubicBezTo>
                  <a:cubicBezTo>
                    <a:pt x="4026" y="351"/>
                    <a:pt x="4095" y="261"/>
                    <a:pt x="4165" y="178"/>
                  </a:cubicBezTo>
                  <a:cubicBezTo>
                    <a:pt x="4207" y="129"/>
                    <a:pt x="4140" y="1"/>
                    <a:pt x="408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150;p57">
              <a:extLst>
                <a:ext uri="{FF2B5EF4-FFF2-40B4-BE49-F238E27FC236}">
                  <a16:creationId xmlns:a16="http://schemas.microsoft.com/office/drawing/2014/main" id="{C0D4001F-C400-4E0C-AB1A-444FE4ABC483}"/>
                </a:ext>
              </a:extLst>
            </p:cNvPr>
            <p:cNvSpPr/>
            <p:nvPr/>
          </p:nvSpPr>
          <p:spPr>
            <a:xfrm>
              <a:off x="6241775" y="594725"/>
              <a:ext cx="96250" cy="69150"/>
            </a:xfrm>
            <a:custGeom>
              <a:avLst/>
              <a:gdLst/>
              <a:ahLst/>
              <a:cxnLst/>
              <a:rect l="l" t="t" r="r" b="b"/>
              <a:pathLst>
                <a:path w="3850" h="2766" extrusionOk="0">
                  <a:moveTo>
                    <a:pt x="3122" y="274"/>
                  </a:moveTo>
                  <a:cubicBezTo>
                    <a:pt x="2495" y="662"/>
                    <a:pt x="1875" y="1057"/>
                    <a:pt x="1265" y="1463"/>
                  </a:cubicBezTo>
                  <a:cubicBezTo>
                    <a:pt x="950" y="1671"/>
                    <a:pt x="651" y="1900"/>
                    <a:pt x="354" y="2128"/>
                  </a:cubicBezTo>
                  <a:cubicBezTo>
                    <a:pt x="236" y="2222"/>
                    <a:pt x="128" y="2329"/>
                    <a:pt x="38" y="2444"/>
                  </a:cubicBezTo>
                  <a:cubicBezTo>
                    <a:pt x="4" y="2489"/>
                    <a:pt x="0" y="2593"/>
                    <a:pt x="28" y="2644"/>
                  </a:cubicBezTo>
                  <a:cubicBezTo>
                    <a:pt x="77" y="2727"/>
                    <a:pt x="181" y="2765"/>
                    <a:pt x="274" y="2714"/>
                  </a:cubicBezTo>
                  <a:cubicBezTo>
                    <a:pt x="392" y="2655"/>
                    <a:pt x="499" y="2578"/>
                    <a:pt x="606" y="2503"/>
                  </a:cubicBezTo>
                  <a:cubicBezTo>
                    <a:pt x="1019" y="2204"/>
                    <a:pt x="1424" y="1900"/>
                    <a:pt x="1844" y="1615"/>
                  </a:cubicBezTo>
                  <a:cubicBezTo>
                    <a:pt x="2343" y="1276"/>
                    <a:pt x="2855" y="957"/>
                    <a:pt x="3357" y="628"/>
                  </a:cubicBezTo>
                  <a:cubicBezTo>
                    <a:pt x="3499" y="534"/>
                    <a:pt x="3635" y="427"/>
                    <a:pt x="3752" y="309"/>
                  </a:cubicBezTo>
                  <a:cubicBezTo>
                    <a:pt x="3805" y="257"/>
                    <a:pt x="3811" y="164"/>
                    <a:pt x="3850" y="66"/>
                  </a:cubicBezTo>
                  <a:cubicBezTo>
                    <a:pt x="3531" y="1"/>
                    <a:pt x="3323" y="149"/>
                    <a:pt x="3122" y="2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151;p57">
              <a:extLst>
                <a:ext uri="{FF2B5EF4-FFF2-40B4-BE49-F238E27FC236}">
                  <a16:creationId xmlns:a16="http://schemas.microsoft.com/office/drawing/2014/main" id="{F7A98E17-2008-4B39-8F65-4F60CECA7406}"/>
                </a:ext>
              </a:extLst>
            </p:cNvPr>
            <p:cNvSpPr/>
            <p:nvPr/>
          </p:nvSpPr>
          <p:spPr>
            <a:xfrm>
              <a:off x="6224025" y="634300"/>
              <a:ext cx="92100" cy="62575"/>
            </a:xfrm>
            <a:custGeom>
              <a:avLst/>
              <a:gdLst/>
              <a:ahLst/>
              <a:cxnLst/>
              <a:rect l="l" t="t" r="r" b="b"/>
              <a:pathLst>
                <a:path w="3684" h="2503" extrusionOk="0">
                  <a:moveTo>
                    <a:pt x="159" y="2500"/>
                  </a:moveTo>
                  <a:cubicBezTo>
                    <a:pt x="288" y="2503"/>
                    <a:pt x="433" y="2492"/>
                    <a:pt x="533" y="2430"/>
                  </a:cubicBezTo>
                  <a:cubicBezTo>
                    <a:pt x="769" y="2278"/>
                    <a:pt x="995" y="2105"/>
                    <a:pt x="1206" y="1924"/>
                  </a:cubicBezTo>
                  <a:cubicBezTo>
                    <a:pt x="1843" y="1370"/>
                    <a:pt x="2529" y="885"/>
                    <a:pt x="3291" y="496"/>
                  </a:cubicBezTo>
                  <a:cubicBezTo>
                    <a:pt x="3406" y="437"/>
                    <a:pt x="3513" y="362"/>
                    <a:pt x="3614" y="279"/>
                  </a:cubicBezTo>
                  <a:cubicBezTo>
                    <a:pt x="3651" y="250"/>
                    <a:pt x="3651" y="181"/>
                    <a:pt x="3683" y="101"/>
                  </a:cubicBezTo>
                  <a:cubicBezTo>
                    <a:pt x="3617" y="71"/>
                    <a:pt x="3548" y="1"/>
                    <a:pt x="3499" y="12"/>
                  </a:cubicBezTo>
                  <a:cubicBezTo>
                    <a:pt x="3316" y="53"/>
                    <a:pt x="3125" y="98"/>
                    <a:pt x="2965" y="188"/>
                  </a:cubicBezTo>
                  <a:cubicBezTo>
                    <a:pt x="2512" y="452"/>
                    <a:pt x="2062" y="728"/>
                    <a:pt x="1628" y="1019"/>
                  </a:cubicBezTo>
                  <a:cubicBezTo>
                    <a:pt x="1081" y="1384"/>
                    <a:pt x="658" y="1897"/>
                    <a:pt x="69" y="2212"/>
                  </a:cubicBezTo>
                  <a:cubicBezTo>
                    <a:pt x="31" y="2233"/>
                    <a:pt x="0" y="2319"/>
                    <a:pt x="18" y="2357"/>
                  </a:cubicBezTo>
                  <a:cubicBezTo>
                    <a:pt x="45" y="2416"/>
                    <a:pt x="111" y="2500"/>
                    <a:pt x="159" y="25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152;p57">
              <a:extLst>
                <a:ext uri="{FF2B5EF4-FFF2-40B4-BE49-F238E27FC236}">
                  <a16:creationId xmlns:a16="http://schemas.microsoft.com/office/drawing/2014/main" id="{FEEDE1BE-0A0B-4CB2-9562-28A2A967AC6A}"/>
                </a:ext>
              </a:extLst>
            </p:cNvPr>
            <p:cNvSpPr/>
            <p:nvPr/>
          </p:nvSpPr>
          <p:spPr>
            <a:xfrm>
              <a:off x="6219675" y="710550"/>
              <a:ext cx="86925" cy="58575"/>
            </a:xfrm>
            <a:custGeom>
              <a:avLst/>
              <a:gdLst/>
              <a:ahLst/>
              <a:cxnLst/>
              <a:rect l="l" t="t" r="r" b="b"/>
              <a:pathLst>
                <a:path w="3477" h="2343" extrusionOk="0">
                  <a:moveTo>
                    <a:pt x="3046" y="35"/>
                  </a:moveTo>
                  <a:cubicBezTo>
                    <a:pt x="2848" y="94"/>
                    <a:pt x="2661" y="191"/>
                    <a:pt x="2471" y="277"/>
                  </a:cubicBezTo>
                  <a:cubicBezTo>
                    <a:pt x="1546" y="707"/>
                    <a:pt x="881" y="1473"/>
                    <a:pt x="59" y="2037"/>
                  </a:cubicBezTo>
                  <a:cubicBezTo>
                    <a:pt x="18" y="2065"/>
                    <a:pt x="0" y="2180"/>
                    <a:pt x="29" y="2228"/>
                  </a:cubicBezTo>
                  <a:cubicBezTo>
                    <a:pt x="53" y="2284"/>
                    <a:pt x="142" y="2343"/>
                    <a:pt x="202" y="2339"/>
                  </a:cubicBezTo>
                  <a:cubicBezTo>
                    <a:pt x="309" y="2329"/>
                    <a:pt x="430" y="2301"/>
                    <a:pt x="517" y="2242"/>
                  </a:cubicBezTo>
                  <a:cubicBezTo>
                    <a:pt x="735" y="2097"/>
                    <a:pt x="947" y="1937"/>
                    <a:pt x="1148" y="1767"/>
                  </a:cubicBezTo>
                  <a:cubicBezTo>
                    <a:pt x="1730" y="1262"/>
                    <a:pt x="2349" y="804"/>
                    <a:pt x="3064" y="478"/>
                  </a:cubicBezTo>
                  <a:cubicBezTo>
                    <a:pt x="3164" y="430"/>
                    <a:pt x="3272" y="378"/>
                    <a:pt x="3351" y="305"/>
                  </a:cubicBezTo>
                  <a:cubicBezTo>
                    <a:pt x="3410" y="250"/>
                    <a:pt x="3424" y="152"/>
                    <a:pt x="3476" y="28"/>
                  </a:cubicBezTo>
                  <a:cubicBezTo>
                    <a:pt x="3299" y="28"/>
                    <a:pt x="3164" y="0"/>
                    <a:pt x="3046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153;p57">
              <a:extLst>
                <a:ext uri="{FF2B5EF4-FFF2-40B4-BE49-F238E27FC236}">
                  <a16:creationId xmlns:a16="http://schemas.microsoft.com/office/drawing/2014/main" id="{D3CBB3EE-BC65-4B03-A2A5-81FBF8DAD44D}"/>
                </a:ext>
              </a:extLst>
            </p:cNvPr>
            <p:cNvSpPr/>
            <p:nvPr/>
          </p:nvSpPr>
          <p:spPr>
            <a:xfrm>
              <a:off x="6191600" y="788675"/>
              <a:ext cx="83375" cy="44100"/>
            </a:xfrm>
            <a:custGeom>
              <a:avLst/>
              <a:gdLst/>
              <a:ahLst/>
              <a:cxnLst/>
              <a:rect l="l" t="t" r="r" b="b"/>
              <a:pathLst>
                <a:path w="3335" h="1764" extrusionOk="0">
                  <a:moveTo>
                    <a:pt x="3151" y="8"/>
                  </a:moveTo>
                  <a:cubicBezTo>
                    <a:pt x="3040" y="0"/>
                    <a:pt x="2919" y="0"/>
                    <a:pt x="2818" y="35"/>
                  </a:cubicBezTo>
                  <a:cubicBezTo>
                    <a:pt x="2624" y="108"/>
                    <a:pt x="2440" y="205"/>
                    <a:pt x="2250" y="288"/>
                  </a:cubicBezTo>
                  <a:cubicBezTo>
                    <a:pt x="1512" y="617"/>
                    <a:pt x="891" y="1161"/>
                    <a:pt x="105" y="1404"/>
                  </a:cubicBezTo>
                  <a:cubicBezTo>
                    <a:pt x="1" y="1435"/>
                    <a:pt x="1" y="1626"/>
                    <a:pt x="101" y="1677"/>
                  </a:cubicBezTo>
                  <a:cubicBezTo>
                    <a:pt x="164" y="1712"/>
                    <a:pt x="237" y="1733"/>
                    <a:pt x="258" y="1743"/>
                  </a:cubicBezTo>
                  <a:cubicBezTo>
                    <a:pt x="573" y="1764"/>
                    <a:pt x="784" y="1632"/>
                    <a:pt x="999" y="1518"/>
                  </a:cubicBezTo>
                  <a:cubicBezTo>
                    <a:pt x="1678" y="1154"/>
                    <a:pt x="2361" y="790"/>
                    <a:pt x="3036" y="423"/>
                  </a:cubicBezTo>
                  <a:cubicBezTo>
                    <a:pt x="3116" y="382"/>
                    <a:pt x="3189" y="323"/>
                    <a:pt x="3255" y="257"/>
                  </a:cubicBezTo>
                  <a:cubicBezTo>
                    <a:pt x="3334" y="181"/>
                    <a:pt x="3265" y="11"/>
                    <a:pt x="315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154;p57">
              <a:extLst>
                <a:ext uri="{FF2B5EF4-FFF2-40B4-BE49-F238E27FC236}">
                  <a16:creationId xmlns:a16="http://schemas.microsoft.com/office/drawing/2014/main" id="{FF7942E2-B1C4-4668-8B22-8B45F6244A27}"/>
                </a:ext>
              </a:extLst>
            </p:cNvPr>
            <p:cNvSpPr/>
            <p:nvPr/>
          </p:nvSpPr>
          <p:spPr>
            <a:xfrm>
              <a:off x="6211100" y="751525"/>
              <a:ext cx="81275" cy="48350"/>
            </a:xfrm>
            <a:custGeom>
              <a:avLst/>
              <a:gdLst/>
              <a:ahLst/>
              <a:cxnLst/>
              <a:rect l="l" t="t" r="r" b="b"/>
              <a:pathLst>
                <a:path w="3251" h="1934" extrusionOk="0">
                  <a:moveTo>
                    <a:pt x="2790" y="48"/>
                  </a:moveTo>
                  <a:cubicBezTo>
                    <a:pt x="2475" y="173"/>
                    <a:pt x="2149" y="288"/>
                    <a:pt x="1858" y="454"/>
                  </a:cubicBezTo>
                  <a:cubicBezTo>
                    <a:pt x="1320" y="766"/>
                    <a:pt x="808" y="1109"/>
                    <a:pt x="285" y="1445"/>
                  </a:cubicBezTo>
                  <a:cubicBezTo>
                    <a:pt x="194" y="1504"/>
                    <a:pt x="108" y="1580"/>
                    <a:pt x="36" y="1663"/>
                  </a:cubicBezTo>
                  <a:cubicBezTo>
                    <a:pt x="7" y="1694"/>
                    <a:pt x="1" y="1777"/>
                    <a:pt x="25" y="1809"/>
                  </a:cubicBezTo>
                  <a:cubicBezTo>
                    <a:pt x="63" y="1864"/>
                    <a:pt x="132" y="1913"/>
                    <a:pt x="198" y="1923"/>
                  </a:cubicBezTo>
                  <a:cubicBezTo>
                    <a:pt x="268" y="1934"/>
                    <a:pt x="347" y="1906"/>
                    <a:pt x="413" y="1874"/>
                  </a:cubicBezTo>
                  <a:cubicBezTo>
                    <a:pt x="530" y="1815"/>
                    <a:pt x="642" y="1740"/>
                    <a:pt x="752" y="1673"/>
                  </a:cubicBezTo>
                  <a:cubicBezTo>
                    <a:pt x="1491" y="1227"/>
                    <a:pt x="2184" y="704"/>
                    <a:pt x="3015" y="419"/>
                  </a:cubicBezTo>
                  <a:cubicBezTo>
                    <a:pt x="3067" y="402"/>
                    <a:pt x="3133" y="374"/>
                    <a:pt x="3157" y="333"/>
                  </a:cubicBezTo>
                  <a:cubicBezTo>
                    <a:pt x="3202" y="260"/>
                    <a:pt x="3220" y="173"/>
                    <a:pt x="3250" y="90"/>
                  </a:cubicBezTo>
                  <a:cubicBezTo>
                    <a:pt x="2939" y="14"/>
                    <a:pt x="2914" y="0"/>
                    <a:pt x="2790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155;p57">
              <a:extLst>
                <a:ext uri="{FF2B5EF4-FFF2-40B4-BE49-F238E27FC236}">
                  <a16:creationId xmlns:a16="http://schemas.microsoft.com/office/drawing/2014/main" id="{46C4C47B-C83C-43B9-BC02-EFD2CE6D5201}"/>
                </a:ext>
              </a:extLst>
            </p:cNvPr>
            <p:cNvSpPr/>
            <p:nvPr/>
          </p:nvSpPr>
          <p:spPr>
            <a:xfrm>
              <a:off x="6246000" y="539300"/>
              <a:ext cx="76700" cy="52675"/>
            </a:xfrm>
            <a:custGeom>
              <a:avLst/>
              <a:gdLst/>
              <a:ahLst/>
              <a:cxnLst/>
              <a:rect l="l" t="t" r="r" b="b"/>
              <a:pathLst>
                <a:path w="3068" h="2107" extrusionOk="0">
                  <a:moveTo>
                    <a:pt x="500" y="1976"/>
                  </a:moveTo>
                  <a:cubicBezTo>
                    <a:pt x="1272" y="1542"/>
                    <a:pt x="2021" y="1067"/>
                    <a:pt x="2710" y="516"/>
                  </a:cubicBezTo>
                  <a:cubicBezTo>
                    <a:pt x="2866" y="391"/>
                    <a:pt x="3005" y="250"/>
                    <a:pt x="3068" y="17"/>
                  </a:cubicBezTo>
                  <a:cubicBezTo>
                    <a:pt x="2762" y="1"/>
                    <a:pt x="2565" y="142"/>
                    <a:pt x="2361" y="271"/>
                  </a:cubicBezTo>
                  <a:cubicBezTo>
                    <a:pt x="1664" y="721"/>
                    <a:pt x="968" y="1168"/>
                    <a:pt x="271" y="1615"/>
                  </a:cubicBezTo>
                  <a:cubicBezTo>
                    <a:pt x="46" y="1760"/>
                    <a:pt x="1" y="1833"/>
                    <a:pt x="49" y="1951"/>
                  </a:cubicBezTo>
                  <a:cubicBezTo>
                    <a:pt x="108" y="2083"/>
                    <a:pt x="268" y="2107"/>
                    <a:pt x="500" y="19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156;p57">
              <a:extLst>
                <a:ext uri="{FF2B5EF4-FFF2-40B4-BE49-F238E27FC236}">
                  <a16:creationId xmlns:a16="http://schemas.microsoft.com/office/drawing/2014/main" id="{E422CCEF-C9BF-4B8A-8789-F9D2BA607EE0}"/>
                </a:ext>
              </a:extLst>
            </p:cNvPr>
            <p:cNvSpPr/>
            <p:nvPr/>
          </p:nvSpPr>
          <p:spPr>
            <a:xfrm>
              <a:off x="6241175" y="579500"/>
              <a:ext cx="73625" cy="52350"/>
            </a:xfrm>
            <a:custGeom>
              <a:avLst/>
              <a:gdLst/>
              <a:ahLst/>
              <a:cxnLst/>
              <a:rect l="l" t="t" r="r" b="b"/>
              <a:pathLst>
                <a:path w="2945" h="2094" extrusionOk="0">
                  <a:moveTo>
                    <a:pt x="232" y="2082"/>
                  </a:moveTo>
                  <a:cubicBezTo>
                    <a:pt x="322" y="2065"/>
                    <a:pt x="408" y="2017"/>
                    <a:pt x="485" y="1964"/>
                  </a:cubicBezTo>
                  <a:cubicBezTo>
                    <a:pt x="1147" y="1503"/>
                    <a:pt x="1805" y="1036"/>
                    <a:pt x="2463" y="571"/>
                  </a:cubicBezTo>
                  <a:cubicBezTo>
                    <a:pt x="2658" y="433"/>
                    <a:pt x="2803" y="253"/>
                    <a:pt x="2945" y="0"/>
                  </a:cubicBezTo>
                  <a:cubicBezTo>
                    <a:pt x="2640" y="38"/>
                    <a:pt x="2425" y="146"/>
                    <a:pt x="2214" y="264"/>
                  </a:cubicBezTo>
                  <a:cubicBezTo>
                    <a:pt x="1500" y="651"/>
                    <a:pt x="842" y="1119"/>
                    <a:pt x="215" y="1625"/>
                  </a:cubicBezTo>
                  <a:cubicBezTo>
                    <a:pt x="146" y="1681"/>
                    <a:pt x="72" y="1750"/>
                    <a:pt x="31" y="1826"/>
                  </a:cubicBezTo>
                  <a:cubicBezTo>
                    <a:pt x="0" y="1881"/>
                    <a:pt x="0" y="1982"/>
                    <a:pt x="34" y="2023"/>
                  </a:cubicBezTo>
                  <a:cubicBezTo>
                    <a:pt x="72" y="2068"/>
                    <a:pt x="170" y="2093"/>
                    <a:pt x="232" y="20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157;p57">
              <a:extLst>
                <a:ext uri="{FF2B5EF4-FFF2-40B4-BE49-F238E27FC236}">
                  <a16:creationId xmlns:a16="http://schemas.microsoft.com/office/drawing/2014/main" id="{97F546F8-769D-4983-B235-EB239B64AE7C}"/>
                </a:ext>
              </a:extLst>
            </p:cNvPr>
            <p:cNvSpPr/>
            <p:nvPr/>
          </p:nvSpPr>
          <p:spPr>
            <a:xfrm>
              <a:off x="6196550" y="821325"/>
              <a:ext cx="57125" cy="31050"/>
            </a:xfrm>
            <a:custGeom>
              <a:avLst/>
              <a:gdLst/>
              <a:ahLst/>
              <a:cxnLst/>
              <a:rect l="l" t="t" r="r" b="b"/>
              <a:pathLst>
                <a:path w="2285" h="1242" extrusionOk="0">
                  <a:moveTo>
                    <a:pt x="2159" y="15"/>
                  </a:moveTo>
                  <a:cubicBezTo>
                    <a:pt x="2069" y="4"/>
                    <a:pt x="1961" y="1"/>
                    <a:pt x="1886" y="39"/>
                  </a:cubicBezTo>
                  <a:cubicBezTo>
                    <a:pt x="1290" y="320"/>
                    <a:pt x="697" y="611"/>
                    <a:pt x="111" y="909"/>
                  </a:cubicBezTo>
                  <a:cubicBezTo>
                    <a:pt x="60" y="936"/>
                    <a:pt x="1" y="1051"/>
                    <a:pt x="18" y="1082"/>
                  </a:cubicBezTo>
                  <a:cubicBezTo>
                    <a:pt x="63" y="1147"/>
                    <a:pt x="149" y="1220"/>
                    <a:pt x="226" y="1227"/>
                  </a:cubicBezTo>
                  <a:cubicBezTo>
                    <a:pt x="333" y="1241"/>
                    <a:pt x="458" y="1220"/>
                    <a:pt x="555" y="1176"/>
                  </a:cubicBezTo>
                  <a:cubicBezTo>
                    <a:pt x="1064" y="929"/>
                    <a:pt x="1570" y="677"/>
                    <a:pt x="2073" y="424"/>
                  </a:cubicBezTo>
                  <a:cubicBezTo>
                    <a:pt x="2139" y="389"/>
                    <a:pt x="2193" y="330"/>
                    <a:pt x="2235" y="274"/>
                  </a:cubicBezTo>
                  <a:cubicBezTo>
                    <a:pt x="2263" y="233"/>
                    <a:pt x="2267" y="174"/>
                    <a:pt x="2284" y="112"/>
                  </a:cubicBezTo>
                  <a:cubicBezTo>
                    <a:pt x="2239" y="77"/>
                    <a:pt x="2201" y="18"/>
                    <a:pt x="215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158;p57">
              <a:extLst>
                <a:ext uri="{FF2B5EF4-FFF2-40B4-BE49-F238E27FC236}">
                  <a16:creationId xmlns:a16="http://schemas.microsoft.com/office/drawing/2014/main" id="{04E5C479-A9EB-4EAB-9984-D9D8A3CF49B2}"/>
                </a:ext>
              </a:extLst>
            </p:cNvPr>
            <p:cNvSpPr/>
            <p:nvPr/>
          </p:nvSpPr>
          <p:spPr>
            <a:xfrm>
              <a:off x="6203550" y="846550"/>
              <a:ext cx="37975" cy="22000"/>
            </a:xfrm>
            <a:custGeom>
              <a:avLst/>
              <a:gdLst/>
              <a:ahLst/>
              <a:cxnLst/>
              <a:rect l="l" t="t" r="r" b="b"/>
              <a:pathLst>
                <a:path w="1519" h="880" extrusionOk="0">
                  <a:moveTo>
                    <a:pt x="1398" y="10"/>
                  </a:moveTo>
                  <a:cubicBezTo>
                    <a:pt x="1307" y="0"/>
                    <a:pt x="1203" y="0"/>
                    <a:pt x="1128" y="31"/>
                  </a:cubicBezTo>
                  <a:cubicBezTo>
                    <a:pt x="784" y="184"/>
                    <a:pt x="445" y="343"/>
                    <a:pt x="112" y="509"/>
                  </a:cubicBezTo>
                  <a:cubicBezTo>
                    <a:pt x="60" y="537"/>
                    <a:pt x="1" y="641"/>
                    <a:pt x="18" y="679"/>
                  </a:cubicBezTo>
                  <a:cubicBezTo>
                    <a:pt x="50" y="752"/>
                    <a:pt x="126" y="821"/>
                    <a:pt x="202" y="853"/>
                  </a:cubicBezTo>
                  <a:cubicBezTo>
                    <a:pt x="261" y="880"/>
                    <a:pt x="358" y="870"/>
                    <a:pt x="421" y="838"/>
                  </a:cubicBezTo>
                  <a:cubicBezTo>
                    <a:pt x="739" y="686"/>
                    <a:pt x="1054" y="527"/>
                    <a:pt x="1363" y="354"/>
                  </a:cubicBezTo>
                  <a:cubicBezTo>
                    <a:pt x="1432" y="315"/>
                    <a:pt x="1464" y="211"/>
                    <a:pt x="1518" y="135"/>
                  </a:cubicBezTo>
                  <a:cubicBezTo>
                    <a:pt x="1467" y="80"/>
                    <a:pt x="1435" y="14"/>
                    <a:pt x="1398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159;p57">
              <a:extLst>
                <a:ext uri="{FF2B5EF4-FFF2-40B4-BE49-F238E27FC236}">
                  <a16:creationId xmlns:a16="http://schemas.microsoft.com/office/drawing/2014/main" id="{C015E1F9-CD1A-4BD5-8C83-89E157BF8BFB}"/>
                </a:ext>
              </a:extLst>
            </p:cNvPr>
            <p:cNvSpPr/>
            <p:nvPr/>
          </p:nvSpPr>
          <p:spPr>
            <a:xfrm>
              <a:off x="6063425" y="1457825"/>
              <a:ext cx="49050" cy="10850"/>
            </a:xfrm>
            <a:custGeom>
              <a:avLst/>
              <a:gdLst/>
              <a:ahLst/>
              <a:cxnLst/>
              <a:rect l="l" t="t" r="r" b="b"/>
              <a:pathLst>
                <a:path w="1962" h="434" extrusionOk="0">
                  <a:moveTo>
                    <a:pt x="315" y="434"/>
                  </a:moveTo>
                  <a:cubicBezTo>
                    <a:pt x="808" y="402"/>
                    <a:pt x="1299" y="375"/>
                    <a:pt x="1791" y="336"/>
                  </a:cubicBezTo>
                  <a:cubicBezTo>
                    <a:pt x="1843" y="333"/>
                    <a:pt x="1910" y="301"/>
                    <a:pt x="1937" y="264"/>
                  </a:cubicBezTo>
                  <a:cubicBezTo>
                    <a:pt x="1961" y="232"/>
                    <a:pt x="1961" y="146"/>
                    <a:pt x="1937" y="128"/>
                  </a:cubicBezTo>
                  <a:cubicBezTo>
                    <a:pt x="1885" y="83"/>
                    <a:pt x="1806" y="45"/>
                    <a:pt x="1736" y="42"/>
                  </a:cubicBezTo>
                  <a:cubicBezTo>
                    <a:pt x="1168" y="0"/>
                    <a:pt x="603" y="45"/>
                    <a:pt x="0" y="167"/>
                  </a:cubicBezTo>
                  <a:cubicBezTo>
                    <a:pt x="63" y="267"/>
                    <a:pt x="93" y="347"/>
                    <a:pt x="152" y="402"/>
                  </a:cubicBezTo>
                  <a:cubicBezTo>
                    <a:pt x="184" y="434"/>
                    <a:pt x="260" y="434"/>
                    <a:pt x="315" y="4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160;p57">
              <a:extLst>
                <a:ext uri="{FF2B5EF4-FFF2-40B4-BE49-F238E27FC236}">
                  <a16:creationId xmlns:a16="http://schemas.microsoft.com/office/drawing/2014/main" id="{4532BD95-0BFE-43EB-84BC-725C290B8A2B}"/>
                </a:ext>
              </a:extLst>
            </p:cNvPr>
            <p:cNvSpPr/>
            <p:nvPr/>
          </p:nvSpPr>
          <p:spPr>
            <a:xfrm>
              <a:off x="6061775" y="1411125"/>
              <a:ext cx="49400" cy="11100"/>
            </a:xfrm>
            <a:custGeom>
              <a:avLst/>
              <a:gdLst/>
              <a:ahLst/>
              <a:cxnLst/>
              <a:rect l="l" t="t" r="r" b="b"/>
              <a:pathLst>
                <a:path w="1976" h="444" extrusionOk="0">
                  <a:moveTo>
                    <a:pt x="271" y="441"/>
                  </a:moveTo>
                  <a:cubicBezTo>
                    <a:pt x="721" y="402"/>
                    <a:pt x="1175" y="365"/>
                    <a:pt x="1625" y="312"/>
                  </a:cubicBezTo>
                  <a:cubicBezTo>
                    <a:pt x="1726" y="302"/>
                    <a:pt x="1816" y="233"/>
                    <a:pt x="1976" y="164"/>
                  </a:cubicBezTo>
                  <a:cubicBezTo>
                    <a:pt x="1826" y="108"/>
                    <a:pt x="1743" y="56"/>
                    <a:pt x="1656" y="49"/>
                  </a:cubicBezTo>
                  <a:cubicBezTo>
                    <a:pt x="1127" y="1"/>
                    <a:pt x="604" y="95"/>
                    <a:pt x="84" y="170"/>
                  </a:cubicBezTo>
                  <a:cubicBezTo>
                    <a:pt x="49" y="178"/>
                    <a:pt x="1" y="253"/>
                    <a:pt x="7" y="292"/>
                  </a:cubicBezTo>
                  <a:cubicBezTo>
                    <a:pt x="11" y="337"/>
                    <a:pt x="59" y="389"/>
                    <a:pt x="105" y="413"/>
                  </a:cubicBezTo>
                  <a:cubicBezTo>
                    <a:pt x="153" y="441"/>
                    <a:pt x="215" y="444"/>
                    <a:pt x="271" y="4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161;p57">
              <a:extLst>
                <a:ext uri="{FF2B5EF4-FFF2-40B4-BE49-F238E27FC236}">
                  <a16:creationId xmlns:a16="http://schemas.microsoft.com/office/drawing/2014/main" id="{E96155AA-79E3-4DCC-BBFA-82A02820EFCB}"/>
                </a:ext>
              </a:extLst>
            </p:cNvPr>
            <p:cNvSpPr/>
            <p:nvPr/>
          </p:nvSpPr>
          <p:spPr>
            <a:xfrm>
              <a:off x="6064025" y="1691525"/>
              <a:ext cx="44875" cy="10325"/>
            </a:xfrm>
            <a:custGeom>
              <a:avLst/>
              <a:gdLst/>
              <a:ahLst/>
              <a:cxnLst/>
              <a:rect l="l" t="t" r="r" b="b"/>
              <a:pathLst>
                <a:path w="1795" h="413" extrusionOk="0">
                  <a:moveTo>
                    <a:pt x="1795" y="167"/>
                  </a:moveTo>
                  <a:cubicBezTo>
                    <a:pt x="1785" y="129"/>
                    <a:pt x="1777" y="87"/>
                    <a:pt x="1767" y="49"/>
                  </a:cubicBezTo>
                  <a:cubicBezTo>
                    <a:pt x="1601" y="31"/>
                    <a:pt x="1435" y="1"/>
                    <a:pt x="1272" y="7"/>
                  </a:cubicBezTo>
                  <a:cubicBezTo>
                    <a:pt x="912" y="21"/>
                    <a:pt x="551" y="56"/>
                    <a:pt x="188" y="84"/>
                  </a:cubicBezTo>
                  <a:cubicBezTo>
                    <a:pt x="87" y="94"/>
                    <a:pt x="0" y="135"/>
                    <a:pt x="7" y="246"/>
                  </a:cubicBezTo>
                  <a:cubicBezTo>
                    <a:pt x="15" y="361"/>
                    <a:pt x="119" y="382"/>
                    <a:pt x="208" y="406"/>
                  </a:cubicBezTo>
                  <a:cubicBezTo>
                    <a:pt x="229" y="409"/>
                    <a:pt x="247" y="412"/>
                    <a:pt x="267" y="409"/>
                  </a:cubicBezTo>
                  <a:cubicBezTo>
                    <a:pt x="721" y="367"/>
                    <a:pt x="1175" y="329"/>
                    <a:pt x="1629" y="281"/>
                  </a:cubicBezTo>
                  <a:cubicBezTo>
                    <a:pt x="1688" y="274"/>
                    <a:pt x="1740" y="209"/>
                    <a:pt x="1795" y="1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162;p57">
              <a:extLst>
                <a:ext uri="{FF2B5EF4-FFF2-40B4-BE49-F238E27FC236}">
                  <a16:creationId xmlns:a16="http://schemas.microsoft.com/office/drawing/2014/main" id="{BC0C3567-7334-47EA-AFF5-4A47E012AB1A}"/>
                </a:ext>
              </a:extLst>
            </p:cNvPr>
            <p:cNvSpPr/>
            <p:nvPr/>
          </p:nvSpPr>
          <p:spPr>
            <a:xfrm>
              <a:off x="6024000" y="1308825"/>
              <a:ext cx="42050" cy="10700"/>
            </a:xfrm>
            <a:custGeom>
              <a:avLst/>
              <a:gdLst/>
              <a:ahLst/>
              <a:cxnLst/>
              <a:rect l="l" t="t" r="r" b="b"/>
              <a:pathLst>
                <a:path w="1682" h="428" extrusionOk="0">
                  <a:moveTo>
                    <a:pt x="1674" y="66"/>
                  </a:moveTo>
                  <a:cubicBezTo>
                    <a:pt x="1251" y="1"/>
                    <a:pt x="493" y="45"/>
                    <a:pt x="94" y="160"/>
                  </a:cubicBezTo>
                  <a:cubicBezTo>
                    <a:pt x="77" y="164"/>
                    <a:pt x="52" y="170"/>
                    <a:pt x="46" y="184"/>
                  </a:cubicBezTo>
                  <a:cubicBezTo>
                    <a:pt x="25" y="212"/>
                    <a:pt x="1" y="247"/>
                    <a:pt x="1" y="278"/>
                  </a:cubicBezTo>
                  <a:cubicBezTo>
                    <a:pt x="4" y="309"/>
                    <a:pt x="28" y="347"/>
                    <a:pt x="56" y="365"/>
                  </a:cubicBezTo>
                  <a:cubicBezTo>
                    <a:pt x="105" y="396"/>
                    <a:pt x="160" y="427"/>
                    <a:pt x="212" y="424"/>
                  </a:cubicBezTo>
                  <a:cubicBezTo>
                    <a:pt x="642" y="386"/>
                    <a:pt x="1075" y="347"/>
                    <a:pt x="1504" y="295"/>
                  </a:cubicBezTo>
                  <a:cubicBezTo>
                    <a:pt x="1591" y="285"/>
                    <a:pt x="1681" y="233"/>
                    <a:pt x="1674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163;p57">
              <a:extLst>
                <a:ext uri="{FF2B5EF4-FFF2-40B4-BE49-F238E27FC236}">
                  <a16:creationId xmlns:a16="http://schemas.microsoft.com/office/drawing/2014/main" id="{5321B898-6762-4A4E-BC08-CF7352AFBCE2}"/>
                </a:ext>
              </a:extLst>
            </p:cNvPr>
            <p:cNvSpPr/>
            <p:nvPr/>
          </p:nvSpPr>
          <p:spPr>
            <a:xfrm>
              <a:off x="6075900" y="1718275"/>
              <a:ext cx="35525" cy="12850"/>
            </a:xfrm>
            <a:custGeom>
              <a:avLst/>
              <a:gdLst/>
              <a:ahLst/>
              <a:cxnLst/>
              <a:rect l="l" t="t" r="r" b="b"/>
              <a:pathLst>
                <a:path w="1421" h="514" extrusionOk="0">
                  <a:moveTo>
                    <a:pt x="45" y="285"/>
                  </a:moveTo>
                  <a:cubicBezTo>
                    <a:pt x="18" y="295"/>
                    <a:pt x="0" y="386"/>
                    <a:pt x="14" y="423"/>
                  </a:cubicBezTo>
                  <a:cubicBezTo>
                    <a:pt x="31" y="462"/>
                    <a:pt x="97" y="514"/>
                    <a:pt x="138" y="511"/>
                  </a:cubicBezTo>
                  <a:cubicBezTo>
                    <a:pt x="530" y="472"/>
                    <a:pt x="922" y="431"/>
                    <a:pt x="1313" y="378"/>
                  </a:cubicBezTo>
                  <a:cubicBezTo>
                    <a:pt x="1355" y="372"/>
                    <a:pt x="1386" y="306"/>
                    <a:pt x="1421" y="271"/>
                  </a:cubicBezTo>
                  <a:cubicBezTo>
                    <a:pt x="1406" y="247"/>
                    <a:pt x="1406" y="223"/>
                    <a:pt x="1393" y="220"/>
                  </a:cubicBezTo>
                  <a:cubicBezTo>
                    <a:pt x="932" y="1"/>
                    <a:pt x="485" y="116"/>
                    <a:pt x="45" y="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164;p57">
              <a:extLst>
                <a:ext uri="{FF2B5EF4-FFF2-40B4-BE49-F238E27FC236}">
                  <a16:creationId xmlns:a16="http://schemas.microsoft.com/office/drawing/2014/main" id="{04D71F68-DC18-4451-846E-759D400AFE0E}"/>
                </a:ext>
              </a:extLst>
            </p:cNvPr>
            <p:cNvSpPr/>
            <p:nvPr/>
          </p:nvSpPr>
          <p:spPr>
            <a:xfrm>
              <a:off x="6070350" y="1654800"/>
              <a:ext cx="36050" cy="12850"/>
            </a:xfrm>
            <a:custGeom>
              <a:avLst/>
              <a:gdLst/>
              <a:ahLst/>
              <a:cxnLst/>
              <a:rect l="l" t="t" r="r" b="b"/>
              <a:pathLst>
                <a:path w="1442" h="514" extrusionOk="0">
                  <a:moveTo>
                    <a:pt x="48" y="256"/>
                  </a:moveTo>
                  <a:cubicBezTo>
                    <a:pt x="21" y="267"/>
                    <a:pt x="4" y="347"/>
                    <a:pt x="0" y="395"/>
                  </a:cubicBezTo>
                  <a:cubicBezTo>
                    <a:pt x="0" y="423"/>
                    <a:pt x="38" y="458"/>
                    <a:pt x="66" y="475"/>
                  </a:cubicBezTo>
                  <a:cubicBezTo>
                    <a:pt x="94" y="496"/>
                    <a:pt x="139" y="513"/>
                    <a:pt x="170" y="506"/>
                  </a:cubicBezTo>
                  <a:cubicBezTo>
                    <a:pt x="547" y="461"/>
                    <a:pt x="926" y="416"/>
                    <a:pt x="1300" y="360"/>
                  </a:cubicBezTo>
                  <a:cubicBezTo>
                    <a:pt x="1348" y="354"/>
                    <a:pt x="1386" y="295"/>
                    <a:pt x="1441" y="246"/>
                  </a:cubicBezTo>
                  <a:cubicBezTo>
                    <a:pt x="1400" y="194"/>
                    <a:pt x="1393" y="170"/>
                    <a:pt x="1379" y="167"/>
                  </a:cubicBezTo>
                  <a:cubicBezTo>
                    <a:pt x="922" y="0"/>
                    <a:pt x="485" y="122"/>
                    <a:pt x="48" y="2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165;p57">
              <a:extLst>
                <a:ext uri="{FF2B5EF4-FFF2-40B4-BE49-F238E27FC236}">
                  <a16:creationId xmlns:a16="http://schemas.microsoft.com/office/drawing/2014/main" id="{D94D1403-4D67-46E5-B7E4-A68DF19E0DB1}"/>
                </a:ext>
              </a:extLst>
            </p:cNvPr>
            <p:cNvSpPr/>
            <p:nvPr/>
          </p:nvSpPr>
          <p:spPr>
            <a:xfrm>
              <a:off x="6054150" y="1339925"/>
              <a:ext cx="34750" cy="13900"/>
            </a:xfrm>
            <a:custGeom>
              <a:avLst/>
              <a:gdLst/>
              <a:ahLst/>
              <a:cxnLst/>
              <a:rect l="l" t="t" r="r" b="b"/>
              <a:pathLst>
                <a:path w="1390" h="556" extrusionOk="0">
                  <a:moveTo>
                    <a:pt x="1390" y="149"/>
                  </a:moveTo>
                  <a:cubicBezTo>
                    <a:pt x="1345" y="98"/>
                    <a:pt x="1334" y="74"/>
                    <a:pt x="1320" y="74"/>
                  </a:cubicBezTo>
                  <a:cubicBezTo>
                    <a:pt x="874" y="1"/>
                    <a:pt x="472" y="149"/>
                    <a:pt x="66" y="298"/>
                  </a:cubicBezTo>
                  <a:cubicBezTo>
                    <a:pt x="35" y="312"/>
                    <a:pt x="0" y="406"/>
                    <a:pt x="15" y="434"/>
                  </a:cubicBezTo>
                  <a:cubicBezTo>
                    <a:pt x="52" y="485"/>
                    <a:pt x="125" y="555"/>
                    <a:pt x="177" y="552"/>
                  </a:cubicBezTo>
                  <a:cubicBezTo>
                    <a:pt x="551" y="506"/>
                    <a:pt x="925" y="451"/>
                    <a:pt x="1269" y="288"/>
                  </a:cubicBezTo>
                  <a:cubicBezTo>
                    <a:pt x="1313" y="267"/>
                    <a:pt x="1341" y="208"/>
                    <a:pt x="1390" y="1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166;p57">
              <a:extLst>
                <a:ext uri="{FF2B5EF4-FFF2-40B4-BE49-F238E27FC236}">
                  <a16:creationId xmlns:a16="http://schemas.microsoft.com/office/drawing/2014/main" id="{88778B5E-0780-4397-BB82-459096120A95}"/>
                </a:ext>
              </a:extLst>
            </p:cNvPr>
            <p:cNvSpPr/>
            <p:nvPr/>
          </p:nvSpPr>
          <p:spPr>
            <a:xfrm>
              <a:off x="6079775" y="1597200"/>
              <a:ext cx="32250" cy="11275"/>
            </a:xfrm>
            <a:custGeom>
              <a:avLst/>
              <a:gdLst/>
              <a:ahLst/>
              <a:cxnLst/>
              <a:rect l="l" t="t" r="r" b="b"/>
              <a:pathLst>
                <a:path w="1290" h="451" extrusionOk="0">
                  <a:moveTo>
                    <a:pt x="56" y="160"/>
                  </a:moveTo>
                  <a:cubicBezTo>
                    <a:pt x="32" y="166"/>
                    <a:pt x="1" y="219"/>
                    <a:pt x="1" y="246"/>
                  </a:cubicBezTo>
                  <a:cubicBezTo>
                    <a:pt x="8" y="294"/>
                    <a:pt x="25" y="360"/>
                    <a:pt x="63" y="381"/>
                  </a:cubicBezTo>
                  <a:cubicBezTo>
                    <a:pt x="122" y="419"/>
                    <a:pt x="202" y="451"/>
                    <a:pt x="271" y="443"/>
                  </a:cubicBezTo>
                  <a:cubicBezTo>
                    <a:pt x="531" y="430"/>
                    <a:pt x="794" y="406"/>
                    <a:pt x="1054" y="364"/>
                  </a:cubicBezTo>
                  <a:cubicBezTo>
                    <a:pt x="1137" y="350"/>
                    <a:pt x="1214" y="281"/>
                    <a:pt x="1290" y="240"/>
                  </a:cubicBezTo>
                  <a:cubicBezTo>
                    <a:pt x="1259" y="187"/>
                    <a:pt x="1245" y="136"/>
                    <a:pt x="1221" y="128"/>
                  </a:cubicBezTo>
                  <a:cubicBezTo>
                    <a:pt x="829" y="0"/>
                    <a:pt x="441" y="66"/>
                    <a:pt x="56" y="1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167;p57">
              <a:extLst>
                <a:ext uri="{FF2B5EF4-FFF2-40B4-BE49-F238E27FC236}">
                  <a16:creationId xmlns:a16="http://schemas.microsoft.com/office/drawing/2014/main" id="{023DF700-7AE3-4056-B2E0-15876DE69A34}"/>
                </a:ext>
              </a:extLst>
            </p:cNvPr>
            <p:cNvSpPr/>
            <p:nvPr/>
          </p:nvSpPr>
          <p:spPr>
            <a:xfrm>
              <a:off x="6079100" y="1912825"/>
              <a:ext cx="32075" cy="16500"/>
            </a:xfrm>
            <a:custGeom>
              <a:avLst/>
              <a:gdLst/>
              <a:ahLst/>
              <a:cxnLst/>
              <a:rect l="l" t="t" r="r" b="b"/>
              <a:pathLst>
                <a:path w="1283" h="660" extrusionOk="0">
                  <a:moveTo>
                    <a:pt x="63" y="573"/>
                  </a:moveTo>
                  <a:cubicBezTo>
                    <a:pt x="143" y="611"/>
                    <a:pt x="253" y="659"/>
                    <a:pt x="319" y="635"/>
                  </a:cubicBezTo>
                  <a:cubicBezTo>
                    <a:pt x="600" y="524"/>
                    <a:pt x="870" y="396"/>
                    <a:pt x="1137" y="258"/>
                  </a:cubicBezTo>
                  <a:cubicBezTo>
                    <a:pt x="1195" y="226"/>
                    <a:pt x="1216" y="125"/>
                    <a:pt x="1283" y="1"/>
                  </a:cubicBezTo>
                  <a:cubicBezTo>
                    <a:pt x="763" y="11"/>
                    <a:pt x="395" y="229"/>
                    <a:pt x="0" y="406"/>
                  </a:cubicBezTo>
                  <a:cubicBezTo>
                    <a:pt x="28" y="479"/>
                    <a:pt x="28" y="555"/>
                    <a:pt x="63" y="5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168;p57">
              <a:extLst>
                <a:ext uri="{FF2B5EF4-FFF2-40B4-BE49-F238E27FC236}">
                  <a16:creationId xmlns:a16="http://schemas.microsoft.com/office/drawing/2014/main" id="{F5F7ED5A-94F5-4D4F-8BFE-33D7C9BF1AFB}"/>
                </a:ext>
              </a:extLst>
            </p:cNvPr>
            <p:cNvSpPr/>
            <p:nvPr/>
          </p:nvSpPr>
          <p:spPr>
            <a:xfrm>
              <a:off x="6081175" y="1565850"/>
              <a:ext cx="32075" cy="10225"/>
            </a:xfrm>
            <a:custGeom>
              <a:avLst/>
              <a:gdLst/>
              <a:ahLst/>
              <a:cxnLst/>
              <a:rect l="l" t="t" r="r" b="b"/>
              <a:pathLst>
                <a:path w="1283" h="409" extrusionOk="0">
                  <a:moveTo>
                    <a:pt x="66" y="90"/>
                  </a:moveTo>
                  <a:cubicBezTo>
                    <a:pt x="42" y="93"/>
                    <a:pt x="0" y="142"/>
                    <a:pt x="0" y="170"/>
                  </a:cubicBezTo>
                  <a:cubicBezTo>
                    <a:pt x="0" y="218"/>
                    <a:pt x="10" y="284"/>
                    <a:pt x="42" y="312"/>
                  </a:cubicBezTo>
                  <a:cubicBezTo>
                    <a:pt x="98" y="357"/>
                    <a:pt x="173" y="398"/>
                    <a:pt x="243" y="402"/>
                  </a:cubicBezTo>
                  <a:cubicBezTo>
                    <a:pt x="506" y="408"/>
                    <a:pt x="773" y="408"/>
                    <a:pt x="1037" y="392"/>
                  </a:cubicBezTo>
                  <a:cubicBezTo>
                    <a:pt x="1123" y="388"/>
                    <a:pt x="1203" y="322"/>
                    <a:pt x="1283" y="284"/>
                  </a:cubicBezTo>
                  <a:cubicBezTo>
                    <a:pt x="1258" y="229"/>
                    <a:pt x="1254" y="180"/>
                    <a:pt x="1230" y="166"/>
                  </a:cubicBezTo>
                  <a:cubicBezTo>
                    <a:pt x="853" y="0"/>
                    <a:pt x="458" y="42"/>
                    <a:pt x="66" y="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169;p57">
              <a:extLst>
                <a:ext uri="{FF2B5EF4-FFF2-40B4-BE49-F238E27FC236}">
                  <a16:creationId xmlns:a16="http://schemas.microsoft.com/office/drawing/2014/main" id="{41759544-4D1E-4919-BABC-94CB18EDD014}"/>
                </a:ext>
              </a:extLst>
            </p:cNvPr>
            <p:cNvSpPr/>
            <p:nvPr/>
          </p:nvSpPr>
          <p:spPr>
            <a:xfrm>
              <a:off x="6078500" y="1828900"/>
              <a:ext cx="29550" cy="12325"/>
            </a:xfrm>
            <a:custGeom>
              <a:avLst/>
              <a:gdLst/>
              <a:ahLst/>
              <a:cxnLst/>
              <a:rect l="l" t="t" r="r" b="b"/>
              <a:pathLst>
                <a:path w="1182" h="493" extrusionOk="0">
                  <a:moveTo>
                    <a:pt x="122" y="485"/>
                  </a:moveTo>
                  <a:cubicBezTo>
                    <a:pt x="499" y="493"/>
                    <a:pt x="853" y="402"/>
                    <a:pt x="1182" y="212"/>
                  </a:cubicBezTo>
                  <a:cubicBezTo>
                    <a:pt x="1144" y="160"/>
                    <a:pt x="1126" y="115"/>
                    <a:pt x="1099" y="108"/>
                  </a:cubicBezTo>
                  <a:cubicBezTo>
                    <a:pt x="731" y="1"/>
                    <a:pt x="388" y="98"/>
                    <a:pt x="59" y="247"/>
                  </a:cubicBezTo>
                  <a:cubicBezTo>
                    <a:pt x="24" y="264"/>
                    <a:pt x="0" y="343"/>
                    <a:pt x="10" y="385"/>
                  </a:cubicBezTo>
                  <a:cubicBezTo>
                    <a:pt x="21" y="426"/>
                    <a:pt x="80" y="485"/>
                    <a:pt x="122" y="4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170;p57">
              <a:extLst>
                <a:ext uri="{FF2B5EF4-FFF2-40B4-BE49-F238E27FC236}">
                  <a16:creationId xmlns:a16="http://schemas.microsoft.com/office/drawing/2014/main" id="{FAEA272E-08AE-4442-BD51-8559048B6380}"/>
                </a:ext>
              </a:extLst>
            </p:cNvPr>
            <p:cNvSpPr/>
            <p:nvPr/>
          </p:nvSpPr>
          <p:spPr>
            <a:xfrm>
              <a:off x="6072175" y="1775300"/>
              <a:ext cx="30050" cy="15775"/>
            </a:xfrm>
            <a:custGeom>
              <a:avLst/>
              <a:gdLst/>
              <a:ahLst/>
              <a:cxnLst/>
              <a:rect l="l" t="t" r="r" b="b"/>
              <a:pathLst>
                <a:path w="1202" h="631" extrusionOk="0">
                  <a:moveTo>
                    <a:pt x="1123" y="367"/>
                  </a:moveTo>
                  <a:cubicBezTo>
                    <a:pt x="1150" y="357"/>
                    <a:pt x="1168" y="309"/>
                    <a:pt x="1202" y="259"/>
                  </a:cubicBezTo>
                  <a:cubicBezTo>
                    <a:pt x="762" y="0"/>
                    <a:pt x="391" y="194"/>
                    <a:pt x="25" y="374"/>
                  </a:cubicBezTo>
                  <a:cubicBezTo>
                    <a:pt x="0" y="544"/>
                    <a:pt x="87" y="630"/>
                    <a:pt x="212" y="603"/>
                  </a:cubicBezTo>
                  <a:cubicBezTo>
                    <a:pt x="520" y="541"/>
                    <a:pt x="821" y="450"/>
                    <a:pt x="1123" y="3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171;p57">
              <a:extLst>
                <a:ext uri="{FF2B5EF4-FFF2-40B4-BE49-F238E27FC236}">
                  <a16:creationId xmlns:a16="http://schemas.microsoft.com/office/drawing/2014/main" id="{01D2A472-2684-4B7A-880C-5A881777754D}"/>
                </a:ext>
              </a:extLst>
            </p:cNvPr>
            <p:cNvSpPr/>
            <p:nvPr/>
          </p:nvSpPr>
          <p:spPr>
            <a:xfrm>
              <a:off x="6081000" y="1890325"/>
              <a:ext cx="29550" cy="11525"/>
            </a:xfrm>
            <a:custGeom>
              <a:avLst/>
              <a:gdLst/>
              <a:ahLst/>
              <a:cxnLst/>
              <a:rect l="l" t="t" r="r" b="b"/>
              <a:pathLst>
                <a:path w="1182" h="461" extrusionOk="0">
                  <a:moveTo>
                    <a:pt x="17" y="343"/>
                  </a:moveTo>
                  <a:cubicBezTo>
                    <a:pt x="32" y="392"/>
                    <a:pt x="126" y="461"/>
                    <a:pt x="177" y="454"/>
                  </a:cubicBezTo>
                  <a:cubicBezTo>
                    <a:pt x="479" y="419"/>
                    <a:pt x="777" y="360"/>
                    <a:pt x="1071" y="309"/>
                  </a:cubicBezTo>
                  <a:cubicBezTo>
                    <a:pt x="1098" y="302"/>
                    <a:pt x="1116" y="253"/>
                    <a:pt x="1182" y="173"/>
                  </a:cubicBezTo>
                  <a:cubicBezTo>
                    <a:pt x="787" y="21"/>
                    <a:pt x="437" y="0"/>
                    <a:pt x="94" y="166"/>
                  </a:cubicBezTo>
                  <a:cubicBezTo>
                    <a:pt x="49" y="190"/>
                    <a:pt x="1" y="291"/>
                    <a:pt x="17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172;p57">
              <a:extLst>
                <a:ext uri="{FF2B5EF4-FFF2-40B4-BE49-F238E27FC236}">
                  <a16:creationId xmlns:a16="http://schemas.microsoft.com/office/drawing/2014/main" id="{3FFE53D7-4DED-4139-ABAD-1C0626795906}"/>
                </a:ext>
              </a:extLst>
            </p:cNvPr>
            <p:cNvSpPr/>
            <p:nvPr/>
          </p:nvSpPr>
          <p:spPr>
            <a:xfrm>
              <a:off x="6076925" y="1747550"/>
              <a:ext cx="26175" cy="9225"/>
            </a:xfrm>
            <a:custGeom>
              <a:avLst/>
              <a:gdLst/>
              <a:ahLst/>
              <a:cxnLst/>
              <a:rect l="l" t="t" r="r" b="b"/>
              <a:pathLst>
                <a:path w="1047" h="369" extrusionOk="0">
                  <a:moveTo>
                    <a:pt x="358" y="368"/>
                  </a:moveTo>
                  <a:cubicBezTo>
                    <a:pt x="531" y="330"/>
                    <a:pt x="749" y="288"/>
                    <a:pt x="964" y="234"/>
                  </a:cubicBezTo>
                  <a:cubicBezTo>
                    <a:pt x="1002" y="223"/>
                    <a:pt x="1047" y="154"/>
                    <a:pt x="1047" y="115"/>
                  </a:cubicBezTo>
                  <a:cubicBezTo>
                    <a:pt x="1047" y="74"/>
                    <a:pt x="988" y="1"/>
                    <a:pt x="960" y="5"/>
                  </a:cubicBezTo>
                  <a:cubicBezTo>
                    <a:pt x="666" y="18"/>
                    <a:pt x="372" y="39"/>
                    <a:pt x="77" y="74"/>
                  </a:cubicBezTo>
                  <a:cubicBezTo>
                    <a:pt x="46" y="77"/>
                    <a:pt x="1" y="157"/>
                    <a:pt x="4" y="199"/>
                  </a:cubicBezTo>
                  <a:cubicBezTo>
                    <a:pt x="7" y="244"/>
                    <a:pt x="49" y="306"/>
                    <a:pt x="91" y="323"/>
                  </a:cubicBezTo>
                  <a:cubicBezTo>
                    <a:pt x="156" y="351"/>
                    <a:pt x="236" y="351"/>
                    <a:pt x="358" y="3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173;p57">
              <a:extLst>
                <a:ext uri="{FF2B5EF4-FFF2-40B4-BE49-F238E27FC236}">
                  <a16:creationId xmlns:a16="http://schemas.microsoft.com/office/drawing/2014/main" id="{9CE84637-85AB-4C93-AE11-E8DD8D5EFA11}"/>
                </a:ext>
              </a:extLst>
            </p:cNvPr>
            <p:cNvSpPr/>
            <p:nvPr/>
          </p:nvSpPr>
          <p:spPr>
            <a:xfrm>
              <a:off x="6075550" y="1624725"/>
              <a:ext cx="29200" cy="10425"/>
            </a:xfrm>
            <a:custGeom>
              <a:avLst/>
              <a:gdLst/>
              <a:ahLst/>
              <a:cxnLst/>
              <a:rect l="l" t="t" r="r" b="b"/>
              <a:pathLst>
                <a:path w="1168" h="417" extrusionOk="0">
                  <a:moveTo>
                    <a:pt x="115" y="150"/>
                  </a:moveTo>
                  <a:cubicBezTo>
                    <a:pt x="66" y="164"/>
                    <a:pt x="0" y="264"/>
                    <a:pt x="14" y="299"/>
                  </a:cubicBezTo>
                  <a:cubicBezTo>
                    <a:pt x="32" y="351"/>
                    <a:pt x="118" y="417"/>
                    <a:pt x="170" y="413"/>
                  </a:cubicBezTo>
                  <a:cubicBezTo>
                    <a:pt x="447" y="393"/>
                    <a:pt x="724" y="358"/>
                    <a:pt x="1001" y="313"/>
                  </a:cubicBezTo>
                  <a:cubicBezTo>
                    <a:pt x="1043" y="309"/>
                    <a:pt x="1074" y="247"/>
                    <a:pt x="1168" y="150"/>
                  </a:cubicBezTo>
                  <a:cubicBezTo>
                    <a:pt x="763" y="1"/>
                    <a:pt x="433" y="60"/>
                    <a:pt x="115" y="1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174;p57">
              <a:extLst>
                <a:ext uri="{FF2B5EF4-FFF2-40B4-BE49-F238E27FC236}">
                  <a16:creationId xmlns:a16="http://schemas.microsoft.com/office/drawing/2014/main" id="{2877EB32-89CE-4E1B-B107-BF6E0E4E3E3F}"/>
                </a:ext>
              </a:extLst>
            </p:cNvPr>
            <p:cNvSpPr/>
            <p:nvPr/>
          </p:nvSpPr>
          <p:spPr>
            <a:xfrm>
              <a:off x="6066800" y="1389975"/>
              <a:ext cx="28150" cy="9500"/>
            </a:xfrm>
            <a:custGeom>
              <a:avLst/>
              <a:gdLst/>
              <a:ahLst/>
              <a:cxnLst/>
              <a:rect l="l" t="t" r="r" b="b"/>
              <a:pathLst>
                <a:path w="1126" h="380" extrusionOk="0">
                  <a:moveTo>
                    <a:pt x="1126" y="71"/>
                  </a:moveTo>
                  <a:cubicBezTo>
                    <a:pt x="745" y="1"/>
                    <a:pt x="382" y="26"/>
                    <a:pt x="0" y="234"/>
                  </a:cubicBezTo>
                  <a:cubicBezTo>
                    <a:pt x="83" y="299"/>
                    <a:pt x="132" y="372"/>
                    <a:pt x="187" y="375"/>
                  </a:cubicBezTo>
                  <a:cubicBezTo>
                    <a:pt x="527" y="379"/>
                    <a:pt x="860" y="338"/>
                    <a:pt x="1126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175;p57">
              <a:extLst>
                <a:ext uri="{FF2B5EF4-FFF2-40B4-BE49-F238E27FC236}">
                  <a16:creationId xmlns:a16="http://schemas.microsoft.com/office/drawing/2014/main" id="{2723CB5F-D076-49B4-817A-DD9A07920047}"/>
                </a:ext>
              </a:extLst>
            </p:cNvPr>
            <p:cNvSpPr/>
            <p:nvPr/>
          </p:nvSpPr>
          <p:spPr>
            <a:xfrm>
              <a:off x="6075175" y="1803950"/>
              <a:ext cx="24825" cy="11475"/>
            </a:xfrm>
            <a:custGeom>
              <a:avLst/>
              <a:gdLst/>
              <a:ahLst/>
              <a:cxnLst/>
              <a:rect l="l" t="t" r="r" b="b"/>
              <a:pathLst>
                <a:path w="993" h="459" extrusionOk="0">
                  <a:moveTo>
                    <a:pt x="992" y="223"/>
                  </a:moveTo>
                  <a:cubicBezTo>
                    <a:pt x="670" y="1"/>
                    <a:pt x="389" y="84"/>
                    <a:pt x="119" y="125"/>
                  </a:cubicBezTo>
                  <a:cubicBezTo>
                    <a:pt x="71" y="135"/>
                    <a:pt x="1" y="229"/>
                    <a:pt x="5" y="281"/>
                  </a:cubicBezTo>
                  <a:cubicBezTo>
                    <a:pt x="8" y="333"/>
                    <a:pt x="81" y="427"/>
                    <a:pt x="133" y="431"/>
                  </a:cubicBezTo>
                  <a:cubicBezTo>
                    <a:pt x="410" y="458"/>
                    <a:pt x="691" y="455"/>
                    <a:pt x="992" y="2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176;p57">
              <a:extLst>
                <a:ext uri="{FF2B5EF4-FFF2-40B4-BE49-F238E27FC236}">
                  <a16:creationId xmlns:a16="http://schemas.microsoft.com/office/drawing/2014/main" id="{CB89823D-099E-47B4-8F38-D8B3C7075CE2}"/>
                </a:ext>
              </a:extLst>
            </p:cNvPr>
            <p:cNvSpPr/>
            <p:nvPr/>
          </p:nvSpPr>
          <p:spPr>
            <a:xfrm>
              <a:off x="6048075" y="1327625"/>
              <a:ext cx="22375" cy="9900"/>
            </a:xfrm>
            <a:custGeom>
              <a:avLst/>
              <a:gdLst/>
              <a:ahLst/>
              <a:cxnLst/>
              <a:rect l="l" t="t" r="r" b="b"/>
              <a:pathLst>
                <a:path w="895" h="396" extrusionOk="0">
                  <a:moveTo>
                    <a:pt x="895" y="129"/>
                  </a:moveTo>
                  <a:cubicBezTo>
                    <a:pt x="614" y="39"/>
                    <a:pt x="341" y="0"/>
                    <a:pt x="70" y="115"/>
                  </a:cubicBezTo>
                  <a:cubicBezTo>
                    <a:pt x="36" y="132"/>
                    <a:pt x="11" y="198"/>
                    <a:pt x="4" y="243"/>
                  </a:cubicBezTo>
                  <a:cubicBezTo>
                    <a:pt x="1" y="267"/>
                    <a:pt x="39" y="316"/>
                    <a:pt x="66" y="323"/>
                  </a:cubicBezTo>
                  <a:cubicBezTo>
                    <a:pt x="368" y="395"/>
                    <a:pt x="656" y="389"/>
                    <a:pt x="895" y="1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177;p57">
              <a:extLst>
                <a:ext uri="{FF2B5EF4-FFF2-40B4-BE49-F238E27FC236}">
                  <a16:creationId xmlns:a16="http://schemas.microsoft.com/office/drawing/2014/main" id="{566E7A5F-447D-4C5E-9DFD-E011E12CFEB6}"/>
                </a:ext>
              </a:extLst>
            </p:cNvPr>
            <p:cNvSpPr/>
            <p:nvPr/>
          </p:nvSpPr>
          <p:spPr>
            <a:xfrm>
              <a:off x="6070700" y="1483450"/>
              <a:ext cx="23750" cy="8950"/>
            </a:xfrm>
            <a:custGeom>
              <a:avLst/>
              <a:gdLst/>
              <a:ahLst/>
              <a:cxnLst/>
              <a:rect l="l" t="t" r="r" b="b"/>
              <a:pathLst>
                <a:path w="950" h="358" extrusionOk="0">
                  <a:moveTo>
                    <a:pt x="749" y="306"/>
                  </a:moveTo>
                  <a:cubicBezTo>
                    <a:pt x="839" y="285"/>
                    <a:pt x="949" y="237"/>
                    <a:pt x="912" y="139"/>
                  </a:cubicBezTo>
                  <a:cubicBezTo>
                    <a:pt x="891" y="77"/>
                    <a:pt x="773" y="25"/>
                    <a:pt x="693" y="15"/>
                  </a:cubicBezTo>
                  <a:cubicBezTo>
                    <a:pt x="565" y="1"/>
                    <a:pt x="434" y="21"/>
                    <a:pt x="301" y="29"/>
                  </a:cubicBezTo>
                  <a:cubicBezTo>
                    <a:pt x="194" y="36"/>
                    <a:pt x="73" y="29"/>
                    <a:pt x="31" y="164"/>
                  </a:cubicBezTo>
                  <a:cubicBezTo>
                    <a:pt x="0" y="268"/>
                    <a:pt x="122" y="351"/>
                    <a:pt x="305" y="357"/>
                  </a:cubicBezTo>
                  <a:lnTo>
                    <a:pt x="429" y="357"/>
                  </a:lnTo>
                  <a:cubicBezTo>
                    <a:pt x="492" y="347"/>
                    <a:pt x="624" y="337"/>
                    <a:pt x="749" y="3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178;p57">
              <a:extLst>
                <a:ext uri="{FF2B5EF4-FFF2-40B4-BE49-F238E27FC236}">
                  <a16:creationId xmlns:a16="http://schemas.microsoft.com/office/drawing/2014/main" id="{6673EA03-DC5F-42A3-A9C6-78575EF26100}"/>
                </a:ext>
              </a:extLst>
            </p:cNvPr>
            <p:cNvSpPr/>
            <p:nvPr/>
          </p:nvSpPr>
          <p:spPr>
            <a:xfrm>
              <a:off x="6069900" y="1438325"/>
              <a:ext cx="32325" cy="9050"/>
            </a:xfrm>
            <a:custGeom>
              <a:avLst/>
              <a:gdLst/>
              <a:ahLst/>
              <a:cxnLst/>
              <a:rect l="l" t="t" r="r" b="b"/>
              <a:pathLst>
                <a:path w="1293" h="362" extrusionOk="0">
                  <a:moveTo>
                    <a:pt x="1" y="333"/>
                  </a:moveTo>
                  <a:cubicBezTo>
                    <a:pt x="555" y="361"/>
                    <a:pt x="853" y="302"/>
                    <a:pt x="1293" y="73"/>
                  </a:cubicBezTo>
                  <a:cubicBezTo>
                    <a:pt x="846" y="0"/>
                    <a:pt x="496" y="83"/>
                    <a:pt x="154" y="184"/>
                  </a:cubicBezTo>
                  <a:cubicBezTo>
                    <a:pt x="101" y="202"/>
                    <a:pt x="66" y="267"/>
                    <a:pt x="1" y="3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179;p57">
              <a:extLst>
                <a:ext uri="{FF2B5EF4-FFF2-40B4-BE49-F238E27FC236}">
                  <a16:creationId xmlns:a16="http://schemas.microsoft.com/office/drawing/2014/main" id="{8732B004-9E35-4042-A2EE-D931B2BB0976}"/>
                </a:ext>
              </a:extLst>
            </p:cNvPr>
            <p:cNvSpPr/>
            <p:nvPr/>
          </p:nvSpPr>
          <p:spPr>
            <a:xfrm>
              <a:off x="6063675" y="1363575"/>
              <a:ext cx="22800" cy="10325"/>
            </a:xfrm>
            <a:custGeom>
              <a:avLst/>
              <a:gdLst/>
              <a:ahLst/>
              <a:cxnLst/>
              <a:rect l="l" t="t" r="r" b="b"/>
              <a:pathLst>
                <a:path w="912" h="413" extrusionOk="0">
                  <a:moveTo>
                    <a:pt x="77" y="142"/>
                  </a:moveTo>
                  <a:cubicBezTo>
                    <a:pt x="32" y="160"/>
                    <a:pt x="4" y="257"/>
                    <a:pt x="0" y="316"/>
                  </a:cubicBezTo>
                  <a:cubicBezTo>
                    <a:pt x="0" y="350"/>
                    <a:pt x="73" y="412"/>
                    <a:pt x="112" y="412"/>
                  </a:cubicBezTo>
                  <a:cubicBezTo>
                    <a:pt x="389" y="406"/>
                    <a:pt x="662" y="388"/>
                    <a:pt x="912" y="97"/>
                  </a:cubicBezTo>
                  <a:cubicBezTo>
                    <a:pt x="576" y="1"/>
                    <a:pt x="320" y="49"/>
                    <a:pt x="77" y="1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180;p57">
              <a:extLst>
                <a:ext uri="{FF2B5EF4-FFF2-40B4-BE49-F238E27FC236}">
                  <a16:creationId xmlns:a16="http://schemas.microsoft.com/office/drawing/2014/main" id="{EC574BC3-B26D-4D91-A389-9220AFC57FE7}"/>
                </a:ext>
              </a:extLst>
            </p:cNvPr>
            <p:cNvSpPr/>
            <p:nvPr/>
          </p:nvSpPr>
          <p:spPr>
            <a:xfrm>
              <a:off x="6088100" y="1866575"/>
              <a:ext cx="16850" cy="11450"/>
            </a:xfrm>
            <a:custGeom>
              <a:avLst/>
              <a:gdLst/>
              <a:ahLst/>
              <a:cxnLst/>
              <a:rect l="l" t="t" r="r" b="b"/>
              <a:pathLst>
                <a:path w="674" h="458" extrusionOk="0">
                  <a:moveTo>
                    <a:pt x="603" y="278"/>
                  </a:moveTo>
                  <a:cubicBezTo>
                    <a:pt x="638" y="247"/>
                    <a:pt x="673" y="174"/>
                    <a:pt x="659" y="143"/>
                  </a:cubicBezTo>
                  <a:cubicBezTo>
                    <a:pt x="635" y="88"/>
                    <a:pt x="569" y="46"/>
                    <a:pt x="523" y="0"/>
                  </a:cubicBezTo>
                  <a:cubicBezTo>
                    <a:pt x="354" y="42"/>
                    <a:pt x="208" y="70"/>
                    <a:pt x="70" y="115"/>
                  </a:cubicBezTo>
                  <a:cubicBezTo>
                    <a:pt x="35" y="129"/>
                    <a:pt x="0" y="205"/>
                    <a:pt x="4" y="250"/>
                  </a:cubicBezTo>
                  <a:cubicBezTo>
                    <a:pt x="8" y="296"/>
                    <a:pt x="49" y="358"/>
                    <a:pt x="91" y="375"/>
                  </a:cubicBezTo>
                  <a:cubicBezTo>
                    <a:pt x="281" y="458"/>
                    <a:pt x="454" y="413"/>
                    <a:pt x="603" y="2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181;p57">
              <a:extLst>
                <a:ext uri="{FF2B5EF4-FFF2-40B4-BE49-F238E27FC236}">
                  <a16:creationId xmlns:a16="http://schemas.microsoft.com/office/drawing/2014/main" id="{BB72CDA4-16DB-48D2-83FE-E9567773A3AC}"/>
                </a:ext>
              </a:extLst>
            </p:cNvPr>
            <p:cNvSpPr/>
            <p:nvPr/>
          </p:nvSpPr>
          <p:spPr>
            <a:xfrm>
              <a:off x="5996200" y="1276175"/>
              <a:ext cx="18200" cy="11450"/>
            </a:xfrm>
            <a:custGeom>
              <a:avLst/>
              <a:gdLst/>
              <a:ahLst/>
              <a:cxnLst/>
              <a:rect l="l" t="t" r="r" b="b"/>
              <a:pathLst>
                <a:path w="728" h="458" extrusionOk="0">
                  <a:moveTo>
                    <a:pt x="641" y="91"/>
                  </a:moveTo>
                  <a:cubicBezTo>
                    <a:pt x="444" y="0"/>
                    <a:pt x="250" y="67"/>
                    <a:pt x="0" y="146"/>
                  </a:cubicBezTo>
                  <a:cubicBezTo>
                    <a:pt x="25" y="233"/>
                    <a:pt x="25" y="302"/>
                    <a:pt x="56" y="326"/>
                  </a:cubicBezTo>
                  <a:cubicBezTo>
                    <a:pt x="246" y="458"/>
                    <a:pt x="558" y="427"/>
                    <a:pt x="704" y="257"/>
                  </a:cubicBezTo>
                  <a:cubicBezTo>
                    <a:pt x="728" y="233"/>
                    <a:pt x="683" y="108"/>
                    <a:pt x="641" y="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182;p57">
              <a:extLst>
                <a:ext uri="{FF2B5EF4-FFF2-40B4-BE49-F238E27FC236}">
                  <a16:creationId xmlns:a16="http://schemas.microsoft.com/office/drawing/2014/main" id="{C950EAFD-EDBB-4FBB-84AF-091166D76994}"/>
                </a:ext>
              </a:extLst>
            </p:cNvPr>
            <p:cNvSpPr/>
            <p:nvPr/>
          </p:nvSpPr>
          <p:spPr>
            <a:xfrm>
              <a:off x="6016125" y="1289350"/>
              <a:ext cx="16650" cy="9625"/>
            </a:xfrm>
            <a:custGeom>
              <a:avLst/>
              <a:gdLst/>
              <a:ahLst/>
              <a:cxnLst/>
              <a:rect l="l" t="t" r="r" b="b"/>
              <a:pathLst>
                <a:path w="666" h="385" extrusionOk="0">
                  <a:moveTo>
                    <a:pt x="1" y="132"/>
                  </a:moveTo>
                  <a:cubicBezTo>
                    <a:pt x="212" y="385"/>
                    <a:pt x="260" y="385"/>
                    <a:pt x="666" y="118"/>
                  </a:cubicBezTo>
                  <a:cubicBezTo>
                    <a:pt x="292" y="0"/>
                    <a:pt x="292" y="0"/>
                    <a:pt x="1" y="1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183;p57">
              <a:extLst>
                <a:ext uri="{FF2B5EF4-FFF2-40B4-BE49-F238E27FC236}">
                  <a16:creationId xmlns:a16="http://schemas.microsoft.com/office/drawing/2014/main" id="{BC0DCD19-73B9-4EBD-B9D4-BAC8E38819D8}"/>
                </a:ext>
              </a:extLst>
            </p:cNvPr>
            <p:cNvSpPr/>
            <p:nvPr/>
          </p:nvSpPr>
          <p:spPr>
            <a:xfrm>
              <a:off x="5741350" y="1061700"/>
              <a:ext cx="101725" cy="320275"/>
            </a:xfrm>
            <a:custGeom>
              <a:avLst/>
              <a:gdLst/>
              <a:ahLst/>
              <a:cxnLst/>
              <a:rect l="l" t="t" r="r" b="b"/>
              <a:pathLst>
                <a:path w="4069" h="12811" extrusionOk="0">
                  <a:moveTo>
                    <a:pt x="3330" y="1626"/>
                  </a:moveTo>
                  <a:cubicBezTo>
                    <a:pt x="3695" y="1279"/>
                    <a:pt x="3874" y="829"/>
                    <a:pt x="4031" y="375"/>
                  </a:cubicBezTo>
                  <a:cubicBezTo>
                    <a:pt x="4069" y="268"/>
                    <a:pt x="4037" y="136"/>
                    <a:pt x="4037" y="14"/>
                  </a:cubicBezTo>
                  <a:cubicBezTo>
                    <a:pt x="4016" y="11"/>
                    <a:pt x="3999" y="4"/>
                    <a:pt x="3978" y="1"/>
                  </a:cubicBezTo>
                  <a:cubicBezTo>
                    <a:pt x="3927" y="132"/>
                    <a:pt x="3874" y="268"/>
                    <a:pt x="3816" y="396"/>
                  </a:cubicBezTo>
                  <a:cubicBezTo>
                    <a:pt x="3639" y="783"/>
                    <a:pt x="3479" y="1178"/>
                    <a:pt x="3164" y="1487"/>
                  </a:cubicBezTo>
                  <a:cubicBezTo>
                    <a:pt x="2866" y="1781"/>
                    <a:pt x="2659" y="2131"/>
                    <a:pt x="2465" y="2488"/>
                  </a:cubicBezTo>
                  <a:cubicBezTo>
                    <a:pt x="2118" y="3122"/>
                    <a:pt x="1795" y="3770"/>
                    <a:pt x="1421" y="4387"/>
                  </a:cubicBezTo>
                  <a:cubicBezTo>
                    <a:pt x="940" y="5177"/>
                    <a:pt x="677" y="6033"/>
                    <a:pt x="527" y="6927"/>
                  </a:cubicBezTo>
                  <a:cubicBezTo>
                    <a:pt x="427" y="7526"/>
                    <a:pt x="375" y="8129"/>
                    <a:pt x="254" y="8725"/>
                  </a:cubicBezTo>
                  <a:cubicBezTo>
                    <a:pt x="1" y="9945"/>
                    <a:pt x="60" y="11174"/>
                    <a:pt x="57" y="12404"/>
                  </a:cubicBezTo>
                  <a:cubicBezTo>
                    <a:pt x="53" y="12492"/>
                    <a:pt x="60" y="12599"/>
                    <a:pt x="105" y="12668"/>
                  </a:cubicBezTo>
                  <a:cubicBezTo>
                    <a:pt x="150" y="12734"/>
                    <a:pt x="247" y="12789"/>
                    <a:pt x="330" y="12803"/>
                  </a:cubicBezTo>
                  <a:cubicBezTo>
                    <a:pt x="382" y="12810"/>
                    <a:pt x="479" y="12737"/>
                    <a:pt x="503" y="12682"/>
                  </a:cubicBezTo>
                  <a:cubicBezTo>
                    <a:pt x="548" y="12567"/>
                    <a:pt x="580" y="12439"/>
                    <a:pt x="583" y="12315"/>
                  </a:cubicBezTo>
                  <a:cubicBezTo>
                    <a:pt x="594" y="11910"/>
                    <a:pt x="580" y="11504"/>
                    <a:pt x="590" y="11102"/>
                  </a:cubicBezTo>
                  <a:cubicBezTo>
                    <a:pt x="600" y="10551"/>
                    <a:pt x="590" y="9997"/>
                    <a:pt x="652" y="9452"/>
                  </a:cubicBezTo>
                  <a:cubicBezTo>
                    <a:pt x="770" y="8448"/>
                    <a:pt x="926" y="7450"/>
                    <a:pt x="1075" y="6449"/>
                  </a:cubicBezTo>
                  <a:cubicBezTo>
                    <a:pt x="1165" y="5849"/>
                    <a:pt x="1325" y="5264"/>
                    <a:pt x="1598" y="4709"/>
                  </a:cubicBezTo>
                  <a:cubicBezTo>
                    <a:pt x="1941" y="4016"/>
                    <a:pt x="2278" y="3316"/>
                    <a:pt x="2624" y="2620"/>
                  </a:cubicBezTo>
                  <a:cubicBezTo>
                    <a:pt x="2804" y="2256"/>
                    <a:pt x="3029" y="1917"/>
                    <a:pt x="3330" y="16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184;p57">
              <a:extLst>
                <a:ext uri="{FF2B5EF4-FFF2-40B4-BE49-F238E27FC236}">
                  <a16:creationId xmlns:a16="http://schemas.microsoft.com/office/drawing/2014/main" id="{405A1C64-8CE4-4077-BB7F-6702186FF5B8}"/>
                </a:ext>
              </a:extLst>
            </p:cNvPr>
            <p:cNvSpPr/>
            <p:nvPr/>
          </p:nvSpPr>
          <p:spPr>
            <a:xfrm>
              <a:off x="5695700" y="1140525"/>
              <a:ext cx="55900" cy="203500"/>
            </a:xfrm>
            <a:custGeom>
              <a:avLst/>
              <a:gdLst/>
              <a:ahLst/>
              <a:cxnLst/>
              <a:rect l="l" t="t" r="r" b="b"/>
              <a:pathLst>
                <a:path w="2236" h="8140" extrusionOk="0">
                  <a:moveTo>
                    <a:pt x="2236" y="0"/>
                  </a:moveTo>
                  <a:cubicBezTo>
                    <a:pt x="2097" y="146"/>
                    <a:pt x="2031" y="205"/>
                    <a:pt x="1979" y="275"/>
                  </a:cubicBezTo>
                  <a:cubicBezTo>
                    <a:pt x="1373" y="1092"/>
                    <a:pt x="1002" y="2010"/>
                    <a:pt x="743" y="2973"/>
                  </a:cubicBezTo>
                  <a:cubicBezTo>
                    <a:pt x="653" y="3313"/>
                    <a:pt x="594" y="3659"/>
                    <a:pt x="476" y="3985"/>
                  </a:cubicBezTo>
                  <a:cubicBezTo>
                    <a:pt x="36" y="5188"/>
                    <a:pt x="71" y="6441"/>
                    <a:pt x="1" y="7682"/>
                  </a:cubicBezTo>
                  <a:cubicBezTo>
                    <a:pt x="1" y="7720"/>
                    <a:pt x="4" y="7755"/>
                    <a:pt x="8" y="7793"/>
                  </a:cubicBezTo>
                  <a:cubicBezTo>
                    <a:pt x="32" y="7994"/>
                    <a:pt x="136" y="8140"/>
                    <a:pt x="244" y="8119"/>
                  </a:cubicBezTo>
                  <a:cubicBezTo>
                    <a:pt x="403" y="8084"/>
                    <a:pt x="431" y="7949"/>
                    <a:pt x="458" y="7824"/>
                  </a:cubicBezTo>
                  <a:cubicBezTo>
                    <a:pt x="479" y="7738"/>
                    <a:pt x="482" y="7644"/>
                    <a:pt x="486" y="7554"/>
                  </a:cubicBezTo>
                  <a:cubicBezTo>
                    <a:pt x="507" y="7148"/>
                    <a:pt x="531" y="6747"/>
                    <a:pt x="545" y="6345"/>
                  </a:cubicBezTo>
                  <a:cubicBezTo>
                    <a:pt x="570" y="5717"/>
                    <a:pt x="645" y="5104"/>
                    <a:pt x="822" y="4498"/>
                  </a:cubicBezTo>
                  <a:cubicBezTo>
                    <a:pt x="971" y="3985"/>
                    <a:pt x="1072" y="3462"/>
                    <a:pt x="1200" y="2946"/>
                  </a:cubicBezTo>
                  <a:cubicBezTo>
                    <a:pt x="1328" y="2412"/>
                    <a:pt x="1467" y="1879"/>
                    <a:pt x="1726" y="1380"/>
                  </a:cubicBezTo>
                  <a:cubicBezTo>
                    <a:pt x="1896" y="1054"/>
                    <a:pt x="2014" y="704"/>
                    <a:pt x="2149" y="361"/>
                  </a:cubicBezTo>
                  <a:cubicBezTo>
                    <a:pt x="2184" y="281"/>
                    <a:pt x="2191" y="192"/>
                    <a:pt x="22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185;p57">
              <a:extLst>
                <a:ext uri="{FF2B5EF4-FFF2-40B4-BE49-F238E27FC236}">
                  <a16:creationId xmlns:a16="http://schemas.microsoft.com/office/drawing/2014/main" id="{A4BCE8F4-AD88-4AA9-8199-29AAE87A173B}"/>
                </a:ext>
              </a:extLst>
            </p:cNvPr>
            <p:cNvSpPr/>
            <p:nvPr/>
          </p:nvSpPr>
          <p:spPr>
            <a:xfrm>
              <a:off x="5772200" y="1018300"/>
              <a:ext cx="30875" cy="92200"/>
            </a:xfrm>
            <a:custGeom>
              <a:avLst/>
              <a:gdLst/>
              <a:ahLst/>
              <a:cxnLst/>
              <a:rect l="l" t="t" r="r" b="b"/>
              <a:pathLst>
                <a:path w="1235" h="3688" extrusionOk="0">
                  <a:moveTo>
                    <a:pt x="409" y="3451"/>
                  </a:moveTo>
                  <a:cubicBezTo>
                    <a:pt x="748" y="2898"/>
                    <a:pt x="1033" y="2311"/>
                    <a:pt x="1164" y="1681"/>
                  </a:cubicBezTo>
                  <a:cubicBezTo>
                    <a:pt x="1234" y="1345"/>
                    <a:pt x="1210" y="988"/>
                    <a:pt x="1185" y="642"/>
                  </a:cubicBezTo>
                  <a:cubicBezTo>
                    <a:pt x="1168" y="416"/>
                    <a:pt x="1071" y="195"/>
                    <a:pt x="801" y="1"/>
                  </a:cubicBezTo>
                  <a:cubicBezTo>
                    <a:pt x="780" y="354"/>
                    <a:pt x="742" y="638"/>
                    <a:pt x="745" y="923"/>
                  </a:cubicBezTo>
                  <a:cubicBezTo>
                    <a:pt x="748" y="1369"/>
                    <a:pt x="662" y="1796"/>
                    <a:pt x="492" y="2207"/>
                  </a:cubicBezTo>
                  <a:cubicBezTo>
                    <a:pt x="378" y="2482"/>
                    <a:pt x="260" y="2752"/>
                    <a:pt x="153" y="3026"/>
                  </a:cubicBezTo>
                  <a:cubicBezTo>
                    <a:pt x="77" y="3226"/>
                    <a:pt x="0" y="3434"/>
                    <a:pt x="91" y="3649"/>
                  </a:cubicBezTo>
                  <a:cubicBezTo>
                    <a:pt x="281" y="3688"/>
                    <a:pt x="343" y="3559"/>
                    <a:pt x="409" y="3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186;p57">
              <a:extLst>
                <a:ext uri="{FF2B5EF4-FFF2-40B4-BE49-F238E27FC236}">
                  <a16:creationId xmlns:a16="http://schemas.microsoft.com/office/drawing/2014/main" id="{C1FDDD6B-2C04-4723-9F0A-B0184E3DF2DC}"/>
                </a:ext>
              </a:extLst>
            </p:cNvPr>
            <p:cNvSpPr/>
            <p:nvPr/>
          </p:nvSpPr>
          <p:spPr>
            <a:xfrm>
              <a:off x="5798175" y="954200"/>
              <a:ext cx="32875" cy="40925"/>
            </a:xfrm>
            <a:custGeom>
              <a:avLst/>
              <a:gdLst/>
              <a:ahLst/>
              <a:cxnLst/>
              <a:rect l="l" t="t" r="r" b="b"/>
              <a:pathLst>
                <a:path w="1315" h="1637" extrusionOk="0">
                  <a:moveTo>
                    <a:pt x="566" y="1533"/>
                  </a:moveTo>
                  <a:cubicBezTo>
                    <a:pt x="670" y="1637"/>
                    <a:pt x="843" y="1626"/>
                    <a:pt x="899" y="1487"/>
                  </a:cubicBezTo>
                  <a:cubicBezTo>
                    <a:pt x="1047" y="1113"/>
                    <a:pt x="1175" y="732"/>
                    <a:pt x="1300" y="348"/>
                  </a:cubicBezTo>
                  <a:cubicBezTo>
                    <a:pt x="1314" y="306"/>
                    <a:pt x="1235" y="233"/>
                    <a:pt x="1203" y="181"/>
                  </a:cubicBezTo>
                  <a:cubicBezTo>
                    <a:pt x="843" y="264"/>
                    <a:pt x="853" y="614"/>
                    <a:pt x="618" y="826"/>
                  </a:cubicBezTo>
                  <a:cubicBezTo>
                    <a:pt x="531" y="666"/>
                    <a:pt x="462" y="524"/>
                    <a:pt x="375" y="389"/>
                  </a:cubicBezTo>
                  <a:cubicBezTo>
                    <a:pt x="278" y="244"/>
                    <a:pt x="223" y="49"/>
                    <a:pt x="0" y="1"/>
                  </a:cubicBezTo>
                  <a:cubicBezTo>
                    <a:pt x="46" y="434"/>
                    <a:pt x="267" y="1123"/>
                    <a:pt x="458" y="1404"/>
                  </a:cubicBezTo>
                  <a:cubicBezTo>
                    <a:pt x="489" y="1453"/>
                    <a:pt x="528" y="1494"/>
                    <a:pt x="566" y="15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187;p57">
              <a:extLst>
                <a:ext uri="{FF2B5EF4-FFF2-40B4-BE49-F238E27FC236}">
                  <a16:creationId xmlns:a16="http://schemas.microsoft.com/office/drawing/2014/main" id="{9DA7F6BD-6E40-45A2-879E-9D1BB494F017}"/>
                </a:ext>
              </a:extLst>
            </p:cNvPr>
            <p:cNvSpPr/>
            <p:nvPr/>
          </p:nvSpPr>
          <p:spPr>
            <a:xfrm>
              <a:off x="5146725" y="906050"/>
              <a:ext cx="250250" cy="107150"/>
            </a:xfrm>
            <a:custGeom>
              <a:avLst/>
              <a:gdLst/>
              <a:ahLst/>
              <a:cxnLst/>
              <a:rect l="l" t="t" r="r" b="b"/>
              <a:pathLst>
                <a:path w="10010" h="4286" extrusionOk="0">
                  <a:moveTo>
                    <a:pt x="9397" y="3652"/>
                  </a:moveTo>
                  <a:cubicBezTo>
                    <a:pt x="8759" y="3181"/>
                    <a:pt x="8059" y="2797"/>
                    <a:pt x="7332" y="2477"/>
                  </a:cubicBezTo>
                  <a:cubicBezTo>
                    <a:pt x="6098" y="1933"/>
                    <a:pt x="4850" y="1428"/>
                    <a:pt x="3614" y="894"/>
                  </a:cubicBezTo>
                  <a:cubicBezTo>
                    <a:pt x="2647" y="482"/>
                    <a:pt x="1636" y="225"/>
                    <a:pt x="596" y="49"/>
                  </a:cubicBezTo>
                  <a:cubicBezTo>
                    <a:pt x="416" y="18"/>
                    <a:pt x="225" y="18"/>
                    <a:pt x="42" y="0"/>
                  </a:cubicBezTo>
                  <a:cubicBezTo>
                    <a:pt x="27" y="38"/>
                    <a:pt x="14" y="77"/>
                    <a:pt x="0" y="115"/>
                  </a:cubicBezTo>
                  <a:cubicBezTo>
                    <a:pt x="72" y="163"/>
                    <a:pt x="142" y="229"/>
                    <a:pt x="222" y="257"/>
                  </a:cubicBezTo>
                  <a:cubicBezTo>
                    <a:pt x="402" y="315"/>
                    <a:pt x="585" y="364"/>
                    <a:pt x="773" y="403"/>
                  </a:cubicBezTo>
                  <a:cubicBezTo>
                    <a:pt x="1649" y="593"/>
                    <a:pt x="2501" y="860"/>
                    <a:pt x="3326" y="1203"/>
                  </a:cubicBezTo>
                  <a:cubicBezTo>
                    <a:pt x="4026" y="1494"/>
                    <a:pt x="4726" y="1788"/>
                    <a:pt x="5429" y="2072"/>
                  </a:cubicBezTo>
                  <a:cubicBezTo>
                    <a:pt x="6978" y="2703"/>
                    <a:pt x="8482" y="3420"/>
                    <a:pt x="9910" y="4279"/>
                  </a:cubicBezTo>
                  <a:cubicBezTo>
                    <a:pt x="9920" y="4286"/>
                    <a:pt x="9961" y="4252"/>
                    <a:pt x="10009" y="4228"/>
                  </a:cubicBezTo>
                  <a:cubicBezTo>
                    <a:pt x="9847" y="3992"/>
                    <a:pt x="9622" y="3822"/>
                    <a:pt x="9397" y="36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188;p57">
              <a:extLst>
                <a:ext uri="{FF2B5EF4-FFF2-40B4-BE49-F238E27FC236}">
                  <a16:creationId xmlns:a16="http://schemas.microsoft.com/office/drawing/2014/main" id="{939ED91E-40D6-4D08-9D7F-D8E9522B3BC4}"/>
                </a:ext>
              </a:extLst>
            </p:cNvPr>
            <p:cNvSpPr/>
            <p:nvPr/>
          </p:nvSpPr>
          <p:spPr>
            <a:xfrm>
              <a:off x="5009950" y="902325"/>
              <a:ext cx="81775" cy="133425"/>
            </a:xfrm>
            <a:custGeom>
              <a:avLst/>
              <a:gdLst/>
              <a:ahLst/>
              <a:cxnLst/>
              <a:rect l="l" t="t" r="r" b="b"/>
              <a:pathLst>
                <a:path w="3271" h="5337" extrusionOk="0">
                  <a:moveTo>
                    <a:pt x="3080" y="87"/>
                  </a:moveTo>
                  <a:cubicBezTo>
                    <a:pt x="3063" y="80"/>
                    <a:pt x="3045" y="77"/>
                    <a:pt x="3025" y="73"/>
                  </a:cubicBezTo>
                  <a:cubicBezTo>
                    <a:pt x="2356" y="0"/>
                    <a:pt x="1729" y="53"/>
                    <a:pt x="1251" y="589"/>
                  </a:cubicBezTo>
                  <a:cubicBezTo>
                    <a:pt x="1198" y="641"/>
                    <a:pt x="1129" y="676"/>
                    <a:pt x="1078" y="731"/>
                  </a:cubicBezTo>
                  <a:cubicBezTo>
                    <a:pt x="745" y="1105"/>
                    <a:pt x="378" y="1449"/>
                    <a:pt x="197" y="1934"/>
                  </a:cubicBezTo>
                  <a:cubicBezTo>
                    <a:pt x="55" y="2325"/>
                    <a:pt x="73" y="2727"/>
                    <a:pt x="52" y="3129"/>
                  </a:cubicBezTo>
                  <a:cubicBezTo>
                    <a:pt x="0" y="3968"/>
                    <a:pt x="478" y="4585"/>
                    <a:pt x="963" y="5197"/>
                  </a:cubicBezTo>
                  <a:cubicBezTo>
                    <a:pt x="1019" y="5271"/>
                    <a:pt x="1147" y="5291"/>
                    <a:pt x="1240" y="5336"/>
                  </a:cubicBezTo>
                  <a:cubicBezTo>
                    <a:pt x="1341" y="5149"/>
                    <a:pt x="1268" y="5010"/>
                    <a:pt x="1209" y="4882"/>
                  </a:cubicBezTo>
                  <a:cubicBezTo>
                    <a:pt x="1085" y="4633"/>
                    <a:pt x="946" y="4393"/>
                    <a:pt x="808" y="4155"/>
                  </a:cubicBezTo>
                  <a:cubicBezTo>
                    <a:pt x="392" y="3424"/>
                    <a:pt x="423" y="2668"/>
                    <a:pt x="752" y="1934"/>
                  </a:cubicBezTo>
                  <a:cubicBezTo>
                    <a:pt x="891" y="1625"/>
                    <a:pt x="1161" y="1362"/>
                    <a:pt x="1400" y="1105"/>
                  </a:cubicBezTo>
                  <a:cubicBezTo>
                    <a:pt x="1781" y="700"/>
                    <a:pt x="2228" y="402"/>
                    <a:pt x="2845" y="475"/>
                  </a:cubicBezTo>
                  <a:cubicBezTo>
                    <a:pt x="2931" y="482"/>
                    <a:pt x="3035" y="458"/>
                    <a:pt x="3119" y="419"/>
                  </a:cubicBezTo>
                  <a:cubicBezTo>
                    <a:pt x="3178" y="392"/>
                    <a:pt x="3240" y="323"/>
                    <a:pt x="3253" y="264"/>
                  </a:cubicBezTo>
                  <a:cubicBezTo>
                    <a:pt x="3271" y="157"/>
                    <a:pt x="3173" y="115"/>
                    <a:pt x="3080" y="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189;p57">
              <a:extLst>
                <a:ext uri="{FF2B5EF4-FFF2-40B4-BE49-F238E27FC236}">
                  <a16:creationId xmlns:a16="http://schemas.microsoft.com/office/drawing/2014/main" id="{47C31123-6D45-4C3F-AC09-89772A2E71E4}"/>
                </a:ext>
              </a:extLst>
            </p:cNvPr>
            <p:cNvSpPr/>
            <p:nvPr/>
          </p:nvSpPr>
          <p:spPr>
            <a:xfrm>
              <a:off x="5324450" y="946775"/>
              <a:ext cx="120950" cy="84100"/>
            </a:xfrm>
            <a:custGeom>
              <a:avLst/>
              <a:gdLst/>
              <a:ahLst/>
              <a:cxnLst/>
              <a:rect l="l" t="t" r="r" b="b"/>
              <a:pathLst>
                <a:path w="4838" h="3364" extrusionOk="0">
                  <a:moveTo>
                    <a:pt x="3577" y="1934"/>
                  </a:moveTo>
                  <a:cubicBezTo>
                    <a:pt x="2980" y="1507"/>
                    <a:pt x="2377" y="1094"/>
                    <a:pt x="1771" y="686"/>
                  </a:cubicBezTo>
                  <a:cubicBezTo>
                    <a:pt x="1296" y="367"/>
                    <a:pt x="770" y="159"/>
                    <a:pt x="215" y="13"/>
                  </a:cubicBezTo>
                  <a:cubicBezTo>
                    <a:pt x="156" y="0"/>
                    <a:pt x="87" y="17"/>
                    <a:pt x="1" y="21"/>
                  </a:cubicBezTo>
                  <a:cubicBezTo>
                    <a:pt x="153" y="291"/>
                    <a:pt x="150" y="298"/>
                    <a:pt x="399" y="412"/>
                  </a:cubicBezTo>
                  <a:cubicBezTo>
                    <a:pt x="1629" y="973"/>
                    <a:pt x="2697" y="1763"/>
                    <a:pt x="3746" y="2585"/>
                  </a:cubicBezTo>
                  <a:cubicBezTo>
                    <a:pt x="4079" y="2841"/>
                    <a:pt x="4411" y="3101"/>
                    <a:pt x="4751" y="3364"/>
                  </a:cubicBezTo>
                  <a:cubicBezTo>
                    <a:pt x="4838" y="3205"/>
                    <a:pt x="4730" y="3125"/>
                    <a:pt x="4672" y="3045"/>
                  </a:cubicBezTo>
                  <a:cubicBezTo>
                    <a:pt x="4352" y="2633"/>
                    <a:pt x="4006" y="2241"/>
                    <a:pt x="3577" y="19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190;p57">
              <a:extLst>
                <a:ext uri="{FF2B5EF4-FFF2-40B4-BE49-F238E27FC236}">
                  <a16:creationId xmlns:a16="http://schemas.microsoft.com/office/drawing/2014/main" id="{F0164DAD-B227-41B8-BA9E-C3AC2B565D20}"/>
                </a:ext>
              </a:extLst>
            </p:cNvPr>
            <p:cNvSpPr/>
            <p:nvPr/>
          </p:nvSpPr>
          <p:spPr>
            <a:xfrm>
              <a:off x="5085750" y="1029225"/>
              <a:ext cx="78750" cy="44100"/>
            </a:xfrm>
            <a:custGeom>
              <a:avLst/>
              <a:gdLst/>
              <a:ahLst/>
              <a:cxnLst/>
              <a:rect l="l" t="t" r="r" b="b"/>
              <a:pathLst>
                <a:path w="3150" h="1764" extrusionOk="0">
                  <a:moveTo>
                    <a:pt x="1913" y="1629"/>
                  </a:moveTo>
                  <a:cubicBezTo>
                    <a:pt x="2068" y="1570"/>
                    <a:pt x="2234" y="1494"/>
                    <a:pt x="2353" y="1383"/>
                  </a:cubicBezTo>
                  <a:cubicBezTo>
                    <a:pt x="2737" y="1019"/>
                    <a:pt x="3000" y="576"/>
                    <a:pt x="3146" y="73"/>
                  </a:cubicBezTo>
                  <a:cubicBezTo>
                    <a:pt x="3149" y="62"/>
                    <a:pt x="3125" y="45"/>
                    <a:pt x="3090" y="0"/>
                  </a:cubicBezTo>
                  <a:cubicBezTo>
                    <a:pt x="3010" y="80"/>
                    <a:pt x="2931" y="153"/>
                    <a:pt x="2865" y="240"/>
                  </a:cubicBezTo>
                  <a:cubicBezTo>
                    <a:pt x="2733" y="416"/>
                    <a:pt x="2602" y="596"/>
                    <a:pt x="2481" y="783"/>
                  </a:cubicBezTo>
                  <a:cubicBezTo>
                    <a:pt x="2204" y="1209"/>
                    <a:pt x="1809" y="1421"/>
                    <a:pt x="1285" y="1407"/>
                  </a:cubicBezTo>
                  <a:cubicBezTo>
                    <a:pt x="1074" y="1404"/>
                    <a:pt x="866" y="1410"/>
                    <a:pt x="654" y="1414"/>
                  </a:cubicBezTo>
                  <a:cubicBezTo>
                    <a:pt x="443" y="1414"/>
                    <a:pt x="239" y="1435"/>
                    <a:pt x="0" y="1535"/>
                  </a:cubicBezTo>
                  <a:cubicBezTo>
                    <a:pt x="284" y="1705"/>
                    <a:pt x="526" y="1726"/>
                    <a:pt x="776" y="1722"/>
                  </a:cubicBezTo>
                  <a:cubicBezTo>
                    <a:pt x="1157" y="1716"/>
                    <a:pt x="1545" y="1764"/>
                    <a:pt x="1913" y="16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191;p57">
              <a:extLst>
                <a:ext uri="{FF2B5EF4-FFF2-40B4-BE49-F238E27FC236}">
                  <a16:creationId xmlns:a16="http://schemas.microsoft.com/office/drawing/2014/main" id="{A6735EC8-0A89-497D-8797-D83674FDEDAB}"/>
                </a:ext>
              </a:extLst>
            </p:cNvPr>
            <p:cNvSpPr/>
            <p:nvPr/>
          </p:nvSpPr>
          <p:spPr>
            <a:xfrm>
              <a:off x="6125700" y="474575"/>
              <a:ext cx="175775" cy="78350"/>
            </a:xfrm>
            <a:custGeom>
              <a:avLst/>
              <a:gdLst/>
              <a:ahLst/>
              <a:cxnLst/>
              <a:rect l="l" t="t" r="r" b="b"/>
              <a:pathLst>
                <a:path w="7031" h="3134" extrusionOk="0">
                  <a:moveTo>
                    <a:pt x="5062" y="1245"/>
                  </a:moveTo>
                  <a:cubicBezTo>
                    <a:pt x="5575" y="1044"/>
                    <a:pt x="6074" y="815"/>
                    <a:pt x="6573" y="586"/>
                  </a:cubicBezTo>
                  <a:cubicBezTo>
                    <a:pt x="6725" y="517"/>
                    <a:pt x="6861" y="407"/>
                    <a:pt x="6986" y="299"/>
                  </a:cubicBezTo>
                  <a:cubicBezTo>
                    <a:pt x="7023" y="265"/>
                    <a:pt x="7031" y="150"/>
                    <a:pt x="7002" y="102"/>
                  </a:cubicBezTo>
                  <a:cubicBezTo>
                    <a:pt x="6972" y="49"/>
                    <a:pt x="6871" y="1"/>
                    <a:pt x="6815" y="12"/>
                  </a:cubicBezTo>
                  <a:cubicBezTo>
                    <a:pt x="6670" y="39"/>
                    <a:pt x="6524" y="91"/>
                    <a:pt x="6386" y="146"/>
                  </a:cubicBezTo>
                  <a:cubicBezTo>
                    <a:pt x="5738" y="420"/>
                    <a:pt x="5104" y="719"/>
                    <a:pt x="4445" y="964"/>
                  </a:cubicBezTo>
                  <a:cubicBezTo>
                    <a:pt x="3181" y="1439"/>
                    <a:pt x="1968" y="2021"/>
                    <a:pt x="742" y="2575"/>
                  </a:cubicBezTo>
                  <a:cubicBezTo>
                    <a:pt x="500" y="2683"/>
                    <a:pt x="267" y="2811"/>
                    <a:pt x="42" y="2946"/>
                  </a:cubicBezTo>
                  <a:cubicBezTo>
                    <a:pt x="4" y="2970"/>
                    <a:pt x="14" y="3071"/>
                    <a:pt x="1" y="3133"/>
                  </a:cubicBezTo>
                  <a:cubicBezTo>
                    <a:pt x="302" y="3030"/>
                    <a:pt x="610" y="2932"/>
                    <a:pt x="908" y="2822"/>
                  </a:cubicBezTo>
                  <a:cubicBezTo>
                    <a:pt x="2294" y="2299"/>
                    <a:pt x="3680" y="1779"/>
                    <a:pt x="5062" y="12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192;p57">
              <a:extLst>
                <a:ext uri="{FF2B5EF4-FFF2-40B4-BE49-F238E27FC236}">
                  <a16:creationId xmlns:a16="http://schemas.microsoft.com/office/drawing/2014/main" id="{401B79BE-A802-4099-938D-4F67A0456DEA}"/>
                </a:ext>
              </a:extLst>
            </p:cNvPr>
            <p:cNvSpPr/>
            <p:nvPr/>
          </p:nvSpPr>
          <p:spPr>
            <a:xfrm>
              <a:off x="5973000" y="639850"/>
              <a:ext cx="35875" cy="103300"/>
            </a:xfrm>
            <a:custGeom>
              <a:avLst/>
              <a:gdLst/>
              <a:ahLst/>
              <a:cxnLst/>
              <a:rect l="l" t="t" r="r" b="b"/>
              <a:pathLst>
                <a:path w="1435" h="4132" extrusionOk="0">
                  <a:moveTo>
                    <a:pt x="114" y="4024"/>
                  </a:moveTo>
                  <a:cubicBezTo>
                    <a:pt x="242" y="3781"/>
                    <a:pt x="392" y="3538"/>
                    <a:pt x="485" y="3282"/>
                  </a:cubicBezTo>
                  <a:cubicBezTo>
                    <a:pt x="745" y="2589"/>
                    <a:pt x="995" y="1896"/>
                    <a:pt x="1212" y="1192"/>
                  </a:cubicBezTo>
                  <a:cubicBezTo>
                    <a:pt x="1327" y="826"/>
                    <a:pt x="1361" y="437"/>
                    <a:pt x="1431" y="57"/>
                  </a:cubicBezTo>
                  <a:cubicBezTo>
                    <a:pt x="1434" y="42"/>
                    <a:pt x="1420" y="22"/>
                    <a:pt x="1406" y="8"/>
                  </a:cubicBezTo>
                  <a:cubicBezTo>
                    <a:pt x="1400" y="1"/>
                    <a:pt x="1379" y="4"/>
                    <a:pt x="1323" y="1"/>
                  </a:cubicBezTo>
                  <a:cubicBezTo>
                    <a:pt x="835" y="1349"/>
                    <a:pt x="104" y="2634"/>
                    <a:pt x="0" y="4131"/>
                  </a:cubicBezTo>
                  <a:cubicBezTo>
                    <a:pt x="48" y="4090"/>
                    <a:pt x="93" y="4066"/>
                    <a:pt x="114" y="40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193;p57">
              <a:extLst>
                <a:ext uri="{FF2B5EF4-FFF2-40B4-BE49-F238E27FC236}">
                  <a16:creationId xmlns:a16="http://schemas.microsoft.com/office/drawing/2014/main" id="{7BF75E4E-713A-48D4-9FD4-7992E58765C5}"/>
                </a:ext>
              </a:extLst>
            </p:cNvPr>
            <p:cNvSpPr/>
            <p:nvPr/>
          </p:nvSpPr>
          <p:spPr>
            <a:xfrm>
              <a:off x="5929775" y="812675"/>
              <a:ext cx="27650" cy="89675"/>
            </a:xfrm>
            <a:custGeom>
              <a:avLst/>
              <a:gdLst/>
              <a:ahLst/>
              <a:cxnLst/>
              <a:rect l="l" t="t" r="r" b="b"/>
              <a:pathLst>
                <a:path w="1106" h="3587" extrusionOk="0">
                  <a:moveTo>
                    <a:pt x="405" y="3247"/>
                  </a:moveTo>
                  <a:cubicBezTo>
                    <a:pt x="565" y="2720"/>
                    <a:pt x="741" y="2193"/>
                    <a:pt x="866" y="1660"/>
                  </a:cubicBezTo>
                  <a:cubicBezTo>
                    <a:pt x="977" y="1178"/>
                    <a:pt x="1026" y="682"/>
                    <a:pt x="1098" y="191"/>
                  </a:cubicBezTo>
                  <a:cubicBezTo>
                    <a:pt x="1105" y="149"/>
                    <a:pt x="1077" y="97"/>
                    <a:pt x="1050" y="1"/>
                  </a:cubicBezTo>
                  <a:cubicBezTo>
                    <a:pt x="987" y="100"/>
                    <a:pt x="939" y="153"/>
                    <a:pt x="918" y="218"/>
                  </a:cubicBezTo>
                  <a:cubicBezTo>
                    <a:pt x="682" y="895"/>
                    <a:pt x="447" y="1573"/>
                    <a:pt x="225" y="2256"/>
                  </a:cubicBezTo>
                  <a:cubicBezTo>
                    <a:pt x="149" y="2481"/>
                    <a:pt x="100" y="2716"/>
                    <a:pt x="48" y="2948"/>
                  </a:cubicBezTo>
                  <a:cubicBezTo>
                    <a:pt x="0" y="3167"/>
                    <a:pt x="24" y="3378"/>
                    <a:pt x="121" y="3586"/>
                  </a:cubicBezTo>
                  <a:cubicBezTo>
                    <a:pt x="312" y="3531"/>
                    <a:pt x="364" y="3385"/>
                    <a:pt x="405" y="32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194;p57">
              <a:extLst>
                <a:ext uri="{FF2B5EF4-FFF2-40B4-BE49-F238E27FC236}">
                  <a16:creationId xmlns:a16="http://schemas.microsoft.com/office/drawing/2014/main" id="{839041BF-EC14-4F2D-B780-9C5E280274BA}"/>
                </a:ext>
              </a:extLst>
            </p:cNvPr>
            <p:cNvSpPr/>
            <p:nvPr/>
          </p:nvSpPr>
          <p:spPr>
            <a:xfrm>
              <a:off x="6048425" y="575575"/>
              <a:ext cx="37900" cy="21175"/>
            </a:xfrm>
            <a:custGeom>
              <a:avLst/>
              <a:gdLst/>
              <a:ahLst/>
              <a:cxnLst/>
              <a:rect l="l" t="t" r="r" b="b"/>
              <a:pathLst>
                <a:path w="1516" h="847" extrusionOk="0">
                  <a:moveTo>
                    <a:pt x="361" y="826"/>
                  </a:moveTo>
                  <a:cubicBezTo>
                    <a:pt x="752" y="725"/>
                    <a:pt x="1106" y="552"/>
                    <a:pt x="1379" y="254"/>
                  </a:cubicBezTo>
                  <a:cubicBezTo>
                    <a:pt x="1432" y="199"/>
                    <a:pt x="1456" y="122"/>
                    <a:pt x="1515" y="15"/>
                  </a:cubicBezTo>
                  <a:cubicBezTo>
                    <a:pt x="912" y="1"/>
                    <a:pt x="514" y="362"/>
                    <a:pt x="1" y="520"/>
                  </a:cubicBezTo>
                  <a:cubicBezTo>
                    <a:pt x="39" y="621"/>
                    <a:pt x="46" y="725"/>
                    <a:pt x="105" y="770"/>
                  </a:cubicBezTo>
                  <a:cubicBezTo>
                    <a:pt x="167" y="819"/>
                    <a:pt x="285" y="846"/>
                    <a:pt x="361" y="8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195;p57">
              <a:extLst>
                <a:ext uri="{FF2B5EF4-FFF2-40B4-BE49-F238E27FC236}">
                  <a16:creationId xmlns:a16="http://schemas.microsoft.com/office/drawing/2014/main" id="{336EA92D-F75F-483E-BA60-5D7C9EEC808F}"/>
                </a:ext>
              </a:extLst>
            </p:cNvPr>
            <p:cNvSpPr/>
            <p:nvPr/>
          </p:nvSpPr>
          <p:spPr>
            <a:xfrm>
              <a:off x="5398425" y="645925"/>
              <a:ext cx="174850" cy="81550"/>
            </a:xfrm>
            <a:custGeom>
              <a:avLst/>
              <a:gdLst/>
              <a:ahLst/>
              <a:cxnLst/>
              <a:rect l="l" t="t" r="r" b="b"/>
              <a:pathLst>
                <a:path w="6994" h="3262" extrusionOk="0">
                  <a:moveTo>
                    <a:pt x="271" y="3240"/>
                  </a:moveTo>
                  <a:cubicBezTo>
                    <a:pt x="403" y="3223"/>
                    <a:pt x="531" y="3174"/>
                    <a:pt x="648" y="3122"/>
                  </a:cubicBezTo>
                  <a:cubicBezTo>
                    <a:pt x="1262" y="2862"/>
                    <a:pt x="1875" y="2613"/>
                    <a:pt x="2474" y="2326"/>
                  </a:cubicBezTo>
                  <a:cubicBezTo>
                    <a:pt x="3504" y="1837"/>
                    <a:pt x="4557" y="1414"/>
                    <a:pt x="5642" y="1058"/>
                  </a:cubicBezTo>
                  <a:cubicBezTo>
                    <a:pt x="6064" y="922"/>
                    <a:pt x="6435" y="700"/>
                    <a:pt x="6802" y="465"/>
                  </a:cubicBezTo>
                  <a:cubicBezTo>
                    <a:pt x="6864" y="426"/>
                    <a:pt x="6931" y="375"/>
                    <a:pt x="6958" y="312"/>
                  </a:cubicBezTo>
                  <a:cubicBezTo>
                    <a:pt x="6986" y="253"/>
                    <a:pt x="6993" y="159"/>
                    <a:pt x="6961" y="108"/>
                  </a:cubicBezTo>
                  <a:cubicBezTo>
                    <a:pt x="6931" y="60"/>
                    <a:pt x="6827" y="1"/>
                    <a:pt x="6778" y="18"/>
                  </a:cubicBezTo>
                  <a:cubicBezTo>
                    <a:pt x="6615" y="63"/>
                    <a:pt x="6453" y="122"/>
                    <a:pt x="6310" y="212"/>
                  </a:cubicBezTo>
                  <a:cubicBezTo>
                    <a:pt x="5970" y="423"/>
                    <a:pt x="5604" y="569"/>
                    <a:pt x="5229" y="707"/>
                  </a:cubicBezTo>
                  <a:cubicBezTo>
                    <a:pt x="4515" y="970"/>
                    <a:pt x="3802" y="1231"/>
                    <a:pt x="3106" y="1525"/>
                  </a:cubicBezTo>
                  <a:cubicBezTo>
                    <a:pt x="2370" y="1830"/>
                    <a:pt x="1650" y="2173"/>
                    <a:pt x="926" y="2505"/>
                  </a:cubicBezTo>
                  <a:cubicBezTo>
                    <a:pt x="618" y="2644"/>
                    <a:pt x="316" y="2800"/>
                    <a:pt x="0" y="2953"/>
                  </a:cubicBezTo>
                  <a:cubicBezTo>
                    <a:pt x="18" y="3185"/>
                    <a:pt x="122" y="3261"/>
                    <a:pt x="271" y="32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196;p57">
              <a:extLst>
                <a:ext uri="{FF2B5EF4-FFF2-40B4-BE49-F238E27FC236}">
                  <a16:creationId xmlns:a16="http://schemas.microsoft.com/office/drawing/2014/main" id="{F75204B8-3600-4D9B-850A-378B16116A09}"/>
                </a:ext>
              </a:extLst>
            </p:cNvPr>
            <p:cNvSpPr/>
            <p:nvPr/>
          </p:nvSpPr>
          <p:spPr>
            <a:xfrm>
              <a:off x="5523675" y="743025"/>
              <a:ext cx="78700" cy="38150"/>
            </a:xfrm>
            <a:custGeom>
              <a:avLst/>
              <a:gdLst/>
              <a:ahLst/>
              <a:cxnLst/>
              <a:rect l="l" t="t" r="r" b="b"/>
              <a:pathLst>
                <a:path w="3148" h="1526" extrusionOk="0">
                  <a:moveTo>
                    <a:pt x="1" y="1383"/>
                  </a:moveTo>
                  <a:cubicBezTo>
                    <a:pt x="202" y="1456"/>
                    <a:pt x="302" y="1525"/>
                    <a:pt x="396" y="1514"/>
                  </a:cubicBezTo>
                  <a:cubicBezTo>
                    <a:pt x="520" y="1504"/>
                    <a:pt x="645" y="1442"/>
                    <a:pt x="763" y="1386"/>
                  </a:cubicBezTo>
                  <a:cubicBezTo>
                    <a:pt x="1328" y="1123"/>
                    <a:pt x="1889" y="860"/>
                    <a:pt x="2447" y="586"/>
                  </a:cubicBezTo>
                  <a:cubicBezTo>
                    <a:pt x="2648" y="486"/>
                    <a:pt x="2839" y="364"/>
                    <a:pt x="3029" y="243"/>
                  </a:cubicBezTo>
                  <a:cubicBezTo>
                    <a:pt x="3077" y="212"/>
                    <a:pt x="3101" y="142"/>
                    <a:pt x="3147" y="80"/>
                  </a:cubicBezTo>
                  <a:cubicBezTo>
                    <a:pt x="2890" y="1"/>
                    <a:pt x="2693" y="97"/>
                    <a:pt x="2503" y="163"/>
                  </a:cubicBezTo>
                  <a:cubicBezTo>
                    <a:pt x="1667" y="465"/>
                    <a:pt x="877" y="857"/>
                    <a:pt x="1" y="13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197;p57">
              <a:extLst>
                <a:ext uri="{FF2B5EF4-FFF2-40B4-BE49-F238E27FC236}">
                  <a16:creationId xmlns:a16="http://schemas.microsoft.com/office/drawing/2014/main" id="{4E83CDFD-8FA2-4AD5-9212-C2F7077345FE}"/>
                </a:ext>
              </a:extLst>
            </p:cNvPr>
            <p:cNvSpPr/>
            <p:nvPr/>
          </p:nvSpPr>
          <p:spPr>
            <a:xfrm>
              <a:off x="5520050" y="727600"/>
              <a:ext cx="69575" cy="35200"/>
            </a:xfrm>
            <a:custGeom>
              <a:avLst/>
              <a:gdLst/>
              <a:ahLst/>
              <a:cxnLst/>
              <a:rect l="l" t="t" r="r" b="b"/>
              <a:pathLst>
                <a:path w="2783" h="1408" extrusionOk="0">
                  <a:moveTo>
                    <a:pt x="77" y="1341"/>
                  </a:moveTo>
                  <a:cubicBezTo>
                    <a:pt x="149" y="1387"/>
                    <a:pt x="250" y="1408"/>
                    <a:pt x="336" y="1408"/>
                  </a:cubicBezTo>
                  <a:cubicBezTo>
                    <a:pt x="406" y="1408"/>
                    <a:pt x="482" y="1366"/>
                    <a:pt x="548" y="1331"/>
                  </a:cubicBezTo>
                  <a:cubicBezTo>
                    <a:pt x="1089" y="1054"/>
                    <a:pt x="1629" y="784"/>
                    <a:pt x="2162" y="500"/>
                  </a:cubicBezTo>
                  <a:cubicBezTo>
                    <a:pt x="2378" y="385"/>
                    <a:pt x="2571" y="240"/>
                    <a:pt x="2782" y="1"/>
                  </a:cubicBezTo>
                  <a:cubicBezTo>
                    <a:pt x="2599" y="15"/>
                    <a:pt x="2485" y="1"/>
                    <a:pt x="2384" y="32"/>
                  </a:cubicBezTo>
                  <a:cubicBezTo>
                    <a:pt x="1598" y="281"/>
                    <a:pt x="887" y="673"/>
                    <a:pt x="181" y="1075"/>
                  </a:cubicBezTo>
                  <a:cubicBezTo>
                    <a:pt x="52" y="1148"/>
                    <a:pt x="0" y="1296"/>
                    <a:pt x="77" y="13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198;p57">
              <a:extLst>
                <a:ext uri="{FF2B5EF4-FFF2-40B4-BE49-F238E27FC236}">
                  <a16:creationId xmlns:a16="http://schemas.microsoft.com/office/drawing/2014/main" id="{CAC50926-1C35-4A82-B94E-9D184EA152D6}"/>
                </a:ext>
              </a:extLst>
            </p:cNvPr>
            <p:cNvSpPr/>
            <p:nvPr/>
          </p:nvSpPr>
          <p:spPr>
            <a:xfrm>
              <a:off x="5424775" y="585450"/>
              <a:ext cx="51025" cy="28000"/>
            </a:xfrm>
            <a:custGeom>
              <a:avLst/>
              <a:gdLst/>
              <a:ahLst/>
              <a:cxnLst/>
              <a:rect l="l" t="t" r="r" b="b"/>
              <a:pathLst>
                <a:path w="2041" h="1120" extrusionOk="0">
                  <a:moveTo>
                    <a:pt x="38" y="811"/>
                  </a:moveTo>
                  <a:cubicBezTo>
                    <a:pt x="3" y="867"/>
                    <a:pt x="0" y="950"/>
                    <a:pt x="14" y="1013"/>
                  </a:cubicBezTo>
                  <a:cubicBezTo>
                    <a:pt x="24" y="1054"/>
                    <a:pt x="90" y="1086"/>
                    <a:pt x="131" y="1120"/>
                  </a:cubicBezTo>
                  <a:cubicBezTo>
                    <a:pt x="194" y="1113"/>
                    <a:pt x="253" y="1117"/>
                    <a:pt x="301" y="1096"/>
                  </a:cubicBezTo>
                  <a:cubicBezTo>
                    <a:pt x="787" y="881"/>
                    <a:pt x="1268" y="670"/>
                    <a:pt x="1743" y="441"/>
                  </a:cubicBezTo>
                  <a:cubicBezTo>
                    <a:pt x="1854" y="389"/>
                    <a:pt x="1933" y="271"/>
                    <a:pt x="2020" y="178"/>
                  </a:cubicBezTo>
                  <a:cubicBezTo>
                    <a:pt x="2037" y="157"/>
                    <a:pt x="2041" y="95"/>
                    <a:pt x="2020" y="77"/>
                  </a:cubicBezTo>
                  <a:cubicBezTo>
                    <a:pt x="1989" y="42"/>
                    <a:pt x="1933" y="1"/>
                    <a:pt x="1889" y="5"/>
                  </a:cubicBezTo>
                  <a:cubicBezTo>
                    <a:pt x="1795" y="11"/>
                    <a:pt x="1698" y="29"/>
                    <a:pt x="1615" y="67"/>
                  </a:cubicBezTo>
                  <a:cubicBezTo>
                    <a:pt x="1147" y="268"/>
                    <a:pt x="679" y="475"/>
                    <a:pt x="215" y="683"/>
                  </a:cubicBezTo>
                  <a:cubicBezTo>
                    <a:pt x="149" y="715"/>
                    <a:pt x="77" y="757"/>
                    <a:pt x="38" y="8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199;p57">
              <a:extLst>
                <a:ext uri="{FF2B5EF4-FFF2-40B4-BE49-F238E27FC236}">
                  <a16:creationId xmlns:a16="http://schemas.microsoft.com/office/drawing/2014/main" id="{196123CB-2914-46DB-B3CF-331B5A0609F6}"/>
                </a:ext>
              </a:extLst>
            </p:cNvPr>
            <p:cNvSpPr/>
            <p:nvPr/>
          </p:nvSpPr>
          <p:spPr>
            <a:xfrm>
              <a:off x="5444775" y="601825"/>
              <a:ext cx="52100" cy="30425"/>
            </a:xfrm>
            <a:custGeom>
              <a:avLst/>
              <a:gdLst/>
              <a:ahLst/>
              <a:cxnLst/>
              <a:rect l="l" t="t" r="r" b="b"/>
              <a:pathLst>
                <a:path w="2084" h="1217" extrusionOk="0">
                  <a:moveTo>
                    <a:pt x="25" y="1096"/>
                  </a:moveTo>
                  <a:cubicBezTo>
                    <a:pt x="80" y="1158"/>
                    <a:pt x="174" y="1200"/>
                    <a:pt x="254" y="1210"/>
                  </a:cubicBezTo>
                  <a:cubicBezTo>
                    <a:pt x="323" y="1217"/>
                    <a:pt x="403" y="1179"/>
                    <a:pt x="468" y="1141"/>
                  </a:cubicBezTo>
                  <a:cubicBezTo>
                    <a:pt x="891" y="895"/>
                    <a:pt x="1321" y="652"/>
                    <a:pt x="1733" y="393"/>
                  </a:cubicBezTo>
                  <a:cubicBezTo>
                    <a:pt x="1864" y="306"/>
                    <a:pt x="2031" y="230"/>
                    <a:pt x="2083" y="1"/>
                  </a:cubicBezTo>
                  <a:cubicBezTo>
                    <a:pt x="1944" y="22"/>
                    <a:pt x="1834" y="25"/>
                    <a:pt x="1730" y="52"/>
                  </a:cubicBezTo>
                  <a:cubicBezTo>
                    <a:pt x="1113" y="215"/>
                    <a:pt x="607" y="590"/>
                    <a:pt x="80" y="912"/>
                  </a:cubicBezTo>
                  <a:cubicBezTo>
                    <a:pt x="35" y="940"/>
                    <a:pt x="0" y="1068"/>
                    <a:pt x="25" y="10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200;p57">
              <a:extLst>
                <a:ext uri="{FF2B5EF4-FFF2-40B4-BE49-F238E27FC236}">
                  <a16:creationId xmlns:a16="http://schemas.microsoft.com/office/drawing/2014/main" id="{8205C34B-B8C4-489F-8558-329760FF31E3}"/>
                </a:ext>
              </a:extLst>
            </p:cNvPr>
            <p:cNvSpPr/>
            <p:nvPr/>
          </p:nvSpPr>
          <p:spPr>
            <a:xfrm>
              <a:off x="5469375" y="616225"/>
              <a:ext cx="52950" cy="27900"/>
            </a:xfrm>
            <a:custGeom>
              <a:avLst/>
              <a:gdLst/>
              <a:ahLst/>
              <a:cxnLst/>
              <a:rect l="l" t="t" r="r" b="b"/>
              <a:pathLst>
                <a:path w="2118" h="1116" extrusionOk="0">
                  <a:moveTo>
                    <a:pt x="73" y="832"/>
                  </a:moveTo>
                  <a:cubicBezTo>
                    <a:pt x="1" y="908"/>
                    <a:pt x="63" y="1081"/>
                    <a:pt x="174" y="1095"/>
                  </a:cubicBezTo>
                  <a:cubicBezTo>
                    <a:pt x="247" y="1106"/>
                    <a:pt x="333" y="1115"/>
                    <a:pt x="396" y="1088"/>
                  </a:cubicBezTo>
                  <a:cubicBezTo>
                    <a:pt x="895" y="863"/>
                    <a:pt x="1393" y="634"/>
                    <a:pt x="1889" y="399"/>
                  </a:cubicBezTo>
                  <a:cubicBezTo>
                    <a:pt x="2006" y="343"/>
                    <a:pt x="2118" y="256"/>
                    <a:pt x="2079" y="76"/>
                  </a:cubicBezTo>
                  <a:cubicBezTo>
                    <a:pt x="1920" y="0"/>
                    <a:pt x="1757" y="34"/>
                    <a:pt x="1601" y="104"/>
                  </a:cubicBezTo>
                  <a:cubicBezTo>
                    <a:pt x="1133" y="308"/>
                    <a:pt x="666" y="516"/>
                    <a:pt x="201" y="728"/>
                  </a:cubicBezTo>
                  <a:cubicBezTo>
                    <a:pt x="153" y="749"/>
                    <a:pt x="111" y="794"/>
                    <a:pt x="73" y="8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201;p57">
              <a:extLst>
                <a:ext uri="{FF2B5EF4-FFF2-40B4-BE49-F238E27FC236}">
                  <a16:creationId xmlns:a16="http://schemas.microsoft.com/office/drawing/2014/main" id="{47672941-6E4B-4844-BF23-B31D44F82DAF}"/>
                </a:ext>
              </a:extLst>
            </p:cNvPr>
            <p:cNvSpPr/>
            <p:nvPr/>
          </p:nvSpPr>
          <p:spPr>
            <a:xfrm>
              <a:off x="5517350" y="714450"/>
              <a:ext cx="61275" cy="30575"/>
            </a:xfrm>
            <a:custGeom>
              <a:avLst/>
              <a:gdLst/>
              <a:ahLst/>
              <a:cxnLst/>
              <a:rect l="l" t="t" r="r" b="b"/>
              <a:pathLst>
                <a:path w="2451" h="1223" extrusionOk="0">
                  <a:moveTo>
                    <a:pt x="330" y="1202"/>
                  </a:moveTo>
                  <a:cubicBezTo>
                    <a:pt x="493" y="1151"/>
                    <a:pt x="645" y="1077"/>
                    <a:pt x="794" y="994"/>
                  </a:cubicBezTo>
                  <a:cubicBezTo>
                    <a:pt x="1335" y="696"/>
                    <a:pt x="1875" y="388"/>
                    <a:pt x="2416" y="84"/>
                  </a:cubicBezTo>
                  <a:cubicBezTo>
                    <a:pt x="2436" y="69"/>
                    <a:pt x="2440" y="28"/>
                    <a:pt x="2451" y="0"/>
                  </a:cubicBezTo>
                  <a:cubicBezTo>
                    <a:pt x="1712" y="52"/>
                    <a:pt x="714" y="506"/>
                    <a:pt x="1" y="1147"/>
                  </a:cubicBezTo>
                  <a:cubicBezTo>
                    <a:pt x="170" y="1178"/>
                    <a:pt x="261" y="1223"/>
                    <a:pt x="330" y="12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202;p57">
              <a:extLst>
                <a:ext uri="{FF2B5EF4-FFF2-40B4-BE49-F238E27FC236}">
                  <a16:creationId xmlns:a16="http://schemas.microsoft.com/office/drawing/2014/main" id="{F9BCD84D-93EF-4DDA-8E86-24CC9AD2B8C7}"/>
                </a:ext>
              </a:extLst>
            </p:cNvPr>
            <p:cNvSpPr/>
            <p:nvPr/>
          </p:nvSpPr>
          <p:spPr>
            <a:xfrm>
              <a:off x="5414025" y="570125"/>
              <a:ext cx="47500" cy="25150"/>
            </a:xfrm>
            <a:custGeom>
              <a:avLst/>
              <a:gdLst/>
              <a:ahLst/>
              <a:cxnLst/>
              <a:rect l="l" t="t" r="r" b="b"/>
              <a:pathLst>
                <a:path w="1900" h="1006" extrusionOk="0">
                  <a:moveTo>
                    <a:pt x="201" y="1005"/>
                  </a:moveTo>
                  <a:cubicBezTo>
                    <a:pt x="291" y="1005"/>
                    <a:pt x="385" y="975"/>
                    <a:pt x="468" y="936"/>
                  </a:cubicBezTo>
                  <a:cubicBezTo>
                    <a:pt x="790" y="780"/>
                    <a:pt x="1109" y="624"/>
                    <a:pt x="1421" y="458"/>
                  </a:cubicBezTo>
                  <a:cubicBezTo>
                    <a:pt x="1601" y="361"/>
                    <a:pt x="1764" y="244"/>
                    <a:pt x="1899" y="32"/>
                  </a:cubicBezTo>
                  <a:cubicBezTo>
                    <a:pt x="1788" y="25"/>
                    <a:pt x="1716" y="1"/>
                    <a:pt x="1653" y="15"/>
                  </a:cubicBezTo>
                  <a:cubicBezTo>
                    <a:pt x="1075" y="143"/>
                    <a:pt x="561" y="413"/>
                    <a:pt x="70" y="722"/>
                  </a:cubicBezTo>
                  <a:cubicBezTo>
                    <a:pt x="28" y="749"/>
                    <a:pt x="0" y="860"/>
                    <a:pt x="24" y="909"/>
                  </a:cubicBezTo>
                  <a:cubicBezTo>
                    <a:pt x="45" y="960"/>
                    <a:pt x="139" y="1005"/>
                    <a:pt x="201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203;p57">
              <a:extLst>
                <a:ext uri="{FF2B5EF4-FFF2-40B4-BE49-F238E27FC236}">
                  <a16:creationId xmlns:a16="http://schemas.microsoft.com/office/drawing/2014/main" id="{F6BDBB4A-E65C-447F-85F1-0B24D860FF8D}"/>
                </a:ext>
              </a:extLst>
            </p:cNvPr>
            <p:cNvSpPr/>
            <p:nvPr/>
          </p:nvSpPr>
          <p:spPr>
            <a:xfrm>
              <a:off x="5501775" y="694275"/>
              <a:ext cx="59525" cy="26075"/>
            </a:xfrm>
            <a:custGeom>
              <a:avLst/>
              <a:gdLst/>
              <a:ahLst/>
              <a:cxnLst/>
              <a:rect l="l" t="t" r="r" b="b"/>
              <a:pathLst>
                <a:path w="2381" h="1043" extrusionOk="0">
                  <a:moveTo>
                    <a:pt x="1961" y="101"/>
                  </a:moveTo>
                  <a:cubicBezTo>
                    <a:pt x="1396" y="312"/>
                    <a:pt x="835" y="533"/>
                    <a:pt x="277" y="755"/>
                  </a:cubicBezTo>
                  <a:cubicBezTo>
                    <a:pt x="215" y="779"/>
                    <a:pt x="166" y="845"/>
                    <a:pt x="0" y="980"/>
                  </a:cubicBezTo>
                  <a:cubicBezTo>
                    <a:pt x="232" y="1008"/>
                    <a:pt x="339" y="1043"/>
                    <a:pt x="437" y="1025"/>
                  </a:cubicBezTo>
                  <a:cubicBezTo>
                    <a:pt x="946" y="925"/>
                    <a:pt x="2027" y="360"/>
                    <a:pt x="2381" y="0"/>
                  </a:cubicBezTo>
                  <a:cubicBezTo>
                    <a:pt x="2207" y="42"/>
                    <a:pt x="2079" y="55"/>
                    <a:pt x="1961" y="1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204;p57">
              <a:extLst>
                <a:ext uri="{FF2B5EF4-FFF2-40B4-BE49-F238E27FC236}">
                  <a16:creationId xmlns:a16="http://schemas.microsoft.com/office/drawing/2014/main" id="{02BBE251-BBC3-4F03-9753-63FB8C4498DD}"/>
                </a:ext>
              </a:extLst>
            </p:cNvPr>
            <p:cNvSpPr/>
            <p:nvPr/>
          </p:nvSpPr>
          <p:spPr>
            <a:xfrm>
              <a:off x="5506800" y="636900"/>
              <a:ext cx="34500" cy="19375"/>
            </a:xfrm>
            <a:custGeom>
              <a:avLst/>
              <a:gdLst/>
              <a:ahLst/>
              <a:cxnLst/>
              <a:rect l="l" t="t" r="r" b="b"/>
              <a:pathLst>
                <a:path w="1380" h="775" extrusionOk="0">
                  <a:moveTo>
                    <a:pt x="138" y="698"/>
                  </a:moveTo>
                  <a:cubicBezTo>
                    <a:pt x="236" y="736"/>
                    <a:pt x="367" y="774"/>
                    <a:pt x="458" y="739"/>
                  </a:cubicBezTo>
                  <a:cubicBezTo>
                    <a:pt x="721" y="642"/>
                    <a:pt x="974" y="517"/>
                    <a:pt x="1224" y="389"/>
                  </a:cubicBezTo>
                  <a:cubicBezTo>
                    <a:pt x="1282" y="358"/>
                    <a:pt x="1331" y="285"/>
                    <a:pt x="1362" y="223"/>
                  </a:cubicBezTo>
                  <a:cubicBezTo>
                    <a:pt x="1379" y="181"/>
                    <a:pt x="1379" y="109"/>
                    <a:pt x="1352" y="71"/>
                  </a:cubicBezTo>
                  <a:cubicBezTo>
                    <a:pt x="1323" y="32"/>
                    <a:pt x="1258" y="1"/>
                    <a:pt x="1206" y="1"/>
                  </a:cubicBezTo>
                  <a:cubicBezTo>
                    <a:pt x="1133" y="1"/>
                    <a:pt x="1057" y="22"/>
                    <a:pt x="991" y="50"/>
                  </a:cubicBezTo>
                  <a:cubicBezTo>
                    <a:pt x="683" y="181"/>
                    <a:pt x="375" y="320"/>
                    <a:pt x="0" y="486"/>
                  </a:cubicBezTo>
                  <a:cubicBezTo>
                    <a:pt x="63" y="587"/>
                    <a:pt x="87" y="680"/>
                    <a:pt x="138" y="6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205;p57">
              <a:extLst>
                <a:ext uri="{FF2B5EF4-FFF2-40B4-BE49-F238E27FC236}">
                  <a16:creationId xmlns:a16="http://schemas.microsoft.com/office/drawing/2014/main" id="{3967272C-3AC1-44A0-8DF4-B15E268C83F1}"/>
                </a:ext>
              </a:extLst>
            </p:cNvPr>
            <p:cNvSpPr/>
            <p:nvPr/>
          </p:nvSpPr>
          <p:spPr>
            <a:xfrm>
              <a:off x="5347750" y="531600"/>
              <a:ext cx="45575" cy="29450"/>
            </a:xfrm>
            <a:custGeom>
              <a:avLst/>
              <a:gdLst/>
              <a:ahLst/>
              <a:cxnLst/>
              <a:rect l="l" t="t" r="r" b="b"/>
              <a:pathLst>
                <a:path w="1823" h="1178" extrusionOk="0">
                  <a:moveTo>
                    <a:pt x="139" y="956"/>
                  </a:moveTo>
                  <a:cubicBezTo>
                    <a:pt x="212" y="1001"/>
                    <a:pt x="326" y="1015"/>
                    <a:pt x="409" y="990"/>
                  </a:cubicBezTo>
                  <a:cubicBezTo>
                    <a:pt x="586" y="946"/>
                    <a:pt x="753" y="870"/>
                    <a:pt x="919" y="808"/>
                  </a:cubicBezTo>
                  <a:cubicBezTo>
                    <a:pt x="1134" y="1140"/>
                    <a:pt x="1248" y="1178"/>
                    <a:pt x="1504" y="1008"/>
                  </a:cubicBezTo>
                  <a:cubicBezTo>
                    <a:pt x="1608" y="936"/>
                    <a:pt x="1716" y="845"/>
                    <a:pt x="1781" y="745"/>
                  </a:cubicBezTo>
                  <a:cubicBezTo>
                    <a:pt x="1823" y="683"/>
                    <a:pt x="1802" y="502"/>
                    <a:pt x="1781" y="499"/>
                  </a:cubicBezTo>
                  <a:cubicBezTo>
                    <a:pt x="1490" y="443"/>
                    <a:pt x="1650" y="197"/>
                    <a:pt x="1567" y="42"/>
                  </a:cubicBezTo>
                  <a:cubicBezTo>
                    <a:pt x="1487" y="24"/>
                    <a:pt x="1439" y="0"/>
                    <a:pt x="1415" y="10"/>
                  </a:cubicBezTo>
                  <a:cubicBezTo>
                    <a:pt x="950" y="246"/>
                    <a:pt x="489" y="485"/>
                    <a:pt x="1" y="738"/>
                  </a:cubicBezTo>
                  <a:cubicBezTo>
                    <a:pt x="49" y="818"/>
                    <a:pt x="73" y="918"/>
                    <a:pt x="139" y="9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206;p57">
              <a:extLst>
                <a:ext uri="{FF2B5EF4-FFF2-40B4-BE49-F238E27FC236}">
                  <a16:creationId xmlns:a16="http://schemas.microsoft.com/office/drawing/2014/main" id="{9D29FD11-6C99-4970-89C9-9A778DBFC488}"/>
                </a:ext>
              </a:extLst>
            </p:cNvPr>
            <p:cNvSpPr/>
            <p:nvPr/>
          </p:nvSpPr>
          <p:spPr>
            <a:xfrm>
              <a:off x="5305750" y="499525"/>
              <a:ext cx="54150" cy="32950"/>
            </a:xfrm>
            <a:custGeom>
              <a:avLst/>
              <a:gdLst/>
              <a:ahLst/>
              <a:cxnLst/>
              <a:rect l="l" t="t" r="r" b="b"/>
              <a:pathLst>
                <a:path w="2166" h="1318" extrusionOk="0">
                  <a:moveTo>
                    <a:pt x="378" y="1269"/>
                  </a:moveTo>
                  <a:cubicBezTo>
                    <a:pt x="520" y="1227"/>
                    <a:pt x="659" y="1165"/>
                    <a:pt x="794" y="1096"/>
                  </a:cubicBezTo>
                  <a:cubicBezTo>
                    <a:pt x="1126" y="919"/>
                    <a:pt x="1456" y="735"/>
                    <a:pt x="1785" y="552"/>
                  </a:cubicBezTo>
                  <a:cubicBezTo>
                    <a:pt x="1881" y="496"/>
                    <a:pt x="1985" y="444"/>
                    <a:pt x="2062" y="365"/>
                  </a:cubicBezTo>
                  <a:cubicBezTo>
                    <a:pt x="2118" y="309"/>
                    <a:pt x="2131" y="212"/>
                    <a:pt x="2166" y="132"/>
                  </a:cubicBezTo>
                  <a:cubicBezTo>
                    <a:pt x="1916" y="1"/>
                    <a:pt x="1726" y="119"/>
                    <a:pt x="1545" y="209"/>
                  </a:cubicBezTo>
                  <a:cubicBezTo>
                    <a:pt x="1043" y="458"/>
                    <a:pt x="544" y="722"/>
                    <a:pt x="0" y="1002"/>
                  </a:cubicBezTo>
                  <a:cubicBezTo>
                    <a:pt x="143" y="1259"/>
                    <a:pt x="215" y="1317"/>
                    <a:pt x="378" y="12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207;p57">
              <a:extLst>
                <a:ext uri="{FF2B5EF4-FFF2-40B4-BE49-F238E27FC236}">
                  <a16:creationId xmlns:a16="http://schemas.microsoft.com/office/drawing/2014/main" id="{F3BCD6EA-41C0-4BA9-ACF3-7A8ABA6FF764}"/>
                </a:ext>
              </a:extLst>
            </p:cNvPr>
            <p:cNvSpPr/>
            <p:nvPr/>
          </p:nvSpPr>
          <p:spPr>
            <a:xfrm>
              <a:off x="5329225" y="517125"/>
              <a:ext cx="51825" cy="26600"/>
            </a:xfrm>
            <a:custGeom>
              <a:avLst/>
              <a:gdLst/>
              <a:ahLst/>
              <a:cxnLst/>
              <a:rect l="l" t="t" r="r" b="b"/>
              <a:pathLst>
                <a:path w="2073" h="1064" extrusionOk="0">
                  <a:moveTo>
                    <a:pt x="59" y="957"/>
                  </a:moveTo>
                  <a:cubicBezTo>
                    <a:pt x="132" y="1064"/>
                    <a:pt x="243" y="1064"/>
                    <a:pt x="360" y="1050"/>
                  </a:cubicBezTo>
                  <a:cubicBezTo>
                    <a:pt x="378" y="1046"/>
                    <a:pt x="399" y="1046"/>
                    <a:pt x="416" y="1040"/>
                  </a:cubicBezTo>
                  <a:cubicBezTo>
                    <a:pt x="901" y="835"/>
                    <a:pt x="1393" y="638"/>
                    <a:pt x="1871" y="423"/>
                  </a:cubicBezTo>
                  <a:cubicBezTo>
                    <a:pt x="1954" y="381"/>
                    <a:pt x="1996" y="256"/>
                    <a:pt x="2072" y="149"/>
                  </a:cubicBezTo>
                  <a:cubicBezTo>
                    <a:pt x="1903" y="0"/>
                    <a:pt x="1767" y="18"/>
                    <a:pt x="1646" y="66"/>
                  </a:cubicBezTo>
                  <a:cubicBezTo>
                    <a:pt x="1175" y="260"/>
                    <a:pt x="704" y="458"/>
                    <a:pt x="240" y="666"/>
                  </a:cubicBezTo>
                  <a:cubicBezTo>
                    <a:pt x="66" y="742"/>
                    <a:pt x="0" y="870"/>
                    <a:pt x="59" y="9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208;p57">
              <a:extLst>
                <a:ext uri="{FF2B5EF4-FFF2-40B4-BE49-F238E27FC236}">
                  <a16:creationId xmlns:a16="http://schemas.microsoft.com/office/drawing/2014/main" id="{7D54E3E9-18D6-4F76-AE56-1A203A9BDECC}"/>
                </a:ext>
              </a:extLst>
            </p:cNvPr>
            <p:cNvSpPr/>
            <p:nvPr/>
          </p:nvSpPr>
          <p:spPr>
            <a:xfrm>
              <a:off x="5290075" y="482725"/>
              <a:ext cx="42450" cy="28100"/>
            </a:xfrm>
            <a:custGeom>
              <a:avLst/>
              <a:gdLst/>
              <a:ahLst/>
              <a:cxnLst/>
              <a:rect l="l" t="t" r="r" b="b"/>
              <a:pathLst>
                <a:path w="1698" h="1124" extrusionOk="0">
                  <a:moveTo>
                    <a:pt x="167" y="1124"/>
                  </a:moveTo>
                  <a:cubicBezTo>
                    <a:pt x="274" y="1092"/>
                    <a:pt x="371" y="1079"/>
                    <a:pt x="450" y="1037"/>
                  </a:cubicBezTo>
                  <a:cubicBezTo>
                    <a:pt x="776" y="853"/>
                    <a:pt x="1102" y="663"/>
                    <a:pt x="1421" y="468"/>
                  </a:cubicBezTo>
                  <a:cubicBezTo>
                    <a:pt x="1511" y="409"/>
                    <a:pt x="1587" y="323"/>
                    <a:pt x="1653" y="236"/>
                  </a:cubicBezTo>
                  <a:cubicBezTo>
                    <a:pt x="1681" y="201"/>
                    <a:pt x="1698" y="112"/>
                    <a:pt x="1674" y="91"/>
                  </a:cubicBezTo>
                  <a:cubicBezTo>
                    <a:pt x="1625" y="46"/>
                    <a:pt x="1539" y="1"/>
                    <a:pt x="1486" y="18"/>
                  </a:cubicBezTo>
                  <a:cubicBezTo>
                    <a:pt x="960" y="185"/>
                    <a:pt x="506" y="479"/>
                    <a:pt x="59" y="783"/>
                  </a:cubicBezTo>
                  <a:cubicBezTo>
                    <a:pt x="14" y="815"/>
                    <a:pt x="0" y="922"/>
                    <a:pt x="18" y="981"/>
                  </a:cubicBezTo>
                  <a:cubicBezTo>
                    <a:pt x="35" y="1037"/>
                    <a:pt x="114" y="1074"/>
                    <a:pt x="167" y="11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209;p57">
              <a:extLst>
                <a:ext uri="{FF2B5EF4-FFF2-40B4-BE49-F238E27FC236}">
                  <a16:creationId xmlns:a16="http://schemas.microsoft.com/office/drawing/2014/main" id="{7729059C-A6B8-49B8-9CE3-3FFA85BDA720}"/>
                </a:ext>
              </a:extLst>
            </p:cNvPr>
            <p:cNvSpPr/>
            <p:nvPr/>
          </p:nvSpPr>
          <p:spPr>
            <a:xfrm>
              <a:off x="5647550" y="862375"/>
              <a:ext cx="47500" cy="49150"/>
            </a:xfrm>
            <a:custGeom>
              <a:avLst/>
              <a:gdLst/>
              <a:ahLst/>
              <a:cxnLst/>
              <a:rect l="l" t="t" r="r" b="b"/>
              <a:pathLst>
                <a:path w="1900" h="1966" extrusionOk="0">
                  <a:moveTo>
                    <a:pt x="1893" y="486"/>
                  </a:moveTo>
                  <a:cubicBezTo>
                    <a:pt x="1899" y="140"/>
                    <a:pt x="1736" y="1"/>
                    <a:pt x="1400" y="84"/>
                  </a:cubicBezTo>
                  <a:cubicBezTo>
                    <a:pt x="898" y="209"/>
                    <a:pt x="441" y="424"/>
                    <a:pt x="84" y="798"/>
                  </a:cubicBezTo>
                  <a:cubicBezTo>
                    <a:pt x="1" y="885"/>
                    <a:pt x="1" y="1027"/>
                    <a:pt x="97" y="1093"/>
                  </a:cubicBezTo>
                  <a:cubicBezTo>
                    <a:pt x="433" y="1331"/>
                    <a:pt x="770" y="1571"/>
                    <a:pt x="1116" y="1792"/>
                  </a:cubicBezTo>
                  <a:cubicBezTo>
                    <a:pt x="1383" y="1966"/>
                    <a:pt x="1602" y="1910"/>
                    <a:pt x="1701" y="1619"/>
                  </a:cubicBezTo>
                  <a:cubicBezTo>
                    <a:pt x="1795" y="1342"/>
                    <a:pt x="1834" y="1051"/>
                    <a:pt x="1896" y="767"/>
                  </a:cubicBezTo>
                  <a:cubicBezTo>
                    <a:pt x="1885" y="763"/>
                    <a:pt x="1875" y="760"/>
                    <a:pt x="1864" y="760"/>
                  </a:cubicBezTo>
                  <a:cubicBezTo>
                    <a:pt x="1875" y="669"/>
                    <a:pt x="1889" y="576"/>
                    <a:pt x="1893" y="4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210;p57">
              <a:extLst>
                <a:ext uri="{FF2B5EF4-FFF2-40B4-BE49-F238E27FC236}">
                  <a16:creationId xmlns:a16="http://schemas.microsoft.com/office/drawing/2014/main" id="{CD7B4A15-EA0C-4BB4-936C-41B90E1B2232}"/>
                </a:ext>
              </a:extLst>
            </p:cNvPr>
            <p:cNvSpPr/>
            <p:nvPr/>
          </p:nvSpPr>
          <p:spPr>
            <a:xfrm>
              <a:off x="5279600" y="1717675"/>
              <a:ext cx="129525" cy="187225"/>
            </a:xfrm>
            <a:custGeom>
              <a:avLst/>
              <a:gdLst/>
              <a:ahLst/>
              <a:cxnLst/>
              <a:rect l="l" t="t" r="r" b="b"/>
              <a:pathLst>
                <a:path w="5181" h="7489" extrusionOk="0">
                  <a:moveTo>
                    <a:pt x="3978" y="126"/>
                  </a:moveTo>
                  <a:lnTo>
                    <a:pt x="4151" y="302"/>
                  </a:lnTo>
                  <a:lnTo>
                    <a:pt x="4359" y="472"/>
                  </a:lnTo>
                  <a:lnTo>
                    <a:pt x="4563" y="663"/>
                  </a:lnTo>
                  <a:lnTo>
                    <a:pt x="5159" y="1151"/>
                  </a:lnTo>
                  <a:lnTo>
                    <a:pt x="5163" y="1088"/>
                  </a:lnTo>
                  <a:lnTo>
                    <a:pt x="5073" y="954"/>
                  </a:lnTo>
                  <a:lnTo>
                    <a:pt x="4816" y="738"/>
                  </a:lnTo>
                  <a:lnTo>
                    <a:pt x="4456" y="444"/>
                  </a:lnTo>
                  <a:lnTo>
                    <a:pt x="4168" y="177"/>
                  </a:lnTo>
                  <a:lnTo>
                    <a:pt x="3978" y="126"/>
                  </a:lnTo>
                  <a:close/>
                  <a:moveTo>
                    <a:pt x="1622" y="115"/>
                  </a:moveTo>
                  <a:lnTo>
                    <a:pt x="1597" y="167"/>
                  </a:lnTo>
                  <a:lnTo>
                    <a:pt x="1698" y="313"/>
                  </a:lnTo>
                  <a:lnTo>
                    <a:pt x="1996" y="538"/>
                  </a:lnTo>
                  <a:lnTo>
                    <a:pt x="2252" y="773"/>
                  </a:lnTo>
                  <a:lnTo>
                    <a:pt x="2404" y="922"/>
                  </a:lnTo>
                  <a:lnTo>
                    <a:pt x="2633" y="1103"/>
                  </a:lnTo>
                  <a:lnTo>
                    <a:pt x="2838" y="1251"/>
                  </a:lnTo>
                  <a:lnTo>
                    <a:pt x="2948" y="1245"/>
                  </a:lnTo>
                  <a:lnTo>
                    <a:pt x="2516" y="874"/>
                  </a:lnTo>
                  <a:lnTo>
                    <a:pt x="2311" y="693"/>
                  </a:lnTo>
                  <a:lnTo>
                    <a:pt x="2145" y="559"/>
                  </a:lnTo>
                  <a:lnTo>
                    <a:pt x="1888" y="330"/>
                  </a:lnTo>
                  <a:lnTo>
                    <a:pt x="1622" y="115"/>
                  </a:lnTo>
                  <a:close/>
                  <a:moveTo>
                    <a:pt x="1555" y="559"/>
                  </a:moveTo>
                  <a:lnTo>
                    <a:pt x="1521" y="600"/>
                  </a:lnTo>
                  <a:lnTo>
                    <a:pt x="1732" y="846"/>
                  </a:lnTo>
                  <a:lnTo>
                    <a:pt x="1937" y="1047"/>
                  </a:lnTo>
                  <a:lnTo>
                    <a:pt x="2186" y="1241"/>
                  </a:lnTo>
                  <a:lnTo>
                    <a:pt x="2433" y="1466"/>
                  </a:lnTo>
                  <a:lnTo>
                    <a:pt x="2668" y="1657"/>
                  </a:lnTo>
                  <a:lnTo>
                    <a:pt x="2713" y="1619"/>
                  </a:lnTo>
                  <a:lnTo>
                    <a:pt x="2695" y="1574"/>
                  </a:lnTo>
                  <a:lnTo>
                    <a:pt x="2478" y="1394"/>
                  </a:lnTo>
                  <a:lnTo>
                    <a:pt x="2273" y="1192"/>
                  </a:lnTo>
                  <a:lnTo>
                    <a:pt x="2038" y="1019"/>
                  </a:lnTo>
                  <a:lnTo>
                    <a:pt x="1812" y="787"/>
                  </a:lnTo>
                  <a:lnTo>
                    <a:pt x="1555" y="559"/>
                  </a:lnTo>
                  <a:close/>
                  <a:moveTo>
                    <a:pt x="3399" y="98"/>
                  </a:moveTo>
                  <a:lnTo>
                    <a:pt x="3500" y="271"/>
                  </a:lnTo>
                  <a:lnTo>
                    <a:pt x="3746" y="476"/>
                  </a:lnTo>
                  <a:lnTo>
                    <a:pt x="3939" y="655"/>
                  </a:lnTo>
                  <a:lnTo>
                    <a:pt x="4227" y="905"/>
                  </a:lnTo>
                  <a:lnTo>
                    <a:pt x="4587" y="1241"/>
                  </a:lnTo>
                  <a:lnTo>
                    <a:pt x="4782" y="1421"/>
                  </a:lnTo>
                  <a:lnTo>
                    <a:pt x="4969" y="1577"/>
                  </a:lnTo>
                  <a:lnTo>
                    <a:pt x="5163" y="1726"/>
                  </a:lnTo>
                  <a:lnTo>
                    <a:pt x="5180" y="1622"/>
                  </a:lnTo>
                  <a:lnTo>
                    <a:pt x="4996" y="1453"/>
                  </a:lnTo>
                  <a:lnTo>
                    <a:pt x="4678" y="1182"/>
                  </a:lnTo>
                  <a:lnTo>
                    <a:pt x="4512" y="1044"/>
                  </a:lnTo>
                  <a:lnTo>
                    <a:pt x="4317" y="832"/>
                  </a:lnTo>
                  <a:lnTo>
                    <a:pt x="4144" y="687"/>
                  </a:lnTo>
                  <a:lnTo>
                    <a:pt x="3909" y="482"/>
                  </a:lnTo>
                  <a:lnTo>
                    <a:pt x="3628" y="268"/>
                  </a:lnTo>
                  <a:lnTo>
                    <a:pt x="3399" y="98"/>
                  </a:lnTo>
                  <a:close/>
                  <a:moveTo>
                    <a:pt x="1393" y="1009"/>
                  </a:moveTo>
                  <a:lnTo>
                    <a:pt x="1379" y="1085"/>
                  </a:lnTo>
                  <a:lnTo>
                    <a:pt x="1421" y="1117"/>
                  </a:lnTo>
                  <a:lnTo>
                    <a:pt x="1563" y="1251"/>
                  </a:lnTo>
                  <a:lnTo>
                    <a:pt x="1923" y="1567"/>
                  </a:lnTo>
                  <a:lnTo>
                    <a:pt x="2332" y="1972"/>
                  </a:lnTo>
                  <a:lnTo>
                    <a:pt x="2550" y="2131"/>
                  </a:lnTo>
                  <a:lnTo>
                    <a:pt x="2585" y="2080"/>
                  </a:lnTo>
                  <a:lnTo>
                    <a:pt x="2359" y="1844"/>
                  </a:lnTo>
                  <a:lnTo>
                    <a:pt x="1940" y="1453"/>
                  </a:lnTo>
                  <a:lnTo>
                    <a:pt x="1701" y="1258"/>
                  </a:lnTo>
                  <a:lnTo>
                    <a:pt x="1476" y="1047"/>
                  </a:lnTo>
                  <a:lnTo>
                    <a:pt x="1393" y="1009"/>
                  </a:lnTo>
                  <a:close/>
                  <a:moveTo>
                    <a:pt x="2630" y="39"/>
                  </a:moveTo>
                  <a:lnTo>
                    <a:pt x="2796" y="164"/>
                  </a:lnTo>
                  <a:lnTo>
                    <a:pt x="3114" y="465"/>
                  </a:lnTo>
                  <a:lnTo>
                    <a:pt x="3482" y="805"/>
                  </a:lnTo>
                  <a:lnTo>
                    <a:pt x="3998" y="1234"/>
                  </a:lnTo>
                  <a:lnTo>
                    <a:pt x="4349" y="1549"/>
                  </a:lnTo>
                  <a:lnTo>
                    <a:pt x="4584" y="1771"/>
                  </a:lnTo>
                  <a:lnTo>
                    <a:pt x="4778" y="1910"/>
                  </a:lnTo>
                  <a:lnTo>
                    <a:pt x="4993" y="2121"/>
                  </a:lnTo>
                  <a:lnTo>
                    <a:pt x="5065" y="2180"/>
                  </a:lnTo>
                  <a:lnTo>
                    <a:pt x="5089" y="2139"/>
                  </a:lnTo>
                  <a:lnTo>
                    <a:pt x="4910" y="1896"/>
                  </a:lnTo>
                  <a:lnTo>
                    <a:pt x="4660" y="1723"/>
                  </a:lnTo>
                  <a:lnTo>
                    <a:pt x="4393" y="1456"/>
                  </a:lnTo>
                  <a:lnTo>
                    <a:pt x="3984" y="1082"/>
                  </a:lnTo>
                  <a:lnTo>
                    <a:pt x="3776" y="912"/>
                  </a:lnTo>
                  <a:lnTo>
                    <a:pt x="3603" y="746"/>
                  </a:lnTo>
                  <a:lnTo>
                    <a:pt x="3243" y="461"/>
                  </a:lnTo>
                  <a:lnTo>
                    <a:pt x="3018" y="226"/>
                  </a:lnTo>
                  <a:lnTo>
                    <a:pt x="2803" y="46"/>
                  </a:lnTo>
                  <a:lnTo>
                    <a:pt x="2630" y="39"/>
                  </a:lnTo>
                  <a:close/>
                  <a:moveTo>
                    <a:pt x="1327" y="1477"/>
                  </a:moveTo>
                  <a:lnTo>
                    <a:pt x="1313" y="1560"/>
                  </a:lnTo>
                  <a:lnTo>
                    <a:pt x="1590" y="1806"/>
                  </a:lnTo>
                  <a:lnTo>
                    <a:pt x="2009" y="2201"/>
                  </a:lnTo>
                  <a:lnTo>
                    <a:pt x="2214" y="2381"/>
                  </a:lnTo>
                  <a:lnTo>
                    <a:pt x="2443" y="2572"/>
                  </a:lnTo>
                  <a:lnTo>
                    <a:pt x="2495" y="2564"/>
                  </a:lnTo>
                  <a:lnTo>
                    <a:pt x="2488" y="2492"/>
                  </a:lnTo>
                  <a:lnTo>
                    <a:pt x="2241" y="2267"/>
                  </a:lnTo>
                  <a:lnTo>
                    <a:pt x="1791" y="1861"/>
                  </a:lnTo>
                  <a:lnTo>
                    <a:pt x="1566" y="1667"/>
                  </a:lnTo>
                  <a:lnTo>
                    <a:pt x="1327" y="1477"/>
                  </a:lnTo>
                  <a:close/>
                  <a:moveTo>
                    <a:pt x="2096" y="1"/>
                  </a:moveTo>
                  <a:lnTo>
                    <a:pt x="2020" y="49"/>
                  </a:lnTo>
                  <a:lnTo>
                    <a:pt x="2166" y="153"/>
                  </a:lnTo>
                  <a:lnTo>
                    <a:pt x="2463" y="413"/>
                  </a:lnTo>
                  <a:lnTo>
                    <a:pt x="2657" y="624"/>
                  </a:lnTo>
                  <a:lnTo>
                    <a:pt x="2882" y="794"/>
                  </a:lnTo>
                  <a:lnTo>
                    <a:pt x="3202" y="1088"/>
                  </a:lnTo>
                  <a:lnTo>
                    <a:pt x="3347" y="1213"/>
                  </a:lnTo>
                  <a:lnTo>
                    <a:pt x="3683" y="1525"/>
                  </a:lnTo>
                  <a:lnTo>
                    <a:pt x="3974" y="1744"/>
                  </a:lnTo>
                  <a:lnTo>
                    <a:pt x="4210" y="1944"/>
                  </a:lnTo>
                  <a:lnTo>
                    <a:pt x="4383" y="2145"/>
                  </a:lnTo>
                  <a:lnTo>
                    <a:pt x="4566" y="2305"/>
                  </a:lnTo>
                  <a:lnTo>
                    <a:pt x="4764" y="2440"/>
                  </a:lnTo>
                  <a:lnTo>
                    <a:pt x="4948" y="2599"/>
                  </a:lnTo>
                  <a:lnTo>
                    <a:pt x="4982" y="2558"/>
                  </a:lnTo>
                  <a:lnTo>
                    <a:pt x="4792" y="2347"/>
                  </a:lnTo>
                  <a:lnTo>
                    <a:pt x="4615" y="2211"/>
                  </a:lnTo>
                  <a:lnTo>
                    <a:pt x="4296" y="1931"/>
                  </a:lnTo>
                  <a:lnTo>
                    <a:pt x="4092" y="1715"/>
                  </a:lnTo>
                  <a:lnTo>
                    <a:pt x="3939" y="1581"/>
                  </a:lnTo>
                  <a:lnTo>
                    <a:pt x="3763" y="1424"/>
                  </a:lnTo>
                  <a:lnTo>
                    <a:pt x="3434" y="1151"/>
                  </a:lnTo>
                  <a:lnTo>
                    <a:pt x="2828" y="610"/>
                  </a:lnTo>
                  <a:lnTo>
                    <a:pt x="2418" y="229"/>
                  </a:lnTo>
                  <a:lnTo>
                    <a:pt x="2096" y="1"/>
                  </a:lnTo>
                  <a:close/>
                  <a:moveTo>
                    <a:pt x="3662" y="1931"/>
                  </a:moveTo>
                  <a:lnTo>
                    <a:pt x="3638" y="1993"/>
                  </a:lnTo>
                  <a:lnTo>
                    <a:pt x="3732" y="2062"/>
                  </a:lnTo>
                  <a:lnTo>
                    <a:pt x="3925" y="2263"/>
                  </a:lnTo>
                  <a:lnTo>
                    <a:pt x="4719" y="2939"/>
                  </a:lnTo>
                  <a:lnTo>
                    <a:pt x="4761" y="2963"/>
                  </a:lnTo>
                  <a:lnTo>
                    <a:pt x="4816" y="2870"/>
                  </a:lnTo>
                  <a:lnTo>
                    <a:pt x="4660" y="2776"/>
                  </a:lnTo>
                  <a:lnTo>
                    <a:pt x="4428" y="2554"/>
                  </a:lnTo>
                  <a:lnTo>
                    <a:pt x="4109" y="2281"/>
                  </a:lnTo>
                  <a:lnTo>
                    <a:pt x="3808" y="2021"/>
                  </a:lnTo>
                  <a:lnTo>
                    <a:pt x="3662" y="1931"/>
                  </a:lnTo>
                  <a:close/>
                  <a:moveTo>
                    <a:pt x="3527" y="2329"/>
                  </a:moveTo>
                  <a:lnTo>
                    <a:pt x="3514" y="2401"/>
                  </a:lnTo>
                  <a:lnTo>
                    <a:pt x="3509" y="2422"/>
                  </a:lnTo>
                  <a:lnTo>
                    <a:pt x="3645" y="2558"/>
                  </a:lnTo>
                  <a:lnTo>
                    <a:pt x="3974" y="2807"/>
                  </a:lnTo>
                  <a:lnTo>
                    <a:pt x="4299" y="3143"/>
                  </a:lnTo>
                  <a:lnTo>
                    <a:pt x="4507" y="3261"/>
                  </a:lnTo>
                  <a:lnTo>
                    <a:pt x="4546" y="3209"/>
                  </a:lnTo>
                  <a:lnTo>
                    <a:pt x="4411" y="3084"/>
                  </a:lnTo>
                  <a:lnTo>
                    <a:pt x="4196" y="2905"/>
                  </a:lnTo>
                  <a:lnTo>
                    <a:pt x="3960" y="2679"/>
                  </a:lnTo>
                  <a:lnTo>
                    <a:pt x="3773" y="2530"/>
                  </a:lnTo>
                  <a:lnTo>
                    <a:pt x="3527" y="2329"/>
                  </a:lnTo>
                  <a:close/>
                  <a:moveTo>
                    <a:pt x="3327" y="2668"/>
                  </a:moveTo>
                  <a:lnTo>
                    <a:pt x="3295" y="2679"/>
                  </a:lnTo>
                  <a:lnTo>
                    <a:pt x="3250" y="2721"/>
                  </a:lnTo>
                  <a:lnTo>
                    <a:pt x="3351" y="2831"/>
                  </a:lnTo>
                  <a:lnTo>
                    <a:pt x="3659" y="3102"/>
                  </a:lnTo>
                  <a:lnTo>
                    <a:pt x="3888" y="3282"/>
                  </a:lnTo>
                  <a:lnTo>
                    <a:pt x="4175" y="3511"/>
                  </a:lnTo>
                  <a:lnTo>
                    <a:pt x="4241" y="3458"/>
                  </a:lnTo>
                  <a:lnTo>
                    <a:pt x="4182" y="3393"/>
                  </a:lnTo>
                  <a:lnTo>
                    <a:pt x="3912" y="3199"/>
                  </a:lnTo>
                  <a:lnTo>
                    <a:pt x="3728" y="3029"/>
                  </a:lnTo>
                  <a:lnTo>
                    <a:pt x="3520" y="2859"/>
                  </a:lnTo>
                  <a:lnTo>
                    <a:pt x="3327" y="2668"/>
                  </a:lnTo>
                  <a:close/>
                  <a:moveTo>
                    <a:pt x="939" y="3233"/>
                  </a:moveTo>
                  <a:lnTo>
                    <a:pt x="894" y="3275"/>
                  </a:lnTo>
                  <a:lnTo>
                    <a:pt x="873" y="3316"/>
                  </a:lnTo>
                  <a:lnTo>
                    <a:pt x="1352" y="3788"/>
                  </a:lnTo>
                  <a:lnTo>
                    <a:pt x="1518" y="3923"/>
                  </a:lnTo>
                  <a:lnTo>
                    <a:pt x="1663" y="4027"/>
                  </a:lnTo>
                  <a:lnTo>
                    <a:pt x="1864" y="4248"/>
                  </a:lnTo>
                  <a:lnTo>
                    <a:pt x="2072" y="4387"/>
                  </a:lnTo>
                  <a:lnTo>
                    <a:pt x="2110" y="4314"/>
                  </a:lnTo>
                  <a:lnTo>
                    <a:pt x="1750" y="3989"/>
                  </a:lnTo>
                  <a:lnTo>
                    <a:pt x="1604" y="3874"/>
                  </a:lnTo>
                  <a:lnTo>
                    <a:pt x="1372" y="3639"/>
                  </a:lnTo>
                  <a:lnTo>
                    <a:pt x="1154" y="3448"/>
                  </a:lnTo>
                  <a:lnTo>
                    <a:pt x="939" y="3233"/>
                  </a:lnTo>
                  <a:close/>
                  <a:moveTo>
                    <a:pt x="1005" y="2801"/>
                  </a:moveTo>
                  <a:lnTo>
                    <a:pt x="981" y="2873"/>
                  </a:lnTo>
                  <a:lnTo>
                    <a:pt x="1258" y="3112"/>
                  </a:lnTo>
                  <a:lnTo>
                    <a:pt x="1493" y="3358"/>
                  </a:lnTo>
                  <a:lnTo>
                    <a:pt x="1688" y="3497"/>
                  </a:lnTo>
                  <a:lnTo>
                    <a:pt x="1996" y="3808"/>
                  </a:lnTo>
                  <a:lnTo>
                    <a:pt x="2325" y="4079"/>
                  </a:lnTo>
                  <a:lnTo>
                    <a:pt x="2550" y="4293"/>
                  </a:lnTo>
                  <a:lnTo>
                    <a:pt x="2779" y="4411"/>
                  </a:lnTo>
                  <a:lnTo>
                    <a:pt x="2907" y="4429"/>
                  </a:lnTo>
                  <a:lnTo>
                    <a:pt x="2730" y="4311"/>
                  </a:lnTo>
                  <a:lnTo>
                    <a:pt x="2436" y="4031"/>
                  </a:lnTo>
                  <a:lnTo>
                    <a:pt x="2186" y="3861"/>
                  </a:lnTo>
                  <a:lnTo>
                    <a:pt x="1971" y="3625"/>
                  </a:lnTo>
                  <a:lnTo>
                    <a:pt x="1767" y="3455"/>
                  </a:lnTo>
                  <a:lnTo>
                    <a:pt x="1584" y="3275"/>
                  </a:lnTo>
                  <a:lnTo>
                    <a:pt x="1376" y="3084"/>
                  </a:lnTo>
                  <a:lnTo>
                    <a:pt x="1192" y="2949"/>
                  </a:lnTo>
                  <a:lnTo>
                    <a:pt x="1005" y="2801"/>
                  </a:lnTo>
                  <a:close/>
                  <a:moveTo>
                    <a:pt x="2886" y="2884"/>
                  </a:moveTo>
                  <a:lnTo>
                    <a:pt x="2914" y="2980"/>
                  </a:lnTo>
                  <a:lnTo>
                    <a:pt x="3215" y="3230"/>
                  </a:lnTo>
                  <a:lnTo>
                    <a:pt x="3399" y="3375"/>
                  </a:lnTo>
                  <a:lnTo>
                    <a:pt x="3583" y="3586"/>
                  </a:lnTo>
                  <a:lnTo>
                    <a:pt x="3981" y="3947"/>
                  </a:lnTo>
                  <a:lnTo>
                    <a:pt x="4362" y="4266"/>
                  </a:lnTo>
                  <a:lnTo>
                    <a:pt x="4560" y="4432"/>
                  </a:lnTo>
                  <a:lnTo>
                    <a:pt x="4532" y="4335"/>
                  </a:lnTo>
                  <a:lnTo>
                    <a:pt x="4286" y="4069"/>
                  </a:lnTo>
                  <a:lnTo>
                    <a:pt x="4092" y="3878"/>
                  </a:lnTo>
                  <a:lnTo>
                    <a:pt x="3867" y="3708"/>
                  </a:lnTo>
                  <a:lnTo>
                    <a:pt x="3835" y="3674"/>
                  </a:lnTo>
                  <a:lnTo>
                    <a:pt x="3672" y="3507"/>
                  </a:lnTo>
                  <a:lnTo>
                    <a:pt x="3520" y="3341"/>
                  </a:lnTo>
                  <a:lnTo>
                    <a:pt x="3239" y="3122"/>
                  </a:lnTo>
                  <a:lnTo>
                    <a:pt x="2886" y="2884"/>
                  </a:lnTo>
                  <a:close/>
                  <a:moveTo>
                    <a:pt x="811" y="3677"/>
                  </a:moveTo>
                  <a:lnTo>
                    <a:pt x="776" y="3719"/>
                  </a:lnTo>
                  <a:lnTo>
                    <a:pt x="967" y="3971"/>
                  </a:lnTo>
                  <a:lnTo>
                    <a:pt x="1174" y="4141"/>
                  </a:lnTo>
                  <a:lnTo>
                    <a:pt x="1368" y="4332"/>
                  </a:lnTo>
                  <a:lnTo>
                    <a:pt x="1573" y="4512"/>
                  </a:lnTo>
                  <a:lnTo>
                    <a:pt x="1771" y="4672"/>
                  </a:lnTo>
                  <a:lnTo>
                    <a:pt x="1964" y="4851"/>
                  </a:lnTo>
                  <a:lnTo>
                    <a:pt x="1989" y="4830"/>
                  </a:lnTo>
                  <a:lnTo>
                    <a:pt x="2003" y="4755"/>
                  </a:lnTo>
                  <a:lnTo>
                    <a:pt x="1840" y="4588"/>
                  </a:lnTo>
                  <a:lnTo>
                    <a:pt x="1521" y="4318"/>
                  </a:lnTo>
                  <a:lnTo>
                    <a:pt x="1344" y="4148"/>
                  </a:lnTo>
                  <a:lnTo>
                    <a:pt x="987" y="3823"/>
                  </a:lnTo>
                  <a:lnTo>
                    <a:pt x="811" y="3677"/>
                  </a:lnTo>
                  <a:close/>
                  <a:moveTo>
                    <a:pt x="1209" y="1917"/>
                  </a:moveTo>
                  <a:lnTo>
                    <a:pt x="1185" y="2000"/>
                  </a:lnTo>
                  <a:lnTo>
                    <a:pt x="1368" y="2169"/>
                  </a:lnTo>
                  <a:lnTo>
                    <a:pt x="1688" y="2440"/>
                  </a:lnTo>
                  <a:lnTo>
                    <a:pt x="2033" y="2766"/>
                  </a:lnTo>
                  <a:lnTo>
                    <a:pt x="2221" y="2925"/>
                  </a:lnTo>
                  <a:lnTo>
                    <a:pt x="2942" y="3556"/>
                  </a:lnTo>
                  <a:lnTo>
                    <a:pt x="3371" y="3930"/>
                  </a:lnTo>
                  <a:lnTo>
                    <a:pt x="3805" y="4311"/>
                  </a:lnTo>
                  <a:lnTo>
                    <a:pt x="4019" y="4470"/>
                  </a:lnTo>
                  <a:lnTo>
                    <a:pt x="4255" y="4706"/>
                  </a:lnTo>
                  <a:lnTo>
                    <a:pt x="4553" y="4987"/>
                  </a:lnTo>
                  <a:lnTo>
                    <a:pt x="4636" y="5000"/>
                  </a:lnTo>
                  <a:lnTo>
                    <a:pt x="4629" y="4938"/>
                  </a:lnTo>
                  <a:lnTo>
                    <a:pt x="4078" y="4411"/>
                  </a:lnTo>
                  <a:lnTo>
                    <a:pt x="2948" y="3417"/>
                  </a:lnTo>
                  <a:lnTo>
                    <a:pt x="2567" y="3081"/>
                  </a:lnTo>
                  <a:lnTo>
                    <a:pt x="2370" y="2921"/>
                  </a:lnTo>
                  <a:lnTo>
                    <a:pt x="1396" y="2066"/>
                  </a:lnTo>
                  <a:lnTo>
                    <a:pt x="1209" y="1917"/>
                  </a:lnTo>
                  <a:close/>
                  <a:moveTo>
                    <a:pt x="672" y="4127"/>
                  </a:moveTo>
                  <a:lnTo>
                    <a:pt x="658" y="4179"/>
                  </a:lnTo>
                  <a:lnTo>
                    <a:pt x="634" y="4221"/>
                  </a:lnTo>
                  <a:lnTo>
                    <a:pt x="759" y="4346"/>
                  </a:lnTo>
                  <a:lnTo>
                    <a:pt x="1036" y="4550"/>
                  </a:lnTo>
                  <a:lnTo>
                    <a:pt x="1189" y="4717"/>
                  </a:lnTo>
                  <a:lnTo>
                    <a:pt x="1427" y="4910"/>
                  </a:lnTo>
                  <a:lnTo>
                    <a:pt x="1653" y="5091"/>
                  </a:lnTo>
                  <a:lnTo>
                    <a:pt x="1867" y="5281"/>
                  </a:lnTo>
                  <a:lnTo>
                    <a:pt x="1902" y="5229"/>
                  </a:lnTo>
                  <a:lnTo>
                    <a:pt x="1691" y="4997"/>
                  </a:lnTo>
                  <a:lnTo>
                    <a:pt x="1362" y="4713"/>
                  </a:lnTo>
                  <a:lnTo>
                    <a:pt x="1157" y="4522"/>
                  </a:lnTo>
                  <a:lnTo>
                    <a:pt x="908" y="4342"/>
                  </a:lnTo>
                  <a:lnTo>
                    <a:pt x="735" y="4173"/>
                  </a:lnTo>
                  <a:lnTo>
                    <a:pt x="672" y="4127"/>
                  </a:lnTo>
                  <a:close/>
                  <a:moveTo>
                    <a:pt x="1112" y="2350"/>
                  </a:moveTo>
                  <a:lnTo>
                    <a:pt x="1102" y="2392"/>
                  </a:lnTo>
                  <a:lnTo>
                    <a:pt x="1331" y="2689"/>
                  </a:lnTo>
                  <a:lnTo>
                    <a:pt x="1784" y="3074"/>
                  </a:lnTo>
                  <a:lnTo>
                    <a:pt x="1968" y="3254"/>
                  </a:lnTo>
                  <a:lnTo>
                    <a:pt x="2186" y="3413"/>
                  </a:lnTo>
                  <a:lnTo>
                    <a:pt x="2380" y="3583"/>
                  </a:lnTo>
                  <a:lnTo>
                    <a:pt x="2761" y="3940"/>
                  </a:lnTo>
                  <a:lnTo>
                    <a:pt x="2945" y="4100"/>
                  </a:lnTo>
                  <a:lnTo>
                    <a:pt x="3347" y="4429"/>
                  </a:lnTo>
                  <a:lnTo>
                    <a:pt x="3541" y="4609"/>
                  </a:lnTo>
                  <a:lnTo>
                    <a:pt x="3954" y="4979"/>
                  </a:lnTo>
                  <a:lnTo>
                    <a:pt x="4210" y="5184"/>
                  </a:lnTo>
                  <a:lnTo>
                    <a:pt x="4341" y="5340"/>
                  </a:lnTo>
                  <a:lnTo>
                    <a:pt x="4528" y="5454"/>
                  </a:lnTo>
                  <a:lnTo>
                    <a:pt x="4570" y="5499"/>
                  </a:lnTo>
                  <a:lnTo>
                    <a:pt x="4615" y="5457"/>
                  </a:lnTo>
                  <a:lnTo>
                    <a:pt x="4615" y="5416"/>
                  </a:lnTo>
                  <a:lnTo>
                    <a:pt x="4608" y="5385"/>
                  </a:lnTo>
                  <a:lnTo>
                    <a:pt x="4494" y="5326"/>
                  </a:lnTo>
                  <a:lnTo>
                    <a:pt x="4269" y="5112"/>
                  </a:lnTo>
                  <a:lnTo>
                    <a:pt x="4092" y="4987"/>
                  </a:lnTo>
                  <a:lnTo>
                    <a:pt x="3888" y="4796"/>
                  </a:lnTo>
                  <a:lnTo>
                    <a:pt x="3385" y="4335"/>
                  </a:lnTo>
                  <a:lnTo>
                    <a:pt x="3077" y="4061"/>
                  </a:lnTo>
                  <a:lnTo>
                    <a:pt x="2869" y="3902"/>
                  </a:lnTo>
                  <a:lnTo>
                    <a:pt x="2685" y="3736"/>
                  </a:lnTo>
                  <a:lnTo>
                    <a:pt x="2478" y="3566"/>
                  </a:lnTo>
                  <a:lnTo>
                    <a:pt x="2297" y="3354"/>
                  </a:lnTo>
                  <a:lnTo>
                    <a:pt x="2038" y="3150"/>
                  </a:lnTo>
                  <a:lnTo>
                    <a:pt x="1812" y="2980"/>
                  </a:lnTo>
                  <a:lnTo>
                    <a:pt x="1358" y="2564"/>
                  </a:lnTo>
                  <a:lnTo>
                    <a:pt x="1112" y="2350"/>
                  </a:lnTo>
                  <a:close/>
                  <a:moveTo>
                    <a:pt x="572" y="4592"/>
                  </a:moveTo>
                  <a:lnTo>
                    <a:pt x="562" y="4643"/>
                  </a:lnTo>
                  <a:lnTo>
                    <a:pt x="710" y="4830"/>
                  </a:lnTo>
                  <a:lnTo>
                    <a:pt x="981" y="5046"/>
                  </a:lnTo>
                  <a:lnTo>
                    <a:pt x="1299" y="5319"/>
                  </a:lnTo>
                  <a:lnTo>
                    <a:pt x="1504" y="5520"/>
                  </a:lnTo>
                  <a:lnTo>
                    <a:pt x="1781" y="5745"/>
                  </a:lnTo>
                  <a:lnTo>
                    <a:pt x="1795" y="5673"/>
                  </a:lnTo>
                  <a:lnTo>
                    <a:pt x="1798" y="5641"/>
                  </a:lnTo>
                  <a:lnTo>
                    <a:pt x="1601" y="5492"/>
                  </a:lnTo>
                  <a:lnTo>
                    <a:pt x="1056" y="4976"/>
                  </a:lnTo>
                  <a:lnTo>
                    <a:pt x="821" y="4796"/>
                  </a:lnTo>
                  <a:lnTo>
                    <a:pt x="572" y="4592"/>
                  </a:lnTo>
                  <a:close/>
                  <a:moveTo>
                    <a:pt x="3077" y="4672"/>
                  </a:moveTo>
                  <a:lnTo>
                    <a:pt x="3114" y="4800"/>
                  </a:lnTo>
                  <a:lnTo>
                    <a:pt x="3281" y="4924"/>
                  </a:lnTo>
                  <a:lnTo>
                    <a:pt x="3475" y="5104"/>
                  </a:lnTo>
                  <a:lnTo>
                    <a:pt x="3642" y="5219"/>
                  </a:lnTo>
                  <a:lnTo>
                    <a:pt x="3898" y="5454"/>
                  </a:lnTo>
                  <a:lnTo>
                    <a:pt x="4123" y="5649"/>
                  </a:lnTo>
                  <a:lnTo>
                    <a:pt x="4296" y="5846"/>
                  </a:lnTo>
                  <a:lnTo>
                    <a:pt x="4473" y="5985"/>
                  </a:lnTo>
                  <a:lnTo>
                    <a:pt x="4483" y="5922"/>
                  </a:lnTo>
                  <a:lnTo>
                    <a:pt x="4355" y="5745"/>
                  </a:lnTo>
                  <a:lnTo>
                    <a:pt x="4224" y="5579"/>
                  </a:lnTo>
                  <a:lnTo>
                    <a:pt x="3954" y="5371"/>
                  </a:lnTo>
                  <a:lnTo>
                    <a:pt x="3226" y="4730"/>
                  </a:lnTo>
                  <a:lnTo>
                    <a:pt x="3077" y="4672"/>
                  </a:lnTo>
                  <a:close/>
                  <a:moveTo>
                    <a:pt x="3135" y="5215"/>
                  </a:moveTo>
                  <a:lnTo>
                    <a:pt x="3105" y="5236"/>
                  </a:lnTo>
                  <a:lnTo>
                    <a:pt x="3101" y="5309"/>
                  </a:lnTo>
                  <a:lnTo>
                    <a:pt x="3174" y="5358"/>
                  </a:lnTo>
                  <a:lnTo>
                    <a:pt x="3306" y="5513"/>
                  </a:lnTo>
                  <a:lnTo>
                    <a:pt x="3503" y="5638"/>
                  </a:lnTo>
                  <a:lnTo>
                    <a:pt x="3759" y="5873"/>
                  </a:lnTo>
                  <a:lnTo>
                    <a:pt x="4141" y="6193"/>
                  </a:lnTo>
                  <a:lnTo>
                    <a:pt x="4314" y="6359"/>
                  </a:lnTo>
                  <a:lnTo>
                    <a:pt x="4369" y="6341"/>
                  </a:lnTo>
                  <a:lnTo>
                    <a:pt x="4279" y="6199"/>
                  </a:lnTo>
                  <a:lnTo>
                    <a:pt x="4023" y="5971"/>
                  </a:lnTo>
                  <a:lnTo>
                    <a:pt x="3835" y="5825"/>
                  </a:lnTo>
                  <a:lnTo>
                    <a:pt x="3548" y="5576"/>
                  </a:lnTo>
                  <a:lnTo>
                    <a:pt x="3375" y="5430"/>
                  </a:lnTo>
                  <a:lnTo>
                    <a:pt x="3250" y="5305"/>
                  </a:lnTo>
                  <a:lnTo>
                    <a:pt x="3135" y="5215"/>
                  </a:lnTo>
                  <a:close/>
                  <a:moveTo>
                    <a:pt x="3001" y="5624"/>
                  </a:moveTo>
                  <a:lnTo>
                    <a:pt x="2976" y="5676"/>
                  </a:lnTo>
                  <a:lnTo>
                    <a:pt x="3198" y="5932"/>
                  </a:lnTo>
                  <a:lnTo>
                    <a:pt x="3638" y="6327"/>
                  </a:lnTo>
                  <a:lnTo>
                    <a:pt x="3867" y="6518"/>
                  </a:lnTo>
                  <a:lnTo>
                    <a:pt x="4112" y="6733"/>
                  </a:lnTo>
                  <a:lnTo>
                    <a:pt x="4158" y="6701"/>
                  </a:lnTo>
                  <a:lnTo>
                    <a:pt x="4168" y="6660"/>
                  </a:lnTo>
                  <a:lnTo>
                    <a:pt x="3998" y="6473"/>
                  </a:lnTo>
                  <a:lnTo>
                    <a:pt x="3791" y="6335"/>
                  </a:lnTo>
                  <a:lnTo>
                    <a:pt x="3597" y="6143"/>
                  </a:lnTo>
                  <a:lnTo>
                    <a:pt x="3399" y="5974"/>
                  </a:lnTo>
                  <a:lnTo>
                    <a:pt x="3215" y="5794"/>
                  </a:lnTo>
                  <a:lnTo>
                    <a:pt x="3001" y="5624"/>
                  </a:lnTo>
                  <a:close/>
                  <a:moveTo>
                    <a:pt x="2789" y="5977"/>
                  </a:moveTo>
                  <a:lnTo>
                    <a:pt x="2730" y="6026"/>
                  </a:lnTo>
                  <a:lnTo>
                    <a:pt x="2924" y="6247"/>
                  </a:lnTo>
                  <a:lnTo>
                    <a:pt x="3111" y="6418"/>
                  </a:lnTo>
                  <a:lnTo>
                    <a:pt x="3357" y="6580"/>
                  </a:lnTo>
                  <a:lnTo>
                    <a:pt x="3593" y="6837"/>
                  </a:lnTo>
                  <a:lnTo>
                    <a:pt x="3850" y="7042"/>
                  </a:lnTo>
                  <a:lnTo>
                    <a:pt x="3909" y="7000"/>
                  </a:lnTo>
                  <a:lnTo>
                    <a:pt x="3919" y="6968"/>
                  </a:lnTo>
                  <a:lnTo>
                    <a:pt x="3773" y="6854"/>
                  </a:lnTo>
                  <a:lnTo>
                    <a:pt x="3458" y="6543"/>
                  </a:lnTo>
                  <a:lnTo>
                    <a:pt x="3208" y="6359"/>
                  </a:lnTo>
                  <a:lnTo>
                    <a:pt x="2789" y="5977"/>
                  </a:lnTo>
                  <a:close/>
                  <a:moveTo>
                    <a:pt x="2190" y="6127"/>
                  </a:moveTo>
                  <a:lnTo>
                    <a:pt x="2612" y="6480"/>
                  </a:lnTo>
                  <a:lnTo>
                    <a:pt x="2807" y="6671"/>
                  </a:lnTo>
                  <a:lnTo>
                    <a:pt x="3045" y="6871"/>
                  </a:lnTo>
                  <a:lnTo>
                    <a:pt x="3260" y="7042"/>
                  </a:lnTo>
                  <a:lnTo>
                    <a:pt x="3506" y="7266"/>
                  </a:lnTo>
                  <a:lnTo>
                    <a:pt x="3586" y="7218"/>
                  </a:lnTo>
                  <a:lnTo>
                    <a:pt x="3430" y="7093"/>
                  </a:lnTo>
                  <a:lnTo>
                    <a:pt x="3153" y="6847"/>
                  </a:lnTo>
                  <a:lnTo>
                    <a:pt x="2938" y="6663"/>
                  </a:lnTo>
                  <a:lnTo>
                    <a:pt x="2692" y="6428"/>
                  </a:lnTo>
                  <a:lnTo>
                    <a:pt x="2342" y="6137"/>
                  </a:lnTo>
                  <a:lnTo>
                    <a:pt x="2190" y="6127"/>
                  </a:lnTo>
                  <a:close/>
                  <a:moveTo>
                    <a:pt x="45" y="6823"/>
                  </a:moveTo>
                  <a:lnTo>
                    <a:pt x="0" y="6885"/>
                  </a:lnTo>
                  <a:lnTo>
                    <a:pt x="69" y="6972"/>
                  </a:lnTo>
                  <a:lnTo>
                    <a:pt x="225" y="7066"/>
                  </a:lnTo>
                  <a:lnTo>
                    <a:pt x="409" y="7256"/>
                  </a:lnTo>
                  <a:lnTo>
                    <a:pt x="533" y="7367"/>
                  </a:lnTo>
                  <a:lnTo>
                    <a:pt x="616" y="7395"/>
                  </a:lnTo>
                  <a:lnTo>
                    <a:pt x="551" y="7242"/>
                  </a:lnTo>
                  <a:lnTo>
                    <a:pt x="333" y="7048"/>
                  </a:lnTo>
                  <a:lnTo>
                    <a:pt x="159" y="6892"/>
                  </a:lnTo>
                  <a:lnTo>
                    <a:pt x="45" y="6823"/>
                  </a:lnTo>
                  <a:close/>
                  <a:moveTo>
                    <a:pt x="142" y="6359"/>
                  </a:moveTo>
                  <a:lnTo>
                    <a:pt x="118" y="6431"/>
                  </a:lnTo>
                  <a:lnTo>
                    <a:pt x="454" y="6767"/>
                  </a:lnTo>
                  <a:lnTo>
                    <a:pt x="703" y="6983"/>
                  </a:lnTo>
                  <a:lnTo>
                    <a:pt x="887" y="7152"/>
                  </a:lnTo>
                  <a:lnTo>
                    <a:pt x="1206" y="7412"/>
                  </a:lnTo>
                  <a:lnTo>
                    <a:pt x="1368" y="7398"/>
                  </a:lnTo>
                  <a:lnTo>
                    <a:pt x="925" y="7045"/>
                  </a:lnTo>
                  <a:lnTo>
                    <a:pt x="749" y="6889"/>
                  </a:lnTo>
                  <a:lnTo>
                    <a:pt x="523" y="6695"/>
                  </a:lnTo>
                  <a:lnTo>
                    <a:pt x="391" y="6553"/>
                  </a:lnTo>
                  <a:lnTo>
                    <a:pt x="225" y="6428"/>
                  </a:lnTo>
                  <a:lnTo>
                    <a:pt x="142" y="6359"/>
                  </a:lnTo>
                  <a:close/>
                  <a:moveTo>
                    <a:pt x="454" y="5052"/>
                  </a:moveTo>
                  <a:lnTo>
                    <a:pt x="440" y="5139"/>
                  </a:lnTo>
                  <a:lnTo>
                    <a:pt x="655" y="5309"/>
                  </a:lnTo>
                  <a:lnTo>
                    <a:pt x="832" y="5465"/>
                  </a:lnTo>
                  <a:lnTo>
                    <a:pt x="1181" y="5759"/>
                  </a:lnTo>
                  <a:lnTo>
                    <a:pt x="1355" y="5919"/>
                  </a:lnTo>
                  <a:lnTo>
                    <a:pt x="1684" y="6210"/>
                  </a:lnTo>
                  <a:lnTo>
                    <a:pt x="2009" y="6514"/>
                  </a:lnTo>
                  <a:lnTo>
                    <a:pt x="2217" y="6674"/>
                  </a:lnTo>
                  <a:lnTo>
                    <a:pt x="2391" y="6830"/>
                  </a:lnTo>
                  <a:lnTo>
                    <a:pt x="2585" y="7031"/>
                  </a:lnTo>
                  <a:lnTo>
                    <a:pt x="2831" y="7256"/>
                  </a:lnTo>
                  <a:lnTo>
                    <a:pt x="3060" y="7437"/>
                  </a:lnTo>
                  <a:lnTo>
                    <a:pt x="3125" y="7429"/>
                  </a:lnTo>
                  <a:lnTo>
                    <a:pt x="2973" y="7242"/>
                  </a:lnTo>
                  <a:lnTo>
                    <a:pt x="2789" y="7052"/>
                  </a:lnTo>
                  <a:lnTo>
                    <a:pt x="2591" y="6892"/>
                  </a:lnTo>
                  <a:lnTo>
                    <a:pt x="2398" y="6722"/>
                  </a:lnTo>
                  <a:lnTo>
                    <a:pt x="2020" y="6366"/>
                  </a:lnTo>
                  <a:lnTo>
                    <a:pt x="1638" y="6026"/>
                  </a:lnTo>
                  <a:lnTo>
                    <a:pt x="1435" y="5857"/>
                  </a:lnTo>
                  <a:lnTo>
                    <a:pt x="1237" y="5676"/>
                  </a:lnTo>
                  <a:lnTo>
                    <a:pt x="1053" y="5520"/>
                  </a:lnTo>
                  <a:lnTo>
                    <a:pt x="845" y="5350"/>
                  </a:lnTo>
                  <a:lnTo>
                    <a:pt x="651" y="5191"/>
                  </a:lnTo>
                  <a:lnTo>
                    <a:pt x="454" y="5052"/>
                  </a:lnTo>
                  <a:close/>
                  <a:moveTo>
                    <a:pt x="250" y="5905"/>
                  </a:moveTo>
                  <a:lnTo>
                    <a:pt x="215" y="5956"/>
                  </a:lnTo>
                  <a:lnTo>
                    <a:pt x="350" y="6102"/>
                  </a:lnTo>
                  <a:lnTo>
                    <a:pt x="676" y="6428"/>
                  </a:lnTo>
                  <a:lnTo>
                    <a:pt x="942" y="6632"/>
                  </a:lnTo>
                  <a:lnTo>
                    <a:pt x="1147" y="6844"/>
                  </a:lnTo>
                  <a:lnTo>
                    <a:pt x="1344" y="7013"/>
                  </a:lnTo>
                  <a:lnTo>
                    <a:pt x="1902" y="7447"/>
                  </a:lnTo>
                  <a:lnTo>
                    <a:pt x="1964" y="7471"/>
                  </a:lnTo>
                  <a:lnTo>
                    <a:pt x="1996" y="7461"/>
                  </a:lnTo>
                  <a:lnTo>
                    <a:pt x="2009" y="7429"/>
                  </a:lnTo>
                  <a:lnTo>
                    <a:pt x="1905" y="7328"/>
                  </a:lnTo>
                  <a:lnTo>
                    <a:pt x="1597" y="7090"/>
                  </a:lnTo>
                  <a:lnTo>
                    <a:pt x="1400" y="6941"/>
                  </a:lnTo>
                  <a:lnTo>
                    <a:pt x="1043" y="6594"/>
                  </a:lnTo>
                  <a:lnTo>
                    <a:pt x="824" y="6414"/>
                  </a:lnTo>
                  <a:lnTo>
                    <a:pt x="631" y="6234"/>
                  </a:lnTo>
                  <a:lnTo>
                    <a:pt x="458" y="6085"/>
                  </a:lnTo>
                  <a:lnTo>
                    <a:pt x="250" y="5905"/>
                  </a:lnTo>
                  <a:close/>
                  <a:moveTo>
                    <a:pt x="381" y="5475"/>
                  </a:moveTo>
                  <a:lnTo>
                    <a:pt x="346" y="5527"/>
                  </a:lnTo>
                  <a:lnTo>
                    <a:pt x="454" y="5694"/>
                  </a:lnTo>
                  <a:lnTo>
                    <a:pt x="682" y="5873"/>
                  </a:lnTo>
                  <a:lnTo>
                    <a:pt x="949" y="6109"/>
                  </a:lnTo>
                  <a:lnTo>
                    <a:pt x="1289" y="6393"/>
                  </a:lnTo>
                  <a:lnTo>
                    <a:pt x="1483" y="6605"/>
                  </a:lnTo>
                  <a:lnTo>
                    <a:pt x="2058" y="7069"/>
                  </a:lnTo>
                  <a:lnTo>
                    <a:pt x="2262" y="7270"/>
                  </a:lnTo>
                  <a:lnTo>
                    <a:pt x="2488" y="7474"/>
                  </a:lnTo>
                  <a:lnTo>
                    <a:pt x="2595" y="7488"/>
                  </a:lnTo>
                  <a:lnTo>
                    <a:pt x="2595" y="7488"/>
                  </a:lnTo>
                  <a:lnTo>
                    <a:pt x="2567" y="7412"/>
                  </a:lnTo>
                  <a:lnTo>
                    <a:pt x="2311" y="7166"/>
                  </a:lnTo>
                  <a:lnTo>
                    <a:pt x="1961" y="6850"/>
                  </a:lnTo>
                  <a:lnTo>
                    <a:pt x="1601" y="6580"/>
                  </a:lnTo>
                  <a:lnTo>
                    <a:pt x="1427" y="6390"/>
                  </a:lnTo>
                  <a:lnTo>
                    <a:pt x="1234" y="6210"/>
                  </a:lnTo>
                  <a:lnTo>
                    <a:pt x="1046" y="6060"/>
                  </a:lnTo>
                  <a:lnTo>
                    <a:pt x="779" y="5825"/>
                  </a:lnTo>
                  <a:lnTo>
                    <a:pt x="565" y="5645"/>
                  </a:lnTo>
                  <a:lnTo>
                    <a:pt x="433" y="5510"/>
                  </a:lnTo>
                  <a:lnTo>
                    <a:pt x="381" y="54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211;p57">
              <a:extLst>
                <a:ext uri="{FF2B5EF4-FFF2-40B4-BE49-F238E27FC236}">
                  <a16:creationId xmlns:a16="http://schemas.microsoft.com/office/drawing/2014/main" id="{F15F87C8-0494-4C5B-858A-5450895A4AFC}"/>
                </a:ext>
              </a:extLst>
            </p:cNvPr>
            <p:cNvSpPr/>
            <p:nvPr/>
          </p:nvSpPr>
          <p:spPr>
            <a:xfrm>
              <a:off x="5396025" y="1724950"/>
              <a:ext cx="119800" cy="186775"/>
            </a:xfrm>
            <a:custGeom>
              <a:avLst/>
              <a:gdLst/>
              <a:ahLst/>
              <a:cxnLst/>
              <a:rect l="l" t="t" r="r" b="b"/>
              <a:pathLst>
                <a:path w="4792" h="7471" extrusionOk="0">
                  <a:moveTo>
                    <a:pt x="4307" y="11"/>
                  </a:moveTo>
                  <a:lnTo>
                    <a:pt x="4286" y="32"/>
                  </a:lnTo>
                  <a:lnTo>
                    <a:pt x="4684" y="372"/>
                  </a:lnTo>
                  <a:lnTo>
                    <a:pt x="4764" y="313"/>
                  </a:lnTo>
                  <a:lnTo>
                    <a:pt x="4611" y="167"/>
                  </a:lnTo>
                  <a:lnTo>
                    <a:pt x="4435" y="39"/>
                  </a:lnTo>
                  <a:lnTo>
                    <a:pt x="4307" y="11"/>
                  </a:lnTo>
                  <a:close/>
                  <a:moveTo>
                    <a:pt x="3846" y="1"/>
                  </a:moveTo>
                  <a:lnTo>
                    <a:pt x="3738" y="7"/>
                  </a:lnTo>
                  <a:lnTo>
                    <a:pt x="3686" y="15"/>
                  </a:lnTo>
                  <a:lnTo>
                    <a:pt x="4539" y="770"/>
                  </a:lnTo>
                  <a:lnTo>
                    <a:pt x="4774" y="960"/>
                  </a:lnTo>
                  <a:lnTo>
                    <a:pt x="4777" y="898"/>
                  </a:lnTo>
                  <a:lnTo>
                    <a:pt x="4625" y="711"/>
                  </a:lnTo>
                  <a:lnTo>
                    <a:pt x="4254" y="413"/>
                  </a:lnTo>
                  <a:lnTo>
                    <a:pt x="4050" y="202"/>
                  </a:lnTo>
                  <a:lnTo>
                    <a:pt x="3846" y="1"/>
                  </a:lnTo>
                  <a:close/>
                  <a:moveTo>
                    <a:pt x="3340" y="94"/>
                  </a:moveTo>
                  <a:lnTo>
                    <a:pt x="3271" y="132"/>
                  </a:lnTo>
                  <a:lnTo>
                    <a:pt x="3371" y="264"/>
                  </a:lnTo>
                  <a:lnTo>
                    <a:pt x="3627" y="524"/>
                  </a:lnTo>
                  <a:lnTo>
                    <a:pt x="3957" y="784"/>
                  </a:lnTo>
                  <a:lnTo>
                    <a:pt x="4296" y="1099"/>
                  </a:lnTo>
                  <a:lnTo>
                    <a:pt x="4511" y="1290"/>
                  </a:lnTo>
                  <a:lnTo>
                    <a:pt x="4726" y="1501"/>
                  </a:lnTo>
                  <a:lnTo>
                    <a:pt x="4771" y="1504"/>
                  </a:lnTo>
                  <a:lnTo>
                    <a:pt x="4791" y="1474"/>
                  </a:lnTo>
                  <a:lnTo>
                    <a:pt x="4764" y="1418"/>
                  </a:lnTo>
                  <a:lnTo>
                    <a:pt x="4639" y="1286"/>
                  </a:lnTo>
                  <a:lnTo>
                    <a:pt x="4366" y="1005"/>
                  </a:lnTo>
                  <a:lnTo>
                    <a:pt x="3769" y="506"/>
                  </a:lnTo>
                  <a:lnTo>
                    <a:pt x="3482" y="250"/>
                  </a:lnTo>
                  <a:lnTo>
                    <a:pt x="3340" y="94"/>
                  </a:lnTo>
                  <a:close/>
                  <a:moveTo>
                    <a:pt x="3114" y="465"/>
                  </a:moveTo>
                  <a:lnTo>
                    <a:pt x="3080" y="517"/>
                  </a:lnTo>
                  <a:lnTo>
                    <a:pt x="3285" y="718"/>
                  </a:lnTo>
                  <a:lnTo>
                    <a:pt x="3472" y="888"/>
                  </a:lnTo>
                  <a:lnTo>
                    <a:pt x="3693" y="1123"/>
                  </a:lnTo>
                  <a:lnTo>
                    <a:pt x="3984" y="1359"/>
                  </a:lnTo>
                  <a:lnTo>
                    <a:pt x="4393" y="1730"/>
                  </a:lnTo>
                  <a:lnTo>
                    <a:pt x="4590" y="1889"/>
                  </a:lnTo>
                  <a:lnTo>
                    <a:pt x="4781" y="1931"/>
                  </a:lnTo>
                  <a:lnTo>
                    <a:pt x="4781" y="1931"/>
                  </a:lnTo>
                  <a:lnTo>
                    <a:pt x="4494" y="1681"/>
                  </a:lnTo>
                  <a:lnTo>
                    <a:pt x="4123" y="1345"/>
                  </a:lnTo>
                  <a:lnTo>
                    <a:pt x="3835" y="1130"/>
                  </a:lnTo>
                  <a:lnTo>
                    <a:pt x="3558" y="829"/>
                  </a:lnTo>
                  <a:lnTo>
                    <a:pt x="3343" y="649"/>
                  </a:lnTo>
                  <a:lnTo>
                    <a:pt x="3114" y="465"/>
                  </a:lnTo>
                  <a:close/>
                  <a:moveTo>
                    <a:pt x="2924" y="860"/>
                  </a:moveTo>
                  <a:lnTo>
                    <a:pt x="2869" y="891"/>
                  </a:lnTo>
                  <a:lnTo>
                    <a:pt x="3063" y="1092"/>
                  </a:lnTo>
                  <a:lnTo>
                    <a:pt x="3246" y="1269"/>
                  </a:lnTo>
                  <a:lnTo>
                    <a:pt x="3846" y="1789"/>
                  </a:lnTo>
                  <a:lnTo>
                    <a:pt x="4008" y="1923"/>
                  </a:lnTo>
                  <a:lnTo>
                    <a:pt x="4130" y="2059"/>
                  </a:lnTo>
                  <a:lnTo>
                    <a:pt x="4369" y="2229"/>
                  </a:lnTo>
                  <a:lnTo>
                    <a:pt x="4615" y="2464"/>
                  </a:lnTo>
                  <a:lnTo>
                    <a:pt x="4715" y="2568"/>
                  </a:lnTo>
                  <a:lnTo>
                    <a:pt x="4761" y="2537"/>
                  </a:lnTo>
                  <a:lnTo>
                    <a:pt x="4764" y="2475"/>
                  </a:lnTo>
                  <a:lnTo>
                    <a:pt x="4539" y="2249"/>
                  </a:lnTo>
                  <a:lnTo>
                    <a:pt x="4241" y="2011"/>
                  </a:lnTo>
                  <a:lnTo>
                    <a:pt x="4088" y="1854"/>
                  </a:lnTo>
                  <a:lnTo>
                    <a:pt x="3912" y="1709"/>
                  </a:lnTo>
                  <a:lnTo>
                    <a:pt x="3696" y="1539"/>
                  </a:lnTo>
                  <a:lnTo>
                    <a:pt x="3368" y="1234"/>
                  </a:lnTo>
                  <a:lnTo>
                    <a:pt x="3152" y="1054"/>
                  </a:lnTo>
                  <a:lnTo>
                    <a:pt x="2924" y="860"/>
                  </a:lnTo>
                  <a:close/>
                  <a:moveTo>
                    <a:pt x="2356" y="1962"/>
                  </a:moveTo>
                  <a:lnTo>
                    <a:pt x="2335" y="1982"/>
                  </a:lnTo>
                  <a:lnTo>
                    <a:pt x="2332" y="2035"/>
                  </a:lnTo>
                  <a:lnTo>
                    <a:pt x="2505" y="2214"/>
                  </a:lnTo>
                  <a:lnTo>
                    <a:pt x="2761" y="2430"/>
                  </a:lnTo>
                  <a:lnTo>
                    <a:pt x="3049" y="2700"/>
                  </a:lnTo>
                  <a:lnTo>
                    <a:pt x="3274" y="2900"/>
                  </a:lnTo>
                  <a:lnTo>
                    <a:pt x="3319" y="2849"/>
                  </a:lnTo>
                  <a:lnTo>
                    <a:pt x="3197" y="2697"/>
                  </a:lnTo>
                  <a:lnTo>
                    <a:pt x="2910" y="2436"/>
                  </a:lnTo>
                  <a:lnTo>
                    <a:pt x="2664" y="2211"/>
                  </a:lnTo>
                  <a:lnTo>
                    <a:pt x="2460" y="2052"/>
                  </a:lnTo>
                  <a:lnTo>
                    <a:pt x="2356" y="1962"/>
                  </a:lnTo>
                  <a:close/>
                  <a:moveTo>
                    <a:pt x="2744" y="1258"/>
                  </a:moveTo>
                  <a:lnTo>
                    <a:pt x="2688" y="1296"/>
                  </a:lnTo>
                  <a:lnTo>
                    <a:pt x="2792" y="1376"/>
                  </a:lnTo>
                  <a:lnTo>
                    <a:pt x="3090" y="1646"/>
                  </a:lnTo>
                  <a:lnTo>
                    <a:pt x="3520" y="2052"/>
                  </a:lnTo>
                  <a:lnTo>
                    <a:pt x="3922" y="2388"/>
                  </a:lnTo>
                  <a:lnTo>
                    <a:pt x="4251" y="2662"/>
                  </a:lnTo>
                  <a:lnTo>
                    <a:pt x="4722" y="3098"/>
                  </a:lnTo>
                  <a:lnTo>
                    <a:pt x="4757" y="3081"/>
                  </a:lnTo>
                  <a:lnTo>
                    <a:pt x="4736" y="3015"/>
                  </a:lnTo>
                  <a:lnTo>
                    <a:pt x="4698" y="2950"/>
                  </a:lnTo>
                  <a:lnTo>
                    <a:pt x="4515" y="2769"/>
                  </a:lnTo>
                  <a:lnTo>
                    <a:pt x="4133" y="2443"/>
                  </a:lnTo>
                  <a:lnTo>
                    <a:pt x="3918" y="2253"/>
                  </a:lnTo>
                  <a:lnTo>
                    <a:pt x="3690" y="2059"/>
                  </a:lnTo>
                  <a:lnTo>
                    <a:pt x="3333" y="1733"/>
                  </a:lnTo>
                  <a:lnTo>
                    <a:pt x="2973" y="1397"/>
                  </a:lnTo>
                  <a:lnTo>
                    <a:pt x="2744" y="1258"/>
                  </a:lnTo>
                  <a:close/>
                  <a:moveTo>
                    <a:pt x="2151" y="2388"/>
                  </a:moveTo>
                  <a:lnTo>
                    <a:pt x="2141" y="2430"/>
                  </a:lnTo>
                  <a:lnTo>
                    <a:pt x="2356" y="2644"/>
                  </a:lnTo>
                  <a:lnTo>
                    <a:pt x="2879" y="3074"/>
                  </a:lnTo>
                  <a:lnTo>
                    <a:pt x="3010" y="3220"/>
                  </a:lnTo>
                  <a:lnTo>
                    <a:pt x="3114" y="3320"/>
                  </a:lnTo>
                  <a:lnTo>
                    <a:pt x="3160" y="3258"/>
                  </a:lnTo>
                  <a:lnTo>
                    <a:pt x="2938" y="3012"/>
                  </a:lnTo>
                  <a:lnTo>
                    <a:pt x="2525" y="2672"/>
                  </a:lnTo>
                  <a:lnTo>
                    <a:pt x="2349" y="2505"/>
                  </a:lnTo>
                  <a:lnTo>
                    <a:pt x="2151" y="2388"/>
                  </a:lnTo>
                  <a:close/>
                  <a:moveTo>
                    <a:pt x="2557" y="1608"/>
                  </a:moveTo>
                  <a:lnTo>
                    <a:pt x="2487" y="1661"/>
                  </a:lnTo>
                  <a:lnTo>
                    <a:pt x="2723" y="1886"/>
                  </a:lnTo>
                  <a:lnTo>
                    <a:pt x="3104" y="2232"/>
                  </a:lnTo>
                  <a:lnTo>
                    <a:pt x="3475" y="2537"/>
                  </a:lnTo>
                  <a:lnTo>
                    <a:pt x="3669" y="2707"/>
                  </a:lnTo>
                  <a:lnTo>
                    <a:pt x="3877" y="2876"/>
                  </a:lnTo>
                  <a:lnTo>
                    <a:pt x="4275" y="3247"/>
                  </a:lnTo>
                  <a:lnTo>
                    <a:pt x="4500" y="3452"/>
                  </a:lnTo>
                  <a:lnTo>
                    <a:pt x="4740" y="3632"/>
                  </a:lnTo>
                  <a:lnTo>
                    <a:pt x="4761" y="3621"/>
                  </a:lnTo>
                  <a:lnTo>
                    <a:pt x="4743" y="3528"/>
                  </a:lnTo>
                  <a:lnTo>
                    <a:pt x="4622" y="3414"/>
                  </a:lnTo>
                  <a:lnTo>
                    <a:pt x="4476" y="3289"/>
                  </a:lnTo>
                  <a:lnTo>
                    <a:pt x="4158" y="3009"/>
                  </a:lnTo>
                  <a:lnTo>
                    <a:pt x="3953" y="2817"/>
                  </a:lnTo>
                  <a:lnTo>
                    <a:pt x="3523" y="2433"/>
                  </a:lnTo>
                  <a:lnTo>
                    <a:pt x="3122" y="2107"/>
                  </a:lnTo>
                  <a:lnTo>
                    <a:pt x="2935" y="1938"/>
                  </a:lnTo>
                  <a:lnTo>
                    <a:pt x="2751" y="1778"/>
                  </a:lnTo>
                  <a:lnTo>
                    <a:pt x="2557" y="1608"/>
                  </a:lnTo>
                  <a:close/>
                  <a:moveTo>
                    <a:pt x="2017" y="2724"/>
                  </a:moveTo>
                  <a:lnTo>
                    <a:pt x="1961" y="2772"/>
                  </a:lnTo>
                  <a:lnTo>
                    <a:pt x="2196" y="3019"/>
                  </a:lnTo>
                  <a:lnTo>
                    <a:pt x="2567" y="3355"/>
                  </a:lnTo>
                  <a:lnTo>
                    <a:pt x="2834" y="3573"/>
                  </a:lnTo>
                  <a:lnTo>
                    <a:pt x="2969" y="3684"/>
                  </a:lnTo>
                  <a:lnTo>
                    <a:pt x="3000" y="3653"/>
                  </a:lnTo>
                  <a:lnTo>
                    <a:pt x="2962" y="3545"/>
                  </a:lnTo>
                  <a:lnTo>
                    <a:pt x="2799" y="3431"/>
                  </a:lnTo>
                  <a:lnTo>
                    <a:pt x="2481" y="3150"/>
                  </a:lnTo>
                  <a:lnTo>
                    <a:pt x="2255" y="2946"/>
                  </a:lnTo>
                  <a:lnTo>
                    <a:pt x="2017" y="2724"/>
                  </a:lnTo>
                  <a:close/>
                  <a:moveTo>
                    <a:pt x="1805" y="3116"/>
                  </a:moveTo>
                  <a:lnTo>
                    <a:pt x="1791" y="3202"/>
                  </a:lnTo>
                  <a:lnTo>
                    <a:pt x="1854" y="3258"/>
                  </a:lnTo>
                  <a:lnTo>
                    <a:pt x="2047" y="3428"/>
                  </a:lnTo>
                  <a:lnTo>
                    <a:pt x="2314" y="3663"/>
                  </a:lnTo>
                  <a:lnTo>
                    <a:pt x="2477" y="3819"/>
                  </a:lnTo>
                  <a:lnTo>
                    <a:pt x="2654" y="3978"/>
                  </a:lnTo>
                  <a:lnTo>
                    <a:pt x="2841" y="4114"/>
                  </a:lnTo>
                  <a:lnTo>
                    <a:pt x="2865" y="4031"/>
                  </a:lnTo>
                  <a:lnTo>
                    <a:pt x="2876" y="4010"/>
                  </a:lnTo>
                  <a:lnTo>
                    <a:pt x="2855" y="3999"/>
                  </a:lnTo>
                  <a:lnTo>
                    <a:pt x="2740" y="3930"/>
                  </a:lnTo>
                  <a:lnTo>
                    <a:pt x="2536" y="3760"/>
                  </a:lnTo>
                  <a:lnTo>
                    <a:pt x="2380" y="3615"/>
                  </a:lnTo>
                  <a:lnTo>
                    <a:pt x="2196" y="3424"/>
                  </a:lnTo>
                  <a:lnTo>
                    <a:pt x="2023" y="3265"/>
                  </a:lnTo>
                  <a:lnTo>
                    <a:pt x="1805" y="3116"/>
                  </a:lnTo>
                  <a:close/>
                  <a:moveTo>
                    <a:pt x="3496" y="2942"/>
                  </a:moveTo>
                  <a:lnTo>
                    <a:pt x="3493" y="3050"/>
                  </a:lnTo>
                  <a:lnTo>
                    <a:pt x="3582" y="3161"/>
                  </a:lnTo>
                  <a:lnTo>
                    <a:pt x="3790" y="3330"/>
                  </a:lnTo>
                  <a:lnTo>
                    <a:pt x="4140" y="3636"/>
                  </a:lnTo>
                  <a:lnTo>
                    <a:pt x="4518" y="4016"/>
                  </a:lnTo>
                  <a:lnTo>
                    <a:pt x="4736" y="4144"/>
                  </a:lnTo>
                  <a:lnTo>
                    <a:pt x="4729" y="4058"/>
                  </a:lnTo>
                  <a:lnTo>
                    <a:pt x="4636" y="3968"/>
                  </a:lnTo>
                  <a:lnTo>
                    <a:pt x="4390" y="3753"/>
                  </a:lnTo>
                  <a:lnTo>
                    <a:pt x="4195" y="3542"/>
                  </a:lnTo>
                  <a:lnTo>
                    <a:pt x="3745" y="3147"/>
                  </a:lnTo>
                  <a:lnTo>
                    <a:pt x="3496" y="2942"/>
                  </a:lnTo>
                  <a:close/>
                  <a:moveTo>
                    <a:pt x="1638" y="3483"/>
                  </a:moveTo>
                  <a:lnTo>
                    <a:pt x="1611" y="3577"/>
                  </a:lnTo>
                  <a:lnTo>
                    <a:pt x="1652" y="3621"/>
                  </a:lnTo>
                  <a:lnTo>
                    <a:pt x="1756" y="3711"/>
                  </a:lnTo>
                  <a:lnTo>
                    <a:pt x="2297" y="4207"/>
                  </a:lnTo>
                  <a:lnTo>
                    <a:pt x="2474" y="4352"/>
                  </a:lnTo>
                  <a:lnTo>
                    <a:pt x="2671" y="4480"/>
                  </a:lnTo>
                  <a:lnTo>
                    <a:pt x="2706" y="4429"/>
                  </a:lnTo>
                  <a:lnTo>
                    <a:pt x="2706" y="4397"/>
                  </a:lnTo>
                  <a:lnTo>
                    <a:pt x="2585" y="4283"/>
                  </a:lnTo>
                  <a:lnTo>
                    <a:pt x="2356" y="4135"/>
                  </a:lnTo>
                  <a:lnTo>
                    <a:pt x="2079" y="3885"/>
                  </a:lnTo>
                  <a:lnTo>
                    <a:pt x="1905" y="3719"/>
                  </a:lnTo>
                  <a:lnTo>
                    <a:pt x="1711" y="3517"/>
                  </a:lnTo>
                  <a:lnTo>
                    <a:pt x="1638" y="3483"/>
                  </a:lnTo>
                  <a:close/>
                  <a:moveTo>
                    <a:pt x="3472" y="3455"/>
                  </a:moveTo>
                  <a:lnTo>
                    <a:pt x="3458" y="3517"/>
                  </a:lnTo>
                  <a:lnTo>
                    <a:pt x="3485" y="3625"/>
                  </a:lnTo>
                  <a:lnTo>
                    <a:pt x="3710" y="3815"/>
                  </a:lnTo>
                  <a:lnTo>
                    <a:pt x="3898" y="3986"/>
                  </a:lnTo>
                  <a:lnTo>
                    <a:pt x="4278" y="4290"/>
                  </a:lnTo>
                  <a:lnTo>
                    <a:pt x="4678" y="4651"/>
                  </a:lnTo>
                  <a:lnTo>
                    <a:pt x="4736" y="4581"/>
                  </a:lnTo>
                  <a:lnTo>
                    <a:pt x="4480" y="4342"/>
                  </a:lnTo>
                  <a:lnTo>
                    <a:pt x="4283" y="4186"/>
                  </a:lnTo>
                  <a:lnTo>
                    <a:pt x="4109" y="4037"/>
                  </a:lnTo>
                  <a:lnTo>
                    <a:pt x="3707" y="3666"/>
                  </a:lnTo>
                  <a:lnTo>
                    <a:pt x="3472" y="3455"/>
                  </a:lnTo>
                  <a:close/>
                  <a:moveTo>
                    <a:pt x="3444" y="4006"/>
                  </a:moveTo>
                  <a:lnTo>
                    <a:pt x="3402" y="4013"/>
                  </a:lnTo>
                  <a:lnTo>
                    <a:pt x="3399" y="4069"/>
                  </a:lnTo>
                  <a:lnTo>
                    <a:pt x="3419" y="4110"/>
                  </a:lnTo>
                  <a:lnTo>
                    <a:pt x="3613" y="4301"/>
                  </a:lnTo>
                  <a:lnTo>
                    <a:pt x="3849" y="4485"/>
                  </a:lnTo>
                  <a:lnTo>
                    <a:pt x="4158" y="4765"/>
                  </a:lnTo>
                  <a:lnTo>
                    <a:pt x="4549" y="5094"/>
                  </a:lnTo>
                  <a:lnTo>
                    <a:pt x="4715" y="5229"/>
                  </a:lnTo>
                  <a:lnTo>
                    <a:pt x="4705" y="5163"/>
                  </a:lnTo>
                  <a:lnTo>
                    <a:pt x="4604" y="5032"/>
                  </a:lnTo>
                  <a:lnTo>
                    <a:pt x="4382" y="4806"/>
                  </a:lnTo>
                  <a:lnTo>
                    <a:pt x="4022" y="4491"/>
                  </a:lnTo>
                  <a:lnTo>
                    <a:pt x="3742" y="4266"/>
                  </a:lnTo>
                  <a:lnTo>
                    <a:pt x="3568" y="4106"/>
                  </a:lnTo>
                  <a:lnTo>
                    <a:pt x="3444" y="4006"/>
                  </a:lnTo>
                  <a:close/>
                  <a:moveTo>
                    <a:pt x="3399" y="4495"/>
                  </a:moveTo>
                  <a:lnTo>
                    <a:pt x="3374" y="4547"/>
                  </a:lnTo>
                  <a:lnTo>
                    <a:pt x="3537" y="4744"/>
                  </a:lnTo>
                  <a:lnTo>
                    <a:pt x="3898" y="5038"/>
                  </a:lnTo>
                  <a:lnTo>
                    <a:pt x="4123" y="5254"/>
                  </a:lnTo>
                  <a:lnTo>
                    <a:pt x="4244" y="5385"/>
                  </a:lnTo>
                  <a:lnTo>
                    <a:pt x="4473" y="5558"/>
                  </a:lnTo>
                  <a:lnTo>
                    <a:pt x="4646" y="5714"/>
                  </a:lnTo>
                  <a:lnTo>
                    <a:pt x="4702" y="5686"/>
                  </a:lnTo>
                  <a:lnTo>
                    <a:pt x="4705" y="5611"/>
                  </a:lnTo>
                  <a:lnTo>
                    <a:pt x="4611" y="5534"/>
                  </a:lnTo>
                  <a:lnTo>
                    <a:pt x="4345" y="5326"/>
                  </a:lnTo>
                  <a:lnTo>
                    <a:pt x="3967" y="4969"/>
                  </a:lnTo>
                  <a:lnTo>
                    <a:pt x="3399" y="4495"/>
                  </a:lnTo>
                  <a:close/>
                  <a:moveTo>
                    <a:pt x="939" y="5056"/>
                  </a:moveTo>
                  <a:lnTo>
                    <a:pt x="925" y="5077"/>
                  </a:lnTo>
                  <a:lnTo>
                    <a:pt x="904" y="5129"/>
                  </a:lnTo>
                  <a:lnTo>
                    <a:pt x="1118" y="5299"/>
                  </a:lnTo>
                  <a:lnTo>
                    <a:pt x="1302" y="5499"/>
                  </a:lnTo>
                  <a:lnTo>
                    <a:pt x="1510" y="5649"/>
                  </a:lnTo>
                  <a:lnTo>
                    <a:pt x="1857" y="5964"/>
                  </a:lnTo>
                  <a:lnTo>
                    <a:pt x="2116" y="6168"/>
                  </a:lnTo>
                  <a:lnTo>
                    <a:pt x="2234" y="6151"/>
                  </a:lnTo>
                  <a:lnTo>
                    <a:pt x="2020" y="5981"/>
                  </a:lnTo>
                  <a:lnTo>
                    <a:pt x="1607" y="5611"/>
                  </a:lnTo>
                  <a:lnTo>
                    <a:pt x="1368" y="5437"/>
                  </a:lnTo>
                  <a:lnTo>
                    <a:pt x="1188" y="5226"/>
                  </a:lnTo>
                  <a:lnTo>
                    <a:pt x="939" y="5056"/>
                  </a:lnTo>
                  <a:close/>
                  <a:moveTo>
                    <a:pt x="1118" y="4637"/>
                  </a:moveTo>
                  <a:lnTo>
                    <a:pt x="1094" y="4713"/>
                  </a:lnTo>
                  <a:lnTo>
                    <a:pt x="1341" y="4969"/>
                  </a:lnTo>
                  <a:lnTo>
                    <a:pt x="1718" y="5326"/>
                  </a:lnTo>
                  <a:lnTo>
                    <a:pt x="2297" y="5794"/>
                  </a:lnTo>
                  <a:lnTo>
                    <a:pt x="2491" y="5981"/>
                  </a:lnTo>
                  <a:lnTo>
                    <a:pt x="2810" y="6223"/>
                  </a:lnTo>
                  <a:lnTo>
                    <a:pt x="2927" y="6217"/>
                  </a:lnTo>
                  <a:lnTo>
                    <a:pt x="2733" y="6047"/>
                  </a:lnTo>
                  <a:lnTo>
                    <a:pt x="2362" y="5711"/>
                  </a:lnTo>
                  <a:lnTo>
                    <a:pt x="2148" y="5541"/>
                  </a:lnTo>
                  <a:lnTo>
                    <a:pt x="1898" y="5358"/>
                  </a:lnTo>
                  <a:lnTo>
                    <a:pt x="1715" y="5166"/>
                  </a:lnTo>
                  <a:lnTo>
                    <a:pt x="1521" y="4987"/>
                  </a:lnTo>
                  <a:lnTo>
                    <a:pt x="1337" y="4831"/>
                  </a:lnTo>
                  <a:lnTo>
                    <a:pt x="1118" y="4637"/>
                  </a:lnTo>
                  <a:close/>
                  <a:moveTo>
                    <a:pt x="3218" y="4869"/>
                  </a:moveTo>
                  <a:lnTo>
                    <a:pt x="3122" y="4938"/>
                  </a:lnTo>
                  <a:lnTo>
                    <a:pt x="3274" y="5053"/>
                  </a:lnTo>
                  <a:lnTo>
                    <a:pt x="3451" y="5208"/>
                  </a:lnTo>
                  <a:lnTo>
                    <a:pt x="3725" y="5489"/>
                  </a:lnTo>
                  <a:lnTo>
                    <a:pt x="3891" y="5624"/>
                  </a:lnTo>
                  <a:lnTo>
                    <a:pt x="4105" y="5794"/>
                  </a:lnTo>
                  <a:lnTo>
                    <a:pt x="4220" y="5887"/>
                  </a:lnTo>
                  <a:lnTo>
                    <a:pt x="4465" y="6099"/>
                  </a:lnTo>
                  <a:lnTo>
                    <a:pt x="4670" y="6314"/>
                  </a:lnTo>
                  <a:lnTo>
                    <a:pt x="4688" y="6227"/>
                  </a:lnTo>
                  <a:lnTo>
                    <a:pt x="4504" y="6006"/>
                  </a:lnTo>
                  <a:lnTo>
                    <a:pt x="4352" y="5839"/>
                  </a:lnTo>
                  <a:lnTo>
                    <a:pt x="4154" y="5711"/>
                  </a:lnTo>
                  <a:lnTo>
                    <a:pt x="3998" y="5576"/>
                  </a:lnTo>
                  <a:lnTo>
                    <a:pt x="3547" y="5195"/>
                  </a:lnTo>
                  <a:lnTo>
                    <a:pt x="3218" y="4869"/>
                  </a:lnTo>
                  <a:close/>
                  <a:moveTo>
                    <a:pt x="790" y="5430"/>
                  </a:moveTo>
                  <a:lnTo>
                    <a:pt x="744" y="5472"/>
                  </a:lnTo>
                  <a:lnTo>
                    <a:pt x="886" y="5638"/>
                  </a:lnTo>
                  <a:lnTo>
                    <a:pt x="1123" y="5894"/>
                  </a:lnTo>
                  <a:lnTo>
                    <a:pt x="1331" y="6033"/>
                  </a:lnTo>
                  <a:lnTo>
                    <a:pt x="1607" y="6268"/>
                  </a:lnTo>
                  <a:lnTo>
                    <a:pt x="1864" y="6508"/>
                  </a:lnTo>
                  <a:lnTo>
                    <a:pt x="1919" y="6487"/>
                  </a:lnTo>
                  <a:lnTo>
                    <a:pt x="1940" y="6455"/>
                  </a:lnTo>
                  <a:lnTo>
                    <a:pt x="1933" y="6425"/>
                  </a:lnTo>
                  <a:lnTo>
                    <a:pt x="1715" y="6220"/>
                  </a:lnTo>
                  <a:lnTo>
                    <a:pt x="1334" y="5926"/>
                  </a:lnTo>
                  <a:lnTo>
                    <a:pt x="1008" y="5624"/>
                  </a:lnTo>
                  <a:lnTo>
                    <a:pt x="790" y="5430"/>
                  </a:lnTo>
                  <a:close/>
                  <a:moveTo>
                    <a:pt x="1489" y="3878"/>
                  </a:moveTo>
                  <a:lnTo>
                    <a:pt x="1455" y="3930"/>
                  </a:lnTo>
                  <a:lnTo>
                    <a:pt x="1576" y="4085"/>
                  </a:lnTo>
                  <a:lnTo>
                    <a:pt x="1760" y="4242"/>
                  </a:lnTo>
                  <a:lnTo>
                    <a:pt x="1926" y="4391"/>
                  </a:lnTo>
                  <a:lnTo>
                    <a:pt x="2193" y="4637"/>
                  </a:lnTo>
                  <a:lnTo>
                    <a:pt x="2407" y="4851"/>
                  </a:lnTo>
                  <a:lnTo>
                    <a:pt x="2664" y="5042"/>
                  </a:lnTo>
                  <a:lnTo>
                    <a:pt x="2879" y="5246"/>
                  </a:lnTo>
                  <a:lnTo>
                    <a:pt x="3558" y="5863"/>
                  </a:lnTo>
                  <a:lnTo>
                    <a:pt x="3877" y="6092"/>
                  </a:lnTo>
                  <a:lnTo>
                    <a:pt x="4286" y="6497"/>
                  </a:lnTo>
                  <a:lnTo>
                    <a:pt x="4646" y="6802"/>
                  </a:lnTo>
                  <a:lnTo>
                    <a:pt x="4673" y="6663"/>
                  </a:lnTo>
                  <a:lnTo>
                    <a:pt x="4435" y="6514"/>
                  </a:lnTo>
                  <a:lnTo>
                    <a:pt x="4140" y="6203"/>
                  </a:lnTo>
                  <a:lnTo>
                    <a:pt x="3925" y="6019"/>
                  </a:lnTo>
                  <a:lnTo>
                    <a:pt x="3572" y="5749"/>
                  </a:lnTo>
                  <a:lnTo>
                    <a:pt x="3256" y="5454"/>
                  </a:lnTo>
                  <a:lnTo>
                    <a:pt x="3083" y="5278"/>
                  </a:lnTo>
                  <a:lnTo>
                    <a:pt x="2876" y="5108"/>
                  </a:lnTo>
                  <a:lnTo>
                    <a:pt x="2682" y="4938"/>
                  </a:lnTo>
                  <a:lnTo>
                    <a:pt x="2474" y="4758"/>
                  </a:lnTo>
                  <a:lnTo>
                    <a:pt x="2259" y="4557"/>
                  </a:lnTo>
                  <a:lnTo>
                    <a:pt x="1652" y="4048"/>
                  </a:lnTo>
                  <a:lnTo>
                    <a:pt x="1489" y="3878"/>
                  </a:lnTo>
                  <a:close/>
                  <a:moveTo>
                    <a:pt x="603" y="5794"/>
                  </a:moveTo>
                  <a:lnTo>
                    <a:pt x="557" y="5846"/>
                  </a:lnTo>
                  <a:lnTo>
                    <a:pt x="665" y="6002"/>
                  </a:lnTo>
                  <a:lnTo>
                    <a:pt x="952" y="6247"/>
                  </a:lnTo>
                  <a:lnTo>
                    <a:pt x="1302" y="6563"/>
                  </a:lnTo>
                  <a:lnTo>
                    <a:pt x="1500" y="6733"/>
                  </a:lnTo>
                  <a:lnTo>
                    <a:pt x="1694" y="6913"/>
                  </a:lnTo>
                  <a:lnTo>
                    <a:pt x="1718" y="6871"/>
                  </a:lnTo>
                  <a:lnTo>
                    <a:pt x="1718" y="6820"/>
                  </a:lnTo>
                  <a:lnTo>
                    <a:pt x="1513" y="6639"/>
                  </a:lnTo>
                  <a:lnTo>
                    <a:pt x="1331" y="6460"/>
                  </a:lnTo>
                  <a:lnTo>
                    <a:pt x="1126" y="6279"/>
                  </a:lnTo>
                  <a:lnTo>
                    <a:pt x="776" y="5943"/>
                  </a:lnTo>
                  <a:lnTo>
                    <a:pt x="603" y="5794"/>
                  </a:lnTo>
                  <a:close/>
                  <a:moveTo>
                    <a:pt x="412" y="6178"/>
                  </a:moveTo>
                  <a:lnTo>
                    <a:pt x="388" y="6210"/>
                  </a:lnTo>
                  <a:lnTo>
                    <a:pt x="374" y="6252"/>
                  </a:lnTo>
                  <a:lnTo>
                    <a:pt x="547" y="6421"/>
                  </a:lnTo>
                  <a:lnTo>
                    <a:pt x="731" y="6633"/>
                  </a:lnTo>
                  <a:lnTo>
                    <a:pt x="960" y="6792"/>
                  </a:lnTo>
                  <a:lnTo>
                    <a:pt x="1147" y="6941"/>
                  </a:lnTo>
                  <a:lnTo>
                    <a:pt x="1400" y="7187"/>
                  </a:lnTo>
                  <a:lnTo>
                    <a:pt x="1538" y="7256"/>
                  </a:lnTo>
                  <a:lnTo>
                    <a:pt x="1552" y="7194"/>
                  </a:lnTo>
                  <a:lnTo>
                    <a:pt x="1459" y="7114"/>
                  </a:lnTo>
                  <a:lnTo>
                    <a:pt x="1233" y="6868"/>
                  </a:lnTo>
                  <a:lnTo>
                    <a:pt x="1049" y="6733"/>
                  </a:lnTo>
                  <a:lnTo>
                    <a:pt x="821" y="6549"/>
                  </a:lnTo>
                  <a:lnTo>
                    <a:pt x="606" y="6348"/>
                  </a:lnTo>
                  <a:lnTo>
                    <a:pt x="412" y="6178"/>
                  </a:lnTo>
                  <a:close/>
                  <a:moveTo>
                    <a:pt x="1320" y="4307"/>
                  </a:moveTo>
                  <a:lnTo>
                    <a:pt x="1261" y="4370"/>
                  </a:lnTo>
                  <a:lnTo>
                    <a:pt x="1344" y="4456"/>
                  </a:lnTo>
                  <a:lnTo>
                    <a:pt x="1552" y="4595"/>
                  </a:lnTo>
                  <a:lnTo>
                    <a:pt x="1929" y="4945"/>
                  </a:lnTo>
                  <a:lnTo>
                    <a:pt x="2165" y="5146"/>
                  </a:lnTo>
                  <a:lnTo>
                    <a:pt x="2536" y="5475"/>
                  </a:lnTo>
                  <a:lnTo>
                    <a:pt x="2772" y="5707"/>
                  </a:lnTo>
                  <a:lnTo>
                    <a:pt x="3152" y="6015"/>
                  </a:lnTo>
                  <a:lnTo>
                    <a:pt x="3572" y="6397"/>
                  </a:lnTo>
                  <a:lnTo>
                    <a:pt x="3942" y="6712"/>
                  </a:lnTo>
                  <a:lnTo>
                    <a:pt x="4120" y="6882"/>
                  </a:lnTo>
                  <a:lnTo>
                    <a:pt x="4313" y="7052"/>
                  </a:lnTo>
                  <a:lnTo>
                    <a:pt x="4590" y="7277"/>
                  </a:lnTo>
                  <a:lnTo>
                    <a:pt x="4667" y="7250"/>
                  </a:lnTo>
                  <a:lnTo>
                    <a:pt x="4421" y="7024"/>
                  </a:lnTo>
                  <a:lnTo>
                    <a:pt x="4248" y="6879"/>
                  </a:lnTo>
                  <a:lnTo>
                    <a:pt x="3835" y="6529"/>
                  </a:lnTo>
                  <a:lnTo>
                    <a:pt x="3478" y="6178"/>
                  </a:lnTo>
                  <a:lnTo>
                    <a:pt x="3202" y="5932"/>
                  </a:lnTo>
                  <a:lnTo>
                    <a:pt x="2848" y="5638"/>
                  </a:lnTo>
                  <a:lnTo>
                    <a:pt x="2543" y="5326"/>
                  </a:lnTo>
                  <a:lnTo>
                    <a:pt x="2224" y="5087"/>
                  </a:lnTo>
                  <a:lnTo>
                    <a:pt x="2037" y="4917"/>
                  </a:lnTo>
                  <a:lnTo>
                    <a:pt x="1864" y="4747"/>
                  </a:lnTo>
                  <a:lnTo>
                    <a:pt x="1649" y="4536"/>
                  </a:lnTo>
                  <a:lnTo>
                    <a:pt x="1465" y="4401"/>
                  </a:lnTo>
                  <a:lnTo>
                    <a:pt x="1320" y="4307"/>
                  </a:lnTo>
                  <a:close/>
                  <a:moveTo>
                    <a:pt x="218" y="6584"/>
                  </a:moveTo>
                  <a:lnTo>
                    <a:pt x="194" y="6639"/>
                  </a:lnTo>
                  <a:lnTo>
                    <a:pt x="419" y="6871"/>
                  </a:lnTo>
                  <a:lnTo>
                    <a:pt x="637" y="7052"/>
                  </a:lnTo>
                  <a:lnTo>
                    <a:pt x="956" y="7280"/>
                  </a:lnTo>
                  <a:lnTo>
                    <a:pt x="963" y="7187"/>
                  </a:lnTo>
                  <a:lnTo>
                    <a:pt x="651" y="6948"/>
                  </a:lnTo>
                  <a:lnTo>
                    <a:pt x="353" y="6698"/>
                  </a:lnTo>
                  <a:lnTo>
                    <a:pt x="218" y="6584"/>
                  </a:lnTo>
                  <a:close/>
                  <a:moveTo>
                    <a:pt x="42" y="6917"/>
                  </a:moveTo>
                  <a:lnTo>
                    <a:pt x="0" y="6948"/>
                  </a:lnTo>
                  <a:lnTo>
                    <a:pt x="66" y="7090"/>
                  </a:lnTo>
                  <a:lnTo>
                    <a:pt x="229" y="7235"/>
                  </a:lnTo>
                  <a:lnTo>
                    <a:pt x="429" y="7298"/>
                  </a:lnTo>
                  <a:lnTo>
                    <a:pt x="42" y="6917"/>
                  </a:lnTo>
                  <a:close/>
                  <a:moveTo>
                    <a:pt x="3274" y="6573"/>
                  </a:moveTo>
                  <a:lnTo>
                    <a:pt x="3250" y="6636"/>
                  </a:lnTo>
                  <a:lnTo>
                    <a:pt x="3444" y="6837"/>
                  </a:lnTo>
                  <a:lnTo>
                    <a:pt x="3752" y="7087"/>
                  </a:lnTo>
                  <a:lnTo>
                    <a:pt x="3929" y="7235"/>
                  </a:lnTo>
                  <a:lnTo>
                    <a:pt x="4199" y="7440"/>
                  </a:lnTo>
                  <a:lnTo>
                    <a:pt x="4355" y="7467"/>
                  </a:lnTo>
                  <a:lnTo>
                    <a:pt x="3894" y="7072"/>
                  </a:lnTo>
                  <a:lnTo>
                    <a:pt x="3274" y="6573"/>
                  </a:lnTo>
                  <a:close/>
                  <a:moveTo>
                    <a:pt x="3218" y="7072"/>
                  </a:moveTo>
                  <a:lnTo>
                    <a:pt x="3226" y="7170"/>
                  </a:lnTo>
                  <a:lnTo>
                    <a:pt x="3357" y="7280"/>
                  </a:lnTo>
                  <a:lnTo>
                    <a:pt x="3562" y="7471"/>
                  </a:lnTo>
                  <a:lnTo>
                    <a:pt x="3683" y="7437"/>
                  </a:lnTo>
                  <a:lnTo>
                    <a:pt x="3218" y="7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212;p57">
              <a:extLst>
                <a:ext uri="{FF2B5EF4-FFF2-40B4-BE49-F238E27FC236}">
                  <a16:creationId xmlns:a16="http://schemas.microsoft.com/office/drawing/2014/main" id="{FA62310E-E8BB-47C5-B17D-19886220AB83}"/>
                </a:ext>
              </a:extLst>
            </p:cNvPr>
            <p:cNvSpPr/>
            <p:nvPr/>
          </p:nvSpPr>
          <p:spPr>
            <a:xfrm>
              <a:off x="5534075" y="1727800"/>
              <a:ext cx="117400" cy="190600"/>
            </a:xfrm>
            <a:custGeom>
              <a:avLst/>
              <a:gdLst/>
              <a:ahLst/>
              <a:cxnLst/>
              <a:rect l="l" t="t" r="r" b="b"/>
              <a:pathLst>
                <a:path w="4696" h="7624" extrusionOk="0">
                  <a:moveTo>
                    <a:pt x="3885" y="178"/>
                  </a:moveTo>
                  <a:lnTo>
                    <a:pt x="3937" y="223"/>
                  </a:lnTo>
                  <a:lnTo>
                    <a:pt x="4141" y="382"/>
                  </a:lnTo>
                  <a:lnTo>
                    <a:pt x="4654" y="867"/>
                  </a:lnTo>
                  <a:lnTo>
                    <a:pt x="4588" y="670"/>
                  </a:lnTo>
                  <a:lnTo>
                    <a:pt x="4353" y="448"/>
                  </a:lnTo>
                  <a:lnTo>
                    <a:pt x="4169" y="278"/>
                  </a:lnTo>
                  <a:lnTo>
                    <a:pt x="3958" y="181"/>
                  </a:lnTo>
                  <a:lnTo>
                    <a:pt x="3885" y="178"/>
                  </a:lnTo>
                  <a:close/>
                  <a:moveTo>
                    <a:pt x="3268" y="32"/>
                  </a:moveTo>
                  <a:lnTo>
                    <a:pt x="3264" y="150"/>
                  </a:lnTo>
                  <a:lnTo>
                    <a:pt x="3417" y="296"/>
                  </a:lnTo>
                  <a:lnTo>
                    <a:pt x="3542" y="396"/>
                  </a:lnTo>
                  <a:lnTo>
                    <a:pt x="3798" y="600"/>
                  </a:lnTo>
                  <a:lnTo>
                    <a:pt x="3982" y="781"/>
                  </a:lnTo>
                  <a:lnTo>
                    <a:pt x="4158" y="936"/>
                  </a:lnTo>
                  <a:lnTo>
                    <a:pt x="4353" y="1107"/>
                  </a:lnTo>
                  <a:lnTo>
                    <a:pt x="4619" y="1352"/>
                  </a:lnTo>
                  <a:lnTo>
                    <a:pt x="4695" y="1325"/>
                  </a:lnTo>
                  <a:lnTo>
                    <a:pt x="4595" y="1203"/>
                  </a:lnTo>
                  <a:lnTo>
                    <a:pt x="4328" y="957"/>
                  </a:lnTo>
                  <a:lnTo>
                    <a:pt x="4110" y="777"/>
                  </a:lnTo>
                  <a:lnTo>
                    <a:pt x="3905" y="573"/>
                  </a:lnTo>
                  <a:lnTo>
                    <a:pt x="3670" y="362"/>
                  </a:lnTo>
                  <a:lnTo>
                    <a:pt x="3462" y="223"/>
                  </a:lnTo>
                  <a:lnTo>
                    <a:pt x="3268" y="32"/>
                  </a:lnTo>
                  <a:close/>
                  <a:moveTo>
                    <a:pt x="1671" y="306"/>
                  </a:moveTo>
                  <a:lnTo>
                    <a:pt x="1646" y="358"/>
                  </a:lnTo>
                  <a:lnTo>
                    <a:pt x="1903" y="583"/>
                  </a:lnTo>
                  <a:lnTo>
                    <a:pt x="2343" y="989"/>
                  </a:lnTo>
                  <a:lnTo>
                    <a:pt x="2776" y="1360"/>
                  </a:lnTo>
                  <a:lnTo>
                    <a:pt x="2852" y="1342"/>
                  </a:lnTo>
                  <a:lnTo>
                    <a:pt x="2835" y="1266"/>
                  </a:lnTo>
                  <a:lnTo>
                    <a:pt x="2533" y="1019"/>
                  </a:lnTo>
                  <a:lnTo>
                    <a:pt x="2340" y="850"/>
                  </a:lnTo>
                  <a:lnTo>
                    <a:pt x="2135" y="659"/>
                  </a:lnTo>
                  <a:lnTo>
                    <a:pt x="1941" y="469"/>
                  </a:lnTo>
                  <a:lnTo>
                    <a:pt x="1671" y="306"/>
                  </a:lnTo>
                  <a:close/>
                  <a:moveTo>
                    <a:pt x="1442" y="570"/>
                  </a:moveTo>
                  <a:lnTo>
                    <a:pt x="1407" y="590"/>
                  </a:lnTo>
                  <a:lnTo>
                    <a:pt x="1383" y="642"/>
                  </a:lnTo>
                  <a:lnTo>
                    <a:pt x="1619" y="867"/>
                  </a:lnTo>
                  <a:lnTo>
                    <a:pt x="2031" y="1227"/>
                  </a:lnTo>
                  <a:lnTo>
                    <a:pt x="2308" y="1477"/>
                  </a:lnTo>
                  <a:lnTo>
                    <a:pt x="2440" y="1609"/>
                  </a:lnTo>
                  <a:lnTo>
                    <a:pt x="2485" y="1571"/>
                  </a:lnTo>
                  <a:lnTo>
                    <a:pt x="2242" y="1300"/>
                  </a:lnTo>
                  <a:lnTo>
                    <a:pt x="1841" y="930"/>
                  </a:lnTo>
                  <a:lnTo>
                    <a:pt x="1646" y="763"/>
                  </a:lnTo>
                  <a:lnTo>
                    <a:pt x="1442" y="570"/>
                  </a:lnTo>
                  <a:close/>
                  <a:moveTo>
                    <a:pt x="2637" y="1"/>
                  </a:moveTo>
                  <a:lnTo>
                    <a:pt x="2540" y="8"/>
                  </a:lnTo>
                  <a:lnTo>
                    <a:pt x="2540" y="60"/>
                  </a:lnTo>
                  <a:lnTo>
                    <a:pt x="2776" y="264"/>
                  </a:lnTo>
                  <a:lnTo>
                    <a:pt x="2960" y="455"/>
                  </a:lnTo>
                  <a:lnTo>
                    <a:pt x="3608" y="985"/>
                  </a:lnTo>
                  <a:lnTo>
                    <a:pt x="3753" y="1120"/>
                  </a:lnTo>
                  <a:lnTo>
                    <a:pt x="4030" y="1356"/>
                  </a:lnTo>
                  <a:lnTo>
                    <a:pt x="4235" y="1571"/>
                  </a:lnTo>
                  <a:lnTo>
                    <a:pt x="4647" y="1889"/>
                  </a:lnTo>
                  <a:lnTo>
                    <a:pt x="4689" y="1889"/>
                  </a:lnTo>
                  <a:lnTo>
                    <a:pt x="4692" y="1827"/>
                  </a:lnTo>
                  <a:lnTo>
                    <a:pt x="4508" y="1668"/>
                  </a:lnTo>
                  <a:lnTo>
                    <a:pt x="4300" y="1488"/>
                  </a:lnTo>
                  <a:lnTo>
                    <a:pt x="4058" y="1241"/>
                  </a:lnTo>
                  <a:lnTo>
                    <a:pt x="3646" y="902"/>
                  </a:lnTo>
                  <a:lnTo>
                    <a:pt x="3459" y="753"/>
                  </a:lnTo>
                  <a:lnTo>
                    <a:pt x="3067" y="417"/>
                  </a:lnTo>
                  <a:lnTo>
                    <a:pt x="2873" y="226"/>
                  </a:lnTo>
                  <a:lnTo>
                    <a:pt x="2637" y="1"/>
                  </a:lnTo>
                  <a:close/>
                  <a:moveTo>
                    <a:pt x="1200" y="923"/>
                  </a:moveTo>
                  <a:lnTo>
                    <a:pt x="1175" y="975"/>
                  </a:lnTo>
                  <a:lnTo>
                    <a:pt x="1380" y="1207"/>
                  </a:lnTo>
                  <a:lnTo>
                    <a:pt x="1757" y="1557"/>
                  </a:lnTo>
                  <a:lnTo>
                    <a:pt x="2108" y="1848"/>
                  </a:lnTo>
                  <a:lnTo>
                    <a:pt x="2301" y="2017"/>
                  </a:lnTo>
                  <a:lnTo>
                    <a:pt x="2329" y="1945"/>
                  </a:lnTo>
                  <a:lnTo>
                    <a:pt x="2103" y="1710"/>
                  </a:lnTo>
                  <a:lnTo>
                    <a:pt x="1886" y="1539"/>
                  </a:lnTo>
                  <a:lnTo>
                    <a:pt x="1334" y="1024"/>
                  </a:lnTo>
                  <a:lnTo>
                    <a:pt x="1230" y="933"/>
                  </a:lnTo>
                  <a:lnTo>
                    <a:pt x="1200" y="923"/>
                  </a:lnTo>
                  <a:close/>
                  <a:moveTo>
                    <a:pt x="2087" y="101"/>
                  </a:moveTo>
                  <a:lnTo>
                    <a:pt x="2031" y="133"/>
                  </a:lnTo>
                  <a:lnTo>
                    <a:pt x="2111" y="229"/>
                  </a:lnTo>
                  <a:lnTo>
                    <a:pt x="2429" y="514"/>
                  </a:lnTo>
                  <a:lnTo>
                    <a:pt x="2658" y="704"/>
                  </a:lnTo>
                  <a:lnTo>
                    <a:pt x="3109" y="1099"/>
                  </a:lnTo>
                  <a:lnTo>
                    <a:pt x="3313" y="1300"/>
                  </a:lnTo>
                  <a:lnTo>
                    <a:pt x="3694" y="1651"/>
                  </a:lnTo>
                  <a:lnTo>
                    <a:pt x="4096" y="1955"/>
                  </a:lnTo>
                  <a:lnTo>
                    <a:pt x="4311" y="2149"/>
                  </a:lnTo>
                  <a:lnTo>
                    <a:pt x="4547" y="2375"/>
                  </a:lnTo>
                  <a:lnTo>
                    <a:pt x="4591" y="2354"/>
                  </a:lnTo>
                  <a:lnTo>
                    <a:pt x="4606" y="2312"/>
                  </a:lnTo>
                  <a:lnTo>
                    <a:pt x="4595" y="2292"/>
                  </a:lnTo>
                  <a:lnTo>
                    <a:pt x="4432" y="2121"/>
                  </a:lnTo>
                  <a:lnTo>
                    <a:pt x="4072" y="1827"/>
                  </a:lnTo>
                  <a:lnTo>
                    <a:pt x="3905" y="1671"/>
                  </a:lnTo>
                  <a:lnTo>
                    <a:pt x="3545" y="1366"/>
                  </a:lnTo>
                  <a:lnTo>
                    <a:pt x="3147" y="1016"/>
                  </a:lnTo>
                  <a:lnTo>
                    <a:pt x="2952" y="816"/>
                  </a:lnTo>
                  <a:lnTo>
                    <a:pt x="2519" y="455"/>
                  </a:lnTo>
                  <a:lnTo>
                    <a:pt x="2311" y="306"/>
                  </a:lnTo>
                  <a:lnTo>
                    <a:pt x="2087" y="101"/>
                  </a:lnTo>
                  <a:close/>
                  <a:moveTo>
                    <a:pt x="1040" y="1328"/>
                  </a:moveTo>
                  <a:lnTo>
                    <a:pt x="1027" y="1369"/>
                  </a:lnTo>
                  <a:lnTo>
                    <a:pt x="1085" y="1481"/>
                  </a:lnTo>
                  <a:lnTo>
                    <a:pt x="1269" y="1651"/>
                  </a:lnTo>
                  <a:lnTo>
                    <a:pt x="1681" y="1990"/>
                  </a:lnTo>
                  <a:lnTo>
                    <a:pt x="1900" y="2180"/>
                  </a:lnTo>
                  <a:lnTo>
                    <a:pt x="2145" y="2406"/>
                  </a:lnTo>
                  <a:lnTo>
                    <a:pt x="2187" y="2385"/>
                  </a:lnTo>
                  <a:lnTo>
                    <a:pt x="2201" y="2333"/>
                  </a:lnTo>
                  <a:lnTo>
                    <a:pt x="2212" y="2333"/>
                  </a:lnTo>
                  <a:lnTo>
                    <a:pt x="2201" y="2322"/>
                  </a:lnTo>
                  <a:lnTo>
                    <a:pt x="1965" y="2118"/>
                  </a:lnTo>
                  <a:lnTo>
                    <a:pt x="1771" y="1927"/>
                  </a:lnTo>
                  <a:lnTo>
                    <a:pt x="1401" y="1612"/>
                  </a:lnTo>
                  <a:lnTo>
                    <a:pt x="1144" y="1398"/>
                  </a:lnTo>
                  <a:lnTo>
                    <a:pt x="1040" y="1328"/>
                  </a:lnTo>
                  <a:close/>
                  <a:moveTo>
                    <a:pt x="881" y="1737"/>
                  </a:moveTo>
                  <a:lnTo>
                    <a:pt x="856" y="1779"/>
                  </a:lnTo>
                  <a:lnTo>
                    <a:pt x="1051" y="1990"/>
                  </a:lnTo>
                  <a:lnTo>
                    <a:pt x="1449" y="2350"/>
                  </a:lnTo>
                  <a:lnTo>
                    <a:pt x="1841" y="2666"/>
                  </a:lnTo>
                  <a:lnTo>
                    <a:pt x="2017" y="2825"/>
                  </a:lnTo>
                  <a:lnTo>
                    <a:pt x="2059" y="2804"/>
                  </a:lnTo>
                  <a:lnTo>
                    <a:pt x="2073" y="2762"/>
                  </a:lnTo>
                  <a:lnTo>
                    <a:pt x="1920" y="2596"/>
                  </a:lnTo>
                  <a:lnTo>
                    <a:pt x="1580" y="2312"/>
                  </a:lnTo>
                  <a:lnTo>
                    <a:pt x="1241" y="2042"/>
                  </a:lnTo>
                  <a:lnTo>
                    <a:pt x="1064" y="1883"/>
                  </a:lnTo>
                  <a:lnTo>
                    <a:pt x="881" y="1737"/>
                  </a:lnTo>
                  <a:close/>
                  <a:moveTo>
                    <a:pt x="3368" y="1730"/>
                  </a:moveTo>
                  <a:lnTo>
                    <a:pt x="3309" y="1782"/>
                  </a:lnTo>
                  <a:lnTo>
                    <a:pt x="3424" y="1903"/>
                  </a:lnTo>
                  <a:lnTo>
                    <a:pt x="3701" y="2149"/>
                  </a:lnTo>
                  <a:lnTo>
                    <a:pt x="4276" y="2679"/>
                  </a:lnTo>
                  <a:lnTo>
                    <a:pt x="4460" y="2825"/>
                  </a:lnTo>
                  <a:lnTo>
                    <a:pt x="4494" y="2786"/>
                  </a:lnTo>
                  <a:lnTo>
                    <a:pt x="4315" y="2554"/>
                  </a:lnTo>
                  <a:lnTo>
                    <a:pt x="4117" y="2375"/>
                  </a:lnTo>
                  <a:lnTo>
                    <a:pt x="3688" y="2011"/>
                  </a:lnTo>
                  <a:lnTo>
                    <a:pt x="3368" y="1730"/>
                  </a:lnTo>
                  <a:close/>
                  <a:moveTo>
                    <a:pt x="3143" y="2604"/>
                  </a:moveTo>
                  <a:lnTo>
                    <a:pt x="3109" y="2655"/>
                  </a:lnTo>
                  <a:lnTo>
                    <a:pt x="3288" y="2877"/>
                  </a:lnTo>
                  <a:lnTo>
                    <a:pt x="3538" y="3068"/>
                  </a:lnTo>
                  <a:lnTo>
                    <a:pt x="3625" y="3050"/>
                  </a:lnTo>
                  <a:lnTo>
                    <a:pt x="3368" y="2815"/>
                  </a:lnTo>
                  <a:lnTo>
                    <a:pt x="3143" y="2604"/>
                  </a:lnTo>
                  <a:close/>
                  <a:moveTo>
                    <a:pt x="3226" y="2170"/>
                  </a:moveTo>
                  <a:lnTo>
                    <a:pt x="3216" y="2222"/>
                  </a:lnTo>
                  <a:lnTo>
                    <a:pt x="3251" y="2329"/>
                  </a:lnTo>
                  <a:lnTo>
                    <a:pt x="3531" y="2537"/>
                  </a:lnTo>
                  <a:lnTo>
                    <a:pt x="3787" y="2794"/>
                  </a:lnTo>
                  <a:lnTo>
                    <a:pt x="3985" y="2932"/>
                  </a:lnTo>
                  <a:lnTo>
                    <a:pt x="4169" y="3109"/>
                  </a:lnTo>
                  <a:lnTo>
                    <a:pt x="4245" y="3102"/>
                  </a:lnTo>
                  <a:lnTo>
                    <a:pt x="4062" y="2870"/>
                  </a:lnTo>
                  <a:lnTo>
                    <a:pt x="3864" y="2724"/>
                  </a:lnTo>
                  <a:lnTo>
                    <a:pt x="3712" y="2565"/>
                  </a:lnTo>
                  <a:lnTo>
                    <a:pt x="3475" y="2354"/>
                  </a:lnTo>
                  <a:lnTo>
                    <a:pt x="3226" y="2170"/>
                  </a:lnTo>
                  <a:close/>
                  <a:moveTo>
                    <a:pt x="742" y="2146"/>
                  </a:moveTo>
                  <a:lnTo>
                    <a:pt x="739" y="2209"/>
                  </a:lnTo>
                  <a:lnTo>
                    <a:pt x="881" y="2385"/>
                  </a:lnTo>
                  <a:lnTo>
                    <a:pt x="1151" y="2569"/>
                  </a:lnTo>
                  <a:lnTo>
                    <a:pt x="1446" y="2870"/>
                  </a:lnTo>
                  <a:lnTo>
                    <a:pt x="1920" y="3279"/>
                  </a:lnTo>
                  <a:lnTo>
                    <a:pt x="1930" y="3237"/>
                  </a:lnTo>
                  <a:lnTo>
                    <a:pt x="1719" y="2970"/>
                  </a:lnTo>
                  <a:lnTo>
                    <a:pt x="1033" y="2350"/>
                  </a:lnTo>
                  <a:lnTo>
                    <a:pt x="763" y="2146"/>
                  </a:lnTo>
                  <a:close/>
                  <a:moveTo>
                    <a:pt x="635" y="2565"/>
                  </a:moveTo>
                  <a:lnTo>
                    <a:pt x="621" y="2617"/>
                  </a:lnTo>
                  <a:lnTo>
                    <a:pt x="721" y="2794"/>
                  </a:lnTo>
                  <a:lnTo>
                    <a:pt x="1113" y="3109"/>
                  </a:lnTo>
                  <a:lnTo>
                    <a:pt x="1567" y="3493"/>
                  </a:lnTo>
                  <a:lnTo>
                    <a:pt x="1778" y="3719"/>
                  </a:lnTo>
                  <a:lnTo>
                    <a:pt x="1833" y="3722"/>
                  </a:lnTo>
                  <a:lnTo>
                    <a:pt x="1837" y="3646"/>
                  </a:lnTo>
                  <a:lnTo>
                    <a:pt x="1785" y="3581"/>
                  </a:lnTo>
                  <a:lnTo>
                    <a:pt x="1508" y="3320"/>
                  </a:lnTo>
                  <a:lnTo>
                    <a:pt x="1283" y="3119"/>
                  </a:lnTo>
                  <a:lnTo>
                    <a:pt x="891" y="2801"/>
                  </a:lnTo>
                  <a:lnTo>
                    <a:pt x="686" y="2599"/>
                  </a:lnTo>
                  <a:lnTo>
                    <a:pt x="635" y="2565"/>
                  </a:lnTo>
                  <a:close/>
                  <a:moveTo>
                    <a:pt x="548" y="3029"/>
                  </a:moveTo>
                  <a:lnTo>
                    <a:pt x="503" y="3082"/>
                  </a:lnTo>
                  <a:lnTo>
                    <a:pt x="656" y="3258"/>
                  </a:lnTo>
                  <a:lnTo>
                    <a:pt x="839" y="3428"/>
                  </a:lnTo>
                  <a:lnTo>
                    <a:pt x="1099" y="3622"/>
                  </a:lnTo>
                  <a:lnTo>
                    <a:pt x="1251" y="3778"/>
                  </a:lnTo>
                  <a:lnTo>
                    <a:pt x="1535" y="4059"/>
                  </a:lnTo>
                  <a:lnTo>
                    <a:pt x="1702" y="4193"/>
                  </a:lnTo>
                  <a:lnTo>
                    <a:pt x="1726" y="4142"/>
                  </a:lnTo>
                  <a:lnTo>
                    <a:pt x="1729" y="4090"/>
                  </a:lnTo>
                  <a:lnTo>
                    <a:pt x="1556" y="3920"/>
                  </a:lnTo>
                  <a:lnTo>
                    <a:pt x="1321" y="3685"/>
                  </a:lnTo>
                  <a:lnTo>
                    <a:pt x="1002" y="3414"/>
                  </a:lnTo>
                  <a:lnTo>
                    <a:pt x="777" y="3210"/>
                  </a:lnTo>
                  <a:lnTo>
                    <a:pt x="548" y="3029"/>
                  </a:lnTo>
                  <a:close/>
                  <a:moveTo>
                    <a:pt x="410" y="3480"/>
                  </a:moveTo>
                  <a:lnTo>
                    <a:pt x="382" y="3566"/>
                  </a:lnTo>
                  <a:lnTo>
                    <a:pt x="814" y="3958"/>
                  </a:lnTo>
                  <a:lnTo>
                    <a:pt x="1009" y="4128"/>
                  </a:lnTo>
                  <a:lnTo>
                    <a:pt x="1422" y="4478"/>
                  </a:lnTo>
                  <a:lnTo>
                    <a:pt x="1563" y="4603"/>
                  </a:lnTo>
                  <a:lnTo>
                    <a:pt x="1604" y="4647"/>
                  </a:lnTo>
                  <a:lnTo>
                    <a:pt x="1639" y="4585"/>
                  </a:lnTo>
                  <a:lnTo>
                    <a:pt x="1397" y="4318"/>
                  </a:lnTo>
                  <a:lnTo>
                    <a:pt x="707" y="3709"/>
                  </a:lnTo>
                  <a:lnTo>
                    <a:pt x="410" y="3480"/>
                  </a:lnTo>
                  <a:close/>
                  <a:moveTo>
                    <a:pt x="302" y="3892"/>
                  </a:moveTo>
                  <a:lnTo>
                    <a:pt x="299" y="3976"/>
                  </a:lnTo>
                  <a:lnTo>
                    <a:pt x="510" y="4221"/>
                  </a:lnTo>
                  <a:lnTo>
                    <a:pt x="739" y="4401"/>
                  </a:lnTo>
                  <a:lnTo>
                    <a:pt x="1324" y="4900"/>
                  </a:lnTo>
                  <a:lnTo>
                    <a:pt x="1508" y="5098"/>
                  </a:lnTo>
                  <a:lnTo>
                    <a:pt x="1563" y="5091"/>
                  </a:lnTo>
                  <a:lnTo>
                    <a:pt x="1556" y="5008"/>
                  </a:lnTo>
                  <a:lnTo>
                    <a:pt x="1390" y="4838"/>
                  </a:lnTo>
                  <a:lnTo>
                    <a:pt x="1227" y="4682"/>
                  </a:lnTo>
                  <a:lnTo>
                    <a:pt x="825" y="4353"/>
                  </a:lnTo>
                  <a:lnTo>
                    <a:pt x="579" y="4159"/>
                  </a:lnTo>
                  <a:lnTo>
                    <a:pt x="333" y="3913"/>
                  </a:lnTo>
                  <a:lnTo>
                    <a:pt x="302" y="3892"/>
                  </a:lnTo>
                  <a:close/>
                  <a:moveTo>
                    <a:pt x="3584" y="4731"/>
                  </a:moveTo>
                  <a:lnTo>
                    <a:pt x="3902" y="5036"/>
                  </a:lnTo>
                  <a:lnTo>
                    <a:pt x="4089" y="5171"/>
                  </a:lnTo>
                  <a:lnTo>
                    <a:pt x="4099" y="5108"/>
                  </a:lnTo>
                  <a:lnTo>
                    <a:pt x="3926" y="4942"/>
                  </a:lnTo>
                  <a:lnTo>
                    <a:pt x="3701" y="4737"/>
                  </a:lnTo>
                  <a:lnTo>
                    <a:pt x="3584" y="4731"/>
                  </a:lnTo>
                  <a:close/>
                  <a:moveTo>
                    <a:pt x="205" y="4332"/>
                  </a:moveTo>
                  <a:lnTo>
                    <a:pt x="212" y="4408"/>
                  </a:lnTo>
                  <a:lnTo>
                    <a:pt x="444" y="4686"/>
                  </a:lnTo>
                  <a:lnTo>
                    <a:pt x="877" y="5081"/>
                  </a:lnTo>
                  <a:lnTo>
                    <a:pt x="1061" y="5226"/>
                  </a:lnTo>
                  <a:lnTo>
                    <a:pt x="1463" y="5566"/>
                  </a:lnTo>
                  <a:lnTo>
                    <a:pt x="1476" y="5514"/>
                  </a:lnTo>
                  <a:lnTo>
                    <a:pt x="1272" y="5292"/>
                  </a:lnTo>
                  <a:lnTo>
                    <a:pt x="881" y="4973"/>
                  </a:lnTo>
                  <a:lnTo>
                    <a:pt x="697" y="4772"/>
                  </a:lnTo>
                  <a:lnTo>
                    <a:pt x="371" y="4457"/>
                  </a:lnTo>
                  <a:lnTo>
                    <a:pt x="205" y="4332"/>
                  </a:lnTo>
                  <a:close/>
                  <a:moveTo>
                    <a:pt x="2901" y="4657"/>
                  </a:moveTo>
                  <a:lnTo>
                    <a:pt x="3115" y="4870"/>
                  </a:lnTo>
                  <a:lnTo>
                    <a:pt x="3774" y="5465"/>
                  </a:lnTo>
                  <a:lnTo>
                    <a:pt x="4003" y="5625"/>
                  </a:lnTo>
                  <a:lnTo>
                    <a:pt x="4006" y="5531"/>
                  </a:lnTo>
                  <a:lnTo>
                    <a:pt x="3462" y="5057"/>
                  </a:lnTo>
                  <a:lnTo>
                    <a:pt x="3184" y="4796"/>
                  </a:lnTo>
                  <a:lnTo>
                    <a:pt x="2997" y="4662"/>
                  </a:lnTo>
                  <a:lnTo>
                    <a:pt x="2901" y="4657"/>
                  </a:lnTo>
                  <a:close/>
                  <a:moveTo>
                    <a:pt x="2685" y="4900"/>
                  </a:moveTo>
                  <a:lnTo>
                    <a:pt x="2651" y="4953"/>
                  </a:lnTo>
                  <a:lnTo>
                    <a:pt x="2810" y="5174"/>
                  </a:lnTo>
                  <a:lnTo>
                    <a:pt x="3181" y="5500"/>
                  </a:lnTo>
                  <a:lnTo>
                    <a:pt x="3376" y="5680"/>
                  </a:lnTo>
                  <a:lnTo>
                    <a:pt x="3584" y="5839"/>
                  </a:lnTo>
                  <a:lnTo>
                    <a:pt x="3787" y="6020"/>
                  </a:lnTo>
                  <a:lnTo>
                    <a:pt x="3840" y="6054"/>
                  </a:lnTo>
                  <a:lnTo>
                    <a:pt x="3895" y="6037"/>
                  </a:lnTo>
                  <a:lnTo>
                    <a:pt x="3895" y="6005"/>
                  </a:lnTo>
                  <a:lnTo>
                    <a:pt x="3888" y="5971"/>
                  </a:lnTo>
                  <a:lnTo>
                    <a:pt x="3670" y="5791"/>
                  </a:lnTo>
                  <a:lnTo>
                    <a:pt x="3293" y="5462"/>
                  </a:lnTo>
                  <a:lnTo>
                    <a:pt x="3115" y="5295"/>
                  </a:lnTo>
                  <a:lnTo>
                    <a:pt x="2831" y="5025"/>
                  </a:lnTo>
                  <a:lnTo>
                    <a:pt x="2685" y="4900"/>
                  </a:lnTo>
                  <a:close/>
                  <a:moveTo>
                    <a:pt x="2537" y="5340"/>
                  </a:moveTo>
                  <a:lnTo>
                    <a:pt x="2519" y="5417"/>
                  </a:lnTo>
                  <a:lnTo>
                    <a:pt x="2682" y="5604"/>
                  </a:lnTo>
                  <a:lnTo>
                    <a:pt x="3074" y="5912"/>
                  </a:lnTo>
                  <a:lnTo>
                    <a:pt x="3303" y="6103"/>
                  </a:lnTo>
                  <a:lnTo>
                    <a:pt x="3507" y="6283"/>
                  </a:lnTo>
                  <a:lnTo>
                    <a:pt x="3722" y="6519"/>
                  </a:lnTo>
                  <a:lnTo>
                    <a:pt x="3757" y="6456"/>
                  </a:lnTo>
                  <a:lnTo>
                    <a:pt x="3525" y="6168"/>
                  </a:lnTo>
                  <a:lnTo>
                    <a:pt x="3029" y="5759"/>
                  </a:lnTo>
                  <a:lnTo>
                    <a:pt x="2804" y="5556"/>
                  </a:lnTo>
                  <a:lnTo>
                    <a:pt x="2544" y="5364"/>
                  </a:lnTo>
                  <a:lnTo>
                    <a:pt x="2537" y="5340"/>
                  </a:lnTo>
                  <a:close/>
                  <a:moveTo>
                    <a:pt x="2409" y="5759"/>
                  </a:moveTo>
                  <a:lnTo>
                    <a:pt x="2384" y="5801"/>
                  </a:lnTo>
                  <a:lnTo>
                    <a:pt x="2381" y="5867"/>
                  </a:lnTo>
                  <a:lnTo>
                    <a:pt x="2762" y="6213"/>
                  </a:lnTo>
                  <a:lnTo>
                    <a:pt x="3091" y="6487"/>
                  </a:lnTo>
                  <a:lnTo>
                    <a:pt x="3306" y="6667"/>
                  </a:lnTo>
                  <a:lnTo>
                    <a:pt x="3552" y="6861"/>
                  </a:lnTo>
                  <a:lnTo>
                    <a:pt x="3587" y="6820"/>
                  </a:lnTo>
                  <a:lnTo>
                    <a:pt x="3590" y="6754"/>
                  </a:lnTo>
                  <a:lnTo>
                    <a:pt x="2973" y="6234"/>
                  </a:lnTo>
                  <a:lnTo>
                    <a:pt x="2634" y="5975"/>
                  </a:lnTo>
                  <a:lnTo>
                    <a:pt x="2409" y="5759"/>
                  </a:lnTo>
                  <a:close/>
                  <a:moveTo>
                    <a:pt x="2197" y="6092"/>
                  </a:moveTo>
                  <a:lnTo>
                    <a:pt x="2156" y="6109"/>
                  </a:lnTo>
                  <a:lnTo>
                    <a:pt x="2142" y="6165"/>
                  </a:lnTo>
                  <a:lnTo>
                    <a:pt x="2357" y="6366"/>
                  </a:lnTo>
                  <a:lnTo>
                    <a:pt x="2724" y="6702"/>
                  </a:lnTo>
                  <a:lnTo>
                    <a:pt x="2922" y="6872"/>
                  </a:lnTo>
                  <a:lnTo>
                    <a:pt x="3105" y="7021"/>
                  </a:lnTo>
                  <a:lnTo>
                    <a:pt x="3334" y="7190"/>
                  </a:lnTo>
                  <a:lnTo>
                    <a:pt x="3379" y="7139"/>
                  </a:lnTo>
                  <a:lnTo>
                    <a:pt x="3299" y="7048"/>
                  </a:lnTo>
                  <a:lnTo>
                    <a:pt x="3032" y="6803"/>
                  </a:lnTo>
                  <a:lnTo>
                    <a:pt x="2835" y="6643"/>
                  </a:lnTo>
                  <a:lnTo>
                    <a:pt x="2412" y="6283"/>
                  </a:lnTo>
                  <a:lnTo>
                    <a:pt x="2197" y="6092"/>
                  </a:lnTo>
                  <a:close/>
                  <a:moveTo>
                    <a:pt x="146" y="4852"/>
                  </a:moveTo>
                  <a:lnTo>
                    <a:pt x="115" y="4873"/>
                  </a:lnTo>
                  <a:lnTo>
                    <a:pt x="133" y="4959"/>
                  </a:lnTo>
                  <a:lnTo>
                    <a:pt x="399" y="5164"/>
                  </a:lnTo>
                  <a:lnTo>
                    <a:pt x="624" y="5396"/>
                  </a:lnTo>
                  <a:lnTo>
                    <a:pt x="1110" y="5805"/>
                  </a:lnTo>
                  <a:lnTo>
                    <a:pt x="1487" y="6165"/>
                  </a:lnTo>
                  <a:lnTo>
                    <a:pt x="1796" y="6435"/>
                  </a:lnTo>
                  <a:lnTo>
                    <a:pt x="1993" y="6560"/>
                  </a:lnTo>
                  <a:lnTo>
                    <a:pt x="2270" y="6810"/>
                  </a:lnTo>
                  <a:lnTo>
                    <a:pt x="2690" y="7201"/>
                  </a:lnTo>
                  <a:lnTo>
                    <a:pt x="2967" y="7451"/>
                  </a:lnTo>
                  <a:lnTo>
                    <a:pt x="3032" y="7409"/>
                  </a:lnTo>
                  <a:lnTo>
                    <a:pt x="2952" y="7323"/>
                  </a:lnTo>
                  <a:lnTo>
                    <a:pt x="2676" y="7032"/>
                  </a:lnTo>
                  <a:lnTo>
                    <a:pt x="2450" y="6861"/>
                  </a:lnTo>
                  <a:lnTo>
                    <a:pt x="2111" y="6546"/>
                  </a:lnTo>
                  <a:lnTo>
                    <a:pt x="1708" y="6227"/>
                  </a:lnTo>
                  <a:lnTo>
                    <a:pt x="1300" y="5836"/>
                  </a:lnTo>
                  <a:lnTo>
                    <a:pt x="742" y="5372"/>
                  </a:lnTo>
                  <a:lnTo>
                    <a:pt x="562" y="5181"/>
                  </a:lnTo>
                  <a:lnTo>
                    <a:pt x="344" y="5001"/>
                  </a:lnTo>
                  <a:lnTo>
                    <a:pt x="146" y="4852"/>
                  </a:lnTo>
                  <a:close/>
                  <a:moveTo>
                    <a:pt x="74" y="5285"/>
                  </a:moveTo>
                  <a:lnTo>
                    <a:pt x="49" y="5358"/>
                  </a:lnTo>
                  <a:lnTo>
                    <a:pt x="157" y="5503"/>
                  </a:lnTo>
                  <a:lnTo>
                    <a:pt x="427" y="5738"/>
                  </a:lnTo>
                  <a:lnTo>
                    <a:pt x="773" y="6064"/>
                  </a:lnTo>
                  <a:lnTo>
                    <a:pt x="957" y="6234"/>
                  </a:lnTo>
                  <a:lnTo>
                    <a:pt x="1175" y="6394"/>
                  </a:lnTo>
                  <a:lnTo>
                    <a:pt x="1414" y="6584"/>
                  </a:lnTo>
                  <a:lnTo>
                    <a:pt x="1619" y="6789"/>
                  </a:lnTo>
                  <a:lnTo>
                    <a:pt x="2059" y="7160"/>
                  </a:lnTo>
                  <a:lnTo>
                    <a:pt x="2274" y="7374"/>
                  </a:lnTo>
                  <a:lnTo>
                    <a:pt x="2513" y="7565"/>
                  </a:lnTo>
                  <a:lnTo>
                    <a:pt x="2575" y="7568"/>
                  </a:lnTo>
                  <a:lnTo>
                    <a:pt x="2620" y="7551"/>
                  </a:lnTo>
                  <a:lnTo>
                    <a:pt x="2537" y="7461"/>
                  </a:lnTo>
                  <a:lnTo>
                    <a:pt x="2394" y="7347"/>
                  </a:lnTo>
                  <a:lnTo>
                    <a:pt x="1737" y="6751"/>
                  </a:lnTo>
                  <a:lnTo>
                    <a:pt x="1345" y="6411"/>
                  </a:lnTo>
                  <a:lnTo>
                    <a:pt x="995" y="6120"/>
                  </a:lnTo>
                  <a:lnTo>
                    <a:pt x="669" y="5815"/>
                  </a:lnTo>
                  <a:lnTo>
                    <a:pt x="278" y="5465"/>
                  </a:lnTo>
                  <a:lnTo>
                    <a:pt x="74" y="5285"/>
                  </a:lnTo>
                  <a:close/>
                  <a:moveTo>
                    <a:pt x="29" y="6359"/>
                  </a:moveTo>
                  <a:lnTo>
                    <a:pt x="35" y="6456"/>
                  </a:lnTo>
                  <a:lnTo>
                    <a:pt x="271" y="6712"/>
                  </a:lnTo>
                  <a:lnTo>
                    <a:pt x="621" y="7003"/>
                  </a:lnTo>
                  <a:lnTo>
                    <a:pt x="856" y="7219"/>
                  </a:lnTo>
                  <a:lnTo>
                    <a:pt x="1061" y="7388"/>
                  </a:lnTo>
                  <a:lnTo>
                    <a:pt x="1331" y="7582"/>
                  </a:lnTo>
                  <a:lnTo>
                    <a:pt x="1255" y="7409"/>
                  </a:lnTo>
                  <a:lnTo>
                    <a:pt x="912" y="7145"/>
                  </a:lnTo>
                  <a:lnTo>
                    <a:pt x="780" y="7003"/>
                  </a:lnTo>
                  <a:lnTo>
                    <a:pt x="278" y="6563"/>
                  </a:lnTo>
                  <a:lnTo>
                    <a:pt x="29" y="6359"/>
                  </a:lnTo>
                  <a:close/>
                  <a:moveTo>
                    <a:pt x="25" y="5805"/>
                  </a:moveTo>
                  <a:lnTo>
                    <a:pt x="0" y="5877"/>
                  </a:lnTo>
                  <a:lnTo>
                    <a:pt x="80" y="5988"/>
                  </a:lnTo>
                  <a:lnTo>
                    <a:pt x="336" y="6245"/>
                  </a:lnTo>
                  <a:lnTo>
                    <a:pt x="593" y="6429"/>
                  </a:lnTo>
                  <a:lnTo>
                    <a:pt x="749" y="6584"/>
                  </a:lnTo>
                  <a:lnTo>
                    <a:pt x="936" y="6712"/>
                  </a:lnTo>
                  <a:lnTo>
                    <a:pt x="1037" y="6824"/>
                  </a:lnTo>
                  <a:lnTo>
                    <a:pt x="1345" y="7104"/>
                  </a:lnTo>
                  <a:lnTo>
                    <a:pt x="1601" y="7298"/>
                  </a:lnTo>
                  <a:lnTo>
                    <a:pt x="1743" y="7454"/>
                  </a:lnTo>
                  <a:lnTo>
                    <a:pt x="1983" y="7624"/>
                  </a:lnTo>
                  <a:lnTo>
                    <a:pt x="1955" y="7516"/>
                  </a:lnTo>
                  <a:lnTo>
                    <a:pt x="1629" y="7215"/>
                  </a:lnTo>
                  <a:lnTo>
                    <a:pt x="1401" y="7021"/>
                  </a:lnTo>
                  <a:lnTo>
                    <a:pt x="1134" y="6806"/>
                  </a:lnTo>
                  <a:lnTo>
                    <a:pt x="992" y="6629"/>
                  </a:lnTo>
                  <a:lnTo>
                    <a:pt x="805" y="6494"/>
                  </a:lnTo>
                  <a:lnTo>
                    <a:pt x="694" y="6390"/>
                  </a:lnTo>
                  <a:lnTo>
                    <a:pt x="427" y="6175"/>
                  </a:lnTo>
                  <a:lnTo>
                    <a:pt x="139" y="5895"/>
                  </a:lnTo>
                  <a:lnTo>
                    <a:pt x="25" y="58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213;p57">
              <a:extLst>
                <a:ext uri="{FF2B5EF4-FFF2-40B4-BE49-F238E27FC236}">
                  <a16:creationId xmlns:a16="http://schemas.microsoft.com/office/drawing/2014/main" id="{6C536B0A-FFCF-484E-875A-2C4CB4BB8049}"/>
                </a:ext>
              </a:extLst>
            </p:cNvPr>
            <p:cNvSpPr/>
            <p:nvPr/>
          </p:nvSpPr>
          <p:spPr>
            <a:xfrm>
              <a:off x="5646925" y="1735075"/>
              <a:ext cx="144525" cy="188450"/>
            </a:xfrm>
            <a:custGeom>
              <a:avLst/>
              <a:gdLst/>
              <a:ahLst/>
              <a:cxnLst/>
              <a:rect l="l" t="t" r="r" b="b"/>
              <a:pathLst>
                <a:path w="5781" h="7538" extrusionOk="0">
                  <a:moveTo>
                    <a:pt x="2791" y="53"/>
                  </a:moveTo>
                  <a:lnTo>
                    <a:pt x="2807" y="185"/>
                  </a:lnTo>
                  <a:lnTo>
                    <a:pt x="2950" y="306"/>
                  </a:lnTo>
                  <a:lnTo>
                    <a:pt x="2988" y="213"/>
                  </a:lnTo>
                  <a:lnTo>
                    <a:pt x="2916" y="126"/>
                  </a:lnTo>
                  <a:lnTo>
                    <a:pt x="2791" y="53"/>
                  </a:lnTo>
                  <a:close/>
                  <a:moveTo>
                    <a:pt x="5348" y="157"/>
                  </a:moveTo>
                  <a:lnTo>
                    <a:pt x="5500" y="368"/>
                  </a:lnTo>
                  <a:lnTo>
                    <a:pt x="5725" y="559"/>
                  </a:lnTo>
                  <a:lnTo>
                    <a:pt x="5780" y="531"/>
                  </a:lnTo>
                  <a:lnTo>
                    <a:pt x="5597" y="330"/>
                  </a:lnTo>
                  <a:lnTo>
                    <a:pt x="5424" y="160"/>
                  </a:lnTo>
                  <a:lnTo>
                    <a:pt x="5348" y="157"/>
                  </a:lnTo>
                  <a:close/>
                  <a:moveTo>
                    <a:pt x="2118" y="1"/>
                  </a:moveTo>
                  <a:lnTo>
                    <a:pt x="2115" y="74"/>
                  </a:lnTo>
                  <a:lnTo>
                    <a:pt x="2340" y="268"/>
                  </a:lnTo>
                  <a:lnTo>
                    <a:pt x="2486" y="403"/>
                  </a:lnTo>
                  <a:lnTo>
                    <a:pt x="2863" y="770"/>
                  </a:lnTo>
                  <a:lnTo>
                    <a:pt x="2908" y="698"/>
                  </a:lnTo>
                  <a:lnTo>
                    <a:pt x="2676" y="442"/>
                  </a:lnTo>
                  <a:lnTo>
                    <a:pt x="2451" y="240"/>
                  </a:lnTo>
                  <a:lnTo>
                    <a:pt x="2236" y="29"/>
                  </a:lnTo>
                  <a:lnTo>
                    <a:pt x="2118" y="1"/>
                  </a:lnTo>
                  <a:close/>
                  <a:moveTo>
                    <a:pt x="4748" y="130"/>
                  </a:moveTo>
                  <a:lnTo>
                    <a:pt x="4641" y="146"/>
                  </a:lnTo>
                  <a:lnTo>
                    <a:pt x="4880" y="338"/>
                  </a:lnTo>
                  <a:lnTo>
                    <a:pt x="5278" y="698"/>
                  </a:lnTo>
                  <a:lnTo>
                    <a:pt x="5452" y="888"/>
                  </a:lnTo>
                  <a:lnTo>
                    <a:pt x="5507" y="837"/>
                  </a:lnTo>
                  <a:lnTo>
                    <a:pt x="5348" y="635"/>
                  </a:lnTo>
                  <a:lnTo>
                    <a:pt x="5019" y="344"/>
                  </a:lnTo>
                  <a:lnTo>
                    <a:pt x="4748" y="130"/>
                  </a:lnTo>
                  <a:close/>
                  <a:moveTo>
                    <a:pt x="1529" y="15"/>
                  </a:moveTo>
                  <a:lnTo>
                    <a:pt x="1505" y="47"/>
                  </a:lnTo>
                  <a:lnTo>
                    <a:pt x="1647" y="213"/>
                  </a:lnTo>
                  <a:lnTo>
                    <a:pt x="1966" y="514"/>
                  </a:lnTo>
                  <a:lnTo>
                    <a:pt x="2160" y="674"/>
                  </a:lnTo>
                  <a:lnTo>
                    <a:pt x="2343" y="843"/>
                  </a:lnTo>
                  <a:lnTo>
                    <a:pt x="2541" y="999"/>
                  </a:lnTo>
                  <a:lnTo>
                    <a:pt x="2756" y="1203"/>
                  </a:lnTo>
                  <a:lnTo>
                    <a:pt x="2812" y="1193"/>
                  </a:lnTo>
                  <a:lnTo>
                    <a:pt x="2801" y="1141"/>
                  </a:lnTo>
                  <a:lnTo>
                    <a:pt x="2794" y="1110"/>
                  </a:lnTo>
                  <a:lnTo>
                    <a:pt x="2537" y="861"/>
                  </a:lnTo>
                  <a:lnTo>
                    <a:pt x="2105" y="490"/>
                  </a:lnTo>
                  <a:lnTo>
                    <a:pt x="1931" y="333"/>
                  </a:lnTo>
                  <a:lnTo>
                    <a:pt x="1675" y="95"/>
                  </a:lnTo>
                  <a:lnTo>
                    <a:pt x="1529" y="15"/>
                  </a:lnTo>
                  <a:close/>
                  <a:moveTo>
                    <a:pt x="4273" y="223"/>
                  </a:moveTo>
                  <a:lnTo>
                    <a:pt x="4229" y="285"/>
                  </a:lnTo>
                  <a:lnTo>
                    <a:pt x="4471" y="531"/>
                  </a:lnTo>
                  <a:lnTo>
                    <a:pt x="4873" y="891"/>
                  </a:lnTo>
                  <a:lnTo>
                    <a:pt x="5057" y="1048"/>
                  </a:lnTo>
                  <a:lnTo>
                    <a:pt x="5254" y="1207"/>
                  </a:lnTo>
                  <a:lnTo>
                    <a:pt x="5310" y="1134"/>
                  </a:lnTo>
                  <a:lnTo>
                    <a:pt x="4724" y="629"/>
                  </a:lnTo>
                  <a:lnTo>
                    <a:pt x="4283" y="234"/>
                  </a:lnTo>
                  <a:lnTo>
                    <a:pt x="4273" y="223"/>
                  </a:lnTo>
                  <a:close/>
                  <a:moveTo>
                    <a:pt x="4031" y="562"/>
                  </a:moveTo>
                  <a:lnTo>
                    <a:pt x="3965" y="621"/>
                  </a:lnTo>
                  <a:lnTo>
                    <a:pt x="4003" y="687"/>
                  </a:lnTo>
                  <a:lnTo>
                    <a:pt x="4179" y="826"/>
                  </a:lnTo>
                  <a:lnTo>
                    <a:pt x="4537" y="1152"/>
                  </a:lnTo>
                  <a:lnTo>
                    <a:pt x="4745" y="1321"/>
                  </a:lnTo>
                  <a:lnTo>
                    <a:pt x="4980" y="1526"/>
                  </a:lnTo>
                  <a:lnTo>
                    <a:pt x="5025" y="1494"/>
                  </a:lnTo>
                  <a:lnTo>
                    <a:pt x="5039" y="1443"/>
                  </a:lnTo>
                  <a:lnTo>
                    <a:pt x="4862" y="1294"/>
                  </a:lnTo>
                  <a:lnTo>
                    <a:pt x="4505" y="978"/>
                  </a:lnTo>
                  <a:lnTo>
                    <a:pt x="4267" y="767"/>
                  </a:lnTo>
                  <a:lnTo>
                    <a:pt x="4031" y="562"/>
                  </a:lnTo>
                  <a:close/>
                  <a:moveTo>
                    <a:pt x="1422" y="445"/>
                  </a:moveTo>
                  <a:lnTo>
                    <a:pt x="1405" y="531"/>
                  </a:lnTo>
                  <a:lnTo>
                    <a:pt x="1539" y="642"/>
                  </a:lnTo>
                  <a:lnTo>
                    <a:pt x="1775" y="867"/>
                  </a:lnTo>
                  <a:lnTo>
                    <a:pt x="1942" y="992"/>
                  </a:lnTo>
                  <a:lnTo>
                    <a:pt x="2188" y="1217"/>
                  </a:lnTo>
                  <a:lnTo>
                    <a:pt x="2402" y="1419"/>
                  </a:lnTo>
                  <a:lnTo>
                    <a:pt x="2659" y="1668"/>
                  </a:lnTo>
                  <a:lnTo>
                    <a:pt x="2694" y="1636"/>
                  </a:lnTo>
                  <a:lnTo>
                    <a:pt x="2694" y="1574"/>
                  </a:lnTo>
                  <a:lnTo>
                    <a:pt x="2482" y="1360"/>
                  </a:lnTo>
                  <a:lnTo>
                    <a:pt x="2070" y="978"/>
                  </a:lnTo>
                  <a:lnTo>
                    <a:pt x="1844" y="798"/>
                  </a:lnTo>
                  <a:lnTo>
                    <a:pt x="1640" y="604"/>
                  </a:lnTo>
                  <a:lnTo>
                    <a:pt x="1422" y="445"/>
                  </a:lnTo>
                  <a:close/>
                  <a:moveTo>
                    <a:pt x="3781" y="871"/>
                  </a:moveTo>
                  <a:lnTo>
                    <a:pt x="3747" y="878"/>
                  </a:lnTo>
                  <a:lnTo>
                    <a:pt x="3712" y="961"/>
                  </a:lnTo>
                  <a:lnTo>
                    <a:pt x="3968" y="1197"/>
                  </a:lnTo>
                  <a:lnTo>
                    <a:pt x="4367" y="1547"/>
                  </a:lnTo>
                  <a:lnTo>
                    <a:pt x="4741" y="1855"/>
                  </a:lnTo>
                  <a:lnTo>
                    <a:pt x="4797" y="1803"/>
                  </a:lnTo>
                  <a:lnTo>
                    <a:pt x="4416" y="1453"/>
                  </a:lnTo>
                  <a:lnTo>
                    <a:pt x="4007" y="1093"/>
                  </a:lnTo>
                  <a:lnTo>
                    <a:pt x="3781" y="871"/>
                  </a:lnTo>
                  <a:close/>
                  <a:moveTo>
                    <a:pt x="1336" y="909"/>
                  </a:moveTo>
                  <a:lnTo>
                    <a:pt x="1307" y="1006"/>
                  </a:lnTo>
                  <a:lnTo>
                    <a:pt x="1484" y="1152"/>
                  </a:lnTo>
                  <a:lnTo>
                    <a:pt x="1741" y="1387"/>
                  </a:lnTo>
                  <a:lnTo>
                    <a:pt x="2091" y="1681"/>
                  </a:lnTo>
                  <a:lnTo>
                    <a:pt x="2378" y="1942"/>
                  </a:lnTo>
                  <a:lnTo>
                    <a:pt x="2572" y="2097"/>
                  </a:lnTo>
                  <a:lnTo>
                    <a:pt x="2596" y="2025"/>
                  </a:lnTo>
                  <a:lnTo>
                    <a:pt x="2579" y="1993"/>
                  </a:lnTo>
                  <a:lnTo>
                    <a:pt x="2417" y="1814"/>
                  </a:lnTo>
                  <a:lnTo>
                    <a:pt x="2035" y="1477"/>
                  </a:lnTo>
                  <a:lnTo>
                    <a:pt x="1810" y="1283"/>
                  </a:lnTo>
                  <a:lnTo>
                    <a:pt x="1571" y="1103"/>
                  </a:lnTo>
                  <a:lnTo>
                    <a:pt x="1336" y="909"/>
                  </a:lnTo>
                  <a:close/>
                  <a:moveTo>
                    <a:pt x="3539" y="1200"/>
                  </a:moveTo>
                  <a:lnTo>
                    <a:pt x="3518" y="1207"/>
                  </a:lnTo>
                  <a:lnTo>
                    <a:pt x="3493" y="1259"/>
                  </a:lnTo>
                  <a:lnTo>
                    <a:pt x="3626" y="1394"/>
                  </a:lnTo>
                  <a:lnTo>
                    <a:pt x="3944" y="1710"/>
                  </a:lnTo>
                  <a:lnTo>
                    <a:pt x="4294" y="1990"/>
                  </a:lnTo>
                  <a:lnTo>
                    <a:pt x="4467" y="2160"/>
                  </a:lnTo>
                  <a:lnTo>
                    <a:pt x="4523" y="2097"/>
                  </a:lnTo>
                  <a:lnTo>
                    <a:pt x="4475" y="2031"/>
                  </a:lnTo>
                  <a:lnTo>
                    <a:pt x="4041" y="1661"/>
                  </a:lnTo>
                  <a:lnTo>
                    <a:pt x="3858" y="1470"/>
                  </a:lnTo>
                  <a:lnTo>
                    <a:pt x="3706" y="1335"/>
                  </a:lnTo>
                  <a:lnTo>
                    <a:pt x="3539" y="1200"/>
                  </a:lnTo>
                  <a:close/>
                  <a:moveTo>
                    <a:pt x="3311" y="1508"/>
                  </a:moveTo>
                  <a:lnTo>
                    <a:pt x="3255" y="1536"/>
                  </a:lnTo>
                  <a:lnTo>
                    <a:pt x="3231" y="1567"/>
                  </a:lnTo>
                  <a:lnTo>
                    <a:pt x="3320" y="1689"/>
                  </a:lnTo>
                  <a:lnTo>
                    <a:pt x="3570" y="1893"/>
                  </a:lnTo>
                  <a:lnTo>
                    <a:pt x="3701" y="2035"/>
                  </a:lnTo>
                  <a:lnTo>
                    <a:pt x="3958" y="2263"/>
                  </a:lnTo>
                  <a:lnTo>
                    <a:pt x="4225" y="2479"/>
                  </a:lnTo>
                  <a:lnTo>
                    <a:pt x="4280" y="2437"/>
                  </a:lnTo>
                  <a:lnTo>
                    <a:pt x="4138" y="2281"/>
                  </a:lnTo>
                  <a:lnTo>
                    <a:pt x="3830" y="2011"/>
                  </a:lnTo>
                  <a:lnTo>
                    <a:pt x="3646" y="1820"/>
                  </a:lnTo>
                  <a:lnTo>
                    <a:pt x="3452" y="1664"/>
                  </a:lnTo>
                  <a:lnTo>
                    <a:pt x="3311" y="1508"/>
                  </a:lnTo>
                  <a:close/>
                  <a:moveTo>
                    <a:pt x="3036" y="1844"/>
                  </a:moveTo>
                  <a:lnTo>
                    <a:pt x="3002" y="1865"/>
                  </a:lnTo>
                  <a:lnTo>
                    <a:pt x="2967" y="1907"/>
                  </a:lnTo>
                  <a:lnTo>
                    <a:pt x="3071" y="1997"/>
                  </a:lnTo>
                  <a:lnTo>
                    <a:pt x="3469" y="2367"/>
                  </a:lnTo>
                  <a:lnTo>
                    <a:pt x="3913" y="2738"/>
                  </a:lnTo>
                  <a:lnTo>
                    <a:pt x="4007" y="2777"/>
                  </a:lnTo>
                  <a:lnTo>
                    <a:pt x="4031" y="2735"/>
                  </a:lnTo>
                  <a:lnTo>
                    <a:pt x="3816" y="2545"/>
                  </a:lnTo>
                  <a:lnTo>
                    <a:pt x="3466" y="2239"/>
                  </a:lnTo>
                  <a:lnTo>
                    <a:pt x="3199" y="1980"/>
                  </a:lnTo>
                  <a:lnTo>
                    <a:pt x="3036" y="1844"/>
                  </a:lnTo>
                  <a:close/>
                  <a:moveTo>
                    <a:pt x="2742" y="2150"/>
                  </a:moveTo>
                  <a:lnTo>
                    <a:pt x="2718" y="2212"/>
                  </a:lnTo>
                  <a:lnTo>
                    <a:pt x="2911" y="2402"/>
                  </a:lnTo>
                  <a:lnTo>
                    <a:pt x="3320" y="2773"/>
                  </a:lnTo>
                  <a:lnTo>
                    <a:pt x="3639" y="3047"/>
                  </a:lnTo>
                  <a:lnTo>
                    <a:pt x="3722" y="3123"/>
                  </a:lnTo>
                  <a:lnTo>
                    <a:pt x="3778" y="3085"/>
                  </a:lnTo>
                  <a:lnTo>
                    <a:pt x="3730" y="2999"/>
                  </a:lnTo>
                  <a:lnTo>
                    <a:pt x="3535" y="2804"/>
                  </a:lnTo>
                  <a:lnTo>
                    <a:pt x="2978" y="2333"/>
                  </a:lnTo>
                  <a:lnTo>
                    <a:pt x="2773" y="2153"/>
                  </a:lnTo>
                  <a:lnTo>
                    <a:pt x="2742" y="2150"/>
                  </a:lnTo>
                  <a:close/>
                  <a:moveTo>
                    <a:pt x="1227" y="1342"/>
                  </a:moveTo>
                  <a:lnTo>
                    <a:pt x="1214" y="1404"/>
                  </a:lnTo>
                  <a:lnTo>
                    <a:pt x="1356" y="1571"/>
                  </a:lnTo>
                  <a:lnTo>
                    <a:pt x="1672" y="1876"/>
                  </a:lnTo>
                  <a:lnTo>
                    <a:pt x="1942" y="2091"/>
                  </a:lnTo>
                  <a:lnTo>
                    <a:pt x="2052" y="2222"/>
                  </a:lnTo>
                  <a:lnTo>
                    <a:pt x="2329" y="2426"/>
                  </a:lnTo>
                  <a:lnTo>
                    <a:pt x="2659" y="2721"/>
                  </a:lnTo>
                  <a:lnTo>
                    <a:pt x="3019" y="3036"/>
                  </a:lnTo>
                  <a:lnTo>
                    <a:pt x="3255" y="3241"/>
                  </a:lnTo>
                  <a:lnTo>
                    <a:pt x="3514" y="3445"/>
                  </a:lnTo>
                  <a:lnTo>
                    <a:pt x="3560" y="3404"/>
                  </a:lnTo>
                  <a:lnTo>
                    <a:pt x="3324" y="3168"/>
                  </a:lnTo>
                  <a:lnTo>
                    <a:pt x="2964" y="2863"/>
                  </a:lnTo>
                  <a:lnTo>
                    <a:pt x="2645" y="2572"/>
                  </a:lnTo>
                  <a:lnTo>
                    <a:pt x="1976" y="2007"/>
                  </a:lnTo>
                  <a:lnTo>
                    <a:pt x="1835" y="1872"/>
                  </a:lnTo>
                  <a:lnTo>
                    <a:pt x="1630" y="1692"/>
                  </a:lnTo>
                  <a:lnTo>
                    <a:pt x="1443" y="1533"/>
                  </a:lnTo>
                  <a:lnTo>
                    <a:pt x="1259" y="1342"/>
                  </a:lnTo>
                  <a:close/>
                  <a:moveTo>
                    <a:pt x="1152" y="1806"/>
                  </a:moveTo>
                  <a:lnTo>
                    <a:pt x="1128" y="1838"/>
                  </a:lnTo>
                  <a:lnTo>
                    <a:pt x="1259" y="2014"/>
                  </a:lnTo>
                  <a:lnTo>
                    <a:pt x="1553" y="2316"/>
                  </a:lnTo>
                  <a:lnTo>
                    <a:pt x="1731" y="2471"/>
                  </a:lnTo>
                  <a:lnTo>
                    <a:pt x="1976" y="2645"/>
                  </a:lnTo>
                  <a:lnTo>
                    <a:pt x="2170" y="2846"/>
                  </a:lnTo>
                  <a:lnTo>
                    <a:pt x="2531" y="3140"/>
                  </a:lnTo>
                  <a:lnTo>
                    <a:pt x="2749" y="3320"/>
                  </a:lnTo>
                  <a:lnTo>
                    <a:pt x="2953" y="3535"/>
                  </a:lnTo>
                  <a:lnTo>
                    <a:pt x="3148" y="3701"/>
                  </a:lnTo>
                  <a:lnTo>
                    <a:pt x="3320" y="3872"/>
                  </a:lnTo>
                  <a:lnTo>
                    <a:pt x="3567" y="4086"/>
                  </a:lnTo>
                  <a:lnTo>
                    <a:pt x="3605" y="4024"/>
                  </a:lnTo>
                  <a:lnTo>
                    <a:pt x="3421" y="3813"/>
                  </a:lnTo>
                  <a:lnTo>
                    <a:pt x="3144" y="3563"/>
                  </a:lnTo>
                  <a:lnTo>
                    <a:pt x="2745" y="3172"/>
                  </a:lnTo>
                  <a:lnTo>
                    <a:pt x="2319" y="2853"/>
                  </a:lnTo>
                  <a:lnTo>
                    <a:pt x="2035" y="2583"/>
                  </a:lnTo>
                  <a:lnTo>
                    <a:pt x="1859" y="2426"/>
                  </a:lnTo>
                  <a:lnTo>
                    <a:pt x="1622" y="2233"/>
                  </a:lnTo>
                  <a:lnTo>
                    <a:pt x="1294" y="1942"/>
                  </a:lnTo>
                  <a:lnTo>
                    <a:pt x="1152" y="1806"/>
                  </a:lnTo>
                  <a:close/>
                  <a:moveTo>
                    <a:pt x="1045" y="2250"/>
                  </a:moveTo>
                  <a:lnTo>
                    <a:pt x="1027" y="2333"/>
                  </a:lnTo>
                  <a:lnTo>
                    <a:pt x="1221" y="2534"/>
                  </a:lnTo>
                  <a:lnTo>
                    <a:pt x="1612" y="2895"/>
                  </a:lnTo>
                  <a:lnTo>
                    <a:pt x="1817" y="3074"/>
                  </a:lnTo>
                  <a:lnTo>
                    <a:pt x="2032" y="3255"/>
                  </a:lnTo>
                  <a:lnTo>
                    <a:pt x="2486" y="3639"/>
                  </a:lnTo>
                  <a:lnTo>
                    <a:pt x="2916" y="4045"/>
                  </a:lnTo>
                  <a:lnTo>
                    <a:pt x="3144" y="4214"/>
                  </a:lnTo>
                  <a:lnTo>
                    <a:pt x="3390" y="4419"/>
                  </a:lnTo>
                  <a:lnTo>
                    <a:pt x="3626" y="4641"/>
                  </a:lnTo>
                  <a:lnTo>
                    <a:pt x="3764" y="4668"/>
                  </a:lnTo>
                  <a:lnTo>
                    <a:pt x="3764" y="4668"/>
                  </a:lnTo>
                  <a:lnTo>
                    <a:pt x="3602" y="4502"/>
                  </a:lnTo>
                  <a:lnTo>
                    <a:pt x="3480" y="4371"/>
                  </a:lnTo>
                  <a:lnTo>
                    <a:pt x="3158" y="4107"/>
                  </a:lnTo>
                  <a:lnTo>
                    <a:pt x="2728" y="3747"/>
                  </a:lnTo>
                  <a:lnTo>
                    <a:pt x="2316" y="3376"/>
                  </a:lnTo>
                  <a:lnTo>
                    <a:pt x="2121" y="3206"/>
                  </a:lnTo>
                  <a:lnTo>
                    <a:pt x="1710" y="2846"/>
                  </a:lnTo>
                  <a:lnTo>
                    <a:pt x="1515" y="2655"/>
                  </a:lnTo>
                  <a:lnTo>
                    <a:pt x="1186" y="2361"/>
                  </a:lnTo>
                  <a:lnTo>
                    <a:pt x="1045" y="2250"/>
                  </a:lnTo>
                  <a:close/>
                  <a:moveTo>
                    <a:pt x="739" y="3608"/>
                  </a:moveTo>
                  <a:lnTo>
                    <a:pt x="725" y="3670"/>
                  </a:lnTo>
                  <a:lnTo>
                    <a:pt x="816" y="3802"/>
                  </a:lnTo>
                  <a:lnTo>
                    <a:pt x="1003" y="3951"/>
                  </a:lnTo>
                  <a:lnTo>
                    <a:pt x="1183" y="4163"/>
                  </a:lnTo>
                  <a:lnTo>
                    <a:pt x="1360" y="4277"/>
                  </a:lnTo>
                  <a:lnTo>
                    <a:pt x="1928" y="4761"/>
                  </a:lnTo>
                  <a:lnTo>
                    <a:pt x="1969" y="4731"/>
                  </a:lnTo>
                  <a:lnTo>
                    <a:pt x="1952" y="4678"/>
                  </a:lnTo>
                  <a:lnTo>
                    <a:pt x="1523" y="4263"/>
                  </a:lnTo>
                  <a:lnTo>
                    <a:pt x="1242" y="4069"/>
                  </a:lnTo>
                  <a:lnTo>
                    <a:pt x="1152" y="3958"/>
                  </a:lnTo>
                  <a:lnTo>
                    <a:pt x="933" y="3789"/>
                  </a:lnTo>
                  <a:lnTo>
                    <a:pt x="791" y="3632"/>
                  </a:lnTo>
                  <a:lnTo>
                    <a:pt x="739" y="3608"/>
                  </a:lnTo>
                  <a:close/>
                  <a:moveTo>
                    <a:pt x="674" y="4072"/>
                  </a:moveTo>
                  <a:lnTo>
                    <a:pt x="639" y="4124"/>
                  </a:lnTo>
                  <a:lnTo>
                    <a:pt x="739" y="4277"/>
                  </a:lnTo>
                  <a:lnTo>
                    <a:pt x="1221" y="4696"/>
                  </a:lnTo>
                  <a:lnTo>
                    <a:pt x="1446" y="4907"/>
                  </a:lnTo>
                  <a:lnTo>
                    <a:pt x="1675" y="5070"/>
                  </a:lnTo>
                  <a:lnTo>
                    <a:pt x="1827" y="5236"/>
                  </a:lnTo>
                  <a:lnTo>
                    <a:pt x="1872" y="5206"/>
                  </a:lnTo>
                  <a:lnTo>
                    <a:pt x="1865" y="5132"/>
                  </a:lnTo>
                  <a:lnTo>
                    <a:pt x="1702" y="4963"/>
                  </a:lnTo>
                  <a:lnTo>
                    <a:pt x="1526" y="4849"/>
                  </a:lnTo>
                  <a:lnTo>
                    <a:pt x="1331" y="4668"/>
                  </a:lnTo>
                  <a:lnTo>
                    <a:pt x="1179" y="4502"/>
                  </a:lnTo>
                  <a:lnTo>
                    <a:pt x="826" y="4228"/>
                  </a:lnTo>
                  <a:lnTo>
                    <a:pt x="674" y="4072"/>
                  </a:lnTo>
                  <a:close/>
                  <a:moveTo>
                    <a:pt x="954" y="2735"/>
                  </a:moveTo>
                  <a:lnTo>
                    <a:pt x="930" y="2797"/>
                  </a:lnTo>
                  <a:lnTo>
                    <a:pt x="1165" y="3033"/>
                  </a:lnTo>
                  <a:lnTo>
                    <a:pt x="1349" y="3199"/>
                  </a:lnTo>
                  <a:lnTo>
                    <a:pt x="1568" y="3369"/>
                  </a:lnTo>
                  <a:lnTo>
                    <a:pt x="1751" y="3549"/>
                  </a:lnTo>
                  <a:lnTo>
                    <a:pt x="2121" y="3864"/>
                  </a:lnTo>
                  <a:lnTo>
                    <a:pt x="2295" y="4024"/>
                  </a:lnTo>
                  <a:lnTo>
                    <a:pt x="2891" y="4544"/>
                  </a:lnTo>
                  <a:lnTo>
                    <a:pt x="3282" y="4900"/>
                  </a:lnTo>
                  <a:lnTo>
                    <a:pt x="3560" y="5140"/>
                  </a:lnTo>
                  <a:lnTo>
                    <a:pt x="3681" y="5260"/>
                  </a:lnTo>
                  <a:lnTo>
                    <a:pt x="3868" y="5399"/>
                  </a:lnTo>
                  <a:lnTo>
                    <a:pt x="3992" y="5458"/>
                  </a:lnTo>
                  <a:lnTo>
                    <a:pt x="3992" y="5458"/>
                  </a:lnTo>
                  <a:lnTo>
                    <a:pt x="3934" y="5327"/>
                  </a:lnTo>
                  <a:lnTo>
                    <a:pt x="3781" y="5202"/>
                  </a:lnTo>
                  <a:lnTo>
                    <a:pt x="3615" y="5067"/>
                  </a:lnTo>
                  <a:lnTo>
                    <a:pt x="3483" y="4932"/>
                  </a:lnTo>
                  <a:lnTo>
                    <a:pt x="2999" y="4516"/>
                  </a:lnTo>
                  <a:lnTo>
                    <a:pt x="2558" y="4100"/>
                  </a:lnTo>
                  <a:lnTo>
                    <a:pt x="2313" y="3917"/>
                  </a:lnTo>
                  <a:lnTo>
                    <a:pt x="1869" y="3535"/>
                  </a:lnTo>
                  <a:lnTo>
                    <a:pt x="1664" y="3310"/>
                  </a:lnTo>
                  <a:lnTo>
                    <a:pt x="1419" y="3109"/>
                  </a:lnTo>
                  <a:lnTo>
                    <a:pt x="1190" y="2925"/>
                  </a:lnTo>
                  <a:lnTo>
                    <a:pt x="954" y="2735"/>
                  </a:lnTo>
                  <a:close/>
                  <a:moveTo>
                    <a:pt x="546" y="4491"/>
                  </a:moveTo>
                  <a:lnTo>
                    <a:pt x="511" y="4554"/>
                  </a:lnTo>
                  <a:lnTo>
                    <a:pt x="684" y="4766"/>
                  </a:lnTo>
                  <a:lnTo>
                    <a:pt x="1045" y="5049"/>
                  </a:lnTo>
                  <a:lnTo>
                    <a:pt x="1464" y="5472"/>
                  </a:lnTo>
                  <a:lnTo>
                    <a:pt x="1731" y="5701"/>
                  </a:lnTo>
                  <a:lnTo>
                    <a:pt x="1785" y="5690"/>
                  </a:lnTo>
                  <a:lnTo>
                    <a:pt x="1789" y="5618"/>
                  </a:lnTo>
                  <a:lnTo>
                    <a:pt x="1706" y="5538"/>
                  </a:lnTo>
                  <a:lnTo>
                    <a:pt x="1089" y="4987"/>
                  </a:lnTo>
                  <a:lnTo>
                    <a:pt x="916" y="4817"/>
                  </a:lnTo>
                  <a:lnTo>
                    <a:pt x="743" y="4662"/>
                  </a:lnTo>
                  <a:lnTo>
                    <a:pt x="546" y="4491"/>
                  </a:lnTo>
                  <a:close/>
                  <a:moveTo>
                    <a:pt x="448" y="4966"/>
                  </a:moveTo>
                  <a:lnTo>
                    <a:pt x="424" y="5008"/>
                  </a:lnTo>
                  <a:lnTo>
                    <a:pt x="514" y="5161"/>
                  </a:lnTo>
                  <a:lnTo>
                    <a:pt x="791" y="5410"/>
                  </a:lnTo>
                  <a:lnTo>
                    <a:pt x="975" y="5556"/>
                  </a:lnTo>
                  <a:lnTo>
                    <a:pt x="1152" y="5714"/>
                  </a:lnTo>
                  <a:lnTo>
                    <a:pt x="1633" y="6141"/>
                  </a:lnTo>
                  <a:lnTo>
                    <a:pt x="1689" y="6113"/>
                  </a:lnTo>
                  <a:lnTo>
                    <a:pt x="1692" y="6050"/>
                  </a:lnTo>
                  <a:lnTo>
                    <a:pt x="1557" y="5926"/>
                  </a:lnTo>
                  <a:lnTo>
                    <a:pt x="1248" y="5676"/>
                  </a:lnTo>
                  <a:lnTo>
                    <a:pt x="1055" y="5497"/>
                  </a:lnTo>
                  <a:lnTo>
                    <a:pt x="570" y="5081"/>
                  </a:lnTo>
                  <a:lnTo>
                    <a:pt x="448" y="4966"/>
                  </a:lnTo>
                  <a:close/>
                  <a:moveTo>
                    <a:pt x="847" y="3154"/>
                  </a:moveTo>
                  <a:lnTo>
                    <a:pt x="822" y="3237"/>
                  </a:lnTo>
                  <a:lnTo>
                    <a:pt x="1037" y="3431"/>
                  </a:lnTo>
                  <a:lnTo>
                    <a:pt x="1394" y="3789"/>
                  </a:lnTo>
                  <a:lnTo>
                    <a:pt x="1675" y="4003"/>
                  </a:lnTo>
                  <a:lnTo>
                    <a:pt x="1869" y="4194"/>
                  </a:lnTo>
                  <a:lnTo>
                    <a:pt x="2046" y="4332"/>
                  </a:lnTo>
                  <a:lnTo>
                    <a:pt x="2087" y="4332"/>
                  </a:lnTo>
                  <a:lnTo>
                    <a:pt x="2126" y="4408"/>
                  </a:lnTo>
                  <a:lnTo>
                    <a:pt x="2382" y="4654"/>
                  </a:lnTo>
                  <a:lnTo>
                    <a:pt x="2659" y="4873"/>
                  </a:lnTo>
                  <a:lnTo>
                    <a:pt x="2836" y="5028"/>
                  </a:lnTo>
                  <a:lnTo>
                    <a:pt x="2999" y="5164"/>
                  </a:lnTo>
                  <a:lnTo>
                    <a:pt x="3244" y="5399"/>
                  </a:lnTo>
                  <a:lnTo>
                    <a:pt x="3493" y="5604"/>
                  </a:lnTo>
                  <a:lnTo>
                    <a:pt x="3656" y="5773"/>
                  </a:lnTo>
                  <a:lnTo>
                    <a:pt x="4024" y="6109"/>
                  </a:lnTo>
                  <a:lnTo>
                    <a:pt x="4225" y="6193"/>
                  </a:lnTo>
                  <a:lnTo>
                    <a:pt x="4187" y="6117"/>
                  </a:lnTo>
                  <a:lnTo>
                    <a:pt x="3958" y="5936"/>
                  </a:lnTo>
                  <a:lnTo>
                    <a:pt x="3764" y="5735"/>
                  </a:lnTo>
                  <a:lnTo>
                    <a:pt x="3570" y="5556"/>
                  </a:lnTo>
                  <a:lnTo>
                    <a:pt x="3355" y="5364"/>
                  </a:lnTo>
                  <a:lnTo>
                    <a:pt x="3172" y="5185"/>
                  </a:lnTo>
                  <a:lnTo>
                    <a:pt x="2891" y="4969"/>
                  </a:lnTo>
                  <a:lnTo>
                    <a:pt x="2738" y="4800"/>
                  </a:lnTo>
                  <a:lnTo>
                    <a:pt x="2545" y="4654"/>
                  </a:lnTo>
                  <a:lnTo>
                    <a:pt x="2308" y="4429"/>
                  </a:lnTo>
                  <a:lnTo>
                    <a:pt x="1980" y="4134"/>
                  </a:lnTo>
                  <a:lnTo>
                    <a:pt x="1741" y="3944"/>
                  </a:lnTo>
                  <a:lnTo>
                    <a:pt x="1619" y="3840"/>
                  </a:lnTo>
                  <a:lnTo>
                    <a:pt x="1096" y="3369"/>
                  </a:lnTo>
                  <a:lnTo>
                    <a:pt x="847" y="3154"/>
                  </a:lnTo>
                  <a:close/>
                  <a:moveTo>
                    <a:pt x="320" y="5385"/>
                  </a:moveTo>
                  <a:lnTo>
                    <a:pt x="327" y="5462"/>
                  </a:lnTo>
                  <a:lnTo>
                    <a:pt x="531" y="5684"/>
                  </a:lnTo>
                  <a:lnTo>
                    <a:pt x="694" y="5839"/>
                  </a:lnTo>
                  <a:lnTo>
                    <a:pt x="1301" y="6380"/>
                  </a:lnTo>
                  <a:lnTo>
                    <a:pt x="1536" y="6584"/>
                  </a:lnTo>
                  <a:lnTo>
                    <a:pt x="1571" y="6533"/>
                  </a:lnTo>
                  <a:lnTo>
                    <a:pt x="1360" y="6290"/>
                  </a:lnTo>
                  <a:lnTo>
                    <a:pt x="1141" y="6117"/>
                  </a:lnTo>
                  <a:lnTo>
                    <a:pt x="753" y="5749"/>
                  </a:lnTo>
                  <a:lnTo>
                    <a:pt x="535" y="5576"/>
                  </a:lnTo>
                  <a:lnTo>
                    <a:pt x="320" y="5385"/>
                  </a:lnTo>
                  <a:close/>
                  <a:moveTo>
                    <a:pt x="2316" y="5102"/>
                  </a:moveTo>
                  <a:lnTo>
                    <a:pt x="2513" y="5281"/>
                  </a:lnTo>
                  <a:lnTo>
                    <a:pt x="2666" y="5458"/>
                  </a:lnTo>
                  <a:lnTo>
                    <a:pt x="2849" y="5583"/>
                  </a:lnTo>
                  <a:lnTo>
                    <a:pt x="3137" y="5853"/>
                  </a:lnTo>
                  <a:lnTo>
                    <a:pt x="3477" y="6127"/>
                  </a:lnTo>
                  <a:lnTo>
                    <a:pt x="3691" y="6328"/>
                  </a:lnTo>
                  <a:lnTo>
                    <a:pt x="3962" y="6553"/>
                  </a:lnTo>
                  <a:lnTo>
                    <a:pt x="4145" y="6723"/>
                  </a:lnTo>
                  <a:lnTo>
                    <a:pt x="4350" y="6934"/>
                  </a:lnTo>
                  <a:lnTo>
                    <a:pt x="4384" y="6872"/>
                  </a:lnTo>
                  <a:lnTo>
                    <a:pt x="4283" y="6720"/>
                  </a:lnTo>
                  <a:lnTo>
                    <a:pt x="3546" y="6034"/>
                  </a:lnTo>
                  <a:lnTo>
                    <a:pt x="3248" y="5815"/>
                  </a:lnTo>
                  <a:lnTo>
                    <a:pt x="2970" y="5548"/>
                  </a:lnTo>
                  <a:lnTo>
                    <a:pt x="2721" y="5375"/>
                  </a:lnTo>
                  <a:lnTo>
                    <a:pt x="2506" y="5153"/>
                  </a:lnTo>
                  <a:lnTo>
                    <a:pt x="2316" y="5102"/>
                  </a:lnTo>
                  <a:close/>
                  <a:moveTo>
                    <a:pt x="234" y="5839"/>
                  </a:moveTo>
                  <a:lnTo>
                    <a:pt x="205" y="5933"/>
                  </a:lnTo>
                  <a:lnTo>
                    <a:pt x="850" y="6563"/>
                  </a:lnTo>
                  <a:lnTo>
                    <a:pt x="1120" y="6768"/>
                  </a:lnTo>
                  <a:lnTo>
                    <a:pt x="1377" y="6993"/>
                  </a:lnTo>
                  <a:lnTo>
                    <a:pt x="1429" y="7017"/>
                  </a:lnTo>
                  <a:lnTo>
                    <a:pt x="1467" y="6920"/>
                  </a:lnTo>
                  <a:lnTo>
                    <a:pt x="1280" y="6775"/>
                  </a:lnTo>
                  <a:lnTo>
                    <a:pt x="961" y="6515"/>
                  </a:lnTo>
                  <a:lnTo>
                    <a:pt x="767" y="6314"/>
                  </a:lnTo>
                  <a:lnTo>
                    <a:pt x="511" y="6079"/>
                  </a:lnTo>
                  <a:lnTo>
                    <a:pt x="234" y="5839"/>
                  </a:lnTo>
                  <a:close/>
                  <a:moveTo>
                    <a:pt x="50" y="6757"/>
                  </a:moveTo>
                  <a:lnTo>
                    <a:pt x="1" y="6820"/>
                  </a:lnTo>
                  <a:lnTo>
                    <a:pt x="237" y="7066"/>
                  </a:lnTo>
                  <a:lnTo>
                    <a:pt x="576" y="7357"/>
                  </a:lnTo>
                  <a:lnTo>
                    <a:pt x="704" y="7333"/>
                  </a:lnTo>
                  <a:lnTo>
                    <a:pt x="583" y="7229"/>
                  </a:lnTo>
                  <a:lnTo>
                    <a:pt x="50" y="6757"/>
                  </a:lnTo>
                  <a:close/>
                  <a:moveTo>
                    <a:pt x="133" y="6325"/>
                  </a:moveTo>
                  <a:lnTo>
                    <a:pt x="119" y="6397"/>
                  </a:lnTo>
                  <a:lnTo>
                    <a:pt x="230" y="6533"/>
                  </a:lnTo>
                  <a:lnTo>
                    <a:pt x="497" y="6757"/>
                  </a:lnTo>
                  <a:lnTo>
                    <a:pt x="674" y="6928"/>
                  </a:lnTo>
                  <a:lnTo>
                    <a:pt x="1034" y="7222"/>
                  </a:lnTo>
                  <a:lnTo>
                    <a:pt x="1227" y="7368"/>
                  </a:lnTo>
                  <a:lnTo>
                    <a:pt x="1283" y="7381"/>
                  </a:lnTo>
                  <a:lnTo>
                    <a:pt x="1318" y="7339"/>
                  </a:lnTo>
                  <a:lnTo>
                    <a:pt x="1235" y="7249"/>
                  </a:lnTo>
                  <a:lnTo>
                    <a:pt x="978" y="7038"/>
                  </a:lnTo>
                  <a:lnTo>
                    <a:pt x="587" y="6720"/>
                  </a:lnTo>
                  <a:lnTo>
                    <a:pt x="133" y="6325"/>
                  </a:lnTo>
                  <a:close/>
                  <a:moveTo>
                    <a:pt x="2863" y="7077"/>
                  </a:moveTo>
                  <a:lnTo>
                    <a:pt x="2877" y="7194"/>
                  </a:lnTo>
                  <a:lnTo>
                    <a:pt x="3044" y="7339"/>
                  </a:lnTo>
                  <a:lnTo>
                    <a:pt x="3196" y="7475"/>
                  </a:lnTo>
                  <a:lnTo>
                    <a:pt x="3369" y="7451"/>
                  </a:lnTo>
                  <a:lnTo>
                    <a:pt x="2863" y="7077"/>
                  </a:lnTo>
                  <a:close/>
                  <a:moveTo>
                    <a:pt x="2659" y="6394"/>
                  </a:moveTo>
                  <a:lnTo>
                    <a:pt x="2690" y="6480"/>
                  </a:lnTo>
                  <a:lnTo>
                    <a:pt x="2922" y="6747"/>
                  </a:lnTo>
                  <a:lnTo>
                    <a:pt x="3148" y="6941"/>
                  </a:lnTo>
                  <a:lnTo>
                    <a:pt x="3414" y="7177"/>
                  </a:lnTo>
                  <a:lnTo>
                    <a:pt x="3622" y="7315"/>
                  </a:lnTo>
                  <a:lnTo>
                    <a:pt x="3861" y="7496"/>
                  </a:lnTo>
                  <a:lnTo>
                    <a:pt x="3917" y="7447"/>
                  </a:lnTo>
                  <a:lnTo>
                    <a:pt x="3667" y="7253"/>
                  </a:lnTo>
                  <a:lnTo>
                    <a:pt x="3431" y="7048"/>
                  </a:lnTo>
                  <a:lnTo>
                    <a:pt x="3248" y="6903"/>
                  </a:lnTo>
                  <a:lnTo>
                    <a:pt x="3033" y="6699"/>
                  </a:lnTo>
                  <a:lnTo>
                    <a:pt x="2807" y="6466"/>
                  </a:lnTo>
                  <a:lnTo>
                    <a:pt x="2659" y="6394"/>
                  </a:lnTo>
                  <a:close/>
                  <a:moveTo>
                    <a:pt x="2458" y="5694"/>
                  </a:moveTo>
                  <a:lnTo>
                    <a:pt x="2506" y="5801"/>
                  </a:lnTo>
                  <a:lnTo>
                    <a:pt x="2721" y="6026"/>
                  </a:lnTo>
                  <a:lnTo>
                    <a:pt x="3071" y="6317"/>
                  </a:lnTo>
                  <a:lnTo>
                    <a:pt x="3290" y="6477"/>
                  </a:lnTo>
                  <a:lnTo>
                    <a:pt x="3463" y="6647"/>
                  </a:lnTo>
                  <a:lnTo>
                    <a:pt x="3823" y="6973"/>
                  </a:lnTo>
                  <a:lnTo>
                    <a:pt x="4017" y="7152"/>
                  </a:lnTo>
                  <a:lnTo>
                    <a:pt x="4211" y="7312"/>
                  </a:lnTo>
                  <a:lnTo>
                    <a:pt x="4481" y="7537"/>
                  </a:lnTo>
                  <a:lnTo>
                    <a:pt x="4544" y="7531"/>
                  </a:lnTo>
                  <a:lnTo>
                    <a:pt x="4558" y="7499"/>
                  </a:lnTo>
                  <a:lnTo>
                    <a:pt x="4526" y="7454"/>
                  </a:lnTo>
                  <a:lnTo>
                    <a:pt x="4149" y="7094"/>
                  </a:lnTo>
                  <a:lnTo>
                    <a:pt x="3778" y="6778"/>
                  </a:lnTo>
                  <a:lnTo>
                    <a:pt x="3591" y="6632"/>
                  </a:lnTo>
                  <a:lnTo>
                    <a:pt x="3130" y="6248"/>
                  </a:lnTo>
                  <a:lnTo>
                    <a:pt x="2791" y="5933"/>
                  </a:lnTo>
                  <a:lnTo>
                    <a:pt x="2604" y="5784"/>
                  </a:lnTo>
                  <a:lnTo>
                    <a:pt x="2458" y="56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214;p57">
              <a:extLst>
                <a:ext uri="{FF2B5EF4-FFF2-40B4-BE49-F238E27FC236}">
                  <a16:creationId xmlns:a16="http://schemas.microsoft.com/office/drawing/2014/main" id="{8F5C63B9-92EF-4285-88A6-65A2672F58BF}"/>
                </a:ext>
              </a:extLst>
            </p:cNvPr>
            <p:cNvSpPr/>
            <p:nvPr/>
          </p:nvSpPr>
          <p:spPr>
            <a:xfrm>
              <a:off x="5417925" y="1946975"/>
              <a:ext cx="95375" cy="172925"/>
            </a:xfrm>
            <a:custGeom>
              <a:avLst/>
              <a:gdLst/>
              <a:ahLst/>
              <a:cxnLst/>
              <a:rect l="l" t="t" r="r" b="b"/>
              <a:pathLst>
                <a:path w="3815" h="6917" extrusionOk="0">
                  <a:moveTo>
                    <a:pt x="3517" y="97"/>
                  </a:moveTo>
                  <a:lnTo>
                    <a:pt x="3458" y="107"/>
                  </a:lnTo>
                  <a:lnTo>
                    <a:pt x="3805" y="443"/>
                  </a:lnTo>
                  <a:lnTo>
                    <a:pt x="3815" y="395"/>
                  </a:lnTo>
                  <a:lnTo>
                    <a:pt x="3711" y="264"/>
                  </a:lnTo>
                  <a:lnTo>
                    <a:pt x="3517" y="97"/>
                  </a:lnTo>
                  <a:close/>
                  <a:moveTo>
                    <a:pt x="2862" y="66"/>
                  </a:moveTo>
                  <a:lnTo>
                    <a:pt x="2824" y="77"/>
                  </a:lnTo>
                  <a:lnTo>
                    <a:pt x="2824" y="94"/>
                  </a:lnTo>
                  <a:lnTo>
                    <a:pt x="2879" y="128"/>
                  </a:lnTo>
                  <a:lnTo>
                    <a:pt x="3111" y="350"/>
                  </a:lnTo>
                  <a:lnTo>
                    <a:pt x="3375" y="537"/>
                  </a:lnTo>
                  <a:lnTo>
                    <a:pt x="3548" y="714"/>
                  </a:lnTo>
                  <a:lnTo>
                    <a:pt x="3711" y="867"/>
                  </a:lnTo>
                  <a:lnTo>
                    <a:pt x="3752" y="807"/>
                  </a:lnTo>
                  <a:lnTo>
                    <a:pt x="3714" y="738"/>
                  </a:lnTo>
                  <a:lnTo>
                    <a:pt x="3552" y="593"/>
                  </a:lnTo>
                  <a:lnTo>
                    <a:pt x="3195" y="294"/>
                  </a:lnTo>
                  <a:lnTo>
                    <a:pt x="2973" y="90"/>
                  </a:lnTo>
                  <a:lnTo>
                    <a:pt x="2862" y="66"/>
                  </a:lnTo>
                  <a:close/>
                  <a:moveTo>
                    <a:pt x="2297" y="48"/>
                  </a:moveTo>
                  <a:lnTo>
                    <a:pt x="2287" y="59"/>
                  </a:lnTo>
                  <a:lnTo>
                    <a:pt x="2238" y="66"/>
                  </a:lnTo>
                  <a:lnTo>
                    <a:pt x="2246" y="87"/>
                  </a:lnTo>
                  <a:lnTo>
                    <a:pt x="2460" y="260"/>
                  </a:lnTo>
                  <a:lnTo>
                    <a:pt x="2855" y="600"/>
                  </a:lnTo>
                  <a:lnTo>
                    <a:pt x="3066" y="793"/>
                  </a:lnTo>
                  <a:lnTo>
                    <a:pt x="3240" y="960"/>
                  </a:lnTo>
                  <a:lnTo>
                    <a:pt x="3427" y="1092"/>
                  </a:lnTo>
                  <a:lnTo>
                    <a:pt x="3628" y="1247"/>
                  </a:lnTo>
                  <a:lnTo>
                    <a:pt x="3659" y="1199"/>
                  </a:lnTo>
                  <a:lnTo>
                    <a:pt x="3486" y="1036"/>
                  </a:lnTo>
                  <a:lnTo>
                    <a:pt x="3157" y="769"/>
                  </a:lnTo>
                  <a:lnTo>
                    <a:pt x="2994" y="575"/>
                  </a:lnTo>
                  <a:lnTo>
                    <a:pt x="2568" y="235"/>
                  </a:lnTo>
                  <a:lnTo>
                    <a:pt x="2336" y="59"/>
                  </a:lnTo>
                  <a:lnTo>
                    <a:pt x="2297" y="48"/>
                  </a:lnTo>
                  <a:close/>
                  <a:moveTo>
                    <a:pt x="66" y="1060"/>
                  </a:moveTo>
                  <a:lnTo>
                    <a:pt x="31" y="1119"/>
                  </a:lnTo>
                  <a:lnTo>
                    <a:pt x="118" y="1241"/>
                  </a:lnTo>
                  <a:lnTo>
                    <a:pt x="263" y="1355"/>
                  </a:lnTo>
                  <a:lnTo>
                    <a:pt x="229" y="1223"/>
                  </a:lnTo>
                  <a:lnTo>
                    <a:pt x="66" y="1060"/>
                  </a:lnTo>
                  <a:close/>
                  <a:moveTo>
                    <a:pt x="149" y="648"/>
                  </a:moveTo>
                  <a:lnTo>
                    <a:pt x="125" y="738"/>
                  </a:lnTo>
                  <a:lnTo>
                    <a:pt x="201" y="817"/>
                  </a:lnTo>
                  <a:lnTo>
                    <a:pt x="346" y="960"/>
                  </a:lnTo>
                  <a:lnTo>
                    <a:pt x="627" y="1168"/>
                  </a:lnTo>
                  <a:lnTo>
                    <a:pt x="859" y="1383"/>
                  </a:lnTo>
                  <a:lnTo>
                    <a:pt x="970" y="1379"/>
                  </a:lnTo>
                  <a:lnTo>
                    <a:pt x="776" y="1175"/>
                  </a:lnTo>
                  <a:lnTo>
                    <a:pt x="517" y="977"/>
                  </a:lnTo>
                  <a:lnTo>
                    <a:pt x="149" y="648"/>
                  </a:lnTo>
                  <a:close/>
                  <a:moveTo>
                    <a:pt x="1026" y="7"/>
                  </a:moveTo>
                  <a:lnTo>
                    <a:pt x="1314" y="312"/>
                  </a:lnTo>
                  <a:lnTo>
                    <a:pt x="1577" y="489"/>
                  </a:lnTo>
                  <a:lnTo>
                    <a:pt x="1723" y="614"/>
                  </a:lnTo>
                  <a:lnTo>
                    <a:pt x="1875" y="755"/>
                  </a:lnTo>
                  <a:lnTo>
                    <a:pt x="2020" y="897"/>
                  </a:lnTo>
                  <a:lnTo>
                    <a:pt x="2176" y="1022"/>
                  </a:lnTo>
                  <a:lnTo>
                    <a:pt x="2301" y="1133"/>
                  </a:lnTo>
                  <a:lnTo>
                    <a:pt x="2484" y="1268"/>
                  </a:lnTo>
                  <a:lnTo>
                    <a:pt x="2620" y="1420"/>
                  </a:lnTo>
                  <a:lnTo>
                    <a:pt x="2727" y="1434"/>
                  </a:lnTo>
                  <a:lnTo>
                    <a:pt x="2730" y="1386"/>
                  </a:lnTo>
                  <a:lnTo>
                    <a:pt x="2568" y="1212"/>
                  </a:lnTo>
                  <a:lnTo>
                    <a:pt x="2391" y="1067"/>
                  </a:lnTo>
                  <a:lnTo>
                    <a:pt x="2238" y="956"/>
                  </a:lnTo>
                  <a:lnTo>
                    <a:pt x="2083" y="822"/>
                  </a:lnTo>
                  <a:lnTo>
                    <a:pt x="1937" y="679"/>
                  </a:lnTo>
                  <a:lnTo>
                    <a:pt x="1764" y="555"/>
                  </a:lnTo>
                  <a:lnTo>
                    <a:pt x="1619" y="402"/>
                  </a:lnTo>
                  <a:lnTo>
                    <a:pt x="1462" y="288"/>
                  </a:lnTo>
                  <a:lnTo>
                    <a:pt x="1299" y="163"/>
                  </a:lnTo>
                  <a:lnTo>
                    <a:pt x="1106" y="11"/>
                  </a:lnTo>
                  <a:lnTo>
                    <a:pt x="1026" y="7"/>
                  </a:lnTo>
                  <a:close/>
                  <a:moveTo>
                    <a:pt x="1552" y="45"/>
                  </a:moveTo>
                  <a:lnTo>
                    <a:pt x="1785" y="208"/>
                  </a:lnTo>
                  <a:lnTo>
                    <a:pt x="2124" y="478"/>
                  </a:lnTo>
                  <a:lnTo>
                    <a:pt x="2308" y="630"/>
                  </a:lnTo>
                  <a:lnTo>
                    <a:pt x="2502" y="787"/>
                  </a:lnTo>
                  <a:lnTo>
                    <a:pt x="2686" y="950"/>
                  </a:lnTo>
                  <a:lnTo>
                    <a:pt x="3042" y="1258"/>
                  </a:lnTo>
                  <a:lnTo>
                    <a:pt x="3323" y="1445"/>
                  </a:lnTo>
                  <a:lnTo>
                    <a:pt x="3434" y="1449"/>
                  </a:lnTo>
                  <a:lnTo>
                    <a:pt x="2883" y="995"/>
                  </a:lnTo>
                  <a:lnTo>
                    <a:pt x="2700" y="842"/>
                  </a:lnTo>
                  <a:lnTo>
                    <a:pt x="2350" y="544"/>
                  </a:lnTo>
                  <a:lnTo>
                    <a:pt x="2155" y="398"/>
                  </a:lnTo>
                  <a:lnTo>
                    <a:pt x="1972" y="235"/>
                  </a:lnTo>
                  <a:lnTo>
                    <a:pt x="1681" y="48"/>
                  </a:lnTo>
                  <a:lnTo>
                    <a:pt x="1552" y="45"/>
                  </a:lnTo>
                  <a:close/>
                  <a:moveTo>
                    <a:pt x="499" y="0"/>
                  </a:moveTo>
                  <a:lnTo>
                    <a:pt x="468" y="45"/>
                  </a:lnTo>
                  <a:lnTo>
                    <a:pt x="690" y="232"/>
                  </a:lnTo>
                  <a:lnTo>
                    <a:pt x="1008" y="510"/>
                  </a:lnTo>
                  <a:lnTo>
                    <a:pt x="1203" y="665"/>
                  </a:lnTo>
                  <a:lnTo>
                    <a:pt x="1397" y="838"/>
                  </a:lnTo>
                  <a:lnTo>
                    <a:pt x="1570" y="991"/>
                  </a:lnTo>
                  <a:lnTo>
                    <a:pt x="1947" y="1310"/>
                  </a:lnTo>
                  <a:lnTo>
                    <a:pt x="2169" y="1514"/>
                  </a:lnTo>
                  <a:lnTo>
                    <a:pt x="2363" y="1660"/>
                  </a:lnTo>
                  <a:lnTo>
                    <a:pt x="2488" y="1791"/>
                  </a:lnTo>
                  <a:lnTo>
                    <a:pt x="2519" y="1764"/>
                  </a:lnTo>
                  <a:lnTo>
                    <a:pt x="2471" y="1636"/>
                  </a:lnTo>
                  <a:lnTo>
                    <a:pt x="2270" y="1469"/>
                  </a:lnTo>
                  <a:lnTo>
                    <a:pt x="2124" y="1316"/>
                  </a:lnTo>
                  <a:lnTo>
                    <a:pt x="1913" y="1143"/>
                  </a:lnTo>
                  <a:lnTo>
                    <a:pt x="1688" y="977"/>
                  </a:lnTo>
                  <a:lnTo>
                    <a:pt x="1320" y="669"/>
                  </a:lnTo>
                  <a:lnTo>
                    <a:pt x="974" y="350"/>
                  </a:lnTo>
                  <a:lnTo>
                    <a:pt x="780" y="194"/>
                  </a:lnTo>
                  <a:lnTo>
                    <a:pt x="499" y="0"/>
                  </a:lnTo>
                  <a:close/>
                  <a:moveTo>
                    <a:pt x="222" y="246"/>
                  </a:moveTo>
                  <a:lnTo>
                    <a:pt x="218" y="336"/>
                  </a:lnTo>
                  <a:lnTo>
                    <a:pt x="316" y="398"/>
                  </a:lnTo>
                  <a:lnTo>
                    <a:pt x="506" y="603"/>
                  </a:lnTo>
                  <a:lnTo>
                    <a:pt x="731" y="776"/>
                  </a:lnTo>
                  <a:lnTo>
                    <a:pt x="1299" y="1300"/>
                  </a:lnTo>
                  <a:lnTo>
                    <a:pt x="1546" y="1445"/>
                  </a:lnTo>
                  <a:lnTo>
                    <a:pt x="1757" y="1649"/>
                  </a:lnTo>
                  <a:lnTo>
                    <a:pt x="1968" y="1826"/>
                  </a:lnTo>
                  <a:lnTo>
                    <a:pt x="2183" y="1989"/>
                  </a:lnTo>
                  <a:lnTo>
                    <a:pt x="2384" y="2165"/>
                  </a:lnTo>
                  <a:lnTo>
                    <a:pt x="2425" y="2127"/>
                  </a:lnTo>
                  <a:lnTo>
                    <a:pt x="2193" y="1903"/>
                  </a:lnTo>
                  <a:lnTo>
                    <a:pt x="1809" y="1563"/>
                  </a:lnTo>
                  <a:lnTo>
                    <a:pt x="1625" y="1410"/>
                  </a:lnTo>
                  <a:lnTo>
                    <a:pt x="1421" y="1254"/>
                  </a:lnTo>
                  <a:lnTo>
                    <a:pt x="1016" y="905"/>
                  </a:lnTo>
                  <a:lnTo>
                    <a:pt x="821" y="710"/>
                  </a:lnTo>
                  <a:lnTo>
                    <a:pt x="568" y="544"/>
                  </a:lnTo>
                  <a:lnTo>
                    <a:pt x="302" y="277"/>
                  </a:lnTo>
                  <a:lnTo>
                    <a:pt x="222" y="246"/>
                  </a:lnTo>
                  <a:close/>
                  <a:moveTo>
                    <a:pt x="1154" y="1494"/>
                  </a:moveTo>
                  <a:lnTo>
                    <a:pt x="1123" y="1532"/>
                  </a:lnTo>
                  <a:lnTo>
                    <a:pt x="1265" y="1722"/>
                  </a:lnTo>
                  <a:lnTo>
                    <a:pt x="1594" y="2020"/>
                  </a:lnTo>
                  <a:lnTo>
                    <a:pt x="1778" y="2176"/>
                  </a:lnTo>
                  <a:lnTo>
                    <a:pt x="2145" y="2453"/>
                  </a:lnTo>
                  <a:lnTo>
                    <a:pt x="2305" y="2498"/>
                  </a:lnTo>
                  <a:lnTo>
                    <a:pt x="2305" y="2498"/>
                  </a:lnTo>
                  <a:lnTo>
                    <a:pt x="2228" y="2408"/>
                  </a:lnTo>
                  <a:lnTo>
                    <a:pt x="2044" y="2252"/>
                  </a:lnTo>
                  <a:lnTo>
                    <a:pt x="1878" y="2138"/>
                  </a:lnTo>
                  <a:lnTo>
                    <a:pt x="1531" y="1850"/>
                  </a:lnTo>
                  <a:lnTo>
                    <a:pt x="1154" y="1494"/>
                  </a:lnTo>
                  <a:close/>
                  <a:moveTo>
                    <a:pt x="1061" y="1903"/>
                  </a:moveTo>
                  <a:lnTo>
                    <a:pt x="1050" y="1954"/>
                  </a:lnTo>
                  <a:lnTo>
                    <a:pt x="1106" y="2093"/>
                  </a:lnTo>
                  <a:lnTo>
                    <a:pt x="1365" y="2298"/>
                  </a:lnTo>
                  <a:lnTo>
                    <a:pt x="1694" y="2568"/>
                  </a:lnTo>
                  <a:lnTo>
                    <a:pt x="1985" y="2845"/>
                  </a:lnTo>
                  <a:lnTo>
                    <a:pt x="2176" y="3018"/>
                  </a:lnTo>
                  <a:lnTo>
                    <a:pt x="2217" y="3000"/>
                  </a:lnTo>
                  <a:lnTo>
                    <a:pt x="2211" y="2938"/>
                  </a:lnTo>
                  <a:lnTo>
                    <a:pt x="2183" y="2890"/>
                  </a:lnTo>
                  <a:lnTo>
                    <a:pt x="1979" y="2723"/>
                  </a:lnTo>
                  <a:lnTo>
                    <a:pt x="1827" y="2560"/>
                  </a:lnTo>
                  <a:lnTo>
                    <a:pt x="1497" y="2273"/>
                  </a:lnTo>
                  <a:lnTo>
                    <a:pt x="1224" y="2076"/>
                  </a:lnTo>
                  <a:lnTo>
                    <a:pt x="1061" y="1903"/>
                  </a:lnTo>
                  <a:close/>
                  <a:moveTo>
                    <a:pt x="967" y="2335"/>
                  </a:moveTo>
                  <a:lnTo>
                    <a:pt x="936" y="2384"/>
                  </a:lnTo>
                  <a:lnTo>
                    <a:pt x="1040" y="2515"/>
                  </a:lnTo>
                  <a:lnTo>
                    <a:pt x="1358" y="2782"/>
                  </a:lnTo>
                  <a:lnTo>
                    <a:pt x="1580" y="2987"/>
                  </a:lnTo>
                  <a:lnTo>
                    <a:pt x="1833" y="3174"/>
                  </a:lnTo>
                  <a:lnTo>
                    <a:pt x="2083" y="3420"/>
                  </a:lnTo>
                  <a:lnTo>
                    <a:pt x="2124" y="3382"/>
                  </a:lnTo>
                  <a:lnTo>
                    <a:pt x="2010" y="3219"/>
                  </a:lnTo>
                  <a:lnTo>
                    <a:pt x="1723" y="2973"/>
                  </a:lnTo>
                  <a:lnTo>
                    <a:pt x="1501" y="2758"/>
                  </a:lnTo>
                  <a:lnTo>
                    <a:pt x="1269" y="2571"/>
                  </a:lnTo>
                  <a:lnTo>
                    <a:pt x="1037" y="2377"/>
                  </a:lnTo>
                  <a:lnTo>
                    <a:pt x="967" y="2335"/>
                  </a:lnTo>
                  <a:close/>
                  <a:moveTo>
                    <a:pt x="853" y="2797"/>
                  </a:moveTo>
                  <a:lnTo>
                    <a:pt x="859" y="2866"/>
                  </a:lnTo>
                  <a:lnTo>
                    <a:pt x="1064" y="3049"/>
                  </a:lnTo>
                  <a:lnTo>
                    <a:pt x="1254" y="3205"/>
                  </a:lnTo>
                  <a:lnTo>
                    <a:pt x="1438" y="3379"/>
                  </a:lnTo>
                  <a:lnTo>
                    <a:pt x="1653" y="3534"/>
                  </a:lnTo>
                  <a:lnTo>
                    <a:pt x="1906" y="3749"/>
                  </a:lnTo>
                  <a:lnTo>
                    <a:pt x="2010" y="3811"/>
                  </a:lnTo>
                  <a:lnTo>
                    <a:pt x="2024" y="3742"/>
                  </a:lnTo>
                  <a:lnTo>
                    <a:pt x="1965" y="3690"/>
                  </a:lnTo>
                  <a:lnTo>
                    <a:pt x="1771" y="3527"/>
                  </a:lnTo>
                  <a:lnTo>
                    <a:pt x="1511" y="3302"/>
                  </a:lnTo>
                  <a:lnTo>
                    <a:pt x="1358" y="3157"/>
                  </a:lnTo>
                  <a:lnTo>
                    <a:pt x="1203" y="3046"/>
                  </a:lnTo>
                  <a:lnTo>
                    <a:pt x="988" y="2869"/>
                  </a:lnTo>
                  <a:lnTo>
                    <a:pt x="853" y="2797"/>
                  </a:lnTo>
                  <a:close/>
                  <a:moveTo>
                    <a:pt x="770" y="3160"/>
                  </a:moveTo>
                  <a:lnTo>
                    <a:pt x="738" y="3216"/>
                  </a:lnTo>
                  <a:lnTo>
                    <a:pt x="981" y="3462"/>
                  </a:lnTo>
                  <a:lnTo>
                    <a:pt x="1251" y="3686"/>
                  </a:lnTo>
                  <a:lnTo>
                    <a:pt x="1473" y="3863"/>
                  </a:lnTo>
                  <a:lnTo>
                    <a:pt x="1667" y="4036"/>
                  </a:lnTo>
                  <a:lnTo>
                    <a:pt x="1889" y="4241"/>
                  </a:lnTo>
                  <a:lnTo>
                    <a:pt x="1926" y="4224"/>
                  </a:lnTo>
                  <a:lnTo>
                    <a:pt x="1941" y="4154"/>
                  </a:lnTo>
                  <a:lnTo>
                    <a:pt x="1379" y="3690"/>
                  </a:lnTo>
                  <a:lnTo>
                    <a:pt x="1126" y="3475"/>
                  </a:lnTo>
                  <a:lnTo>
                    <a:pt x="953" y="3312"/>
                  </a:lnTo>
                  <a:lnTo>
                    <a:pt x="770" y="3160"/>
                  </a:lnTo>
                  <a:close/>
                  <a:moveTo>
                    <a:pt x="697" y="3590"/>
                  </a:moveTo>
                  <a:lnTo>
                    <a:pt x="666" y="3638"/>
                  </a:lnTo>
                  <a:lnTo>
                    <a:pt x="877" y="3843"/>
                  </a:lnTo>
                  <a:lnTo>
                    <a:pt x="1099" y="4068"/>
                  </a:lnTo>
                  <a:lnTo>
                    <a:pt x="1254" y="4172"/>
                  </a:lnTo>
                  <a:lnTo>
                    <a:pt x="1525" y="4439"/>
                  </a:lnTo>
                  <a:lnTo>
                    <a:pt x="1757" y="4584"/>
                  </a:lnTo>
                  <a:lnTo>
                    <a:pt x="1806" y="4636"/>
                  </a:lnTo>
                  <a:lnTo>
                    <a:pt x="1854" y="4605"/>
                  </a:lnTo>
                  <a:lnTo>
                    <a:pt x="1819" y="4535"/>
                  </a:lnTo>
                  <a:lnTo>
                    <a:pt x="1566" y="4359"/>
                  </a:lnTo>
                  <a:lnTo>
                    <a:pt x="1323" y="4116"/>
                  </a:lnTo>
                  <a:lnTo>
                    <a:pt x="1199" y="4012"/>
                  </a:lnTo>
                  <a:lnTo>
                    <a:pt x="939" y="3766"/>
                  </a:lnTo>
                  <a:lnTo>
                    <a:pt x="697" y="3590"/>
                  </a:lnTo>
                  <a:close/>
                  <a:moveTo>
                    <a:pt x="583" y="4002"/>
                  </a:moveTo>
                  <a:lnTo>
                    <a:pt x="551" y="4051"/>
                  </a:lnTo>
                  <a:lnTo>
                    <a:pt x="666" y="4182"/>
                  </a:lnTo>
                  <a:lnTo>
                    <a:pt x="967" y="4449"/>
                  </a:lnTo>
                  <a:lnTo>
                    <a:pt x="1178" y="4622"/>
                  </a:lnTo>
                  <a:lnTo>
                    <a:pt x="1421" y="4841"/>
                  </a:lnTo>
                  <a:lnTo>
                    <a:pt x="1664" y="5045"/>
                  </a:lnTo>
                  <a:lnTo>
                    <a:pt x="1729" y="5097"/>
                  </a:lnTo>
                  <a:lnTo>
                    <a:pt x="1750" y="5048"/>
                  </a:lnTo>
                  <a:lnTo>
                    <a:pt x="1764" y="5010"/>
                  </a:lnTo>
                  <a:lnTo>
                    <a:pt x="1656" y="4906"/>
                  </a:lnTo>
                  <a:lnTo>
                    <a:pt x="1376" y="4671"/>
                  </a:lnTo>
                  <a:lnTo>
                    <a:pt x="1192" y="4505"/>
                  </a:lnTo>
                  <a:lnTo>
                    <a:pt x="1019" y="4362"/>
                  </a:lnTo>
                  <a:lnTo>
                    <a:pt x="728" y="4116"/>
                  </a:lnTo>
                  <a:lnTo>
                    <a:pt x="583" y="4002"/>
                  </a:lnTo>
                  <a:close/>
                  <a:moveTo>
                    <a:pt x="509" y="4414"/>
                  </a:moveTo>
                  <a:lnTo>
                    <a:pt x="458" y="4463"/>
                  </a:lnTo>
                  <a:lnTo>
                    <a:pt x="572" y="4594"/>
                  </a:lnTo>
                  <a:lnTo>
                    <a:pt x="835" y="4820"/>
                  </a:lnTo>
                  <a:lnTo>
                    <a:pt x="1165" y="5087"/>
                  </a:lnTo>
                  <a:lnTo>
                    <a:pt x="1580" y="5458"/>
                  </a:lnTo>
                  <a:lnTo>
                    <a:pt x="1625" y="5499"/>
                  </a:lnTo>
                  <a:lnTo>
                    <a:pt x="1649" y="5468"/>
                  </a:lnTo>
                  <a:lnTo>
                    <a:pt x="1660" y="5419"/>
                  </a:lnTo>
                  <a:lnTo>
                    <a:pt x="1486" y="5245"/>
                  </a:lnTo>
                  <a:lnTo>
                    <a:pt x="1099" y="4906"/>
                  </a:lnTo>
                  <a:lnTo>
                    <a:pt x="693" y="4577"/>
                  </a:lnTo>
                  <a:lnTo>
                    <a:pt x="509" y="4414"/>
                  </a:lnTo>
                  <a:close/>
                  <a:moveTo>
                    <a:pt x="378" y="4823"/>
                  </a:moveTo>
                  <a:lnTo>
                    <a:pt x="364" y="4934"/>
                  </a:lnTo>
                  <a:lnTo>
                    <a:pt x="568" y="5076"/>
                  </a:lnTo>
                  <a:lnTo>
                    <a:pt x="721" y="5191"/>
                  </a:lnTo>
                  <a:lnTo>
                    <a:pt x="936" y="5395"/>
                  </a:lnTo>
                  <a:lnTo>
                    <a:pt x="1109" y="5561"/>
                  </a:lnTo>
                  <a:lnTo>
                    <a:pt x="1504" y="5890"/>
                  </a:lnTo>
                  <a:lnTo>
                    <a:pt x="1536" y="5832"/>
                  </a:lnTo>
                  <a:lnTo>
                    <a:pt x="1480" y="5710"/>
                  </a:lnTo>
                  <a:lnTo>
                    <a:pt x="1199" y="5512"/>
                  </a:lnTo>
                  <a:lnTo>
                    <a:pt x="1026" y="5349"/>
                  </a:lnTo>
                  <a:lnTo>
                    <a:pt x="815" y="5146"/>
                  </a:lnTo>
                  <a:lnTo>
                    <a:pt x="551" y="4979"/>
                  </a:lnTo>
                  <a:lnTo>
                    <a:pt x="378" y="4823"/>
                  </a:lnTo>
                  <a:close/>
                  <a:moveTo>
                    <a:pt x="281" y="5277"/>
                  </a:moveTo>
                  <a:lnTo>
                    <a:pt x="281" y="5346"/>
                  </a:lnTo>
                  <a:lnTo>
                    <a:pt x="385" y="5437"/>
                  </a:lnTo>
                  <a:lnTo>
                    <a:pt x="832" y="5786"/>
                  </a:lnTo>
                  <a:lnTo>
                    <a:pt x="1432" y="6320"/>
                  </a:lnTo>
                  <a:lnTo>
                    <a:pt x="1473" y="6264"/>
                  </a:lnTo>
                  <a:lnTo>
                    <a:pt x="1251" y="6050"/>
                  </a:lnTo>
                  <a:lnTo>
                    <a:pt x="1067" y="5894"/>
                  </a:lnTo>
                  <a:lnTo>
                    <a:pt x="766" y="5616"/>
                  </a:lnTo>
                  <a:lnTo>
                    <a:pt x="544" y="5443"/>
                  </a:lnTo>
                  <a:lnTo>
                    <a:pt x="371" y="5308"/>
                  </a:lnTo>
                  <a:lnTo>
                    <a:pt x="281" y="5277"/>
                  </a:lnTo>
                  <a:close/>
                  <a:moveTo>
                    <a:pt x="239" y="5651"/>
                  </a:moveTo>
                  <a:lnTo>
                    <a:pt x="188" y="5696"/>
                  </a:lnTo>
                  <a:lnTo>
                    <a:pt x="371" y="5880"/>
                  </a:lnTo>
                  <a:lnTo>
                    <a:pt x="981" y="6414"/>
                  </a:lnTo>
                  <a:lnTo>
                    <a:pt x="1230" y="6638"/>
                  </a:lnTo>
                  <a:lnTo>
                    <a:pt x="1317" y="6712"/>
                  </a:lnTo>
                  <a:lnTo>
                    <a:pt x="1369" y="6694"/>
                  </a:lnTo>
                  <a:lnTo>
                    <a:pt x="1379" y="6635"/>
                  </a:lnTo>
                  <a:lnTo>
                    <a:pt x="1362" y="6604"/>
                  </a:lnTo>
                  <a:lnTo>
                    <a:pt x="1168" y="6451"/>
                  </a:lnTo>
                  <a:lnTo>
                    <a:pt x="1002" y="6317"/>
                  </a:lnTo>
                  <a:lnTo>
                    <a:pt x="829" y="6174"/>
                  </a:lnTo>
                  <a:lnTo>
                    <a:pt x="450" y="5845"/>
                  </a:lnTo>
                  <a:lnTo>
                    <a:pt x="239" y="5651"/>
                  </a:lnTo>
                  <a:close/>
                  <a:moveTo>
                    <a:pt x="25" y="6483"/>
                  </a:moveTo>
                  <a:lnTo>
                    <a:pt x="0" y="6559"/>
                  </a:lnTo>
                  <a:lnTo>
                    <a:pt x="173" y="6726"/>
                  </a:lnTo>
                  <a:lnTo>
                    <a:pt x="437" y="6902"/>
                  </a:lnTo>
                  <a:lnTo>
                    <a:pt x="538" y="6884"/>
                  </a:lnTo>
                  <a:lnTo>
                    <a:pt x="354" y="6739"/>
                  </a:lnTo>
                  <a:lnTo>
                    <a:pt x="198" y="6625"/>
                  </a:lnTo>
                  <a:lnTo>
                    <a:pt x="25" y="6483"/>
                  </a:lnTo>
                  <a:close/>
                  <a:moveTo>
                    <a:pt x="125" y="6070"/>
                  </a:moveTo>
                  <a:lnTo>
                    <a:pt x="104" y="6139"/>
                  </a:lnTo>
                  <a:lnTo>
                    <a:pt x="267" y="6302"/>
                  </a:lnTo>
                  <a:lnTo>
                    <a:pt x="520" y="6518"/>
                  </a:lnTo>
                  <a:lnTo>
                    <a:pt x="759" y="6732"/>
                  </a:lnTo>
                  <a:lnTo>
                    <a:pt x="915" y="6836"/>
                  </a:lnTo>
                  <a:lnTo>
                    <a:pt x="1032" y="6909"/>
                  </a:lnTo>
                  <a:lnTo>
                    <a:pt x="1151" y="6916"/>
                  </a:lnTo>
                  <a:lnTo>
                    <a:pt x="1016" y="6812"/>
                  </a:lnTo>
                  <a:lnTo>
                    <a:pt x="832" y="6677"/>
                  </a:lnTo>
                  <a:lnTo>
                    <a:pt x="367" y="6268"/>
                  </a:lnTo>
                  <a:lnTo>
                    <a:pt x="125" y="60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215;p57">
              <a:extLst>
                <a:ext uri="{FF2B5EF4-FFF2-40B4-BE49-F238E27FC236}">
                  <a16:creationId xmlns:a16="http://schemas.microsoft.com/office/drawing/2014/main" id="{035F55EC-E988-41A8-B951-AB7AE7843E7E}"/>
                </a:ext>
              </a:extLst>
            </p:cNvPr>
            <p:cNvSpPr/>
            <p:nvPr/>
          </p:nvSpPr>
          <p:spPr>
            <a:xfrm>
              <a:off x="5501075" y="1948450"/>
              <a:ext cx="115500" cy="178275"/>
            </a:xfrm>
            <a:custGeom>
              <a:avLst/>
              <a:gdLst/>
              <a:ahLst/>
              <a:cxnLst/>
              <a:rect l="l" t="t" r="r" b="b"/>
              <a:pathLst>
                <a:path w="4620" h="7131" extrusionOk="0">
                  <a:moveTo>
                    <a:pt x="3472" y="48"/>
                  </a:moveTo>
                  <a:lnTo>
                    <a:pt x="3452" y="59"/>
                  </a:lnTo>
                  <a:lnTo>
                    <a:pt x="3618" y="211"/>
                  </a:lnTo>
                  <a:lnTo>
                    <a:pt x="3812" y="368"/>
                  </a:lnTo>
                  <a:lnTo>
                    <a:pt x="3985" y="499"/>
                  </a:lnTo>
                  <a:lnTo>
                    <a:pt x="4168" y="665"/>
                  </a:lnTo>
                  <a:lnTo>
                    <a:pt x="4342" y="800"/>
                  </a:lnTo>
                  <a:lnTo>
                    <a:pt x="4525" y="942"/>
                  </a:lnTo>
                  <a:lnTo>
                    <a:pt x="4501" y="873"/>
                  </a:lnTo>
                  <a:lnTo>
                    <a:pt x="4463" y="783"/>
                  </a:lnTo>
                  <a:lnTo>
                    <a:pt x="4280" y="638"/>
                  </a:lnTo>
                  <a:lnTo>
                    <a:pt x="4055" y="454"/>
                  </a:lnTo>
                  <a:lnTo>
                    <a:pt x="3912" y="312"/>
                  </a:lnTo>
                  <a:lnTo>
                    <a:pt x="3680" y="125"/>
                  </a:lnTo>
                  <a:lnTo>
                    <a:pt x="3472" y="48"/>
                  </a:lnTo>
                  <a:close/>
                  <a:moveTo>
                    <a:pt x="1632" y="363"/>
                  </a:moveTo>
                  <a:lnTo>
                    <a:pt x="1581" y="381"/>
                  </a:lnTo>
                  <a:lnTo>
                    <a:pt x="1570" y="440"/>
                  </a:lnTo>
                  <a:lnTo>
                    <a:pt x="1619" y="472"/>
                  </a:lnTo>
                  <a:lnTo>
                    <a:pt x="1833" y="648"/>
                  </a:lnTo>
                  <a:lnTo>
                    <a:pt x="2014" y="811"/>
                  </a:lnTo>
                  <a:lnTo>
                    <a:pt x="2180" y="946"/>
                  </a:lnTo>
                  <a:lnTo>
                    <a:pt x="2363" y="1099"/>
                  </a:lnTo>
                  <a:lnTo>
                    <a:pt x="2596" y="1286"/>
                  </a:lnTo>
                  <a:lnTo>
                    <a:pt x="2696" y="1278"/>
                  </a:lnTo>
                  <a:lnTo>
                    <a:pt x="2686" y="1257"/>
                  </a:lnTo>
                  <a:lnTo>
                    <a:pt x="2059" y="724"/>
                  </a:lnTo>
                  <a:lnTo>
                    <a:pt x="1843" y="547"/>
                  </a:lnTo>
                  <a:lnTo>
                    <a:pt x="1632" y="363"/>
                  </a:lnTo>
                  <a:close/>
                  <a:moveTo>
                    <a:pt x="2849" y="0"/>
                  </a:moveTo>
                  <a:lnTo>
                    <a:pt x="2828" y="38"/>
                  </a:lnTo>
                  <a:lnTo>
                    <a:pt x="3206" y="326"/>
                  </a:lnTo>
                  <a:lnTo>
                    <a:pt x="3486" y="571"/>
                  </a:lnTo>
                  <a:lnTo>
                    <a:pt x="3649" y="696"/>
                  </a:lnTo>
                  <a:lnTo>
                    <a:pt x="3902" y="904"/>
                  </a:lnTo>
                  <a:lnTo>
                    <a:pt x="4103" y="1099"/>
                  </a:lnTo>
                  <a:lnTo>
                    <a:pt x="4442" y="1386"/>
                  </a:lnTo>
                  <a:lnTo>
                    <a:pt x="4598" y="1507"/>
                  </a:lnTo>
                  <a:lnTo>
                    <a:pt x="4619" y="1490"/>
                  </a:lnTo>
                  <a:lnTo>
                    <a:pt x="4602" y="1410"/>
                  </a:lnTo>
                  <a:lnTo>
                    <a:pt x="4380" y="1227"/>
                  </a:lnTo>
                  <a:lnTo>
                    <a:pt x="4186" y="1060"/>
                  </a:lnTo>
                  <a:lnTo>
                    <a:pt x="3770" y="689"/>
                  </a:lnTo>
                  <a:lnTo>
                    <a:pt x="3527" y="516"/>
                  </a:lnTo>
                  <a:lnTo>
                    <a:pt x="3316" y="291"/>
                  </a:lnTo>
                  <a:lnTo>
                    <a:pt x="2998" y="14"/>
                  </a:lnTo>
                  <a:lnTo>
                    <a:pt x="2849" y="0"/>
                  </a:lnTo>
                  <a:close/>
                  <a:moveTo>
                    <a:pt x="1345" y="620"/>
                  </a:moveTo>
                  <a:lnTo>
                    <a:pt x="1307" y="630"/>
                  </a:lnTo>
                  <a:lnTo>
                    <a:pt x="1293" y="689"/>
                  </a:lnTo>
                  <a:lnTo>
                    <a:pt x="1622" y="977"/>
                  </a:lnTo>
                  <a:lnTo>
                    <a:pt x="1920" y="1233"/>
                  </a:lnTo>
                  <a:lnTo>
                    <a:pt x="2184" y="1410"/>
                  </a:lnTo>
                  <a:lnTo>
                    <a:pt x="2291" y="1511"/>
                  </a:lnTo>
                  <a:lnTo>
                    <a:pt x="2322" y="1494"/>
                  </a:lnTo>
                  <a:lnTo>
                    <a:pt x="2284" y="1382"/>
                  </a:lnTo>
                  <a:lnTo>
                    <a:pt x="2062" y="1227"/>
                  </a:lnTo>
                  <a:lnTo>
                    <a:pt x="1723" y="929"/>
                  </a:lnTo>
                  <a:lnTo>
                    <a:pt x="1528" y="776"/>
                  </a:lnTo>
                  <a:lnTo>
                    <a:pt x="1345" y="620"/>
                  </a:lnTo>
                  <a:close/>
                  <a:moveTo>
                    <a:pt x="1137" y="911"/>
                  </a:moveTo>
                  <a:lnTo>
                    <a:pt x="1106" y="918"/>
                  </a:lnTo>
                  <a:lnTo>
                    <a:pt x="1085" y="987"/>
                  </a:lnTo>
                  <a:lnTo>
                    <a:pt x="1172" y="1070"/>
                  </a:lnTo>
                  <a:lnTo>
                    <a:pt x="1567" y="1407"/>
                  </a:lnTo>
                  <a:lnTo>
                    <a:pt x="1705" y="1511"/>
                  </a:lnTo>
                  <a:lnTo>
                    <a:pt x="1906" y="1715"/>
                  </a:lnTo>
                  <a:lnTo>
                    <a:pt x="2118" y="1871"/>
                  </a:lnTo>
                  <a:lnTo>
                    <a:pt x="2149" y="1833"/>
                  </a:lnTo>
                  <a:lnTo>
                    <a:pt x="1996" y="1660"/>
                  </a:lnTo>
                  <a:lnTo>
                    <a:pt x="1774" y="1455"/>
                  </a:lnTo>
                  <a:lnTo>
                    <a:pt x="1650" y="1351"/>
                  </a:lnTo>
                  <a:lnTo>
                    <a:pt x="1456" y="1178"/>
                  </a:lnTo>
                  <a:lnTo>
                    <a:pt x="1300" y="1054"/>
                  </a:lnTo>
                  <a:lnTo>
                    <a:pt x="1137" y="911"/>
                  </a:lnTo>
                  <a:close/>
                  <a:moveTo>
                    <a:pt x="2398" y="52"/>
                  </a:moveTo>
                  <a:lnTo>
                    <a:pt x="2308" y="80"/>
                  </a:lnTo>
                  <a:lnTo>
                    <a:pt x="2540" y="267"/>
                  </a:lnTo>
                  <a:lnTo>
                    <a:pt x="3161" y="800"/>
                  </a:lnTo>
                  <a:lnTo>
                    <a:pt x="3490" y="1067"/>
                  </a:lnTo>
                  <a:lnTo>
                    <a:pt x="3631" y="1220"/>
                  </a:lnTo>
                  <a:lnTo>
                    <a:pt x="3906" y="1417"/>
                  </a:lnTo>
                  <a:lnTo>
                    <a:pt x="4106" y="1622"/>
                  </a:lnTo>
                  <a:lnTo>
                    <a:pt x="4262" y="1753"/>
                  </a:lnTo>
                  <a:lnTo>
                    <a:pt x="4494" y="1951"/>
                  </a:lnTo>
                  <a:lnTo>
                    <a:pt x="4571" y="2002"/>
                  </a:lnTo>
                  <a:lnTo>
                    <a:pt x="4581" y="1954"/>
                  </a:lnTo>
                  <a:lnTo>
                    <a:pt x="4380" y="1740"/>
                  </a:lnTo>
                  <a:lnTo>
                    <a:pt x="4197" y="1566"/>
                  </a:lnTo>
                  <a:lnTo>
                    <a:pt x="4023" y="1393"/>
                  </a:lnTo>
                  <a:lnTo>
                    <a:pt x="3784" y="1195"/>
                  </a:lnTo>
                  <a:lnTo>
                    <a:pt x="3552" y="980"/>
                  </a:lnTo>
                  <a:lnTo>
                    <a:pt x="3358" y="835"/>
                  </a:lnTo>
                  <a:lnTo>
                    <a:pt x="2998" y="537"/>
                  </a:lnTo>
                  <a:lnTo>
                    <a:pt x="2825" y="384"/>
                  </a:lnTo>
                  <a:lnTo>
                    <a:pt x="2398" y="52"/>
                  </a:lnTo>
                  <a:close/>
                  <a:moveTo>
                    <a:pt x="946" y="1251"/>
                  </a:moveTo>
                  <a:lnTo>
                    <a:pt x="905" y="1278"/>
                  </a:lnTo>
                  <a:lnTo>
                    <a:pt x="1058" y="1479"/>
                  </a:lnTo>
                  <a:lnTo>
                    <a:pt x="1407" y="1770"/>
                  </a:lnTo>
                  <a:lnTo>
                    <a:pt x="1601" y="1933"/>
                  </a:lnTo>
                  <a:lnTo>
                    <a:pt x="1785" y="2086"/>
                  </a:lnTo>
                  <a:lnTo>
                    <a:pt x="1996" y="2263"/>
                  </a:lnTo>
                  <a:lnTo>
                    <a:pt x="2038" y="2255"/>
                  </a:lnTo>
                  <a:lnTo>
                    <a:pt x="2021" y="2193"/>
                  </a:lnTo>
                  <a:lnTo>
                    <a:pt x="1854" y="2041"/>
                  </a:lnTo>
                  <a:lnTo>
                    <a:pt x="1518" y="1732"/>
                  </a:lnTo>
                  <a:lnTo>
                    <a:pt x="1335" y="1587"/>
                  </a:lnTo>
                  <a:lnTo>
                    <a:pt x="1141" y="1414"/>
                  </a:lnTo>
                  <a:lnTo>
                    <a:pt x="946" y="1251"/>
                  </a:lnTo>
                  <a:close/>
                  <a:moveTo>
                    <a:pt x="1979" y="160"/>
                  </a:moveTo>
                  <a:lnTo>
                    <a:pt x="1906" y="205"/>
                  </a:lnTo>
                  <a:lnTo>
                    <a:pt x="2003" y="288"/>
                  </a:lnTo>
                  <a:lnTo>
                    <a:pt x="2208" y="472"/>
                  </a:lnTo>
                  <a:lnTo>
                    <a:pt x="2381" y="606"/>
                  </a:lnTo>
                  <a:lnTo>
                    <a:pt x="2825" y="987"/>
                  </a:lnTo>
                  <a:lnTo>
                    <a:pt x="2970" y="1129"/>
                  </a:lnTo>
                  <a:lnTo>
                    <a:pt x="3181" y="1296"/>
                  </a:lnTo>
                  <a:lnTo>
                    <a:pt x="3532" y="1601"/>
                  </a:lnTo>
                  <a:lnTo>
                    <a:pt x="3926" y="1972"/>
                  </a:lnTo>
                  <a:lnTo>
                    <a:pt x="4120" y="2114"/>
                  </a:lnTo>
                  <a:lnTo>
                    <a:pt x="4293" y="2249"/>
                  </a:lnTo>
                  <a:lnTo>
                    <a:pt x="4488" y="2432"/>
                  </a:lnTo>
                  <a:lnTo>
                    <a:pt x="4536" y="2415"/>
                  </a:lnTo>
                  <a:lnTo>
                    <a:pt x="4539" y="2377"/>
                  </a:lnTo>
                  <a:lnTo>
                    <a:pt x="4550" y="2356"/>
                  </a:lnTo>
                  <a:lnTo>
                    <a:pt x="4394" y="2204"/>
                  </a:lnTo>
                  <a:lnTo>
                    <a:pt x="4037" y="1906"/>
                  </a:lnTo>
                  <a:lnTo>
                    <a:pt x="3815" y="1729"/>
                  </a:lnTo>
                  <a:lnTo>
                    <a:pt x="3244" y="1227"/>
                  </a:lnTo>
                  <a:lnTo>
                    <a:pt x="3033" y="1064"/>
                  </a:lnTo>
                  <a:lnTo>
                    <a:pt x="2897" y="918"/>
                  </a:lnTo>
                  <a:lnTo>
                    <a:pt x="2731" y="793"/>
                  </a:lnTo>
                  <a:lnTo>
                    <a:pt x="2520" y="620"/>
                  </a:lnTo>
                  <a:lnTo>
                    <a:pt x="2267" y="395"/>
                  </a:lnTo>
                  <a:lnTo>
                    <a:pt x="2114" y="260"/>
                  </a:lnTo>
                  <a:lnTo>
                    <a:pt x="1979" y="160"/>
                  </a:lnTo>
                  <a:close/>
                  <a:moveTo>
                    <a:pt x="794" y="1622"/>
                  </a:moveTo>
                  <a:lnTo>
                    <a:pt x="752" y="1667"/>
                  </a:lnTo>
                  <a:lnTo>
                    <a:pt x="964" y="1902"/>
                  </a:lnTo>
                  <a:lnTo>
                    <a:pt x="1331" y="2210"/>
                  </a:lnTo>
                  <a:lnTo>
                    <a:pt x="1611" y="2436"/>
                  </a:lnTo>
                  <a:lnTo>
                    <a:pt x="1778" y="2581"/>
                  </a:lnTo>
                  <a:lnTo>
                    <a:pt x="1913" y="2675"/>
                  </a:lnTo>
                  <a:lnTo>
                    <a:pt x="1934" y="2616"/>
                  </a:lnTo>
                  <a:lnTo>
                    <a:pt x="1927" y="2585"/>
                  </a:lnTo>
                  <a:lnTo>
                    <a:pt x="1702" y="2412"/>
                  </a:lnTo>
                  <a:lnTo>
                    <a:pt x="1511" y="2234"/>
                  </a:lnTo>
                  <a:lnTo>
                    <a:pt x="967" y="1785"/>
                  </a:lnTo>
                  <a:lnTo>
                    <a:pt x="794" y="1622"/>
                  </a:lnTo>
                  <a:close/>
                  <a:moveTo>
                    <a:pt x="3209" y="1701"/>
                  </a:moveTo>
                  <a:lnTo>
                    <a:pt x="3178" y="1767"/>
                  </a:lnTo>
                  <a:lnTo>
                    <a:pt x="3358" y="1951"/>
                  </a:lnTo>
                  <a:lnTo>
                    <a:pt x="3708" y="2249"/>
                  </a:lnTo>
                  <a:lnTo>
                    <a:pt x="3940" y="2405"/>
                  </a:lnTo>
                  <a:lnTo>
                    <a:pt x="4248" y="2713"/>
                  </a:lnTo>
                  <a:lnTo>
                    <a:pt x="4432" y="2876"/>
                  </a:lnTo>
                  <a:lnTo>
                    <a:pt x="4484" y="2858"/>
                  </a:lnTo>
                  <a:lnTo>
                    <a:pt x="4474" y="2789"/>
                  </a:lnTo>
                  <a:lnTo>
                    <a:pt x="4359" y="2675"/>
                  </a:lnTo>
                  <a:lnTo>
                    <a:pt x="4051" y="2391"/>
                  </a:lnTo>
                  <a:lnTo>
                    <a:pt x="3808" y="2214"/>
                  </a:lnTo>
                  <a:lnTo>
                    <a:pt x="3604" y="2037"/>
                  </a:lnTo>
                  <a:lnTo>
                    <a:pt x="3403" y="1885"/>
                  </a:lnTo>
                  <a:lnTo>
                    <a:pt x="3209" y="1701"/>
                  </a:lnTo>
                  <a:close/>
                  <a:moveTo>
                    <a:pt x="634" y="1972"/>
                  </a:moveTo>
                  <a:lnTo>
                    <a:pt x="614" y="2027"/>
                  </a:lnTo>
                  <a:lnTo>
                    <a:pt x="697" y="2159"/>
                  </a:lnTo>
                  <a:lnTo>
                    <a:pt x="825" y="2245"/>
                  </a:lnTo>
                  <a:lnTo>
                    <a:pt x="995" y="2426"/>
                  </a:lnTo>
                  <a:lnTo>
                    <a:pt x="1182" y="2543"/>
                  </a:lnTo>
                  <a:lnTo>
                    <a:pt x="1365" y="2727"/>
                  </a:lnTo>
                  <a:lnTo>
                    <a:pt x="1615" y="2941"/>
                  </a:lnTo>
                  <a:lnTo>
                    <a:pt x="1740" y="3074"/>
                  </a:lnTo>
                  <a:lnTo>
                    <a:pt x="1809" y="3115"/>
                  </a:lnTo>
                  <a:lnTo>
                    <a:pt x="1823" y="3045"/>
                  </a:lnTo>
                  <a:lnTo>
                    <a:pt x="1709" y="2876"/>
                  </a:lnTo>
                  <a:lnTo>
                    <a:pt x="1515" y="2741"/>
                  </a:lnTo>
                  <a:lnTo>
                    <a:pt x="1282" y="2516"/>
                  </a:lnTo>
                  <a:lnTo>
                    <a:pt x="1058" y="2359"/>
                  </a:lnTo>
                  <a:lnTo>
                    <a:pt x="981" y="2249"/>
                  </a:lnTo>
                  <a:lnTo>
                    <a:pt x="780" y="2103"/>
                  </a:lnTo>
                  <a:lnTo>
                    <a:pt x="634" y="1972"/>
                  </a:lnTo>
                  <a:close/>
                  <a:moveTo>
                    <a:pt x="3132" y="2151"/>
                  </a:moveTo>
                  <a:lnTo>
                    <a:pt x="3132" y="2221"/>
                  </a:lnTo>
                  <a:lnTo>
                    <a:pt x="3257" y="2353"/>
                  </a:lnTo>
                  <a:lnTo>
                    <a:pt x="3479" y="2546"/>
                  </a:lnTo>
                  <a:lnTo>
                    <a:pt x="3788" y="2786"/>
                  </a:lnTo>
                  <a:lnTo>
                    <a:pt x="3992" y="3000"/>
                  </a:lnTo>
                  <a:lnTo>
                    <a:pt x="4380" y="3278"/>
                  </a:lnTo>
                  <a:lnTo>
                    <a:pt x="4400" y="3250"/>
                  </a:lnTo>
                  <a:lnTo>
                    <a:pt x="4276" y="3087"/>
                  </a:lnTo>
                  <a:lnTo>
                    <a:pt x="4093" y="2952"/>
                  </a:lnTo>
                  <a:lnTo>
                    <a:pt x="3898" y="2779"/>
                  </a:lnTo>
                  <a:lnTo>
                    <a:pt x="3618" y="2543"/>
                  </a:lnTo>
                  <a:lnTo>
                    <a:pt x="3348" y="2276"/>
                  </a:lnTo>
                  <a:lnTo>
                    <a:pt x="3143" y="2151"/>
                  </a:lnTo>
                  <a:close/>
                  <a:moveTo>
                    <a:pt x="551" y="2384"/>
                  </a:moveTo>
                  <a:lnTo>
                    <a:pt x="517" y="2471"/>
                  </a:lnTo>
                  <a:lnTo>
                    <a:pt x="593" y="2560"/>
                  </a:lnTo>
                  <a:lnTo>
                    <a:pt x="846" y="2768"/>
                  </a:lnTo>
                  <a:lnTo>
                    <a:pt x="1029" y="2931"/>
                  </a:lnTo>
                  <a:lnTo>
                    <a:pt x="1241" y="3108"/>
                  </a:lnTo>
                  <a:lnTo>
                    <a:pt x="1445" y="3281"/>
                  </a:lnTo>
                  <a:lnTo>
                    <a:pt x="1709" y="3478"/>
                  </a:lnTo>
                  <a:lnTo>
                    <a:pt x="1750" y="3399"/>
                  </a:lnTo>
                  <a:lnTo>
                    <a:pt x="1719" y="3389"/>
                  </a:lnTo>
                  <a:lnTo>
                    <a:pt x="946" y="2751"/>
                  </a:lnTo>
                  <a:lnTo>
                    <a:pt x="551" y="2384"/>
                  </a:lnTo>
                  <a:close/>
                  <a:moveTo>
                    <a:pt x="3060" y="2585"/>
                  </a:moveTo>
                  <a:lnTo>
                    <a:pt x="3046" y="2644"/>
                  </a:lnTo>
                  <a:lnTo>
                    <a:pt x="3240" y="2855"/>
                  </a:lnTo>
                  <a:lnTo>
                    <a:pt x="3441" y="3021"/>
                  </a:lnTo>
                  <a:lnTo>
                    <a:pt x="3791" y="3309"/>
                  </a:lnTo>
                  <a:lnTo>
                    <a:pt x="4186" y="3659"/>
                  </a:lnTo>
                  <a:lnTo>
                    <a:pt x="4304" y="3742"/>
                  </a:lnTo>
                  <a:lnTo>
                    <a:pt x="4317" y="3673"/>
                  </a:lnTo>
                  <a:lnTo>
                    <a:pt x="4307" y="3641"/>
                  </a:lnTo>
                  <a:lnTo>
                    <a:pt x="4242" y="3562"/>
                  </a:lnTo>
                  <a:lnTo>
                    <a:pt x="4085" y="3427"/>
                  </a:lnTo>
                  <a:lnTo>
                    <a:pt x="3940" y="3306"/>
                  </a:lnTo>
                  <a:lnTo>
                    <a:pt x="3777" y="3160"/>
                  </a:lnTo>
                  <a:lnTo>
                    <a:pt x="3524" y="2966"/>
                  </a:lnTo>
                  <a:lnTo>
                    <a:pt x="3060" y="2585"/>
                  </a:lnTo>
                  <a:close/>
                  <a:moveTo>
                    <a:pt x="465" y="2824"/>
                  </a:moveTo>
                  <a:lnTo>
                    <a:pt x="406" y="2842"/>
                  </a:lnTo>
                  <a:lnTo>
                    <a:pt x="617" y="3077"/>
                  </a:lnTo>
                  <a:lnTo>
                    <a:pt x="1141" y="3499"/>
                  </a:lnTo>
                  <a:lnTo>
                    <a:pt x="1390" y="3725"/>
                  </a:lnTo>
                  <a:lnTo>
                    <a:pt x="1632" y="3918"/>
                  </a:lnTo>
                  <a:lnTo>
                    <a:pt x="1664" y="3881"/>
                  </a:lnTo>
                  <a:lnTo>
                    <a:pt x="1664" y="3843"/>
                  </a:lnTo>
                  <a:lnTo>
                    <a:pt x="1424" y="3656"/>
                  </a:lnTo>
                  <a:lnTo>
                    <a:pt x="1241" y="3461"/>
                  </a:lnTo>
                  <a:lnTo>
                    <a:pt x="1016" y="3295"/>
                  </a:lnTo>
                  <a:lnTo>
                    <a:pt x="777" y="3091"/>
                  </a:lnTo>
                  <a:lnTo>
                    <a:pt x="524" y="2855"/>
                  </a:lnTo>
                  <a:lnTo>
                    <a:pt x="465" y="2824"/>
                  </a:lnTo>
                  <a:close/>
                  <a:moveTo>
                    <a:pt x="2977" y="2997"/>
                  </a:moveTo>
                  <a:lnTo>
                    <a:pt x="2974" y="3077"/>
                  </a:lnTo>
                  <a:lnTo>
                    <a:pt x="3226" y="3302"/>
                  </a:lnTo>
                  <a:lnTo>
                    <a:pt x="3417" y="3496"/>
                  </a:lnTo>
                  <a:lnTo>
                    <a:pt x="3874" y="3856"/>
                  </a:lnTo>
                  <a:lnTo>
                    <a:pt x="4134" y="4102"/>
                  </a:lnTo>
                  <a:lnTo>
                    <a:pt x="4200" y="4144"/>
                  </a:lnTo>
                  <a:lnTo>
                    <a:pt x="4213" y="4085"/>
                  </a:lnTo>
                  <a:lnTo>
                    <a:pt x="4186" y="4022"/>
                  </a:lnTo>
                  <a:lnTo>
                    <a:pt x="4040" y="3870"/>
                  </a:lnTo>
                  <a:lnTo>
                    <a:pt x="3711" y="3624"/>
                  </a:lnTo>
                  <a:lnTo>
                    <a:pt x="3538" y="3468"/>
                  </a:lnTo>
                  <a:lnTo>
                    <a:pt x="3181" y="3160"/>
                  </a:lnTo>
                  <a:lnTo>
                    <a:pt x="2977" y="2997"/>
                  </a:lnTo>
                  <a:close/>
                  <a:moveTo>
                    <a:pt x="323" y="3232"/>
                  </a:moveTo>
                  <a:lnTo>
                    <a:pt x="323" y="3302"/>
                  </a:lnTo>
                  <a:lnTo>
                    <a:pt x="513" y="3478"/>
                  </a:lnTo>
                  <a:lnTo>
                    <a:pt x="687" y="3621"/>
                  </a:lnTo>
                  <a:lnTo>
                    <a:pt x="967" y="3860"/>
                  </a:lnTo>
                  <a:lnTo>
                    <a:pt x="1296" y="4155"/>
                  </a:lnTo>
                  <a:lnTo>
                    <a:pt x="1539" y="4352"/>
                  </a:lnTo>
                  <a:lnTo>
                    <a:pt x="1570" y="4293"/>
                  </a:lnTo>
                  <a:lnTo>
                    <a:pt x="1456" y="4161"/>
                  </a:lnTo>
                  <a:lnTo>
                    <a:pt x="1196" y="3943"/>
                  </a:lnTo>
                  <a:lnTo>
                    <a:pt x="895" y="3669"/>
                  </a:lnTo>
                  <a:lnTo>
                    <a:pt x="538" y="3371"/>
                  </a:lnTo>
                  <a:lnTo>
                    <a:pt x="323" y="3232"/>
                  </a:lnTo>
                  <a:close/>
                  <a:moveTo>
                    <a:pt x="2911" y="3419"/>
                  </a:moveTo>
                  <a:lnTo>
                    <a:pt x="2890" y="3486"/>
                  </a:lnTo>
                  <a:lnTo>
                    <a:pt x="3043" y="3648"/>
                  </a:lnTo>
                  <a:lnTo>
                    <a:pt x="3365" y="3926"/>
                  </a:lnTo>
                  <a:lnTo>
                    <a:pt x="3711" y="4217"/>
                  </a:lnTo>
                  <a:lnTo>
                    <a:pt x="3885" y="4369"/>
                  </a:lnTo>
                  <a:lnTo>
                    <a:pt x="4099" y="4553"/>
                  </a:lnTo>
                  <a:lnTo>
                    <a:pt x="4138" y="4525"/>
                  </a:lnTo>
                  <a:lnTo>
                    <a:pt x="4130" y="4466"/>
                  </a:lnTo>
                  <a:lnTo>
                    <a:pt x="3957" y="4321"/>
                  </a:lnTo>
                  <a:lnTo>
                    <a:pt x="3812" y="4179"/>
                  </a:lnTo>
                  <a:lnTo>
                    <a:pt x="3462" y="3891"/>
                  </a:lnTo>
                  <a:lnTo>
                    <a:pt x="3289" y="3728"/>
                  </a:lnTo>
                  <a:lnTo>
                    <a:pt x="3105" y="3582"/>
                  </a:lnTo>
                  <a:lnTo>
                    <a:pt x="2911" y="3419"/>
                  </a:lnTo>
                  <a:close/>
                  <a:moveTo>
                    <a:pt x="260" y="3656"/>
                  </a:moveTo>
                  <a:lnTo>
                    <a:pt x="229" y="3704"/>
                  </a:lnTo>
                  <a:lnTo>
                    <a:pt x="458" y="3939"/>
                  </a:lnTo>
                  <a:lnTo>
                    <a:pt x="673" y="4105"/>
                  </a:lnTo>
                  <a:lnTo>
                    <a:pt x="1058" y="4446"/>
                  </a:lnTo>
                  <a:lnTo>
                    <a:pt x="1241" y="4619"/>
                  </a:lnTo>
                  <a:lnTo>
                    <a:pt x="1456" y="4782"/>
                  </a:lnTo>
                  <a:lnTo>
                    <a:pt x="1483" y="4764"/>
                  </a:lnTo>
                  <a:lnTo>
                    <a:pt x="1477" y="4695"/>
                  </a:lnTo>
                  <a:lnTo>
                    <a:pt x="1314" y="4542"/>
                  </a:lnTo>
                  <a:lnTo>
                    <a:pt x="1141" y="4407"/>
                  </a:lnTo>
                  <a:lnTo>
                    <a:pt x="839" y="4120"/>
                  </a:lnTo>
                  <a:lnTo>
                    <a:pt x="471" y="3811"/>
                  </a:lnTo>
                  <a:lnTo>
                    <a:pt x="260" y="3656"/>
                  </a:lnTo>
                  <a:close/>
                  <a:moveTo>
                    <a:pt x="2817" y="3839"/>
                  </a:moveTo>
                  <a:lnTo>
                    <a:pt x="2796" y="3898"/>
                  </a:lnTo>
                  <a:lnTo>
                    <a:pt x="3036" y="4165"/>
                  </a:lnTo>
                  <a:lnTo>
                    <a:pt x="3407" y="4431"/>
                  </a:lnTo>
                  <a:lnTo>
                    <a:pt x="3628" y="4657"/>
                  </a:lnTo>
                  <a:lnTo>
                    <a:pt x="3860" y="4861"/>
                  </a:lnTo>
                  <a:lnTo>
                    <a:pt x="3975" y="4934"/>
                  </a:lnTo>
                  <a:lnTo>
                    <a:pt x="4005" y="4906"/>
                  </a:lnTo>
                  <a:lnTo>
                    <a:pt x="4016" y="4858"/>
                  </a:lnTo>
                  <a:lnTo>
                    <a:pt x="3999" y="4837"/>
                  </a:lnTo>
                  <a:lnTo>
                    <a:pt x="3767" y="4653"/>
                  </a:lnTo>
                  <a:lnTo>
                    <a:pt x="3545" y="4438"/>
                  </a:lnTo>
                  <a:lnTo>
                    <a:pt x="2991" y="4006"/>
                  </a:lnTo>
                  <a:lnTo>
                    <a:pt x="2817" y="3839"/>
                  </a:lnTo>
                  <a:close/>
                  <a:moveTo>
                    <a:pt x="205" y="4061"/>
                  </a:moveTo>
                  <a:lnTo>
                    <a:pt x="174" y="4137"/>
                  </a:lnTo>
                  <a:lnTo>
                    <a:pt x="222" y="4199"/>
                  </a:lnTo>
                  <a:lnTo>
                    <a:pt x="655" y="4598"/>
                  </a:lnTo>
                  <a:lnTo>
                    <a:pt x="1043" y="4895"/>
                  </a:lnTo>
                  <a:lnTo>
                    <a:pt x="1303" y="5152"/>
                  </a:lnTo>
                  <a:lnTo>
                    <a:pt x="1438" y="5256"/>
                  </a:lnTo>
                  <a:lnTo>
                    <a:pt x="1459" y="5246"/>
                  </a:lnTo>
                  <a:lnTo>
                    <a:pt x="1421" y="5166"/>
                  </a:lnTo>
                  <a:lnTo>
                    <a:pt x="1192" y="4924"/>
                  </a:lnTo>
                  <a:lnTo>
                    <a:pt x="999" y="4757"/>
                  </a:lnTo>
                  <a:lnTo>
                    <a:pt x="642" y="4449"/>
                  </a:lnTo>
                  <a:lnTo>
                    <a:pt x="205" y="4061"/>
                  </a:lnTo>
                  <a:close/>
                  <a:moveTo>
                    <a:pt x="2745" y="4283"/>
                  </a:moveTo>
                  <a:lnTo>
                    <a:pt x="2721" y="4359"/>
                  </a:lnTo>
                  <a:lnTo>
                    <a:pt x="2828" y="4442"/>
                  </a:lnTo>
                  <a:lnTo>
                    <a:pt x="3091" y="4671"/>
                  </a:lnTo>
                  <a:lnTo>
                    <a:pt x="3303" y="4833"/>
                  </a:lnTo>
                  <a:lnTo>
                    <a:pt x="3583" y="5079"/>
                  </a:lnTo>
                  <a:lnTo>
                    <a:pt x="3746" y="5253"/>
                  </a:lnTo>
                  <a:lnTo>
                    <a:pt x="3871" y="5346"/>
                  </a:lnTo>
                  <a:lnTo>
                    <a:pt x="3895" y="5287"/>
                  </a:lnTo>
                  <a:lnTo>
                    <a:pt x="3895" y="5260"/>
                  </a:lnTo>
                  <a:lnTo>
                    <a:pt x="3798" y="5177"/>
                  </a:lnTo>
                  <a:lnTo>
                    <a:pt x="3652" y="5034"/>
                  </a:lnTo>
                  <a:lnTo>
                    <a:pt x="3161" y="4633"/>
                  </a:lnTo>
                  <a:lnTo>
                    <a:pt x="2880" y="4366"/>
                  </a:lnTo>
                  <a:lnTo>
                    <a:pt x="2745" y="4283"/>
                  </a:lnTo>
                  <a:close/>
                  <a:moveTo>
                    <a:pt x="2644" y="4663"/>
                  </a:moveTo>
                  <a:lnTo>
                    <a:pt x="2603" y="4681"/>
                  </a:lnTo>
                  <a:lnTo>
                    <a:pt x="2592" y="4713"/>
                  </a:lnTo>
                  <a:lnTo>
                    <a:pt x="2609" y="4761"/>
                  </a:lnTo>
                  <a:lnTo>
                    <a:pt x="3275" y="5336"/>
                  </a:lnTo>
                  <a:lnTo>
                    <a:pt x="3452" y="5482"/>
                  </a:lnTo>
                  <a:lnTo>
                    <a:pt x="3594" y="5613"/>
                  </a:lnTo>
                  <a:lnTo>
                    <a:pt x="3722" y="5738"/>
                  </a:lnTo>
                  <a:lnTo>
                    <a:pt x="3781" y="5690"/>
                  </a:lnTo>
                  <a:lnTo>
                    <a:pt x="3580" y="5464"/>
                  </a:lnTo>
                  <a:lnTo>
                    <a:pt x="3386" y="5290"/>
                  </a:lnTo>
                  <a:lnTo>
                    <a:pt x="2835" y="4837"/>
                  </a:lnTo>
                  <a:lnTo>
                    <a:pt x="2644" y="4663"/>
                  </a:lnTo>
                  <a:close/>
                  <a:moveTo>
                    <a:pt x="2558" y="5087"/>
                  </a:moveTo>
                  <a:lnTo>
                    <a:pt x="2509" y="5103"/>
                  </a:lnTo>
                  <a:lnTo>
                    <a:pt x="2505" y="5162"/>
                  </a:lnTo>
                  <a:lnTo>
                    <a:pt x="2564" y="5225"/>
                  </a:lnTo>
                  <a:lnTo>
                    <a:pt x="2873" y="5471"/>
                  </a:lnTo>
                  <a:lnTo>
                    <a:pt x="3316" y="5863"/>
                  </a:lnTo>
                  <a:lnTo>
                    <a:pt x="3559" y="6056"/>
                  </a:lnTo>
                  <a:lnTo>
                    <a:pt x="3580" y="6077"/>
                  </a:lnTo>
                  <a:lnTo>
                    <a:pt x="3621" y="6050"/>
                  </a:lnTo>
                  <a:lnTo>
                    <a:pt x="3621" y="5991"/>
                  </a:lnTo>
                  <a:lnTo>
                    <a:pt x="3455" y="5877"/>
                  </a:lnTo>
                  <a:lnTo>
                    <a:pt x="3324" y="5714"/>
                  </a:lnTo>
                  <a:lnTo>
                    <a:pt x="2558" y="5087"/>
                  </a:lnTo>
                  <a:close/>
                  <a:moveTo>
                    <a:pt x="2426" y="5468"/>
                  </a:moveTo>
                  <a:lnTo>
                    <a:pt x="2384" y="5516"/>
                  </a:lnTo>
                  <a:lnTo>
                    <a:pt x="2450" y="5596"/>
                  </a:lnTo>
                  <a:lnTo>
                    <a:pt x="2654" y="5789"/>
                  </a:lnTo>
                  <a:lnTo>
                    <a:pt x="2994" y="6067"/>
                  </a:lnTo>
                  <a:lnTo>
                    <a:pt x="3157" y="6223"/>
                  </a:lnTo>
                  <a:lnTo>
                    <a:pt x="3340" y="6406"/>
                  </a:lnTo>
                  <a:lnTo>
                    <a:pt x="3399" y="6368"/>
                  </a:lnTo>
                  <a:lnTo>
                    <a:pt x="3420" y="6341"/>
                  </a:lnTo>
                  <a:lnTo>
                    <a:pt x="3230" y="6147"/>
                  </a:lnTo>
                  <a:lnTo>
                    <a:pt x="2859" y="5856"/>
                  </a:lnTo>
                  <a:lnTo>
                    <a:pt x="2582" y="5589"/>
                  </a:lnTo>
                  <a:lnTo>
                    <a:pt x="2426" y="5468"/>
                  </a:lnTo>
                  <a:close/>
                  <a:moveTo>
                    <a:pt x="2159" y="5755"/>
                  </a:moveTo>
                  <a:lnTo>
                    <a:pt x="2076" y="5779"/>
                  </a:lnTo>
                  <a:lnTo>
                    <a:pt x="2270" y="5966"/>
                  </a:lnTo>
                  <a:lnTo>
                    <a:pt x="2568" y="6233"/>
                  </a:lnTo>
                  <a:lnTo>
                    <a:pt x="2862" y="6438"/>
                  </a:lnTo>
                  <a:lnTo>
                    <a:pt x="3036" y="6621"/>
                  </a:lnTo>
                  <a:lnTo>
                    <a:pt x="3161" y="6667"/>
                  </a:lnTo>
                  <a:lnTo>
                    <a:pt x="3185" y="6608"/>
                  </a:lnTo>
                  <a:lnTo>
                    <a:pt x="3095" y="6555"/>
                  </a:lnTo>
                  <a:lnTo>
                    <a:pt x="2963" y="6413"/>
                  </a:lnTo>
                  <a:lnTo>
                    <a:pt x="2682" y="6184"/>
                  </a:lnTo>
                  <a:lnTo>
                    <a:pt x="2332" y="5887"/>
                  </a:lnTo>
                  <a:lnTo>
                    <a:pt x="2159" y="5755"/>
                  </a:lnTo>
                  <a:close/>
                  <a:moveTo>
                    <a:pt x="122" y="4490"/>
                  </a:moveTo>
                  <a:lnTo>
                    <a:pt x="91" y="4539"/>
                  </a:lnTo>
                  <a:lnTo>
                    <a:pt x="81" y="4580"/>
                  </a:lnTo>
                  <a:lnTo>
                    <a:pt x="87" y="4591"/>
                  </a:lnTo>
                  <a:lnTo>
                    <a:pt x="468" y="4889"/>
                  </a:lnTo>
                  <a:lnTo>
                    <a:pt x="929" y="5319"/>
                  </a:lnTo>
                  <a:lnTo>
                    <a:pt x="1103" y="5471"/>
                  </a:lnTo>
                  <a:lnTo>
                    <a:pt x="1307" y="5627"/>
                  </a:lnTo>
                  <a:lnTo>
                    <a:pt x="1501" y="5821"/>
                  </a:lnTo>
                  <a:lnTo>
                    <a:pt x="1695" y="5976"/>
                  </a:lnTo>
                  <a:lnTo>
                    <a:pt x="1937" y="6133"/>
                  </a:lnTo>
                  <a:lnTo>
                    <a:pt x="2139" y="6317"/>
                  </a:lnTo>
                  <a:lnTo>
                    <a:pt x="2312" y="6480"/>
                  </a:lnTo>
                  <a:lnTo>
                    <a:pt x="2620" y="6766"/>
                  </a:lnTo>
                  <a:lnTo>
                    <a:pt x="2825" y="6902"/>
                  </a:lnTo>
                  <a:lnTo>
                    <a:pt x="2897" y="6864"/>
                  </a:lnTo>
                  <a:lnTo>
                    <a:pt x="2779" y="6763"/>
                  </a:lnTo>
                  <a:lnTo>
                    <a:pt x="2596" y="6618"/>
                  </a:lnTo>
                  <a:lnTo>
                    <a:pt x="2374" y="6434"/>
                  </a:lnTo>
                  <a:lnTo>
                    <a:pt x="2104" y="6168"/>
                  </a:lnTo>
                  <a:lnTo>
                    <a:pt x="1757" y="5901"/>
                  </a:lnTo>
                  <a:lnTo>
                    <a:pt x="1591" y="5765"/>
                  </a:lnTo>
                  <a:lnTo>
                    <a:pt x="1349" y="5551"/>
                  </a:lnTo>
                  <a:lnTo>
                    <a:pt x="1196" y="5426"/>
                  </a:lnTo>
                  <a:lnTo>
                    <a:pt x="915" y="5180"/>
                  </a:lnTo>
                  <a:lnTo>
                    <a:pt x="759" y="5028"/>
                  </a:lnTo>
                  <a:lnTo>
                    <a:pt x="565" y="4882"/>
                  </a:lnTo>
                  <a:lnTo>
                    <a:pt x="354" y="4698"/>
                  </a:lnTo>
                  <a:lnTo>
                    <a:pt x="122" y="4490"/>
                  </a:lnTo>
                  <a:close/>
                  <a:moveTo>
                    <a:pt x="56" y="4945"/>
                  </a:moveTo>
                  <a:lnTo>
                    <a:pt x="46" y="5041"/>
                  </a:lnTo>
                  <a:lnTo>
                    <a:pt x="236" y="5186"/>
                  </a:lnTo>
                  <a:lnTo>
                    <a:pt x="361" y="5329"/>
                  </a:lnTo>
                  <a:lnTo>
                    <a:pt x="555" y="5495"/>
                  </a:lnTo>
                  <a:lnTo>
                    <a:pt x="721" y="5637"/>
                  </a:lnTo>
                  <a:lnTo>
                    <a:pt x="1234" y="6070"/>
                  </a:lnTo>
                  <a:lnTo>
                    <a:pt x="1477" y="6254"/>
                  </a:lnTo>
                  <a:lnTo>
                    <a:pt x="1747" y="6483"/>
                  </a:lnTo>
                  <a:lnTo>
                    <a:pt x="1927" y="6677"/>
                  </a:lnTo>
                  <a:lnTo>
                    <a:pt x="2391" y="7044"/>
                  </a:lnTo>
                  <a:lnTo>
                    <a:pt x="2492" y="7041"/>
                  </a:lnTo>
                  <a:lnTo>
                    <a:pt x="2502" y="7020"/>
                  </a:lnTo>
                  <a:lnTo>
                    <a:pt x="2416" y="6958"/>
                  </a:lnTo>
                  <a:lnTo>
                    <a:pt x="2173" y="6763"/>
                  </a:lnTo>
                  <a:lnTo>
                    <a:pt x="2010" y="6618"/>
                  </a:lnTo>
                  <a:lnTo>
                    <a:pt x="1827" y="6434"/>
                  </a:lnTo>
                  <a:lnTo>
                    <a:pt x="1681" y="6313"/>
                  </a:lnTo>
                  <a:lnTo>
                    <a:pt x="1546" y="6189"/>
                  </a:lnTo>
                  <a:lnTo>
                    <a:pt x="1362" y="6053"/>
                  </a:lnTo>
                  <a:lnTo>
                    <a:pt x="589" y="5378"/>
                  </a:lnTo>
                  <a:lnTo>
                    <a:pt x="482" y="5305"/>
                  </a:lnTo>
                  <a:lnTo>
                    <a:pt x="233" y="5087"/>
                  </a:lnTo>
                  <a:lnTo>
                    <a:pt x="56" y="4945"/>
                  </a:lnTo>
                  <a:close/>
                  <a:moveTo>
                    <a:pt x="73" y="5973"/>
                  </a:moveTo>
                  <a:lnTo>
                    <a:pt x="118" y="6080"/>
                  </a:lnTo>
                  <a:lnTo>
                    <a:pt x="416" y="6379"/>
                  </a:lnTo>
                  <a:lnTo>
                    <a:pt x="631" y="6534"/>
                  </a:lnTo>
                  <a:lnTo>
                    <a:pt x="1005" y="6860"/>
                  </a:lnTo>
                  <a:lnTo>
                    <a:pt x="1317" y="7078"/>
                  </a:lnTo>
                  <a:lnTo>
                    <a:pt x="1418" y="7103"/>
                  </a:lnTo>
                  <a:lnTo>
                    <a:pt x="1040" y="6763"/>
                  </a:lnTo>
                  <a:lnTo>
                    <a:pt x="652" y="6455"/>
                  </a:lnTo>
                  <a:lnTo>
                    <a:pt x="461" y="6282"/>
                  </a:lnTo>
                  <a:lnTo>
                    <a:pt x="73" y="5973"/>
                  </a:lnTo>
                  <a:close/>
                  <a:moveTo>
                    <a:pt x="1" y="5415"/>
                  </a:moveTo>
                  <a:lnTo>
                    <a:pt x="1" y="5485"/>
                  </a:lnTo>
                  <a:lnTo>
                    <a:pt x="482" y="5935"/>
                  </a:lnTo>
                  <a:lnTo>
                    <a:pt x="655" y="6050"/>
                  </a:lnTo>
                  <a:lnTo>
                    <a:pt x="866" y="6254"/>
                  </a:lnTo>
                  <a:lnTo>
                    <a:pt x="1109" y="6441"/>
                  </a:lnTo>
                  <a:lnTo>
                    <a:pt x="1227" y="6573"/>
                  </a:lnTo>
                  <a:lnTo>
                    <a:pt x="1487" y="6787"/>
                  </a:lnTo>
                  <a:lnTo>
                    <a:pt x="1702" y="6954"/>
                  </a:lnTo>
                  <a:lnTo>
                    <a:pt x="1923" y="7120"/>
                  </a:lnTo>
                  <a:lnTo>
                    <a:pt x="1972" y="7131"/>
                  </a:lnTo>
                  <a:lnTo>
                    <a:pt x="2014" y="7103"/>
                  </a:lnTo>
                  <a:lnTo>
                    <a:pt x="1958" y="7023"/>
                  </a:lnTo>
                  <a:lnTo>
                    <a:pt x="1733" y="6846"/>
                  </a:lnTo>
                  <a:lnTo>
                    <a:pt x="1383" y="6587"/>
                  </a:lnTo>
                  <a:lnTo>
                    <a:pt x="1165" y="6365"/>
                  </a:lnTo>
                  <a:lnTo>
                    <a:pt x="967" y="6230"/>
                  </a:lnTo>
                  <a:lnTo>
                    <a:pt x="700" y="5973"/>
                  </a:lnTo>
                  <a:lnTo>
                    <a:pt x="534" y="5869"/>
                  </a:lnTo>
                  <a:lnTo>
                    <a:pt x="361" y="5685"/>
                  </a:lnTo>
                  <a:lnTo>
                    <a:pt x="188" y="5540"/>
                  </a:lnTo>
                  <a:lnTo>
                    <a:pt x="1" y="5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216;p57">
              <a:extLst>
                <a:ext uri="{FF2B5EF4-FFF2-40B4-BE49-F238E27FC236}">
                  <a16:creationId xmlns:a16="http://schemas.microsoft.com/office/drawing/2014/main" id="{3AEAF0AD-2891-4335-9500-4A7F12049FC7}"/>
                </a:ext>
              </a:extLst>
            </p:cNvPr>
            <p:cNvSpPr/>
            <p:nvPr/>
          </p:nvSpPr>
          <p:spPr>
            <a:xfrm>
              <a:off x="5262250" y="2157900"/>
              <a:ext cx="77550" cy="133675"/>
            </a:xfrm>
            <a:custGeom>
              <a:avLst/>
              <a:gdLst/>
              <a:ahLst/>
              <a:cxnLst/>
              <a:rect l="l" t="t" r="r" b="b"/>
              <a:pathLst>
                <a:path w="3102" h="5347" extrusionOk="0">
                  <a:moveTo>
                    <a:pt x="2332" y="59"/>
                  </a:moveTo>
                  <a:lnTo>
                    <a:pt x="2468" y="180"/>
                  </a:lnTo>
                  <a:lnTo>
                    <a:pt x="2575" y="298"/>
                  </a:lnTo>
                  <a:lnTo>
                    <a:pt x="2690" y="392"/>
                  </a:lnTo>
                  <a:lnTo>
                    <a:pt x="3085" y="748"/>
                  </a:lnTo>
                  <a:lnTo>
                    <a:pt x="3085" y="748"/>
                  </a:lnTo>
                  <a:lnTo>
                    <a:pt x="3047" y="620"/>
                  </a:lnTo>
                  <a:lnTo>
                    <a:pt x="2880" y="478"/>
                  </a:lnTo>
                  <a:lnTo>
                    <a:pt x="2769" y="353"/>
                  </a:lnTo>
                  <a:lnTo>
                    <a:pt x="2617" y="239"/>
                  </a:lnTo>
                  <a:lnTo>
                    <a:pt x="2430" y="66"/>
                  </a:lnTo>
                  <a:lnTo>
                    <a:pt x="2332" y="59"/>
                  </a:lnTo>
                  <a:close/>
                  <a:moveTo>
                    <a:pt x="995" y="319"/>
                  </a:moveTo>
                  <a:lnTo>
                    <a:pt x="971" y="339"/>
                  </a:lnTo>
                  <a:lnTo>
                    <a:pt x="1006" y="422"/>
                  </a:lnTo>
                  <a:lnTo>
                    <a:pt x="1221" y="620"/>
                  </a:lnTo>
                  <a:lnTo>
                    <a:pt x="1522" y="870"/>
                  </a:lnTo>
                  <a:lnTo>
                    <a:pt x="1651" y="995"/>
                  </a:lnTo>
                  <a:lnTo>
                    <a:pt x="1685" y="960"/>
                  </a:lnTo>
                  <a:lnTo>
                    <a:pt x="1692" y="921"/>
                  </a:lnTo>
                  <a:lnTo>
                    <a:pt x="1529" y="779"/>
                  </a:lnTo>
                  <a:lnTo>
                    <a:pt x="1127" y="437"/>
                  </a:lnTo>
                  <a:lnTo>
                    <a:pt x="995" y="319"/>
                  </a:lnTo>
                  <a:close/>
                  <a:moveTo>
                    <a:pt x="1886" y="0"/>
                  </a:moveTo>
                  <a:lnTo>
                    <a:pt x="1817" y="10"/>
                  </a:lnTo>
                  <a:lnTo>
                    <a:pt x="1997" y="176"/>
                  </a:lnTo>
                  <a:lnTo>
                    <a:pt x="2163" y="305"/>
                  </a:lnTo>
                  <a:lnTo>
                    <a:pt x="2457" y="551"/>
                  </a:lnTo>
                  <a:lnTo>
                    <a:pt x="2721" y="804"/>
                  </a:lnTo>
                  <a:lnTo>
                    <a:pt x="2988" y="1012"/>
                  </a:lnTo>
                  <a:lnTo>
                    <a:pt x="3095" y="1123"/>
                  </a:lnTo>
                  <a:lnTo>
                    <a:pt x="3102" y="1108"/>
                  </a:lnTo>
                  <a:lnTo>
                    <a:pt x="3098" y="1043"/>
                  </a:lnTo>
                  <a:lnTo>
                    <a:pt x="3036" y="977"/>
                  </a:lnTo>
                  <a:lnTo>
                    <a:pt x="2877" y="821"/>
                  </a:lnTo>
                  <a:lnTo>
                    <a:pt x="2735" y="693"/>
                  </a:lnTo>
                  <a:lnTo>
                    <a:pt x="2561" y="565"/>
                  </a:lnTo>
                  <a:lnTo>
                    <a:pt x="2388" y="422"/>
                  </a:lnTo>
                  <a:lnTo>
                    <a:pt x="2111" y="160"/>
                  </a:lnTo>
                  <a:lnTo>
                    <a:pt x="1886" y="0"/>
                  </a:lnTo>
                  <a:close/>
                  <a:moveTo>
                    <a:pt x="819" y="555"/>
                  </a:moveTo>
                  <a:lnTo>
                    <a:pt x="787" y="589"/>
                  </a:lnTo>
                  <a:lnTo>
                    <a:pt x="877" y="686"/>
                  </a:lnTo>
                  <a:lnTo>
                    <a:pt x="1117" y="891"/>
                  </a:lnTo>
                  <a:lnTo>
                    <a:pt x="1259" y="1019"/>
                  </a:lnTo>
                  <a:lnTo>
                    <a:pt x="1425" y="1161"/>
                  </a:lnTo>
                  <a:lnTo>
                    <a:pt x="1584" y="1257"/>
                  </a:lnTo>
                  <a:lnTo>
                    <a:pt x="1581" y="1199"/>
                  </a:lnTo>
                  <a:lnTo>
                    <a:pt x="1473" y="1112"/>
                  </a:lnTo>
                  <a:lnTo>
                    <a:pt x="1366" y="1008"/>
                  </a:lnTo>
                  <a:lnTo>
                    <a:pt x="1207" y="887"/>
                  </a:lnTo>
                  <a:lnTo>
                    <a:pt x="1085" y="769"/>
                  </a:lnTo>
                  <a:lnTo>
                    <a:pt x="957" y="651"/>
                  </a:lnTo>
                  <a:lnTo>
                    <a:pt x="819" y="555"/>
                  </a:lnTo>
                  <a:close/>
                  <a:moveTo>
                    <a:pt x="1491" y="45"/>
                  </a:moveTo>
                  <a:lnTo>
                    <a:pt x="1484" y="52"/>
                  </a:lnTo>
                  <a:lnTo>
                    <a:pt x="1612" y="187"/>
                  </a:lnTo>
                  <a:lnTo>
                    <a:pt x="1755" y="312"/>
                  </a:lnTo>
                  <a:lnTo>
                    <a:pt x="2305" y="828"/>
                  </a:lnTo>
                  <a:lnTo>
                    <a:pt x="2465" y="956"/>
                  </a:lnTo>
                  <a:lnTo>
                    <a:pt x="2610" y="1074"/>
                  </a:lnTo>
                  <a:lnTo>
                    <a:pt x="2759" y="1233"/>
                  </a:lnTo>
                  <a:lnTo>
                    <a:pt x="2901" y="1351"/>
                  </a:lnTo>
                  <a:lnTo>
                    <a:pt x="3053" y="1465"/>
                  </a:lnTo>
                  <a:lnTo>
                    <a:pt x="3078" y="1452"/>
                  </a:lnTo>
                  <a:lnTo>
                    <a:pt x="3071" y="1407"/>
                  </a:lnTo>
                  <a:lnTo>
                    <a:pt x="2994" y="1327"/>
                  </a:lnTo>
                  <a:lnTo>
                    <a:pt x="2842" y="1206"/>
                  </a:lnTo>
                  <a:lnTo>
                    <a:pt x="2700" y="1070"/>
                  </a:lnTo>
                  <a:lnTo>
                    <a:pt x="2506" y="883"/>
                  </a:lnTo>
                  <a:lnTo>
                    <a:pt x="2371" y="779"/>
                  </a:lnTo>
                  <a:lnTo>
                    <a:pt x="2111" y="541"/>
                  </a:lnTo>
                  <a:lnTo>
                    <a:pt x="1983" y="430"/>
                  </a:lnTo>
                  <a:lnTo>
                    <a:pt x="1862" y="305"/>
                  </a:lnTo>
                  <a:lnTo>
                    <a:pt x="1734" y="184"/>
                  </a:lnTo>
                  <a:lnTo>
                    <a:pt x="1543" y="48"/>
                  </a:lnTo>
                  <a:lnTo>
                    <a:pt x="1491" y="45"/>
                  </a:lnTo>
                  <a:close/>
                  <a:moveTo>
                    <a:pt x="1231" y="160"/>
                  </a:moveTo>
                  <a:lnTo>
                    <a:pt x="1176" y="176"/>
                  </a:lnTo>
                  <a:lnTo>
                    <a:pt x="1256" y="270"/>
                  </a:lnTo>
                  <a:lnTo>
                    <a:pt x="1477" y="464"/>
                  </a:lnTo>
                  <a:lnTo>
                    <a:pt x="1750" y="686"/>
                  </a:lnTo>
                  <a:lnTo>
                    <a:pt x="1886" y="828"/>
                  </a:lnTo>
                  <a:lnTo>
                    <a:pt x="1958" y="852"/>
                  </a:lnTo>
                  <a:lnTo>
                    <a:pt x="2083" y="942"/>
                  </a:lnTo>
                  <a:lnTo>
                    <a:pt x="2201" y="1099"/>
                  </a:lnTo>
                  <a:lnTo>
                    <a:pt x="2388" y="1265"/>
                  </a:lnTo>
                  <a:lnTo>
                    <a:pt x="2510" y="1382"/>
                  </a:lnTo>
                  <a:lnTo>
                    <a:pt x="2797" y="1622"/>
                  </a:lnTo>
                  <a:lnTo>
                    <a:pt x="2946" y="1764"/>
                  </a:lnTo>
                  <a:lnTo>
                    <a:pt x="3002" y="1746"/>
                  </a:lnTo>
                  <a:lnTo>
                    <a:pt x="3019" y="1722"/>
                  </a:lnTo>
                  <a:lnTo>
                    <a:pt x="2981" y="1698"/>
                  </a:lnTo>
                  <a:lnTo>
                    <a:pt x="2831" y="1556"/>
                  </a:lnTo>
                  <a:lnTo>
                    <a:pt x="2717" y="1444"/>
                  </a:lnTo>
                  <a:lnTo>
                    <a:pt x="2436" y="1216"/>
                  </a:lnTo>
                  <a:lnTo>
                    <a:pt x="2278" y="1095"/>
                  </a:lnTo>
                  <a:lnTo>
                    <a:pt x="2135" y="921"/>
                  </a:lnTo>
                  <a:lnTo>
                    <a:pt x="1942" y="787"/>
                  </a:lnTo>
                  <a:lnTo>
                    <a:pt x="1785" y="620"/>
                  </a:lnTo>
                  <a:lnTo>
                    <a:pt x="1626" y="485"/>
                  </a:lnTo>
                  <a:lnTo>
                    <a:pt x="1352" y="277"/>
                  </a:lnTo>
                  <a:lnTo>
                    <a:pt x="1231" y="160"/>
                  </a:lnTo>
                  <a:close/>
                  <a:moveTo>
                    <a:pt x="2160" y="1358"/>
                  </a:moveTo>
                  <a:lnTo>
                    <a:pt x="2150" y="1393"/>
                  </a:lnTo>
                  <a:lnTo>
                    <a:pt x="2191" y="1455"/>
                  </a:lnTo>
                  <a:lnTo>
                    <a:pt x="2572" y="1774"/>
                  </a:lnTo>
                  <a:lnTo>
                    <a:pt x="2655" y="1764"/>
                  </a:lnTo>
                  <a:lnTo>
                    <a:pt x="2513" y="1628"/>
                  </a:lnTo>
                  <a:lnTo>
                    <a:pt x="2267" y="1424"/>
                  </a:lnTo>
                  <a:lnTo>
                    <a:pt x="2160" y="1358"/>
                  </a:lnTo>
                  <a:close/>
                  <a:moveTo>
                    <a:pt x="715" y="811"/>
                  </a:moveTo>
                  <a:lnTo>
                    <a:pt x="684" y="852"/>
                  </a:lnTo>
                  <a:lnTo>
                    <a:pt x="832" y="1019"/>
                  </a:lnTo>
                  <a:lnTo>
                    <a:pt x="1172" y="1348"/>
                  </a:lnTo>
                  <a:lnTo>
                    <a:pt x="1355" y="1473"/>
                  </a:lnTo>
                  <a:lnTo>
                    <a:pt x="1598" y="1715"/>
                  </a:lnTo>
                  <a:lnTo>
                    <a:pt x="1713" y="1805"/>
                  </a:lnTo>
                  <a:lnTo>
                    <a:pt x="1696" y="1729"/>
                  </a:lnTo>
                  <a:lnTo>
                    <a:pt x="1553" y="1556"/>
                  </a:lnTo>
                  <a:lnTo>
                    <a:pt x="1411" y="1420"/>
                  </a:lnTo>
                  <a:lnTo>
                    <a:pt x="1259" y="1310"/>
                  </a:lnTo>
                  <a:lnTo>
                    <a:pt x="1016" y="1088"/>
                  </a:lnTo>
                  <a:lnTo>
                    <a:pt x="856" y="960"/>
                  </a:lnTo>
                  <a:lnTo>
                    <a:pt x="715" y="811"/>
                  </a:lnTo>
                  <a:close/>
                  <a:moveTo>
                    <a:pt x="594" y="1102"/>
                  </a:moveTo>
                  <a:lnTo>
                    <a:pt x="590" y="1178"/>
                  </a:lnTo>
                  <a:lnTo>
                    <a:pt x="639" y="1233"/>
                  </a:lnTo>
                  <a:lnTo>
                    <a:pt x="791" y="1365"/>
                  </a:lnTo>
                  <a:lnTo>
                    <a:pt x="1027" y="1566"/>
                  </a:lnTo>
                  <a:lnTo>
                    <a:pt x="1262" y="1788"/>
                  </a:lnTo>
                  <a:lnTo>
                    <a:pt x="1422" y="1923"/>
                  </a:lnTo>
                  <a:lnTo>
                    <a:pt x="1651" y="2114"/>
                  </a:lnTo>
                  <a:lnTo>
                    <a:pt x="1879" y="2328"/>
                  </a:lnTo>
                  <a:lnTo>
                    <a:pt x="2014" y="2460"/>
                  </a:lnTo>
                  <a:lnTo>
                    <a:pt x="2191" y="2592"/>
                  </a:lnTo>
                  <a:lnTo>
                    <a:pt x="2319" y="2696"/>
                  </a:lnTo>
                  <a:lnTo>
                    <a:pt x="2426" y="2789"/>
                  </a:lnTo>
                  <a:lnTo>
                    <a:pt x="2426" y="2789"/>
                  </a:lnTo>
                  <a:lnTo>
                    <a:pt x="2412" y="2758"/>
                  </a:lnTo>
                  <a:lnTo>
                    <a:pt x="2295" y="2595"/>
                  </a:lnTo>
                  <a:lnTo>
                    <a:pt x="2108" y="2453"/>
                  </a:lnTo>
                  <a:lnTo>
                    <a:pt x="1942" y="2301"/>
                  </a:lnTo>
                  <a:lnTo>
                    <a:pt x="1841" y="2200"/>
                  </a:lnTo>
                  <a:lnTo>
                    <a:pt x="1539" y="1937"/>
                  </a:lnTo>
                  <a:lnTo>
                    <a:pt x="1210" y="1636"/>
                  </a:lnTo>
                  <a:lnTo>
                    <a:pt x="923" y="1390"/>
                  </a:lnTo>
                  <a:lnTo>
                    <a:pt x="715" y="1212"/>
                  </a:lnTo>
                  <a:lnTo>
                    <a:pt x="607" y="1102"/>
                  </a:lnTo>
                  <a:close/>
                  <a:moveTo>
                    <a:pt x="573" y="1465"/>
                  </a:moveTo>
                  <a:lnTo>
                    <a:pt x="562" y="1542"/>
                  </a:lnTo>
                  <a:lnTo>
                    <a:pt x="621" y="1580"/>
                  </a:lnTo>
                  <a:lnTo>
                    <a:pt x="1006" y="1923"/>
                  </a:lnTo>
                  <a:lnTo>
                    <a:pt x="1251" y="2159"/>
                  </a:lnTo>
                  <a:lnTo>
                    <a:pt x="1429" y="2311"/>
                  </a:lnTo>
                  <a:lnTo>
                    <a:pt x="1536" y="2415"/>
                  </a:lnTo>
                  <a:lnTo>
                    <a:pt x="1654" y="2501"/>
                  </a:lnTo>
                  <a:lnTo>
                    <a:pt x="1838" y="2675"/>
                  </a:lnTo>
                  <a:lnTo>
                    <a:pt x="2239" y="3042"/>
                  </a:lnTo>
                  <a:lnTo>
                    <a:pt x="2631" y="3354"/>
                  </a:lnTo>
                  <a:lnTo>
                    <a:pt x="2610" y="3271"/>
                  </a:lnTo>
                  <a:lnTo>
                    <a:pt x="2409" y="3087"/>
                  </a:lnTo>
                  <a:lnTo>
                    <a:pt x="2253" y="2952"/>
                  </a:lnTo>
                  <a:lnTo>
                    <a:pt x="1903" y="2626"/>
                  </a:lnTo>
                  <a:lnTo>
                    <a:pt x="1709" y="2446"/>
                  </a:lnTo>
                  <a:lnTo>
                    <a:pt x="1577" y="2363"/>
                  </a:lnTo>
                  <a:lnTo>
                    <a:pt x="1470" y="2263"/>
                  </a:lnTo>
                  <a:lnTo>
                    <a:pt x="1349" y="2151"/>
                  </a:lnTo>
                  <a:lnTo>
                    <a:pt x="1182" y="2006"/>
                  </a:lnTo>
                  <a:lnTo>
                    <a:pt x="906" y="1732"/>
                  </a:lnTo>
                  <a:lnTo>
                    <a:pt x="653" y="1532"/>
                  </a:lnTo>
                  <a:lnTo>
                    <a:pt x="573" y="1465"/>
                  </a:lnTo>
                  <a:close/>
                  <a:moveTo>
                    <a:pt x="843" y="3340"/>
                  </a:moveTo>
                  <a:lnTo>
                    <a:pt x="985" y="3458"/>
                  </a:lnTo>
                  <a:lnTo>
                    <a:pt x="1030" y="3493"/>
                  </a:lnTo>
                  <a:lnTo>
                    <a:pt x="1027" y="3409"/>
                  </a:lnTo>
                  <a:lnTo>
                    <a:pt x="947" y="3347"/>
                  </a:lnTo>
                  <a:lnTo>
                    <a:pt x="843" y="3340"/>
                  </a:lnTo>
                  <a:close/>
                  <a:moveTo>
                    <a:pt x="701" y="1930"/>
                  </a:moveTo>
                  <a:lnTo>
                    <a:pt x="653" y="1940"/>
                  </a:lnTo>
                  <a:lnTo>
                    <a:pt x="701" y="2027"/>
                  </a:lnTo>
                  <a:lnTo>
                    <a:pt x="853" y="2162"/>
                  </a:lnTo>
                  <a:lnTo>
                    <a:pt x="995" y="2325"/>
                  </a:lnTo>
                  <a:lnTo>
                    <a:pt x="1144" y="2439"/>
                  </a:lnTo>
                  <a:lnTo>
                    <a:pt x="1266" y="2564"/>
                  </a:lnTo>
                  <a:lnTo>
                    <a:pt x="1526" y="2786"/>
                  </a:lnTo>
                  <a:lnTo>
                    <a:pt x="2083" y="3278"/>
                  </a:lnTo>
                  <a:lnTo>
                    <a:pt x="2215" y="3382"/>
                  </a:lnTo>
                  <a:lnTo>
                    <a:pt x="2607" y="3745"/>
                  </a:lnTo>
                  <a:lnTo>
                    <a:pt x="2679" y="3804"/>
                  </a:lnTo>
                  <a:lnTo>
                    <a:pt x="2707" y="3752"/>
                  </a:lnTo>
                  <a:lnTo>
                    <a:pt x="2634" y="3666"/>
                  </a:lnTo>
                  <a:lnTo>
                    <a:pt x="2499" y="3531"/>
                  </a:lnTo>
                  <a:lnTo>
                    <a:pt x="2246" y="3315"/>
                  </a:lnTo>
                  <a:lnTo>
                    <a:pt x="2090" y="3191"/>
                  </a:lnTo>
                  <a:lnTo>
                    <a:pt x="1789" y="2914"/>
                  </a:lnTo>
                  <a:lnTo>
                    <a:pt x="1508" y="2675"/>
                  </a:lnTo>
                  <a:lnTo>
                    <a:pt x="1314" y="2491"/>
                  </a:lnTo>
                  <a:lnTo>
                    <a:pt x="1085" y="2287"/>
                  </a:lnTo>
                  <a:lnTo>
                    <a:pt x="940" y="2172"/>
                  </a:lnTo>
                  <a:lnTo>
                    <a:pt x="777" y="2017"/>
                  </a:lnTo>
                  <a:lnTo>
                    <a:pt x="701" y="1930"/>
                  </a:lnTo>
                  <a:close/>
                  <a:moveTo>
                    <a:pt x="413" y="3323"/>
                  </a:moveTo>
                  <a:lnTo>
                    <a:pt x="715" y="3579"/>
                  </a:lnTo>
                  <a:lnTo>
                    <a:pt x="1002" y="3811"/>
                  </a:lnTo>
                  <a:lnTo>
                    <a:pt x="1006" y="3790"/>
                  </a:lnTo>
                  <a:lnTo>
                    <a:pt x="856" y="3617"/>
                  </a:lnTo>
                  <a:lnTo>
                    <a:pt x="511" y="3330"/>
                  </a:lnTo>
                  <a:lnTo>
                    <a:pt x="413" y="3323"/>
                  </a:lnTo>
                  <a:close/>
                  <a:moveTo>
                    <a:pt x="1310" y="2879"/>
                  </a:moveTo>
                  <a:lnTo>
                    <a:pt x="1366" y="2973"/>
                  </a:lnTo>
                  <a:lnTo>
                    <a:pt x="1505" y="3149"/>
                  </a:lnTo>
                  <a:lnTo>
                    <a:pt x="1750" y="3357"/>
                  </a:lnTo>
                  <a:lnTo>
                    <a:pt x="1886" y="3468"/>
                  </a:lnTo>
                  <a:lnTo>
                    <a:pt x="2260" y="3819"/>
                  </a:lnTo>
                  <a:lnTo>
                    <a:pt x="2433" y="3947"/>
                  </a:lnTo>
                  <a:lnTo>
                    <a:pt x="2545" y="4071"/>
                  </a:lnTo>
                  <a:lnTo>
                    <a:pt x="2644" y="4168"/>
                  </a:lnTo>
                  <a:lnTo>
                    <a:pt x="2662" y="4116"/>
                  </a:lnTo>
                  <a:lnTo>
                    <a:pt x="2586" y="4016"/>
                  </a:lnTo>
                  <a:lnTo>
                    <a:pt x="2471" y="3905"/>
                  </a:lnTo>
                  <a:lnTo>
                    <a:pt x="2357" y="3808"/>
                  </a:lnTo>
                  <a:lnTo>
                    <a:pt x="2198" y="3659"/>
                  </a:lnTo>
                  <a:lnTo>
                    <a:pt x="2076" y="3555"/>
                  </a:lnTo>
                  <a:lnTo>
                    <a:pt x="1955" y="3437"/>
                  </a:lnTo>
                  <a:lnTo>
                    <a:pt x="1705" y="3216"/>
                  </a:lnTo>
                  <a:lnTo>
                    <a:pt x="1581" y="3118"/>
                  </a:lnTo>
                  <a:lnTo>
                    <a:pt x="1397" y="2945"/>
                  </a:lnTo>
                  <a:lnTo>
                    <a:pt x="1310" y="2879"/>
                  </a:lnTo>
                  <a:close/>
                  <a:moveTo>
                    <a:pt x="126" y="3347"/>
                  </a:moveTo>
                  <a:lnTo>
                    <a:pt x="81" y="3382"/>
                  </a:lnTo>
                  <a:lnTo>
                    <a:pt x="143" y="3437"/>
                  </a:lnTo>
                  <a:lnTo>
                    <a:pt x="555" y="3794"/>
                  </a:lnTo>
                  <a:lnTo>
                    <a:pt x="739" y="3967"/>
                  </a:lnTo>
                  <a:lnTo>
                    <a:pt x="861" y="4081"/>
                  </a:lnTo>
                  <a:lnTo>
                    <a:pt x="971" y="4168"/>
                  </a:lnTo>
                  <a:lnTo>
                    <a:pt x="1030" y="4179"/>
                  </a:lnTo>
                  <a:lnTo>
                    <a:pt x="989" y="4095"/>
                  </a:lnTo>
                  <a:lnTo>
                    <a:pt x="822" y="3957"/>
                  </a:lnTo>
                  <a:lnTo>
                    <a:pt x="680" y="3801"/>
                  </a:lnTo>
                  <a:lnTo>
                    <a:pt x="531" y="3683"/>
                  </a:lnTo>
                  <a:lnTo>
                    <a:pt x="417" y="3579"/>
                  </a:lnTo>
                  <a:lnTo>
                    <a:pt x="219" y="3419"/>
                  </a:lnTo>
                  <a:lnTo>
                    <a:pt x="126" y="3347"/>
                  </a:lnTo>
                  <a:close/>
                  <a:moveTo>
                    <a:pt x="1612" y="3537"/>
                  </a:moveTo>
                  <a:lnTo>
                    <a:pt x="1616" y="3603"/>
                  </a:lnTo>
                  <a:lnTo>
                    <a:pt x="1702" y="3683"/>
                  </a:lnTo>
                  <a:lnTo>
                    <a:pt x="1896" y="3853"/>
                  </a:lnTo>
                  <a:lnTo>
                    <a:pt x="2194" y="4151"/>
                  </a:lnTo>
                  <a:lnTo>
                    <a:pt x="2378" y="4272"/>
                  </a:lnTo>
                  <a:lnTo>
                    <a:pt x="2485" y="4383"/>
                  </a:lnTo>
                  <a:lnTo>
                    <a:pt x="2599" y="4476"/>
                  </a:lnTo>
                  <a:lnTo>
                    <a:pt x="2624" y="4449"/>
                  </a:lnTo>
                  <a:lnTo>
                    <a:pt x="2489" y="4279"/>
                  </a:lnTo>
                  <a:lnTo>
                    <a:pt x="2295" y="4126"/>
                  </a:lnTo>
                  <a:lnTo>
                    <a:pt x="2160" y="3991"/>
                  </a:lnTo>
                  <a:lnTo>
                    <a:pt x="1921" y="3784"/>
                  </a:lnTo>
                  <a:lnTo>
                    <a:pt x="1779" y="3666"/>
                  </a:lnTo>
                  <a:lnTo>
                    <a:pt x="1626" y="3537"/>
                  </a:lnTo>
                  <a:close/>
                  <a:moveTo>
                    <a:pt x="1636" y="3943"/>
                  </a:moveTo>
                  <a:lnTo>
                    <a:pt x="1633" y="4001"/>
                  </a:lnTo>
                  <a:lnTo>
                    <a:pt x="1675" y="4057"/>
                  </a:lnTo>
                  <a:lnTo>
                    <a:pt x="1875" y="4223"/>
                  </a:lnTo>
                  <a:lnTo>
                    <a:pt x="2337" y="4622"/>
                  </a:lnTo>
                  <a:lnTo>
                    <a:pt x="2492" y="4785"/>
                  </a:lnTo>
                  <a:lnTo>
                    <a:pt x="2510" y="4750"/>
                  </a:lnTo>
                  <a:lnTo>
                    <a:pt x="2461" y="4650"/>
                  </a:lnTo>
                  <a:lnTo>
                    <a:pt x="2284" y="4476"/>
                  </a:lnTo>
                  <a:lnTo>
                    <a:pt x="2145" y="4366"/>
                  </a:lnTo>
                  <a:lnTo>
                    <a:pt x="2025" y="4255"/>
                  </a:lnTo>
                  <a:lnTo>
                    <a:pt x="1889" y="4134"/>
                  </a:lnTo>
                  <a:lnTo>
                    <a:pt x="1758" y="4022"/>
                  </a:lnTo>
                  <a:lnTo>
                    <a:pt x="1636" y="3943"/>
                  </a:lnTo>
                  <a:close/>
                  <a:moveTo>
                    <a:pt x="1581" y="4230"/>
                  </a:moveTo>
                  <a:lnTo>
                    <a:pt x="1560" y="4238"/>
                  </a:lnTo>
                  <a:lnTo>
                    <a:pt x="1543" y="4286"/>
                  </a:lnTo>
                  <a:lnTo>
                    <a:pt x="1685" y="4407"/>
                  </a:lnTo>
                  <a:lnTo>
                    <a:pt x="1806" y="4525"/>
                  </a:lnTo>
                  <a:lnTo>
                    <a:pt x="2066" y="4764"/>
                  </a:lnTo>
                  <a:lnTo>
                    <a:pt x="2180" y="4868"/>
                  </a:lnTo>
                  <a:lnTo>
                    <a:pt x="2332" y="4986"/>
                  </a:lnTo>
                  <a:lnTo>
                    <a:pt x="2361" y="4965"/>
                  </a:lnTo>
                  <a:lnTo>
                    <a:pt x="2191" y="4771"/>
                  </a:lnTo>
                  <a:lnTo>
                    <a:pt x="1883" y="4494"/>
                  </a:lnTo>
                  <a:lnTo>
                    <a:pt x="1726" y="4366"/>
                  </a:lnTo>
                  <a:lnTo>
                    <a:pt x="1581" y="4230"/>
                  </a:lnTo>
                  <a:close/>
                  <a:moveTo>
                    <a:pt x="1293" y="4407"/>
                  </a:moveTo>
                  <a:lnTo>
                    <a:pt x="1283" y="4452"/>
                  </a:lnTo>
                  <a:lnTo>
                    <a:pt x="1630" y="4761"/>
                  </a:lnTo>
                  <a:lnTo>
                    <a:pt x="1765" y="4882"/>
                  </a:lnTo>
                  <a:lnTo>
                    <a:pt x="1917" y="5024"/>
                  </a:lnTo>
                  <a:lnTo>
                    <a:pt x="2104" y="5170"/>
                  </a:lnTo>
                  <a:lnTo>
                    <a:pt x="2150" y="5142"/>
                  </a:lnTo>
                  <a:lnTo>
                    <a:pt x="1972" y="4975"/>
                  </a:lnTo>
                  <a:lnTo>
                    <a:pt x="1792" y="4823"/>
                  </a:lnTo>
                  <a:lnTo>
                    <a:pt x="1512" y="4563"/>
                  </a:lnTo>
                  <a:lnTo>
                    <a:pt x="1363" y="4421"/>
                  </a:lnTo>
                  <a:lnTo>
                    <a:pt x="1293" y="4407"/>
                  </a:lnTo>
                  <a:close/>
                  <a:moveTo>
                    <a:pt x="195" y="4858"/>
                  </a:moveTo>
                  <a:lnTo>
                    <a:pt x="337" y="5058"/>
                  </a:lnTo>
                  <a:lnTo>
                    <a:pt x="399" y="5114"/>
                  </a:lnTo>
                  <a:lnTo>
                    <a:pt x="562" y="5197"/>
                  </a:lnTo>
                  <a:lnTo>
                    <a:pt x="195" y="4858"/>
                  </a:lnTo>
                  <a:close/>
                  <a:moveTo>
                    <a:pt x="42" y="3656"/>
                  </a:moveTo>
                  <a:lnTo>
                    <a:pt x="12" y="3669"/>
                  </a:lnTo>
                  <a:lnTo>
                    <a:pt x="12" y="3707"/>
                  </a:lnTo>
                  <a:lnTo>
                    <a:pt x="140" y="3825"/>
                  </a:lnTo>
                  <a:lnTo>
                    <a:pt x="382" y="4040"/>
                  </a:lnTo>
                  <a:lnTo>
                    <a:pt x="535" y="4161"/>
                  </a:lnTo>
                  <a:lnTo>
                    <a:pt x="812" y="4428"/>
                  </a:lnTo>
                  <a:lnTo>
                    <a:pt x="1085" y="4650"/>
                  </a:lnTo>
                  <a:lnTo>
                    <a:pt x="1293" y="4858"/>
                  </a:lnTo>
                  <a:lnTo>
                    <a:pt x="1654" y="5166"/>
                  </a:lnTo>
                  <a:lnTo>
                    <a:pt x="1827" y="5287"/>
                  </a:lnTo>
                  <a:lnTo>
                    <a:pt x="1879" y="5260"/>
                  </a:lnTo>
                  <a:lnTo>
                    <a:pt x="1602" y="5013"/>
                  </a:lnTo>
                  <a:lnTo>
                    <a:pt x="1449" y="4895"/>
                  </a:lnTo>
                  <a:lnTo>
                    <a:pt x="1168" y="4633"/>
                  </a:lnTo>
                  <a:lnTo>
                    <a:pt x="846" y="4355"/>
                  </a:lnTo>
                  <a:lnTo>
                    <a:pt x="469" y="4006"/>
                  </a:lnTo>
                  <a:lnTo>
                    <a:pt x="337" y="3902"/>
                  </a:lnTo>
                  <a:lnTo>
                    <a:pt x="202" y="3784"/>
                  </a:lnTo>
                  <a:lnTo>
                    <a:pt x="42" y="3656"/>
                  </a:lnTo>
                  <a:close/>
                  <a:moveTo>
                    <a:pt x="42" y="4476"/>
                  </a:moveTo>
                  <a:lnTo>
                    <a:pt x="129" y="4556"/>
                  </a:lnTo>
                  <a:lnTo>
                    <a:pt x="223" y="4657"/>
                  </a:lnTo>
                  <a:lnTo>
                    <a:pt x="410" y="4823"/>
                  </a:lnTo>
                  <a:lnTo>
                    <a:pt x="767" y="5114"/>
                  </a:lnTo>
                  <a:lnTo>
                    <a:pt x="960" y="5308"/>
                  </a:lnTo>
                  <a:lnTo>
                    <a:pt x="944" y="5197"/>
                  </a:lnTo>
                  <a:lnTo>
                    <a:pt x="822" y="5087"/>
                  </a:lnTo>
                  <a:lnTo>
                    <a:pt x="687" y="4965"/>
                  </a:lnTo>
                  <a:lnTo>
                    <a:pt x="559" y="4847"/>
                  </a:lnTo>
                  <a:lnTo>
                    <a:pt x="427" y="4737"/>
                  </a:lnTo>
                  <a:lnTo>
                    <a:pt x="285" y="4615"/>
                  </a:lnTo>
                  <a:lnTo>
                    <a:pt x="164" y="4505"/>
                  </a:lnTo>
                  <a:lnTo>
                    <a:pt x="42" y="4476"/>
                  </a:lnTo>
                  <a:close/>
                  <a:moveTo>
                    <a:pt x="12" y="3981"/>
                  </a:moveTo>
                  <a:lnTo>
                    <a:pt x="1" y="4033"/>
                  </a:lnTo>
                  <a:lnTo>
                    <a:pt x="112" y="4168"/>
                  </a:lnTo>
                  <a:lnTo>
                    <a:pt x="233" y="4293"/>
                  </a:lnTo>
                  <a:lnTo>
                    <a:pt x="413" y="4438"/>
                  </a:lnTo>
                  <a:lnTo>
                    <a:pt x="538" y="4539"/>
                  </a:lnTo>
                  <a:lnTo>
                    <a:pt x="694" y="4698"/>
                  </a:lnTo>
                  <a:lnTo>
                    <a:pt x="802" y="4809"/>
                  </a:lnTo>
                  <a:lnTo>
                    <a:pt x="968" y="4937"/>
                  </a:lnTo>
                  <a:lnTo>
                    <a:pt x="1123" y="5066"/>
                  </a:lnTo>
                  <a:lnTo>
                    <a:pt x="1272" y="5215"/>
                  </a:lnTo>
                  <a:lnTo>
                    <a:pt x="1397" y="5295"/>
                  </a:lnTo>
                  <a:lnTo>
                    <a:pt x="1470" y="5343"/>
                  </a:lnTo>
                  <a:lnTo>
                    <a:pt x="1547" y="5346"/>
                  </a:lnTo>
                  <a:lnTo>
                    <a:pt x="1314" y="5149"/>
                  </a:lnTo>
                  <a:lnTo>
                    <a:pt x="1221" y="5062"/>
                  </a:lnTo>
                  <a:lnTo>
                    <a:pt x="1006" y="4885"/>
                  </a:lnTo>
                  <a:lnTo>
                    <a:pt x="850" y="4737"/>
                  </a:lnTo>
                  <a:lnTo>
                    <a:pt x="757" y="4663"/>
                  </a:lnTo>
                  <a:lnTo>
                    <a:pt x="362" y="4307"/>
                  </a:lnTo>
                  <a:lnTo>
                    <a:pt x="140" y="4110"/>
                  </a:lnTo>
                  <a:lnTo>
                    <a:pt x="12" y="39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217;p57">
              <a:extLst>
                <a:ext uri="{FF2B5EF4-FFF2-40B4-BE49-F238E27FC236}">
                  <a16:creationId xmlns:a16="http://schemas.microsoft.com/office/drawing/2014/main" id="{04524065-89F9-4BA2-8AF6-1CC8675756E5}"/>
                </a:ext>
              </a:extLst>
            </p:cNvPr>
            <p:cNvSpPr/>
            <p:nvPr/>
          </p:nvSpPr>
          <p:spPr>
            <a:xfrm>
              <a:off x="5340475" y="2161775"/>
              <a:ext cx="82675" cy="133600"/>
            </a:xfrm>
            <a:custGeom>
              <a:avLst/>
              <a:gdLst/>
              <a:ahLst/>
              <a:cxnLst/>
              <a:rect l="l" t="t" r="r" b="b"/>
              <a:pathLst>
                <a:path w="3307" h="5344" extrusionOk="0">
                  <a:moveTo>
                    <a:pt x="2738" y="129"/>
                  </a:moveTo>
                  <a:lnTo>
                    <a:pt x="2776" y="160"/>
                  </a:lnTo>
                  <a:lnTo>
                    <a:pt x="2918" y="275"/>
                  </a:lnTo>
                  <a:lnTo>
                    <a:pt x="3278" y="614"/>
                  </a:lnTo>
                  <a:lnTo>
                    <a:pt x="3230" y="475"/>
                  </a:lnTo>
                  <a:lnTo>
                    <a:pt x="3067" y="320"/>
                  </a:lnTo>
                  <a:lnTo>
                    <a:pt x="2939" y="202"/>
                  </a:lnTo>
                  <a:lnTo>
                    <a:pt x="2793" y="133"/>
                  </a:lnTo>
                  <a:lnTo>
                    <a:pt x="2738" y="129"/>
                  </a:lnTo>
                  <a:close/>
                  <a:moveTo>
                    <a:pt x="1186" y="213"/>
                  </a:moveTo>
                  <a:lnTo>
                    <a:pt x="1168" y="247"/>
                  </a:lnTo>
                  <a:lnTo>
                    <a:pt x="1349" y="406"/>
                  </a:lnTo>
                  <a:lnTo>
                    <a:pt x="1657" y="694"/>
                  </a:lnTo>
                  <a:lnTo>
                    <a:pt x="1958" y="953"/>
                  </a:lnTo>
                  <a:lnTo>
                    <a:pt x="2010" y="944"/>
                  </a:lnTo>
                  <a:lnTo>
                    <a:pt x="2000" y="888"/>
                  </a:lnTo>
                  <a:lnTo>
                    <a:pt x="1792" y="715"/>
                  </a:lnTo>
                  <a:lnTo>
                    <a:pt x="1653" y="593"/>
                  </a:lnTo>
                  <a:lnTo>
                    <a:pt x="1511" y="462"/>
                  </a:lnTo>
                  <a:lnTo>
                    <a:pt x="1376" y="326"/>
                  </a:lnTo>
                  <a:lnTo>
                    <a:pt x="1186" y="213"/>
                  </a:lnTo>
                  <a:close/>
                  <a:moveTo>
                    <a:pt x="2309" y="25"/>
                  </a:moveTo>
                  <a:lnTo>
                    <a:pt x="2305" y="109"/>
                  </a:lnTo>
                  <a:lnTo>
                    <a:pt x="2412" y="208"/>
                  </a:lnTo>
                  <a:lnTo>
                    <a:pt x="2499" y="282"/>
                  </a:lnTo>
                  <a:lnTo>
                    <a:pt x="2679" y="424"/>
                  </a:lnTo>
                  <a:lnTo>
                    <a:pt x="2807" y="552"/>
                  </a:lnTo>
                  <a:lnTo>
                    <a:pt x="2929" y="662"/>
                  </a:lnTo>
                  <a:lnTo>
                    <a:pt x="3064" y="781"/>
                  </a:lnTo>
                  <a:lnTo>
                    <a:pt x="3251" y="957"/>
                  </a:lnTo>
                  <a:lnTo>
                    <a:pt x="3306" y="936"/>
                  </a:lnTo>
                  <a:lnTo>
                    <a:pt x="3233" y="850"/>
                  </a:lnTo>
                  <a:lnTo>
                    <a:pt x="3049" y="677"/>
                  </a:lnTo>
                  <a:lnTo>
                    <a:pt x="2897" y="549"/>
                  </a:lnTo>
                  <a:lnTo>
                    <a:pt x="2755" y="406"/>
                  </a:lnTo>
                  <a:lnTo>
                    <a:pt x="2589" y="257"/>
                  </a:lnTo>
                  <a:lnTo>
                    <a:pt x="2443" y="160"/>
                  </a:lnTo>
                  <a:lnTo>
                    <a:pt x="2309" y="25"/>
                  </a:lnTo>
                  <a:close/>
                  <a:moveTo>
                    <a:pt x="1026" y="396"/>
                  </a:moveTo>
                  <a:lnTo>
                    <a:pt x="1002" y="410"/>
                  </a:lnTo>
                  <a:lnTo>
                    <a:pt x="985" y="448"/>
                  </a:lnTo>
                  <a:lnTo>
                    <a:pt x="1151" y="603"/>
                  </a:lnTo>
                  <a:lnTo>
                    <a:pt x="1439" y="860"/>
                  </a:lnTo>
                  <a:lnTo>
                    <a:pt x="1632" y="1033"/>
                  </a:lnTo>
                  <a:lnTo>
                    <a:pt x="1723" y="1127"/>
                  </a:lnTo>
                  <a:lnTo>
                    <a:pt x="1754" y="1099"/>
                  </a:lnTo>
                  <a:lnTo>
                    <a:pt x="1584" y="912"/>
                  </a:lnTo>
                  <a:lnTo>
                    <a:pt x="1307" y="652"/>
                  </a:lnTo>
                  <a:lnTo>
                    <a:pt x="1168" y="531"/>
                  </a:lnTo>
                  <a:lnTo>
                    <a:pt x="1026" y="396"/>
                  </a:lnTo>
                  <a:close/>
                  <a:moveTo>
                    <a:pt x="1869" y="1"/>
                  </a:moveTo>
                  <a:lnTo>
                    <a:pt x="1799" y="5"/>
                  </a:lnTo>
                  <a:lnTo>
                    <a:pt x="1795" y="42"/>
                  </a:lnTo>
                  <a:lnTo>
                    <a:pt x="1962" y="184"/>
                  </a:lnTo>
                  <a:lnTo>
                    <a:pt x="2090" y="320"/>
                  </a:lnTo>
                  <a:lnTo>
                    <a:pt x="2544" y="694"/>
                  </a:lnTo>
                  <a:lnTo>
                    <a:pt x="2644" y="787"/>
                  </a:lnTo>
                  <a:lnTo>
                    <a:pt x="2838" y="957"/>
                  </a:lnTo>
                  <a:lnTo>
                    <a:pt x="2980" y="1106"/>
                  </a:lnTo>
                  <a:lnTo>
                    <a:pt x="3268" y="1331"/>
                  </a:lnTo>
                  <a:lnTo>
                    <a:pt x="3299" y="1331"/>
                  </a:lnTo>
                  <a:lnTo>
                    <a:pt x="3303" y="1286"/>
                  </a:lnTo>
                  <a:lnTo>
                    <a:pt x="3171" y="1176"/>
                  </a:lnTo>
                  <a:lnTo>
                    <a:pt x="3029" y="1047"/>
                  </a:lnTo>
                  <a:lnTo>
                    <a:pt x="2856" y="874"/>
                  </a:lnTo>
                  <a:lnTo>
                    <a:pt x="2568" y="635"/>
                  </a:lnTo>
                  <a:lnTo>
                    <a:pt x="2440" y="531"/>
                  </a:lnTo>
                  <a:lnTo>
                    <a:pt x="2166" y="292"/>
                  </a:lnTo>
                  <a:lnTo>
                    <a:pt x="2031" y="160"/>
                  </a:lnTo>
                  <a:lnTo>
                    <a:pt x="1869" y="1"/>
                  </a:lnTo>
                  <a:close/>
                  <a:moveTo>
                    <a:pt x="857" y="642"/>
                  </a:moveTo>
                  <a:lnTo>
                    <a:pt x="839" y="680"/>
                  </a:lnTo>
                  <a:lnTo>
                    <a:pt x="981" y="843"/>
                  </a:lnTo>
                  <a:lnTo>
                    <a:pt x="1245" y="1089"/>
                  </a:lnTo>
                  <a:lnTo>
                    <a:pt x="1490" y="1297"/>
                  </a:lnTo>
                  <a:lnTo>
                    <a:pt x="1626" y="1414"/>
                  </a:lnTo>
                  <a:lnTo>
                    <a:pt x="1643" y="1363"/>
                  </a:lnTo>
                  <a:lnTo>
                    <a:pt x="1487" y="1200"/>
                  </a:lnTo>
                  <a:lnTo>
                    <a:pt x="1335" y="1078"/>
                  </a:lnTo>
                  <a:lnTo>
                    <a:pt x="950" y="715"/>
                  </a:lnTo>
                  <a:lnTo>
                    <a:pt x="877" y="652"/>
                  </a:lnTo>
                  <a:lnTo>
                    <a:pt x="857" y="642"/>
                  </a:lnTo>
                  <a:close/>
                  <a:moveTo>
                    <a:pt x="1480" y="70"/>
                  </a:moveTo>
                  <a:lnTo>
                    <a:pt x="1442" y="91"/>
                  </a:lnTo>
                  <a:lnTo>
                    <a:pt x="1498" y="160"/>
                  </a:lnTo>
                  <a:lnTo>
                    <a:pt x="1719" y="358"/>
                  </a:lnTo>
                  <a:lnTo>
                    <a:pt x="1879" y="496"/>
                  </a:lnTo>
                  <a:lnTo>
                    <a:pt x="2194" y="774"/>
                  </a:lnTo>
                  <a:lnTo>
                    <a:pt x="2336" y="915"/>
                  </a:lnTo>
                  <a:lnTo>
                    <a:pt x="2600" y="1161"/>
                  </a:lnTo>
                  <a:lnTo>
                    <a:pt x="2883" y="1377"/>
                  </a:lnTo>
                  <a:lnTo>
                    <a:pt x="3033" y="1511"/>
                  </a:lnTo>
                  <a:lnTo>
                    <a:pt x="3199" y="1671"/>
                  </a:lnTo>
                  <a:lnTo>
                    <a:pt x="3230" y="1657"/>
                  </a:lnTo>
                  <a:lnTo>
                    <a:pt x="3237" y="1626"/>
                  </a:lnTo>
                  <a:lnTo>
                    <a:pt x="3230" y="1612"/>
                  </a:lnTo>
                  <a:lnTo>
                    <a:pt x="3116" y="1494"/>
                  </a:lnTo>
                  <a:lnTo>
                    <a:pt x="2866" y="1286"/>
                  </a:lnTo>
                  <a:lnTo>
                    <a:pt x="2752" y="1176"/>
                  </a:lnTo>
                  <a:lnTo>
                    <a:pt x="2499" y="961"/>
                  </a:lnTo>
                  <a:lnTo>
                    <a:pt x="2218" y="715"/>
                  </a:lnTo>
                  <a:lnTo>
                    <a:pt x="2083" y="573"/>
                  </a:lnTo>
                  <a:lnTo>
                    <a:pt x="1781" y="320"/>
                  </a:lnTo>
                  <a:lnTo>
                    <a:pt x="1636" y="213"/>
                  </a:lnTo>
                  <a:lnTo>
                    <a:pt x="1480" y="70"/>
                  </a:lnTo>
                  <a:close/>
                  <a:moveTo>
                    <a:pt x="742" y="926"/>
                  </a:moveTo>
                  <a:lnTo>
                    <a:pt x="732" y="957"/>
                  </a:lnTo>
                  <a:lnTo>
                    <a:pt x="773" y="1033"/>
                  </a:lnTo>
                  <a:lnTo>
                    <a:pt x="905" y="1151"/>
                  </a:lnTo>
                  <a:lnTo>
                    <a:pt x="1193" y="1390"/>
                  </a:lnTo>
                  <a:lnTo>
                    <a:pt x="1341" y="1526"/>
                  </a:lnTo>
                  <a:lnTo>
                    <a:pt x="1515" y="1684"/>
                  </a:lnTo>
                  <a:lnTo>
                    <a:pt x="1543" y="1671"/>
                  </a:lnTo>
                  <a:lnTo>
                    <a:pt x="1553" y="1636"/>
                  </a:lnTo>
                  <a:lnTo>
                    <a:pt x="1560" y="1636"/>
                  </a:lnTo>
                  <a:lnTo>
                    <a:pt x="1553" y="1626"/>
                  </a:lnTo>
                  <a:lnTo>
                    <a:pt x="1390" y="1484"/>
                  </a:lnTo>
                  <a:lnTo>
                    <a:pt x="1255" y="1348"/>
                  </a:lnTo>
                  <a:lnTo>
                    <a:pt x="995" y="1127"/>
                  </a:lnTo>
                  <a:lnTo>
                    <a:pt x="815" y="974"/>
                  </a:lnTo>
                  <a:lnTo>
                    <a:pt x="742" y="926"/>
                  </a:lnTo>
                  <a:close/>
                  <a:moveTo>
                    <a:pt x="628" y="1214"/>
                  </a:moveTo>
                  <a:lnTo>
                    <a:pt x="614" y="1241"/>
                  </a:lnTo>
                  <a:lnTo>
                    <a:pt x="749" y="1390"/>
                  </a:lnTo>
                  <a:lnTo>
                    <a:pt x="1026" y="1643"/>
                  </a:lnTo>
                  <a:lnTo>
                    <a:pt x="1300" y="1868"/>
                  </a:lnTo>
                  <a:lnTo>
                    <a:pt x="1421" y="1980"/>
                  </a:lnTo>
                  <a:lnTo>
                    <a:pt x="1453" y="1965"/>
                  </a:lnTo>
                  <a:lnTo>
                    <a:pt x="1463" y="1934"/>
                  </a:lnTo>
                  <a:lnTo>
                    <a:pt x="1356" y="1817"/>
                  </a:lnTo>
                  <a:lnTo>
                    <a:pt x="1120" y="1619"/>
                  </a:lnTo>
                  <a:lnTo>
                    <a:pt x="881" y="1428"/>
                  </a:lnTo>
                  <a:lnTo>
                    <a:pt x="759" y="1318"/>
                  </a:lnTo>
                  <a:lnTo>
                    <a:pt x="628" y="1214"/>
                  </a:lnTo>
                  <a:close/>
                  <a:moveTo>
                    <a:pt x="2374" y="1214"/>
                  </a:moveTo>
                  <a:lnTo>
                    <a:pt x="2333" y="1252"/>
                  </a:lnTo>
                  <a:lnTo>
                    <a:pt x="2412" y="1338"/>
                  </a:lnTo>
                  <a:lnTo>
                    <a:pt x="2606" y="1511"/>
                  </a:lnTo>
                  <a:lnTo>
                    <a:pt x="3005" y="1882"/>
                  </a:lnTo>
                  <a:lnTo>
                    <a:pt x="3137" y="1986"/>
                  </a:lnTo>
                  <a:lnTo>
                    <a:pt x="3161" y="1959"/>
                  </a:lnTo>
                  <a:lnTo>
                    <a:pt x="3033" y="1796"/>
                  </a:lnTo>
                  <a:lnTo>
                    <a:pt x="2897" y="1668"/>
                  </a:lnTo>
                  <a:lnTo>
                    <a:pt x="2596" y="1414"/>
                  </a:lnTo>
                  <a:lnTo>
                    <a:pt x="2374" y="1214"/>
                  </a:lnTo>
                  <a:close/>
                  <a:moveTo>
                    <a:pt x="2211" y="1827"/>
                  </a:moveTo>
                  <a:lnTo>
                    <a:pt x="2187" y="1862"/>
                  </a:lnTo>
                  <a:lnTo>
                    <a:pt x="2315" y="2017"/>
                  </a:lnTo>
                  <a:lnTo>
                    <a:pt x="2488" y="2153"/>
                  </a:lnTo>
                  <a:lnTo>
                    <a:pt x="2547" y="2142"/>
                  </a:lnTo>
                  <a:lnTo>
                    <a:pt x="2371" y="1975"/>
                  </a:lnTo>
                  <a:lnTo>
                    <a:pt x="2211" y="1827"/>
                  </a:lnTo>
                  <a:close/>
                  <a:moveTo>
                    <a:pt x="2274" y="1522"/>
                  </a:moveTo>
                  <a:lnTo>
                    <a:pt x="2264" y="1560"/>
                  </a:lnTo>
                  <a:lnTo>
                    <a:pt x="2291" y="1636"/>
                  </a:lnTo>
                  <a:lnTo>
                    <a:pt x="2485" y="1782"/>
                  </a:lnTo>
                  <a:lnTo>
                    <a:pt x="2662" y="1962"/>
                  </a:lnTo>
                  <a:lnTo>
                    <a:pt x="2800" y="2059"/>
                  </a:lnTo>
                  <a:lnTo>
                    <a:pt x="2929" y="2183"/>
                  </a:lnTo>
                  <a:lnTo>
                    <a:pt x="2980" y="2180"/>
                  </a:lnTo>
                  <a:lnTo>
                    <a:pt x="2856" y="2017"/>
                  </a:lnTo>
                  <a:lnTo>
                    <a:pt x="2717" y="1913"/>
                  </a:lnTo>
                  <a:lnTo>
                    <a:pt x="2613" y="1803"/>
                  </a:lnTo>
                  <a:lnTo>
                    <a:pt x="2447" y="1650"/>
                  </a:lnTo>
                  <a:lnTo>
                    <a:pt x="2274" y="1522"/>
                  </a:lnTo>
                  <a:close/>
                  <a:moveTo>
                    <a:pt x="531" y="1497"/>
                  </a:moveTo>
                  <a:lnTo>
                    <a:pt x="527" y="1543"/>
                  </a:lnTo>
                  <a:lnTo>
                    <a:pt x="628" y="1668"/>
                  </a:lnTo>
                  <a:lnTo>
                    <a:pt x="815" y="1796"/>
                  </a:lnTo>
                  <a:lnTo>
                    <a:pt x="1023" y="2010"/>
                  </a:lnTo>
                  <a:lnTo>
                    <a:pt x="1352" y="2295"/>
                  </a:lnTo>
                  <a:lnTo>
                    <a:pt x="1362" y="2267"/>
                  </a:lnTo>
                  <a:lnTo>
                    <a:pt x="1213" y="2079"/>
                  </a:lnTo>
                  <a:lnTo>
                    <a:pt x="735" y="1643"/>
                  </a:lnTo>
                  <a:lnTo>
                    <a:pt x="548" y="1497"/>
                  </a:lnTo>
                  <a:close/>
                  <a:moveTo>
                    <a:pt x="455" y="1793"/>
                  </a:moveTo>
                  <a:lnTo>
                    <a:pt x="447" y="1830"/>
                  </a:lnTo>
                  <a:lnTo>
                    <a:pt x="513" y="1951"/>
                  </a:lnTo>
                  <a:lnTo>
                    <a:pt x="788" y="2177"/>
                  </a:lnTo>
                  <a:lnTo>
                    <a:pt x="1106" y="2447"/>
                  </a:lnTo>
                  <a:lnTo>
                    <a:pt x="1255" y="2603"/>
                  </a:lnTo>
                  <a:lnTo>
                    <a:pt x="1290" y="2607"/>
                  </a:lnTo>
                  <a:lnTo>
                    <a:pt x="1293" y="2554"/>
                  </a:lnTo>
                  <a:lnTo>
                    <a:pt x="1258" y="2506"/>
                  </a:lnTo>
                  <a:lnTo>
                    <a:pt x="1065" y="2326"/>
                  </a:lnTo>
                  <a:lnTo>
                    <a:pt x="908" y="2183"/>
                  </a:lnTo>
                  <a:lnTo>
                    <a:pt x="635" y="1959"/>
                  </a:lnTo>
                  <a:lnTo>
                    <a:pt x="492" y="1817"/>
                  </a:lnTo>
                  <a:lnTo>
                    <a:pt x="455" y="1793"/>
                  </a:lnTo>
                  <a:close/>
                  <a:moveTo>
                    <a:pt x="393" y="2118"/>
                  </a:moveTo>
                  <a:lnTo>
                    <a:pt x="361" y="2153"/>
                  </a:lnTo>
                  <a:lnTo>
                    <a:pt x="468" y="2277"/>
                  </a:lnTo>
                  <a:lnTo>
                    <a:pt x="596" y="2399"/>
                  </a:lnTo>
                  <a:lnTo>
                    <a:pt x="777" y="2533"/>
                  </a:lnTo>
                  <a:lnTo>
                    <a:pt x="884" y="2645"/>
                  </a:lnTo>
                  <a:lnTo>
                    <a:pt x="1082" y="2842"/>
                  </a:lnTo>
                  <a:lnTo>
                    <a:pt x="1199" y="2936"/>
                  </a:lnTo>
                  <a:lnTo>
                    <a:pt x="1213" y="2901"/>
                  </a:lnTo>
                  <a:lnTo>
                    <a:pt x="1217" y="2863"/>
                  </a:lnTo>
                  <a:lnTo>
                    <a:pt x="1095" y="2745"/>
                  </a:lnTo>
                  <a:lnTo>
                    <a:pt x="933" y="2578"/>
                  </a:lnTo>
                  <a:lnTo>
                    <a:pt x="708" y="2388"/>
                  </a:lnTo>
                  <a:lnTo>
                    <a:pt x="551" y="2246"/>
                  </a:lnTo>
                  <a:lnTo>
                    <a:pt x="393" y="2118"/>
                  </a:lnTo>
                  <a:close/>
                  <a:moveTo>
                    <a:pt x="292" y="2433"/>
                  </a:moveTo>
                  <a:lnTo>
                    <a:pt x="275" y="2492"/>
                  </a:lnTo>
                  <a:lnTo>
                    <a:pt x="576" y="2770"/>
                  </a:lnTo>
                  <a:lnTo>
                    <a:pt x="711" y="2887"/>
                  </a:lnTo>
                  <a:lnTo>
                    <a:pt x="999" y="3136"/>
                  </a:lnTo>
                  <a:lnTo>
                    <a:pt x="1099" y="3223"/>
                  </a:lnTo>
                  <a:lnTo>
                    <a:pt x="1127" y="3254"/>
                  </a:lnTo>
                  <a:lnTo>
                    <a:pt x="1154" y="3209"/>
                  </a:lnTo>
                  <a:lnTo>
                    <a:pt x="981" y="3022"/>
                  </a:lnTo>
                  <a:lnTo>
                    <a:pt x="503" y="2592"/>
                  </a:lnTo>
                  <a:lnTo>
                    <a:pt x="292" y="2433"/>
                  </a:lnTo>
                  <a:close/>
                  <a:moveTo>
                    <a:pt x="219" y="2721"/>
                  </a:moveTo>
                  <a:lnTo>
                    <a:pt x="215" y="2780"/>
                  </a:lnTo>
                  <a:lnTo>
                    <a:pt x="364" y="2953"/>
                  </a:lnTo>
                  <a:lnTo>
                    <a:pt x="521" y="3081"/>
                  </a:lnTo>
                  <a:lnTo>
                    <a:pt x="929" y="3431"/>
                  </a:lnTo>
                  <a:lnTo>
                    <a:pt x="1058" y="3570"/>
                  </a:lnTo>
                  <a:lnTo>
                    <a:pt x="1095" y="3566"/>
                  </a:lnTo>
                  <a:lnTo>
                    <a:pt x="1092" y="3507"/>
                  </a:lnTo>
                  <a:lnTo>
                    <a:pt x="978" y="3389"/>
                  </a:lnTo>
                  <a:lnTo>
                    <a:pt x="863" y="3279"/>
                  </a:lnTo>
                  <a:lnTo>
                    <a:pt x="583" y="3047"/>
                  </a:lnTo>
                  <a:lnTo>
                    <a:pt x="409" y="2911"/>
                  </a:lnTo>
                  <a:lnTo>
                    <a:pt x="240" y="2738"/>
                  </a:lnTo>
                  <a:lnTo>
                    <a:pt x="219" y="2721"/>
                  </a:lnTo>
                  <a:close/>
                  <a:moveTo>
                    <a:pt x="2516" y="3320"/>
                  </a:moveTo>
                  <a:lnTo>
                    <a:pt x="2738" y="3535"/>
                  </a:lnTo>
                  <a:lnTo>
                    <a:pt x="2866" y="3629"/>
                  </a:lnTo>
                  <a:lnTo>
                    <a:pt x="2876" y="3587"/>
                  </a:lnTo>
                  <a:lnTo>
                    <a:pt x="2755" y="3466"/>
                  </a:lnTo>
                  <a:lnTo>
                    <a:pt x="2596" y="3323"/>
                  </a:lnTo>
                  <a:lnTo>
                    <a:pt x="2516" y="3320"/>
                  </a:lnTo>
                  <a:close/>
                  <a:moveTo>
                    <a:pt x="150" y="3029"/>
                  </a:moveTo>
                  <a:lnTo>
                    <a:pt x="153" y="3085"/>
                  </a:lnTo>
                  <a:lnTo>
                    <a:pt x="316" y="3279"/>
                  </a:lnTo>
                  <a:lnTo>
                    <a:pt x="617" y="3555"/>
                  </a:lnTo>
                  <a:lnTo>
                    <a:pt x="746" y="3659"/>
                  </a:lnTo>
                  <a:lnTo>
                    <a:pt x="1026" y="3899"/>
                  </a:lnTo>
                  <a:lnTo>
                    <a:pt x="1037" y="3861"/>
                  </a:lnTo>
                  <a:lnTo>
                    <a:pt x="895" y="3705"/>
                  </a:lnTo>
                  <a:lnTo>
                    <a:pt x="621" y="3480"/>
                  </a:lnTo>
                  <a:lnTo>
                    <a:pt x="492" y="3341"/>
                  </a:lnTo>
                  <a:lnTo>
                    <a:pt x="264" y="3119"/>
                  </a:lnTo>
                  <a:lnTo>
                    <a:pt x="150" y="3029"/>
                  </a:lnTo>
                  <a:close/>
                  <a:moveTo>
                    <a:pt x="2038" y="3264"/>
                  </a:moveTo>
                  <a:lnTo>
                    <a:pt x="2187" y="3414"/>
                  </a:lnTo>
                  <a:lnTo>
                    <a:pt x="2644" y="3833"/>
                  </a:lnTo>
                  <a:lnTo>
                    <a:pt x="2804" y="3947"/>
                  </a:lnTo>
                  <a:lnTo>
                    <a:pt x="2807" y="3881"/>
                  </a:lnTo>
                  <a:lnTo>
                    <a:pt x="2426" y="3545"/>
                  </a:lnTo>
                  <a:lnTo>
                    <a:pt x="2235" y="3365"/>
                  </a:lnTo>
                  <a:lnTo>
                    <a:pt x="2104" y="3269"/>
                  </a:lnTo>
                  <a:lnTo>
                    <a:pt x="2038" y="3264"/>
                  </a:lnTo>
                  <a:close/>
                  <a:moveTo>
                    <a:pt x="1885" y="3435"/>
                  </a:moveTo>
                  <a:lnTo>
                    <a:pt x="1861" y="3472"/>
                  </a:lnTo>
                  <a:lnTo>
                    <a:pt x="1973" y="3629"/>
                  </a:lnTo>
                  <a:lnTo>
                    <a:pt x="2232" y="3857"/>
                  </a:lnTo>
                  <a:lnTo>
                    <a:pt x="2368" y="3985"/>
                  </a:lnTo>
                  <a:lnTo>
                    <a:pt x="2509" y="4096"/>
                  </a:lnTo>
                  <a:lnTo>
                    <a:pt x="2654" y="4225"/>
                  </a:lnTo>
                  <a:lnTo>
                    <a:pt x="2689" y="4249"/>
                  </a:lnTo>
                  <a:lnTo>
                    <a:pt x="2728" y="4235"/>
                  </a:lnTo>
                  <a:lnTo>
                    <a:pt x="2731" y="4211"/>
                  </a:lnTo>
                  <a:lnTo>
                    <a:pt x="2724" y="4190"/>
                  </a:lnTo>
                  <a:lnTo>
                    <a:pt x="2571" y="4062"/>
                  </a:lnTo>
                  <a:lnTo>
                    <a:pt x="2309" y="3833"/>
                  </a:lnTo>
                  <a:lnTo>
                    <a:pt x="2187" y="3712"/>
                  </a:lnTo>
                  <a:lnTo>
                    <a:pt x="1986" y="3525"/>
                  </a:lnTo>
                  <a:lnTo>
                    <a:pt x="1885" y="3435"/>
                  </a:lnTo>
                  <a:close/>
                  <a:moveTo>
                    <a:pt x="1778" y="3743"/>
                  </a:moveTo>
                  <a:lnTo>
                    <a:pt x="1768" y="3795"/>
                  </a:lnTo>
                  <a:lnTo>
                    <a:pt x="1882" y="3930"/>
                  </a:lnTo>
                  <a:lnTo>
                    <a:pt x="2156" y="4145"/>
                  </a:lnTo>
                  <a:lnTo>
                    <a:pt x="2312" y="4280"/>
                  </a:lnTo>
                  <a:lnTo>
                    <a:pt x="2457" y="4408"/>
                  </a:lnTo>
                  <a:lnTo>
                    <a:pt x="2606" y="4571"/>
                  </a:lnTo>
                  <a:lnTo>
                    <a:pt x="2630" y="4529"/>
                  </a:lnTo>
                  <a:lnTo>
                    <a:pt x="2467" y="4325"/>
                  </a:lnTo>
                  <a:lnTo>
                    <a:pt x="2125" y="4038"/>
                  </a:lnTo>
                  <a:lnTo>
                    <a:pt x="1965" y="3896"/>
                  </a:lnTo>
                  <a:lnTo>
                    <a:pt x="1785" y="3760"/>
                  </a:lnTo>
                  <a:lnTo>
                    <a:pt x="1778" y="3743"/>
                  </a:lnTo>
                  <a:close/>
                  <a:moveTo>
                    <a:pt x="1688" y="4038"/>
                  </a:moveTo>
                  <a:lnTo>
                    <a:pt x="1671" y="4065"/>
                  </a:lnTo>
                  <a:lnTo>
                    <a:pt x="1667" y="4110"/>
                  </a:lnTo>
                  <a:lnTo>
                    <a:pt x="1934" y="4356"/>
                  </a:lnTo>
                  <a:lnTo>
                    <a:pt x="2163" y="4547"/>
                  </a:lnTo>
                  <a:lnTo>
                    <a:pt x="2315" y="4675"/>
                  </a:lnTo>
                  <a:lnTo>
                    <a:pt x="2488" y="4810"/>
                  </a:lnTo>
                  <a:lnTo>
                    <a:pt x="2513" y="4782"/>
                  </a:lnTo>
                  <a:lnTo>
                    <a:pt x="2513" y="4737"/>
                  </a:lnTo>
                  <a:lnTo>
                    <a:pt x="2083" y="4374"/>
                  </a:lnTo>
                  <a:lnTo>
                    <a:pt x="1844" y="4187"/>
                  </a:lnTo>
                  <a:lnTo>
                    <a:pt x="1688" y="4038"/>
                  </a:lnTo>
                  <a:close/>
                  <a:moveTo>
                    <a:pt x="1539" y="4270"/>
                  </a:moveTo>
                  <a:lnTo>
                    <a:pt x="1508" y="4283"/>
                  </a:lnTo>
                  <a:lnTo>
                    <a:pt x="1498" y="4318"/>
                  </a:lnTo>
                  <a:lnTo>
                    <a:pt x="1650" y="4460"/>
                  </a:lnTo>
                  <a:lnTo>
                    <a:pt x="1906" y="4699"/>
                  </a:lnTo>
                  <a:lnTo>
                    <a:pt x="2045" y="4817"/>
                  </a:lnTo>
                  <a:lnTo>
                    <a:pt x="2173" y="4921"/>
                  </a:lnTo>
                  <a:lnTo>
                    <a:pt x="2333" y="5042"/>
                  </a:lnTo>
                  <a:lnTo>
                    <a:pt x="2363" y="5007"/>
                  </a:lnTo>
                  <a:lnTo>
                    <a:pt x="2309" y="4945"/>
                  </a:lnTo>
                  <a:lnTo>
                    <a:pt x="2121" y="4769"/>
                  </a:lnTo>
                  <a:lnTo>
                    <a:pt x="1986" y="4657"/>
                  </a:lnTo>
                  <a:lnTo>
                    <a:pt x="1691" y="4404"/>
                  </a:lnTo>
                  <a:lnTo>
                    <a:pt x="1539" y="4270"/>
                  </a:lnTo>
                  <a:close/>
                  <a:moveTo>
                    <a:pt x="105" y="3393"/>
                  </a:moveTo>
                  <a:lnTo>
                    <a:pt x="84" y="3407"/>
                  </a:lnTo>
                  <a:lnTo>
                    <a:pt x="94" y="3469"/>
                  </a:lnTo>
                  <a:lnTo>
                    <a:pt x="281" y="3611"/>
                  </a:lnTo>
                  <a:lnTo>
                    <a:pt x="438" y="3777"/>
                  </a:lnTo>
                  <a:lnTo>
                    <a:pt x="777" y="4065"/>
                  </a:lnTo>
                  <a:lnTo>
                    <a:pt x="1040" y="4318"/>
                  </a:lnTo>
                  <a:lnTo>
                    <a:pt x="1255" y="4508"/>
                  </a:lnTo>
                  <a:lnTo>
                    <a:pt x="1394" y="4595"/>
                  </a:lnTo>
                  <a:lnTo>
                    <a:pt x="1588" y="4772"/>
                  </a:lnTo>
                  <a:lnTo>
                    <a:pt x="1882" y="5049"/>
                  </a:lnTo>
                  <a:lnTo>
                    <a:pt x="2077" y="5223"/>
                  </a:lnTo>
                  <a:lnTo>
                    <a:pt x="2121" y="5194"/>
                  </a:lnTo>
                  <a:lnTo>
                    <a:pt x="2066" y="5132"/>
                  </a:lnTo>
                  <a:lnTo>
                    <a:pt x="1872" y="4927"/>
                  </a:lnTo>
                  <a:lnTo>
                    <a:pt x="1712" y="4807"/>
                  </a:lnTo>
                  <a:lnTo>
                    <a:pt x="1477" y="4585"/>
                  </a:lnTo>
                  <a:lnTo>
                    <a:pt x="1196" y="4363"/>
                  </a:lnTo>
                  <a:lnTo>
                    <a:pt x="912" y="4086"/>
                  </a:lnTo>
                  <a:lnTo>
                    <a:pt x="524" y="3760"/>
                  </a:lnTo>
                  <a:lnTo>
                    <a:pt x="396" y="3625"/>
                  </a:lnTo>
                  <a:lnTo>
                    <a:pt x="243" y="3497"/>
                  </a:lnTo>
                  <a:lnTo>
                    <a:pt x="105" y="3393"/>
                  </a:lnTo>
                  <a:close/>
                  <a:moveTo>
                    <a:pt x="53" y="3698"/>
                  </a:moveTo>
                  <a:lnTo>
                    <a:pt x="35" y="3750"/>
                  </a:lnTo>
                  <a:lnTo>
                    <a:pt x="112" y="3851"/>
                  </a:lnTo>
                  <a:lnTo>
                    <a:pt x="299" y="4017"/>
                  </a:lnTo>
                  <a:lnTo>
                    <a:pt x="541" y="4246"/>
                  </a:lnTo>
                  <a:lnTo>
                    <a:pt x="670" y="4363"/>
                  </a:lnTo>
                  <a:lnTo>
                    <a:pt x="822" y="4478"/>
                  </a:lnTo>
                  <a:lnTo>
                    <a:pt x="988" y="4612"/>
                  </a:lnTo>
                  <a:lnTo>
                    <a:pt x="1130" y="4755"/>
                  </a:lnTo>
                  <a:lnTo>
                    <a:pt x="1439" y="5018"/>
                  </a:lnTo>
                  <a:lnTo>
                    <a:pt x="1588" y="5167"/>
                  </a:lnTo>
                  <a:lnTo>
                    <a:pt x="1754" y="5302"/>
                  </a:lnTo>
                  <a:lnTo>
                    <a:pt x="1799" y="5306"/>
                  </a:lnTo>
                  <a:lnTo>
                    <a:pt x="1830" y="5292"/>
                  </a:lnTo>
                  <a:lnTo>
                    <a:pt x="1775" y="5229"/>
                  </a:lnTo>
                  <a:lnTo>
                    <a:pt x="1674" y="5150"/>
                  </a:lnTo>
                  <a:lnTo>
                    <a:pt x="1213" y="4730"/>
                  </a:lnTo>
                  <a:lnTo>
                    <a:pt x="943" y="4491"/>
                  </a:lnTo>
                  <a:lnTo>
                    <a:pt x="697" y="4283"/>
                  </a:lnTo>
                  <a:lnTo>
                    <a:pt x="468" y="4068"/>
                  </a:lnTo>
                  <a:lnTo>
                    <a:pt x="195" y="3822"/>
                  </a:lnTo>
                  <a:lnTo>
                    <a:pt x="53" y="3698"/>
                  </a:lnTo>
                  <a:close/>
                  <a:moveTo>
                    <a:pt x="18" y="4449"/>
                  </a:moveTo>
                  <a:lnTo>
                    <a:pt x="25" y="4516"/>
                  </a:lnTo>
                  <a:lnTo>
                    <a:pt x="185" y="4695"/>
                  </a:lnTo>
                  <a:lnTo>
                    <a:pt x="430" y="4903"/>
                  </a:lnTo>
                  <a:lnTo>
                    <a:pt x="596" y="5056"/>
                  </a:lnTo>
                  <a:lnTo>
                    <a:pt x="739" y="5174"/>
                  </a:lnTo>
                  <a:lnTo>
                    <a:pt x="926" y="5313"/>
                  </a:lnTo>
                  <a:lnTo>
                    <a:pt x="926" y="5313"/>
                  </a:lnTo>
                  <a:lnTo>
                    <a:pt x="874" y="5188"/>
                  </a:lnTo>
                  <a:lnTo>
                    <a:pt x="635" y="5004"/>
                  </a:lnTo>
                  <a:lnTo>
                    <a:pt x="545" y="4903"/>
                  </a:lnTo>
                  <a:lnTo>
                    <a:pt x="191" y="4592"/>
                  </a:lnTo>
                  <a:lnTo>
                    <a:pt x="18" y="4449"/>
                  </a:lnTo>
                  <a:close/>
                  <a:moveTo>
                    <a:pt x="18" y="4062"/>
                  </a:moveTo>
                  <a:lnTo>
                    <a:pt x="1" y="4113"/>
                  </a:lnTo>
                  <a:lnTo>
                    <a:pt x="56" y="4190"/>
                  </a:lnTo>
                  <a:lnTo>
                    <a:pt x="233" y="4370"/>
                  </a:lnTo>
                  <a:lnTo>
                    <a:pt x="417" y="4502"/>
                  </a:lnTo>
                  <a:lnTo>
                    <a:pt x="521" y="4609"/>
                  </a:lnTo>
                  <a:lnTo>
                    <a:pt x="652" y="4699"/>
                  </a:lnTo>
                  <a:lnTo>
                    <a:pt x="725" y="4779"/>
                  </a:lnTo>
                  <a:lnTo>
                    <a:pt x="940" y="4977"/>
                  </a:lnTo>
                  <a:lnTo>
                    <a:pt x="1120" y="5111"/>
                  </a:lnTo>
                  <a:lnTo>
                    <a:pt x="1217" y="5223"/>
                  </a:lnTo>
                  <a:lnTo>
                    <a:pt x="1383" y="5343"/>
                  </a:lnTo>
                  <a:lnTo>
                    <a:pt x="1383" y="5343"/>
                  </a:lnTo>
                  <a:lnTo>
                    <a:pt x="1366" y="5268"/>
                  </a:lnTo>
                  <a:lnTo>
                    <a:pt x="1137" y="5052"/>
                  </a:lnTo>
                  <a:lnTo>
                    <a:pt x="978" y="4918"/>
                  </a:lnTo>
                  <a:lnTo>
                    <a:pt x="791" y="4765"/>
                  </a:lnTo>
                  <a:lnTo>
                    <a:pt x="694" y="4641"/>
                  </a:lnTo>
                  <a:lnTo>
                    <a:pt x="562" y="4547"/>
                  </a:lnTo>
                  <a:lnTo>
                    <a:pt x="486" y="4474"/>
                  </a:lnTo>
                  <a:lnTo>
                    <a:pt x="295" y="4321"/>
                  </a:lnTo>
                  <a:lnTo>
                    <a:pt x="97" y="4124"/>
                  </a:lnTo>
                  <a:lnTo>
                    <a:pt x="18" y="40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218;p57">
              <a:extLst>
                <a:ext uri="{FF2B5EF4-FFF2-40B4-BE49-F238E27FC236}">
                  <a16:creationId xmlns:a16="http://schemas.microsoft.com/office/drawing/2014/main" id="{3D93A0E1-4730-4B2A-8154-7CDEC07903A0}"/>
                </a:ext>
              </a:extLst>
            </p:cNvPr>
            <p:cNvSpPr/>
            <p:nvPr/>
          </p:nvSpPr>
          <p:spPr>
            <a:xfrm>
              <a:off x="5417325" y="2167325"/>
              <a:ext cx="99300" cy="132025"/>
            </a:xfrm>
            <a:custGeom>
              <a:avLst/>
              <a:gdLst/>
              <a:ahLst/>
              <a:cxnLst/>
              <a:rect l="l" t="t" r="r" b="b"/>
              <a:pathLst>
                <a:path w="3972" h="5281" extrusionOk="0">
                  <a:moveTo>
                    <a:pt x="2148" y="32"/>
                  </a:moveTo>
                  <a:lnTo>
                    <a:pt x="2048" y="42"/>
                  </a:lnTo>
                  <a:lnTo>
                    <a:pt x="2249" y="240"/>
                  </a:lnTo>
                  <a:lnTo>
                    <a:pt x="2262" y="129"/>
                  </a:lnTo>
                  <a:lnTo>
                    <a:pt x="2148" y="32"/>
                  </a:lnTo>
                  <a:close/>
                  <a:moveTo>
                    <a:pt x="1653" y="7"/>
                  </a:moveTo>
                  <a:lnTo>
                    <a:pt x="1916" y="257"/>
                  </a:lnTo>
                  <a:lnTo>
                    <a:pt x="2166" y="517"/>
                  </a:lnTo>
                  <a:lnTo>
                    <a:pt x="2207" y="444"/>
                  </a:lnTo>
                  <a:lnTo>
                    <a:pt x="2134" y="375"/>
                  </a:lnTo>
                  <a:lnTo>
                    <a:pt x="1965" y="208"/>
                  </a:lnTo>
                  <a:lnTo>
                    <a:pt x="1750" y="25"/>
                  </a:lnTo>
                  <a:lnTo>
                    <a:pt x="1653" y="7"/>
                  </a:lnTo>
                  <a:close/>
                  <a:moveTo>
                    <a:pt x="3458" y="95"/>
                  </a:moveTo>
                  <a:lnTo>
                    <a:pt x="3957" y="589"/>
                  </a:lnTo>
                  <a:lnTo>
                    <a:pt x="3971" y="485"/>
                  </a:lnTo>
                  <a:lnTo>
                    <a:pt x="3770" y="298"/>
                  </a:lnTo>
                  <a:lnTo>
                    <a:pt x="3548" y="115"/>
                  </a:lnTo>
                  <a:lnTo>
                    <a:pt x="3458" y="95"/>
                  </a:lnTo>
                  <a:close/>
                  <a:moveTo>
                    <a:pt x="1275" y="1"/>
                  </a:moveTo>
                  <a:lnTo>
                    <a:pt x="1185" y="18"/>
                  </a:lnTo>
                  <a:lnTo>
                    <a:pt x="1510" y="282"/>
                  </a:lnTo>
                  <a:lnTo>
                    <a:pt x="1667" y="416"/>
                  </a:lnTo>
                  <a:lnTo>
                    <a:pt x="1819" y="544"/>
                  </a:lnTo>
                  <a:lnTo>
                    <a:pt x="2117" y="835"/>
                  </a:lnTo>
                  <a:lnTo>
                    <a:pt x="2124" y="731"/>
                  </a:lnTo>
                  <a:lnTo>
                    <a:pt x="1955" y="565"/>
                  </a:lnTo>
                  <a:lnTo>
                    <a:pt x="1822" y="461"/>
                  </a:lnTo>
                  <a:lnTo>
                    <a:pt x="1694" y="351"/>
                  </a:lnTo>
                  <a:lnTo>
                    <a:pt x="1441" y="122"/>
                  </a:lnTo>
                  <a:lnTo>
                    <a:pt x="1275" y="1"/>
                  </a:lnTo>
                  <a:close/>
                  <a:moveTo>
                    <a:pt x="3111" y="98"/>
                  </a:moveTo>
                  <a:lnTo>
                    <a:pt x="3066" y="119"/>
                  </a:lnTo>
                  <a:lnTo>
                    <a:pt x="3194" y="243"/>
                  </a:lnTo>
                  <a:lnTo>
                    <a:pt x="3437" y="465"/>
                  </a:lnTo>
                  <a:lnTo>
                    <a:pt x="3704" y="711"/>
                  </a:lnTo>
                  <a:lnTo>
                    <a:pt x="3877" y="850"/>
                  </a:lnTo>
                  <a:lnTo>
                    <a:pt x="3909" y="797"/>
                  </a:lnTo>
                  <a:lnTo>
                    <a:pt x="3780" y="680"/>
                  </a:lnTo>
                  <a:lnTo>
                    <a:pt x="3551" y="472"/>
                  </a:lnTo>
                  <a:lnTo>
                    <a:pt x="3292" y="236"/>
                  </a:lnTo>
                  <a:lnTo>
                    <a:pt x="3111" y="98"/>
                  </a:lnTo>
                  <a:close/>
                  <a:moveTo>
                    <a:pt x="2962" y="351"/>
                  </a:moveTo>
                  <a:lnTo>
                    <a:pt x="2932" y="389"/>
                  </a:lnTo>
                  <a:lnTo>
                    <a:pt x="2983" y="440"/>
                  </a:lnTo>
                  <a:lnTo>
                    <a:pt x="3146" y="579"/>
                  </a:lnTo>
                  <a:lnTo>
                    <a:pt x="3426" y="832"/>
                  </a:lnTo>
                  <a:lnTo>
                    <a:pt x="3569" y="957"/>
                  </a:lnTo>
                  <a:lnTo>
                    <a:pt x="3776" y="1147"/>
                  </a:lnTo>
                  <a:lnTo>
                    <a:pt x="3853" y="1151"/>
                  </a:lnTo>
                  <a:lnTo>
                    <a:pt x="3766" y="1057"/>
                  </a:lnTo>
                  <a:lnTo>
                    <a:pt x="3618" y="922"/>
                  </a:lnTo>
                  <a:lnTo>
                    <a:pt x="3381" y="718"/>
                  </a:lnTo>
                  <a:lnTo>
                    <a:pt x="3115" y="472"/>
                  </a:lnTo>
                  <a:lnTo>
                    <a:pt x="2962" y="351"/>
                  </a:lnTo>
                  <a:close/>
                  <a:moveTo>
                    <a:pt x="1144" y="240"/>
                  </a:moveTo>
                  <a:lnTo>
                    <a:pt x="1126" y="285"/>
                  </a:lnTo>
                  <a:lnTo>
                    <a:pt x="1240" y="402"/>
                  </a:lnTo>
                  <a:lnTo>
                    <a:pt x="1368" y="520"/>
                  </a:lnTo>
                  <a:lnTo>
                    <a:pt x="1469" y="624"/>
                  </a:lnTo>
                  <a:lnTo>
                    <a:pt x="1608" y="722"/>
                  </a:lnTo>
                  <a:lnTo>
                    <a:pt x="1771" y="884"/>
                  </a:lnTo>
                  <a:lnTo>
                    <a:pt x="2054" y="1161"/>
                  </a:lnTo>
                  <a:lnTo>
                    <a:pt x="2068" y="1082"/>
                  </a:lnTo>
                  <a:lnTo>
                    <a:pt x="1934" y="939"/>
                  </a:lnTo>
                  <a:lnTo>
                    <a:pt x="1698" y="711"/>
                  </a:lnTo>
                  <a:lnTo>
                    <a:pt x="1525" y="573"/>
                  </a:lnTo>
                  <a:lnTo>
                    <a:pt x="1417" y="472"/>
                  </a:lnTo>
                  <a:lnTo>
                    <a:pt x="1272" y="357"/>
                  </a:lnTo>
                  <a:lnTo>
                    <a:pt x="1178" y="277"/>
                  </a:lnTo>
                  <a:lnTo>
                    <a:pt x="1144" y="240"/>
                  </a:lnTo>
                  <a:close/>
                  <a:moveTo>
                    <a:pt x="1067" y="559"/>
                  </a:moveTo>
                  <a:lnTo>
                    <a:pt x="1061" y="638"/>
                  </a:lnTo>
                  <a:lnTo>
                    <a:pt x="1456" y="988"/>
                  </a:lnTo>
                  <a:lnTo>
                    <a:pt x="1729" y="1234"/>
                  </a:lnTo>
                  <a:lnTo>
                    <a:pt x="1930" y="1408"/>
                  </a:lnTo>
                  <a:lnTo>
                    <a:pt x="1989" y="1428"/>
                  </a:lnTo>
                  <a:lnTo>
                    <a:pt x="1892" y="1265"/>
                  </a:lnTo>
                  <a:lnTo>
                    <a:pt x="1635" y="1033"/>
                  </a:lnTo>
                  <a:lnTo>
                    <a:pt x="1490" y="915"/>
                  </a:lnTo>
                  <a:lnTo>
                    <a:pt x="1338" y="794"/>
                  </a:lnTo>
                  <a:lnTo>
                    <a:pt x="1130" y="614"/>
                  </a:lnTo>
                  <a:lnTo>
                    <a:pt x="1067" y="559"/>
                  </a:lnTo>
                  <a:close/>
                  <a:moveTo>
                    <a:pt x="2869" y="704"/>
                  </a:moveTo>
                  <a:lnTo>
                    <a:pt x="3056" y="901"/>
                  </a:lnTo>
                  <a:lnTo>
                    <a:pt x="3198" y="1030"/>
                  </a:lnTo>
                  <a:lnTo>
                    <a:pt x="3485" y="1275"/>
                  </a:lnTo>
                  <a:lnTo>
                    <a:pt x="3621" y="1400"/>
                  </a:lnTo>
                  <a:lnTo>
                    <a:pt x="3770" y="1446"/>
                  </a:lnTo>
                  <a:lnTo>
                    <a:pt x="3610" y="1296"/>
                  </a:lnTo>
                  <a:lnTo>
                    <a:pt x="3188" y="929"/>
                  </a:lnTo>
                  <a:lnTo>
                    <a:pt x="3021" y="794"/>
                  </a:lnTo>
                  <a:lnTo>
                    <a:pt x="2869" y="704"/>
                  </a:lnTo>
                  <a:close/>
                  <a:moveTo>
                    <a:pt x="1032" y="898"/>
                  </a:moveTo>
                  <a:lnTo>
                    <a:pt x="994" y="933"/>
                  </a:lnTo>
                  <a:lnTo>
                    <a:pt x="1150" y="1092"/>
                  </a:lnTo>
                  <a:lnTo>
                    <a:pt x="1414" y="1345"/>
                  </a:lnTo>
                  <a:lnTo>
                    <a:pt x="1594" y="1487"/>
                  </a:lnTo>
                  <a:lnTo>
                    <a:pt x="1708" y="1605"/>
                  </a:lnTo>
                  <a:lnTo>
                    <a:pt x="1875" y="1733"/>
                  </a:lnTo>
                  <a:lnTo>
                    <a:pt x="1920" y="1709"/>
                  </a:lnTo>
                  <a:lnTo>
                    <a:pt x="1635" y="1438"/>
                  </a:lnTo>
                  <a:lnTo>
                    <a:pt x="1510" y="1348"/>
                  </a:lnTo>
                  <a:lnTo>
                    <a:pt x="1347" y="1200"/>
                  </a:lnTo>
                  <a:lnTo>
                    <a:pt x="1032" y="898"/>
                  </a:lnTo>
                  <a:close/>
                  <a:moveTo>
                    <a:pt x="2807" y="1030"/>
                  </a:moveTo>
                  <a:lnTo>
                    <a:pt x="2865" y="1092"/>
                  </a:lnTo>
                  <a:lnTo>
                    <a:pt x="3001" y="1220"/>
                  </a:lnTo>
                  <a:lnTo>
                    <a:pt x="3538" y="1702"/>
                  </a:lnTo>
                  <a:lnTo>
                    <a:pt x="3676" y="1747"/>
                  </a:lnTo>
                  <a:lnTo>
                    <a:pt x="3520" y="1584"/>
                  </a:lnTo>
                  <a:lnTo>
                    <a:pt x="3239" y="1338"/>
                  </a:lnTo>
                  <a:lnTo>
                    <a:pt x="3039" y="1186"/>
                  </a:lnTo>
                  <a:lnTo>
                    <a:pt x="2917" y="1051"/>
                  </a:lnTo>
                  <a:lnTo>
                    <a:pt x="2807" y="1030"/>
                  </a:lnTo>
                  <a:close/>
                  <a:moveTo>
                    <a:pt x="2758" y="1272"/>
                  </a:moveTo>
                  <a:lnTo>
                    <a:pt x="2748" y="1317"/>
                  </a:lnTo>
                  <a:lnTo>
                    <a:pt x="2858" y="1480"/>
                  </a:lnTo>
                  <a:lnTo>
                    <a:pt x="3119" y="1702"/>
                  </a:lnTo>
                  <a:lnTo>
                    <a:pt x="3268" y="1823"/>
                  </a:lnTo>
                  <a:lnTo>
                    <a:pt x="3503" y="2038"/>
                  </a:lnTo>
                  <a:lnTo>
                    <a:pt x="3613" y="2079"/>
                  </a:lnTo>
                  <a:lnTo>
                    <a:pt x="3579" y="2010"/>
                  </a:lnTo>
                  <a:lnTo>
                    <a:pt x="3431" y="1886"/>
                  </a:lnTo>
                  <a:lnTo>
                    <a:pt x="3285" y="1758"/>
                  </a:lnTo>
                  <a:lnTo>
                    <a:pt x="2893" y="1414"/>
                  </a:lnTo>
                  <a:lnTo>
                    <a:pt x="2758" y="1272"/>
                  </a:lnTo>
                  <a:close/>
                  <a:moveTo>
                    <a:pt x="2692" y="1622"/>
                  </a:moveTo>
                  <a:lnTo>
                    <a:pt x="2647" y="1657"/>
                  </a:lnTo>
                  <a:lnTo>
                    <a:pt x="2817" y="1813"/>
                  </a:lnTo>
                  <a:lnTo>
                    <a:pt x="2945" y="1927"/>
                  </a:lnTo>
                  <a:lnTo>
                    <a:pt x="3090" y="2045"/>
                  </a:lnTo>
                  <a:lnTo>
                    <a:pt x="3406" y="2340"/>
                  </a:lnTo>
                  <a:lnTo>
                    <a:pt x="3520" y="2433"/>
                  </a:lnTo>
                  <a:lnTo>
                    <a:pt x="3544" y="2374"/>
                  </a:lnTo>
                  <a:lnTo>
                    <a:pt x="3475" y="2291"/>
                  </a:lnTo>
                  <a:lnTo>
                    <a:pt x="3340" y="2194"/>
                  </a:lnTo>
                  <a:lnTo>
                    <a:pt x="3140" y="1996"/>
                  </a:lnTo>
                  <a:lnTo>
                    <a:pt x="2692" y="1622"/>
                  </a:lnTo>
                  <a:close/>
                  <a:moveTo>
                    <a:pt x="2592" y="1945"/>
                  </a:moveTo>
                  <a:lnTo>
                    <a:pt x="2612" y="2003"/>
                  </a:lnTo>
                  <a:lnTo>
                    <a:pt x="2654" y="2038"/>
                  </a:lnTo>
                  <a:lnTo>
                    <a:pt x="2748" y="2132"/>
                  </a:lnTo>
                  <a:lnTo>
                    <a:pt x="2990" y="2346"/>
                  </a:lnTo>
                  <a:lnTo>
                    <a:pt x="3451" y="2772"/>
                  </a:lnTo>
                  <a:lnTo>
                    <a:pt x="3458" y="2738"/>
                  </a:lnTo>
                  <a:lnTo>
                    <a:pt x="3327" y="2564"/>
                  </a:lnTo>
                  <a:lnTo>
                    <a:pt x="3184" y="2430"/>
                  </a:lnTo>
                  <a:lnTo>
                    <a:pt x="2883" y="2169"/>
                  </a:lnTo>
                  <a:lnTo>
                    <a:pt x="2675" y="1966"/>
                  </a:lnTo>
                  <a:lnTo>
                    <a:pt x="2592" y="1945"/>
                  </a:lnTo>
                  <a:close/>
                  <a:moveTo>
                    <a:pt x="2297" y="2107"/>
                  </a:moveTo>
                  <a:lnTo>
                    <a:pt x="2699" y="2481"/>
                  </a:lnTo>
                  <a:lnTo>
                    <a:pt x="2973" y="2717"/>
                  </a:lnTo>
                  <a:lnTo>
                    <a:pt x="3253" y="2956"/>
                  </a:lnTo>
                  <a:lnTo>
                    <a:pt x="3399" y="3039"/>
                  </a:lnTo>
                  <a:lnTo>
                    <a:pt x="3312" y="2932"/>
                  </a:lnTo>
                  <a:lnTo>
                    <a:pt x="3090" y="2717"/>
                  </a:lnTo>
                  <a:lnTo>
                    <a:pt x="2935" y="2582"/>
                  </a:lnTo>
                  <a:lnTo>
                    <a:pt x="2626" y="2305"/>
                  </a:lnTo>
                  <a:lnTo>
                    <a:pt x="2374" y="2111"/>
                  </a:lnTo>
                  <a:lnTo>
                    <a:pt x="2297" y="2107"/>
                  </a:lnTo>
                  <a:close/>
                  <a:moveTo>
                    <a:pt x="741" y="2145"/>
                  </a:moveTo>
                  <a:lnTo>
                    <a:pt x="696" y="2148"/>
                  </a:lnTo>
                  <a:lnTo>
                    <a:pt x="786" y="2287"/>
                  </a:lnTo>
                  <a:lnTo>
                    <a:pt x="949" y="2423"/>
                  </a:lnTo>
                  <a:lnTo>
                    <a:pt x="1123" y="2606"/>
                  </a:lnTo>
                  <a:lnTo>
                    <a:pt x="1258" y="2724"/>
                  </a:lnTo>
                  <a:lnTo>
                    <a:pt x="1410" y="2839"/>
                  </a:lnTo>
                  <a:lnTo>
                    <a:pt x="1560" y="2994"/>
                  </a:lnTo>
                  <a:lnTo>
                    <a:pt x="1784" y="3140"/>
                  </a:lnTo>
                  <a:lnTo>
                    <a:pt x="1851" y="3136"/>
                  </a:lnTo>
                  <a:lnTo>
                    <a:pt x="1802" y="3098"/>
                  </a:lnTo>
                  <a:lnTo>
                    <a:pt x="1614" y="2928"/>
                  </a:lnTo>
                  <a:lnTo>
                    <a:pt x="1451" y="2772"/>
                  </a:lnTo>
                  <a:lnTo>
                    <a:pt x="1313" y="2676"/>
                  </a:lnTo>
                  <a:lnTo>
                    <a:pt x="741" y="2145"/>
                  </a:lnTo>
                  <a:close/>
                  <a:moveTo>
                    <a:pt x="617" y="2513"/>
                  </a:moveTo>
                  <a:lnTo>
                    <a:pt x="679" y="2582"/>
                  </a:lnTo>
                  <a:lnTo>
                    <a:pt x="814" y="2706"/>
                  </a:lnTo>
                  <a:lnTo>
                    <a:pt x="960" y="2821"/>
                  </a:lnTo>
                  <a:lnTo>
                    <a:pt x="1032" y="2890"/>
                  </a:lnTo>
                  <a:lnTo>
                    <a:pt x="1248" y="3088"/>
                  </a:lnTo>
                  <a:lnTo>
                    <a:pt x="1462" y="3282"/>
                  </a:lnTo>
                  <a:lnTo>
                    <a:pt x="1528" y="3275"/>
                  </a:lnTo>
                  <a:lnTo>
                    <a:pt x="1389" y="3105"/>
                  </a:lnTo>
                  <a:lnTo>
                    <a:pt x="1144" y="2904"/>
                  </a:lnTo>
                  <a:lnTo>
                    <a:pt x="1002" y="2762"/>
                  </a:lnTo>
                  <a:lnTo>
                    <a:pt x="728" y="2540"/>
                  </a:lnTo>
                  <a:lnTo>
                    <a:pt x="617" y="2513"/>
                  </a:lnTo>
                  <a:close/>
                  <a:moveTo>
                    <a:pt x="911" y="1176"/>
                  </a:moveTo>
                  <a:lnTo>
                    <a:pt x="918" y="1220"/>
                  </a:lnTo>
                  <a:lnTo>
                    <a:pt x="1043" y="1383"/>
                  </a:lnTo>
                  <a:lnTo>
                    <a:pt x="1317" y="1622"/>
                  </a:lnTo>
                  <a:lnTo>
                    <a:pt x="1438" y="1740"/>
                  </a:lnTo>
                  <a:lnTo>
                    <a:pt x="1618" y="1886"/>
                  </a:lnTo>
                  <a:lnTo>
                    <a:pt x="1739" y="2028"/>
                  </a:lnTo>
                  <a:lnTo>
                    <a:pt x="1999" y="2218"/>
                  </a:lnTo>
                  <a:lnTo>
                    <a:pt x="2152" y="2346"/>
                  </a:lnTo>
                  <a:lnTo>
                    <a:pt x="2290" y="2502"/>
                  </a:lnTo>
                  <a:lnTo>
                    <a:pt x="2436" y="2617"/>
                  </a:lnTo>
                  <a:lnTo>
                    <a:pt x="2543" y="2717"/>
                  </a:lnTo>
                  <a:lnTo>
                    <a:pt x="2786" y="2938"/>
                  </a:lnTo>
                  <a:lnTo>
                    <a:pt x="3039" y="3160"/>
                  </a:lnTo>
                  <a:lnTo>
                    <a:pt x="3177" y="3258"/>
                  </a:lnTo>
                  <a:lnTo>
                    <a:pt x="3306" y="3379"/>
                  </a:lnTo>
                  <a:lnTo>
                    <a:pt x="3330" y="3348"/>
                  </a:lnTo>
                  <a:lnTo>
                    <a:pt x="3295" y="3264"/>
                  </a:lnTo>
                  <a:lnTo>
                    <a:pt x="3135" y="3136"/>
                  </a:lnTo>
                  <a:lnTo>
                    <a:pt x="3007" y="3042"/>
                  </a:lnTo>
                  <a:lnTo>
                    <a:pt x="2748" y="2818"/>
                  </a:lnTo>
                  <a:lnTo>
                    <a:pt x="2612" y="2706"/>
                  </a:lnTo>
                  <a:lnTo>
                    <a:pt x="2491" y="2582"/>
                  </a:lnTo>
                  <a:lnTo>
                    <a:pt x="2270" y="2367"/>
                  </a:lnTo>
                  <a:lnTo>
                    <a:pt x="2027" y="2132"/>
                  </a:lnTo>
                  <a:lnTo>
                    <a:pt x="1836" y="2017"/>
                  </a:lnTo>
                  <a:lnTo>
                    <a:pt x="1742" y="1920"/>
                  </a:lnTo>
                  <a:lnTo>
                    <a:pt x="1653" y="1820"/>
                  </a:lnTo>
                  <a:lnTo>
                    <a:pt x="1251" y="1477"/>
                  </a:lnTo>
                  <a:lnTo>
                    <a:pt x="1106" y="1352"/>
                  </a:lnTo>
                  <a:lnTo>
                    <a:pt x="943" y="1200"/>
                  </a:lnTo>
                  <a:lnTo>
                    <a:pt x="911" y="1176"/>
                  </a:lnTo>
                  <a:close/>
                  <a:moveTo>
                    <a:pt x="544" y="2755"/>
                  </a:moveTo>
                  <a:lnTo>
                    <a:pt x="541" y="2790"/>
                  </a:lnTo>
                  <a:lnTo>
                    <a:pt x="669" y="2946"/>
                  </a:lnTo>
                  <a:lnTo>
                    <a:pt x="1285" y="3493"/>
                  </a:lnTo>
                  <a:lnTo>
                    <a:pt x="1462" y="3562"/>
                  </a:lnTo>
                  <a:lnTo>
                    <a:pt x="1462" y="3562"/>
                  </a:lnTo>
                  <a:lnTo>
                    <a:pt x="1403" y="3493"/>
                  </a:lnTo>
                  <a:lnTo>
                    <a:pt x="1289" y="3407"/>
                  </a:lnTo>
                  <a:lnTo>
                    <a:pt x="1123" y="3254"/>
                  </a:lnTo>
                  <a:lnTo>
                    <a:pt x="894" y="3042"/>
                  </a:lnTo>
                  <a:lnTo>
                    <a:pt x="645" y="2825"/>
                  </a:lnTo>
                  <a:lnTo>
                    <a:pt x="544" y="2755"/>
                  </a:lnTo>
                  <a:close/>
                  <a:moveTo>
                    <a:pt x="859" y="1487"/>
                  </a:moveTo>
                  <a:lnTo>
                    <a:pt x="839" y="1574"/>
                  </a:lnTo>
                  <a:lnTo>
                    <a:pt x="1005" y="1712"/>
                  </a:lnTo>
                  <a:lnTo>
                    <a:pt x="1261" y="1961"/>
                  </a:lnTo>
                  <a:lnTo>
                    <a:pt x="1549" y="2201"/>
                  </a:lnTo>
                  <a:lnTo>
                    <a:pt x="1822" y="2447"/>
                  </a:lnTo>
                  <a:lnTo>
                    <a:pt x="2100" y="2710"/>
                  </a:lnTo>
                  <a:lnTo>
                    <a:pt x="2394" y="2970"/>
                  </a:lnTo>
                  <a:lnTo>
                    <a:pt x="2561" y="3109"/>
                  </a:lnTo>
                  <a:lnTo>
                    <a:pt x="3191" y="3670"/>
                  </a:lnTo>
                  <a:lnTo>
                    <a:pt x="3243" y="3659"/>
                  </a:lnTo>
                  <a:lnTo>
                    <a:pt x="2938" y="3351"/>
                  </a:lnTo>
                  <a:lnTo>
                    <a:pt x="2793" y="3229"/>
                  </a:lnTo>
                  <a:lnTo>
                    <a:pt x="2644" y="3074"/>
                  </a:lnTo>
                  <a:lnTo>
                    <a:pt x="2127" y="2644"/>
                  </a:lnTo>
                  <a:lnTo>
                    <a:pt x="1985" y="2502"/>
                  </a:lnTo>
                  <a:lnTo>
                    <a:pt x="1840" y="2374"/>
                  </a:lnTo>
                  <a:lnTo>
                    <a:pt x="1566" y="2135"/>
                  </a:lnTo>
                  <a:lnTo>
                    <a:pt x="1445" y="2031"/>
                  </a:lnTo>
                  <a:lnTo>
                    <a:pt x="1189" y="1803"/>
                  </a:lnTo>
                  <a:lnTo>
                    <a:pt x="859" y="1487"/>
                  </a:lnTo>
                  <a:close/>
                  <a:moveTo>
                    <a:pt x="471" y="3116"/>
                  </a:moveTo>
                  <a:lnTo>
                    <a:pt x="520" y="3178"/>
                  </a:lnTo>
                  <a:lnTo>
                    <a:pt x="686" y="3320"/>
                  </a:lnTo>
                  <a:lnTo>
                    <a:pt x="970" y="3576"/>
                  </a:lnTo>
                  <a:lnTo>
                    <a:pt x="1230" y="3826"/>
                  </a:lnTo>
                  <a:lnTo>
                    <a:pt x="1362" y="3895"/>
                  </a:lnTo>
                  <a:lnTo>
                    <a:pt x="1269" y="3777"/>
                  </a:lnTo>
                  <a:lnTo>
                    <a:pt x="1091" y="3597"/>
                  </a:lnTo>
                  <a:lnTo>
                    <a:pt x="960" y="3500"/>
                  </a:lnTo>
                  <a:lnTo>
                    <a:pt x="724" y="3279"/>
                  </a:lnTo>
                  <a:lnTo>
                    <a:pt x="537" y="3119"/>
                  </a:lnTo>
                  <a:lnTo>
                    <a:pt x="471" y="3116"/>
                  </a:lnTo>
                  <a:close/>
                  <a:moveTo>
                    <a:pt x="807" y="1851"/>
                  </a:moveTo>
                  <a:lnTo>
                    <a:pt x="780" y="1862"/>
                  </a:lnTo>
                  <a:lnTo>
                    <a:pt x="839" y="1979"/>
                  </a:lnTo>
                  <a:lnTo>
                    <a:pt x="1032" y="2153"/>
                  </a:lnTo>
                  <a:lnTo>
                    <a:pt x="1178" y="2263"/>
                  </a:lnTo>
                  <a:lnTo>
                    <a:pt x="1320" y="2385"/>
                  </a:lnTo>
                  <a:lnTo>
                    <a:pt x="1441" y="2516"/>
                  </a:lnTo>
                  <a:lnTo>
                    <a:pt x="1580" y="2631"/>
                  </a:lnTo>
                  <a:lnTo>
                    <a:pt x="2003" y="2987"/>
                  </a:lnTo>
                  <a:lnTo>
                    <a:pt x="2197" y="3140"/>
                  </a:lnTo>
                  <a:lnTo>
                    <a:pt x="2252" y="3216"/>
                  </a:lnTo>
                  <a:lnTo>
                    <a:pt x="2363" y="3306"/>
                  </a:lnTo>
                  <a:lnTo>
                    <a:pt x="2553" y="3486"/>
                  </a:lnTo>
                  <a:lnTo>
                    <a:pt x="2720" y="3621"/>
                  </a:lnTo>
                  <a:lnTo>
                    <a:pt x="2793" y="3701"/>
                  </a:lnTo>
                  <a:lnTo>
                    <a:pt x="2942" y="3822"/>
                  </a:lnTo>
                  <a:lnTo>
                    <a:pt x="3101" y="3971"/>
                  </a:lnTo>
                  <a:lnTo>
                    <a:pt x="3167" y="3968"/>
                  </a:lnTo>
                  <a:lnTo>
                    <a:pt x="3098" y="3867"/>
                  </a:lnTo>
                  <a:lnTo>
                    <a:pt x="2990" y="3770"/>
                  </a:lnTo>
                  <a:lnTo>
                    <a:pt x="2897" y="3698"/>
                  </a:lnTo>
                  <a:lnTo>
                    <a:pt x="2769" y="3573"/>
                  </a:lnTo>
                  <a:lnTo>
                    <a:pt x="2636" y="3469"/>
                  </a:lnTo>
                  <a:lnTo>
                    <a:pt x="2488" y="3327"/>
                  </a:lnTo>
                  <a:lnTo>
                    <a:pt x="2345" y="3199"/>
                  </a:lnTo>
                  <a:lnTo>
                    <a:pt x="2217" y="3074"/>
                  </a:lnTo>
                  <a:lnTo>
                    <a:pt x="1926" y="2842"/>
                  </a:lnTo>
                  <a:lnTo>
                    <a:pt x="1792" y="2714"/>
                  </a:lnTo>
                  <a:lnTo>
                    <a:pt x="1518" y="2478"/>
                  </a:lnTo>
                  <a:lnTo>
                    <a:pt x="1376" y="2336"/>
                  </a:lnTo>
                  <a:lnTo>
                    <a:pt x="1234" y="2207"/>
                  </a:lnTo>
                  <a:lnTo>
                    <a:pt x="1109" y="2111"/>
                  </a:lnTo>
                  <a:lnTo>
                    <a:pt x="973" y="2000"/>
                  </a:lnTo>
                  <a:lnTo>
                    <a:pt x="807" y="1851"/>
                  </a:lnTo>
                  <a:close/>
                  <a:moveTo>
                    <a:pt x="402" y="3417"/>
                  </a:moveTo>
                  <a:lnTo>
                    <a:pt x="513" y="3580"/>
                  </a:lnTo>
                  <a:lnTo>
                    <a:pt x="780" y="3805"/>
                  </a:lnTo>
                  <a:lnTo>
                    <a:pt x="908" y="3930"/>
                  </a:lnTo>
                  <a:lnTo>
                    <a:pt x="1043" y="4040"/>
                  </a:lnTo>
                  <a:lnTo>
                    <a:pt x="1216" y="4186"/>
                  </a:lnTo>
                  <a:lnTo>
                    <a:pt x="1278" y="4158"/>
                  </a:lnTo>
                  <a:lnTo>
                    <a:pt x="1106" y="3999"/>
                  </a:lnTo>
                  <a:lnTo>
                    <a:pt x="957" y="3881"/>
                  </a:lnTo>
                  <a:lnTo>
                    <a:pt x="682" y="3629"/>
                  </a:lnTo>
                  <a:lnTo>
                    <a:pt x="482" y="3445"/>
                  </a:lnTo>
                  <a:lnTo>
                    <a:pt x="402" y="3417"/>
                  </a:lnTo>
                  <a:close/>
                  <a:moveTo>
                    <a:pt x="2169" y="3528"/>
                  </a:moveTo>
                  <a:lnTo>
                    <a:pt x="2529" y="3822"/>
                  </a:lnTo>
                  <a:lnTo>
                    <a:pt x="2671" y="3950"/>
                  </a:lnTo>
                  <a:lnTo>
                    <a:pt x="2779" y="4082"/>
                  </a:lnTo>
                  <a:lnTo>
                    <a:pt x="2994" y="4266"/>
                  </a:lnTo>
                  <a:lnTo>
                    <a:pt x="3084" y="4276"/>
                  </a:lnTo>
                  <a:lnTo>
                    <a:pt x="3084" y="4276"/>
                  </a:lnTo>
                  <a:lnTo>
                    <a:pt x="2869" y="4078"/>
                  </a:lnTo>
                  <a:lnTo>
                    <a:pt x="2713" y="3899"/>
                  </a:lnTo>
                  <a:lnTo>
                    <a:pt x="2585" y="3781"/>
                  </a:lnTo>
                  <a:lnTo>
                    <a:pt x="2446" y="3666"/>
                  </a:lnTo>
                  <a:lnTo>
                    <a:pt x="2325" y="3555"/>
                  </a:lnTo>
                  <a:lnTo>
                    <a:pt x="2169" y="3528"/>
                  </a:lnTo>
                  <a:close/>
                  <a:moveTo>
                    <a:pt x="364" y="3715"/>
                  </a:moveTo>
                  <a:lnTo>
                    <a:pt x="322" y="3743"/>
                  </a:lnTo>
                  <a:lnTo>
                    <a:pt x="402" y="3850"/>
                  </a:lnTo>
                  <a:lnTo>
                    <a:pt x="1061" y="4432"/>
                  </a:lnTo>
                  <a:lnTo>
                    <a:pt x="1192" y="4536"/>
                  </a:lnTo>
                  <a:lnTo>
                    <a:pt x="1192" y="4484"/>
                  </a:lnTo>
                  <a:lnTo>
                    <a:pt x="1081" y="4342"/>
                  </a:lnTo>
                  <a:lnTo>
                    <a:pt x="821" y="4113"/>
                  </a:lnTo>
                  <a:lnTo>
                    <a:pt x="679" y="3992"/>
                  </a:lnTo>
                  <a:lnTo>
                    <a:pt x="541" y="3874"/>
                  </a:lnTo>
                  <a:lnTo>
                    <a:pt x="364" y="3715"/>
                  </a:lnTo>
                  <a:close/>
                  <a:moveTo>
                    <a:pt x="2093" y="3829"/>
                  </a:moveTo>
                  <a:lnTo>
                    <a:pt x="2179" y="3909"/>
                  </a:lnTo>
                  <a:lnTo>
                    <a:pt x="2360" y="4065"/>
                  </a:lnTo>
                  <a:lnTo>
                    <a:pt x="2502" y="4179"/>
                  </a:lnTo>
                  <a:lnTo>
                    <a:pt x="2636" y="4304"/>
                  </a:lnTo>
                  <a:lnTo>
                    <a:pt x="2769" y="4432"/>
                  </a:lnTo>
                  <a:lnTo>
                    <a:pt x="2962" y="4598"/>
                  </a:lnTo>
                  <a:lnTo>
                    <a:pt x="3036" y="4581"/>
                  </a:lnTo>
                  <a:lnTo>
                    <a:pt x="2952" y="4502"/>
                  </a:lnTo>
                  <a:lnTo>
                    <a:pt x="2810" y="4360"/>
                  </a:lnTo>
                  <a:lnTo>
                    <a:pt x="2571" y="4138"/>
                  </a:lnTo>
                  <a:lnTo>
                    <a:pt x="2270" y="3891"/>
                  </a:lnTo>
                  <a:lnTo>
                    <a:pt x="2093" y="3829"/>
                  </a:lnTo>
                  <a:close/>
                  <a:moveTo>
                    <a:pt x="287" y="4024"/>
                  </a:moveTo>
                  <a:lnTo>
                    <a:pt x="256" y="4037"/>
                  </a:lnTo>
                  <a:lnTo>
                    <a:pt x="388" y="4207"/>
                  </a:lnTo>
                  <a:lnTo>
                    <a:pt x="856" y="4643"/>
                  </a:lnTo>
                  <a:lnTo>
                    <a:pt x="984" y="4747"/>
                  </a:lnTo>
                  <a:lnTo>
                    <a:pt x="1140" y="4785"/>
                  </a:lnTo>
                  <a:lnTo>
                    <a:pt x="1019" y="4681"/>
                  </a:lnTo>
                  <a:lnTo>
                    <a:pt x="610" y="4311"/>
                  </a:lnTo>
                  <a:lnTo>
                    <a:pt x="458" y="4176"/>
                  </a:lnTo>
                  <a:lnTo>
                    <a:pt x="287" y="4024"/>
                  </a:lnTo>
                  <a:close/>
                  <a:moveTo>
                    <a:pt x="2024" y="4131"/>
                  </a:moveTo>
                  <a:lnTo>
                    <a:pt x="2204" y="4311"/>
                  </a:lnTo>
                  <a:lnTo>
                    <a:pt x="2453" y="4526"/>
                  </a:lnTo>
                  <a:lnTo>
                    <a:pt x="2675" y="4710"/>
                  </a:lnTo>
                  <a:lnTo>
                    <a:pt x="2820" y="4844"/>
                  </a:lnTo>
                  <a:lnTo>
                    <a:pt x="2977" y="4897"/>
                  </a:lnTo>
                  <a:lnTo>
                    <a:pt x="2408" y="4390"/>
                  </a:lnTo>
                  <a:lnTo>
                    <a:pt x="2172" y="4182"/>
                  </a:lnTo>
                  <a:lnTo>
                    <a:pt x="2024" y="4131"/>
                  </a:lnTo>
                  <a:close/>
                  <a:moveTo>
                    <a:pt x="201" y="4349"/>
                  </a:moveTo>
                  <a:lnTo>
                    <a:pt x="170" y="4377"/>
                  </a:lnTo>
                  <a:lnTo>
                    <a:pt x="354" y="4564"/>
                  </a:lnTo>
                  <a:lnTo>
                    <a:pt x="661" y="4851"/>
                  </a:lnTo>
                  <a:lnTo>
                    <a:pt x="814" y="4976"/>
                  </a:lnTo>
                  <a:lnTo>
                    <a:pt x="1008" y="5121"/>
                  </a:lnTo>
                  <a:lnTo>
                    <a:pt x="1056" y="5094"/>
                  </a:lnTo>
                  <a:lnTo>
                    <a:pt x="883" y="4934"/>
                  </a:lnTo>
                  <a:lnTo>
                    <a:pt x="738" y="4830"/>
                  </a:lnTo>
                  <a:lnTo>
                    <a:pt x="617" y="4713"/>
                  </a:lnTo>
                  <a:lnTo>
                    <a:pt x="367" y="4477"/>
                  </a:lnTo>
                  <a:lnTo>
                    <a:pt x="201" y="4349"/>
                  </a:lnTo>
                  <a:close/>
                  <a:moveTo>
                    <a:pt x="42" y="4928"/>
                  </a:moveTo>
                  <a:lnTo>
                    <a:pt x="0" y="5025"/>
                  </a:lnTo>
                  <a:lnTo>
                    <a:pt x="153" y="5135"/>
                  </a:lnTo>
                  <a:lnTo>
                    <a:pt x="197" y="5125"/>
                  </a:lnTo>
                  <a:lnTo>
                    <a:pt x="42" y="4928"/>
                  </a:lnTo>
                  <a:close/>
                  <a:moveTo>
                    <a:pt x="100" y="4671"/>
                  </a:moveTo>
                  <a:lnTo>
                    <a:pt x="90" y="4716"/>
                  </a:lnTo>
                  <a:lnTo>
                    <a:pt x="256" y="4851"/>
                  </a:lnTo>
                  <a:lnTo>
                    <a:pt x="624" y="5184"/>
                  </a:lnTo>
                  <a:lnTo>
                    <a:pt x="728" y="5167"/>
                  </a:lnTo>
                  <a:lnTo>
                    <a:pt x="582" y="5063"/>
                  </a:lnTo>
                  <a:lnTo>
                    <a:pt x="485" y="4952"/>
                  </a:lnTo>
                  <a:lnTo>
                    <a:pt x="346" y="4834"/>
                  </a:lnTo>
                  <a:lnTo>
                    <a:pt x="218" y="4737"/>
                  </a:lnTo>
                  <a:lnTo>
                    <a:pt x="100" y="4671"/>
                  </a:lnTo>
                  <a:close/>
                  <a:moveTo>
                    <a:pt x="1992" y="4422"/>
                  </a:moveTo>
                  <a:lnTo>
                    <a:pt x="1955" y="4470"/>
                  </a:lnTo>
                  <a:lnTo>
                    <a:pt x="2083" y="4581"/>
                  </a:lnTo>
                  <a:lnTo>
                    <a:pt x="2290" y="4779"/>
                  </a:lnTo>
                  <a:lnTo>
                    <a:pt x="2457" y="4900"/>
                  </a:lnTo>
                  <a:lnTo>
                    <a:pt x="2592" y="5042"/>
                  </a:lnTo>
                  <a:lnTo>
                    <a:pt x="2720" y="5146"/>
                  </a:lnTo>
                  <a:lnTo>
                    <a:pt x="2890" y="5209"/>
                  </a:lnTo>
                  <a:lnTo>
                    <a:pt x="2689" y="5017"/>
                  </a:lnTo>
                  <a:lnTo>
                    <a:pt x="2495" y="4859"/>
                  </a:lnTo>
                  <a:lnTo>
                    <a:pt x="2179" y="4564"/>
                  </a:lnTo>
                  <a:lnTo>
                    <a:pt x="1992" y="4422"/>
                  </a:lnTo>
                  <a:close/>
                  <a:moveTo>
                    <a:pt x="1854" y="5038"/>
                  </a:moveTo>
                  <a:lnTo>
                    <a:pt x="1843" y="5121"/>
                  </a:lnTo>
                  <a:lnTo>
                    <a:pt x="1965" y="5239"/>
                  </a:lnTo>
                  <a:lnTo>
                    <a:pt x="2083" y="5260"/>
                  </a:lnTo>
                  <a:lnTo>
                    <a:pt x="1854" y="5038"/>
                  </a:lnTo>
                  <a:close/>
                  <a:moveTo>
                    <a:pt x="1909" y="4705"/>
                  </a:moveTo>
                  <a:lnTo>
                    <a:pt x="1909" y="4758"/>
                  </a:lnTo>
                  <a:lnTo>
                    <a:pt x="2068" y="4948"/>
                  </a:lnTo>
                  <a:lnTo>
                    <a:pt x="2315" y="5160"/>
                  </a:lnTo>
                  <a:lnTo>
                    <a:pt x="2481" y="5281"/>
                  </a:lnTo>
                  <a:lnTo>
                    <a:pt x="2481" y="5281"/>
                  </a:lnTo>
                  <a:lnTo>
                    <a:pt x="2470" y="5191"/>
                  </a:lnTo>
                  <a:lnTo>
                    <a:pt x="2262" y="5017"/>
                  </a:lnTo>
                  <a:lnTo>
                    <a:pt x="2131" y="4913"/>
                  </a:lnTo>
                  <a:lnTo>
                    <a:pt x="1961" y="4755"/>
                  </a:lnTo>
                  <a:lnTo>
                    <a:pt x="1909" y="47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219;p57">
              <a:extLst>
                <a:ext uri="{FF2B5EF4-FFF2-40B4-BE49-F238E27FC236}">
                  <a16:creationId xmlns:a16="http://schemas.microsoft.com/office/drawing/2014/main" id="{830D0DEE-7E7E-4BEC-87C9-D8C7E388550A}"/>
                </a:ext>
              </a:extLst>
            </p:cNvPr>
            <p:cNvSpPr/>
            <p:nvPr/>
          </p:nvSpPr>
          <p:spPr>
            <a:xfrm>
              <a:off x="5516750" y="2171225"/>
              <a:ext cx="88725" cy="134375"/>
            </a:xfrm>
            <a:custGeom>
              <a:avLst/>
              <a:gdLst/>
              <a:ahLst/>
              <a:cxnLst/>
              <a:rect l="l" t="t" r="r" b="b"/>
              <a:pathLst>
                <a:path w="3549" h="5375" extrusionOk="0">
                  <a:moveTo>
                    <a:pt x="2707" y="49"/>
                  </a:moveTo>
                  <a:lnTo>
                    <a:pt x="2692" y="56"/>
                  </a:lnTo>
                  <a:lnTo>
                    <a:pt x="2814" y="174"/>
                  </a:lnTo>
                  <a:lnTo>
                    <a:pt x="2956" y="295"/>
                  </a:lnTo>
                  <a:lnTo>
                    <a:pt x="3087" y="399"/>
                  </a:lnTo>
                  <a:lnTo>
                    <a:pt x="3223" y="524"/>
                  </a:lnTo>
                  <a:lnTo>
                    <a:pt x="3351" y="628"/>
                  </a:lnTo>
                  <a:lnTo>
                    <a:pt x="3490" y="742"/>
                  </a:lnTo>
                  <a:lnTo>
                    <a:pt x="3469" y="687"/>
                  </a:lnTo>
                  <a:lnTo>
                    <a:pt x="3445" y="617"/>
                  </a:lnTo>
                  <a:lnTo>
                    <a:pt x="3306" y="506"/>
                  </a:lnTo>
                  <a:lnTo>
                    <a:pt x="3140" y="364"/>
                  </a:lnTo>
                  <a:lnTo>
                    <a:pt x="3036" y="254"/>
                  </a:lnTo>
                  <a:lnTo>
                    <a:pt x="2863" y="111"/>
                  </a:lnTo>
                  <a:lnTo>
                    <a:pt x="2707" y="49"/>
                  </a:lnTo>
                  <a:close/>
                  <a:moveTo>
                    <a:pt x="1314" y="260"/>
                  </a:moveTo>
                  <a:lnTo>
                    <a:pt x="1275" y="271"/>
                  </a:lnTo>
                  <a:lnTo>
                    <a:pt x="1266" y="316"/>
                  </a:lnTo>
                  <a:lnTo>
                    <a:pt x="1300" y="340"/>
                  </a:lnTo>
                  <a:lnTo>
                    <a:pt x="1459" y="475"/>
                  </a:lnTo>
                  <a:lnTo>
                    <a:pt x="1595" y="604"/>
                  </a:lnTo>
                  <a:lnTo>
                    <a:pt x="1720" y="708"/>
                  </a:lnTo>
                  <a:lnTo>
                    <a:pt x="1854" y="825"/>
                  </a:lnTo>
                  <a:lnTo>
                    <a:pt x="2027" y="967"/>
                  </a:lnTo>
                  <a:lnTo>
                    <a:pt x="2100" y="964"/>
                  </a:lnTo>
                  <a:lnTo>
                    <a:pt x="2097" y="950"/>
                  </a:lnTo>
                  <a:lnTo>
                    <a:pt x="1629" y="537"/>
                  </a:lnTo>
                  <a:lnTo>
                    <a:pt x="1470" y="403"/>
                  </a:lnTo>
                  <a:lnTo>
                    <a:pt x="1314" y="260"/>
                  </a:lnTo>
                  <a:close/>
                  <a:moveTo>
                    <a:pt x="1092" y="447"/>
                  </a:moveTo>
                  <a:lnTo>
                    <a:pt x="1061" y="454"/>
                  </a:lnTo>
                  <a:lnTo>
                    <a:pt x="1054" y="500"/>
                  </a:lnTo>
                  <a:lnTo>
                    <a:pt x="1296" y="721"/>
                  </a:lnTo>
                  <a:lnTo>
                    <a:pt x="1518" y="919"/>
                  </a:lnTo>
                  <a:lnTo>
                    <a:pt x="1712" y="1057"/>
                  </a:lnTo>
                  <a:lnTo>
                    <a:pt x="1792" y="1137"/>
                  </a:lnTo>
                  <a:lnTo>
                    <a:pt x="1816" y="1123"/>
                  </a:lnTo>
                  <a:lnTo>
                    <a:pt x="1789" y="1040"/>
                  </a:lnTo>
                  <a:lnTo>
                    <a:pt x="1622" y="919"/>
                  </a:lnTo>
                  <a:lnTo>
                    <a:pt x="1373" y="687"/>
                  </a:lnTo>
                  <a:lnTo>
                    <a:pt x="1231" y="569"/>
                  </a:lnTo>
                  <a:lnTo>
                    <a:pt x="1092" y="447"/>
                  </a:lnTo>
                  <a:close/>
                  <a:moveTo>
                    <a:pt x="2235" y="1"/>
                  </a:moveTo>
                  <a:lnTo>
                    <a:pt x="2222" y="32"/>
                  </a:lnTo>
                  <a:lnTo>
                    <a:pt x="2502" y="254"/>
                  </a:lnTo>
                  <a:lnTo>
                    <a:pt x="2710" y="444"/>
                  </a:lnTo>
                  <a:lnTo>
                    <a:pt x="2831" y="541"/>
                  </a:lnTo>
                  <a:lnTo>
                    <a:pt x="3018" y="700"/>
                  </a:lnTo>
                  <a:lnTo>
                    <a:pt x="3167" y="849"/>
                  </a:lnTo>
                  <a:lnTo>
                    <a:pt x="3420" y="1071"/>
                  </a:lnTo>
                  <a:lnTo>
                    <a:pt x="3535" y="1168"/>
                  </a:lnTo>
                  <a:lnTo>
                    <a:pt x="3549" y="1154"/>
                  </a:lnTo>
                  <a:lnTo>
                    <a:pt x="3538" y="1095"/>
                  </a:lnTo>
                  <a:lnTo>
                    <a:pt x="3372" y="950"/>
                  </a:lnTo>
                  <a:lnTo>
                    <a:pt x="3230" y="825"/>
                  </a:lnTo>
                  <a:lnTo>
                    <a:pt x="2921" y="537"/>
                  </a:lnTo>
                  <a:lnTo>
                    <a:pt x="2742" y="403"/>
                  </a:lnTo>
                  <a:lnTo>
                    <a:pt x="2585" y="230"/>
                  </a:lnTo>
                  <a:lnTo>
                    <a:pt x="2350" y="14"/>
                  </a:lnTo>
                  <a:lnTo>
                    <a:pt x="2235" y="1"/>
                  </a:lnTo>
                  <a:close/>
                  <a:moveTo>
                    <a:pt x="930" y="666"/>
                  </a:moveTo>
                  <a:lnTo>
                    <a:pt x="909" y="669"/>
                  </a:lnTo>
                  <a:lnTo>
                    <a:pt x="891" y="721"/>
                  </a:lnTo>
                  <a:lnTo>
                    <a:pt x="954" y="783"/>
                  </a:lnTo>
                  <a:lnTo>
                    <a:pt x="1248" y="1047"/>
                  </a:lnTo>
                  <a:lnTo>
                    <a:pt x="1349" y="1127"/>
                  </a:lnTo>
                  <a:lnTo>
                    <a:pt x="1498" y="1286"/>
                  </a:lnTo>
                  <a:lnTo>
                    <a:pt x="1657" y="1404"/>
                  </a:lnTo>
                  <a:lnTo>
                    <a:pt x="1681" y="1376"/>
                  </a:lnTo>
                  <a:lnTo>
                    <a:pt x="1567" y="1244"/>
                  </a:lnTo>
                  <a:lnTo>
                    <a:pt x="1404" y="1085"/>
                  </a:lnTo>
                  <a:lnTo>
                    <a:pt x="1310" y="1005"/>
                  </a:lnTo>
                  <a:lnTo>
                    <a:pt x="1168" y="870"/>
                  </a:lnTo>
                  <a:lnTo>
                    <a:pt x="1054" y="777"/>
                  </a:lnTo>
                  <a:lnTo>
                    <a:pt x="930" y="666"/>
                  </a:lnTo>
                  <a:close/>
                  <a:moveTo>
                    <a:pt x="1896" y="35"/>
                  </a:moveTo>
                  <a:lnTo>
                    <a:pt x="1827" y="56"/>
                  </a:lnTo>
                  <a:lnTo>
                    <a:pt x="2000" y="198"/>
                  </a:lnTo>
                  <a:lnTo>
                    <a:pt x="2460" y="610"/>
                  </a:lnTo>
                  <a:lnTo>
                    <a:pt x="2703" y="818"/>
                  </a:lnTo>
                  <a:lnTo>
                    <a:pt x="2811" y="936"/>
                  </a:lnTo>
                  <a:lnTo>
                    <a:pt x="3012" y="1089"/>
                  </a:lnTo>
                  <a:lnTo>
                    <a:pt x="3161" y="1244"/>
                  </a:lnTo>
                  <a:lnTo>
                    <a:pt x="3275" y="1348"/>
                  </a:lnTo>
                  <a:lnTo>
                    <a:pt x="3448" y="1501"/>
                  </a:lnTo>
                  <a:lnTo>
                    <a:pt x="3507" y="1539"/>
                  </a:lnTo>
                  <a:lnTo>
                    <a:pt x="3517" y="1504"/>
                  </a:lnTo>
                  <a:lnTo>
                    <a:pt x="3369" y="1338"/>
                  </a:lnTo>
                  <a:lnTo>
                    <a:pt x="3230" y="1207"/>
                  </a:lnTo>
                  <a:lnTo>
                    <a:pt x="3102" y="1071"/>
                  </a:lnTo>
                  <a:lnTo>
                    <a:pt x="2925" y="919"/>
                  </a:lnTo>
                  <a:lnTo>
                    <a:pt x="2752" y="753"/>
                  </a:lnTo>
                  <a:lnTo>
                    <a:pt x="2609" y="641"/>
                  </a:lnTo>
                  <a:lnTo>
                    <a:pt x="2343" y="409"/>
                  </a:lnTo>
                  <a:lnTo>
                    <a:pt x="2214" y="292"/>
                  </a:lnTo>
                  <a:lnTo>
                    <a:pt x="1896" y="35"/>
                  </a:lnTo>
                  <a:close/>
                  <a:moveTo>
                    <a:pt x="780" y="919"/>
                  </a:moveTo>
                  <a:lnTo>
                    <a:pt x="752" y="940"/>
                  </a:lnTo>
                  <a:lnTo>
                    <a:pt x="863" y="1095"/>
                  </a:lnTo>
                  <a:lnTo>
                    <a:pt x="1120" y="1317"/>
                  </a:lnTo>
                  <a:lnTo>
                    <a:pt x="1266" y="1442"/>
                  </a:lnTo>
                  <a:lnTo>
                    <a:pt x="1400" y="1563"/>
                  </a:lnTo>
                  <a:lnTo>
                    <a:pt x="1560" y="1698"/>
                  </a:lnTo>
                  <a:lnTo>
                    <a:pt x="1587" y="1691"/>
                  </a:lnTo>
                  <a:lnTo>
                    <a:pt x="1577" y="1647"/>
                  </a:lnTo>
                  <a:lnTo>
                    <a:pt x="1456" y="1528"/>
                  </a:lnTo>
                  <a:lnTo>
                    <a:pt x="1206" y="1290"/>
                  </a:lnTo>
                  <a:lnTo>
                    <a:pt x="1068" y="1178"/>
                  </a:lnTo>
                  <a:lnTo>
                    <a:pt x="925" y="1044"/>
                  </a:lnTo>
                  <a:lnTo>
                    <a:pt x="780" y="919"/>
                  </a:lnTo>
                  <a:close/>
                  <a:moveTo>
                    <a:pt x="1577" y="108"/>
                  </a:moveTo>
                  <a:lnTo>
                    <a:pt x="1522" y="142"/>
                  </a:lnTo>
                  <a:lnTo>
                    <a:pt x="1595" y="209"/>
                  </a:lnTo>
                  <a:lnTo>
                    <a:pt x="1744" y="350"/>
                  </a:lnTo>
                  <a:lnTo>
                    <a:pt x="1875" y="454"/>
                  </a:lnTo>
                  <a:lnTo>
                    <a:pt x="2204" y="745"/>
                  </a:lnTo>
                  <a:lnTo>
                    <a:pt x="2312" y="857"/>
                  </a:lnTo>
                  <a:lnTo>
                    <a:pt x="2468" y="985"/>
                  </a:lnTo>
                  <a:lnTo>
                    <a:pt x="2727" y="1223"/>
                  </a:lnTo>
                  <a:lnTo>
                    <a:pt x="3018" y="1508"/>
                  </a:lnTo>
                  <a:lnTo>
                    <a:pt x="3164" y="1618"/>
                  </a:lnTo>
                  <a:lnTo>
                    <a:pt x="3292" y="1722"/>
                  </a:lnTo>
                  <a:lnTo>
                    <a:pt x="3438" y="1864"/>
                  </a:lnTo>
                  <a:lnTo>
                    <a:pt x="3476" y="1851"/>
                  </a:lnTo>
                  <a:lnTo>
                    <a:pt x="3476" y="1823"/>
                  </a:lnTo>
                  <a:lnTo>
                    <a:pt x="3487" y="1810"/>
                  </a:lnTo>
                  <a:lnTo>
                    <a:pt x="3372" y="1688"/>
                  </a:lnTo>
                  <a:lnTo>
                    <a:pt x="3105" y="1459"/>
                  </a:lnTo>
                  <a:lnTo>
                    <a:pt x="2939" y="1324"/>
                  </a:lnTo>
                  <a:lnTo>
                    <a:pt x="2516" y="936"/>
                  </a:lnTo>
                  <a:lnTo>
                    <a:pt x="2357" y="807"/>
                  </a:lnTo>
                  <a:lnTo>
                    <a:pt x="2260" y="697"/>
                  </a:lnTo>
                  <a:lnTo>
                    <a:pt x="2135" y="600"/>
                  </a:lnTo>
                  <a:lnTo>
                    <a:pt x="1979" y="465"/>
                  </a:lnTo>
                  <a:lnTo>
                    <a:pt x="1792" y="292"/>
                  </a:lnTo>
                  <a:lnTo>
                    <a:pt x="1678" y="188"/>
                  </a:lnTo>
                  <a:lnTo>
                    <a:pt x="1577" y="108"/>
                  </a:lnTo>
                  <a:close/>
                  <a:moveTo>
                    <a:pt x="663" y="1196"/>
                  </a:moveTo>
                  <a:lnTo>
                    <a:pt x="631" y="1231"/>
                  </a:lnTo>
                  <a:lnTo>
                    <a:pt x="784" y="1410"/>
                  </a:lnTo>
                  <a:lnTo>
                    <a:pt x="1058" y="1650"/>
                  </a:lnTo>
                  <a:lnTo>
                    <a:pt x="1266" y="1823"/>
                  </a:lnTo>
                  <a:lnTo>
                    <a:pt x="1387" y="1934"/>
                  </a:lnTo>
                  <a:lnTo>
                    <a:pt x="1491" y="2007"/>
                  </a:lnTo>
                  <a:lnTo>
                    <a:pt x="1507" y="1965"/>
                  </a:lnTo>
                  <a:lnTo>
                    <a:pt x="1501" y="1941"/>
                  </a:lnTo>
                  <a:lnTo>
                    <a:pt x="1335" y="1805"/>
                  </a:lnTo>
                  <a:lnTo>
                    <a:pt x="1192" y="1671"/>
                  </a:lnTo>
                  <a:lnTo>
                    <a:pt x="791" y="1321"/>
                  </a:lnTo>
                  <a:lnTo>
                    <a:pt x="663" y="1196"/>
                  </a:lnTo>
                  <a:close/>
                  <a:moveTo>
                    <a:pt x="2481" y="1293"/>
                  </a:moveTo>
                  <a:lnTo>
                    <a:pt x="2457" y="1341"/>
                  </a:lnTo>
                  <a:lnTo>
                    <a:pt x="2593" y="1484"/>
                  </a:lnTo>
                  <a:lnTo>
                    <a:pt x="2852" y="1716"/>
                  </a:lnTo>
                  <a:lnTo>
                    <a:pt x="3025" y="1837"/>
                  </a:lnTo>
                  <a:lnTo>
                    <a:pt x="3250" y="2072"/>
                  </a:lnTo>
                  <a:lnTo>
                    <a:pt x="3389" y="2197"/>
                  </a:lnTo>
                  <a:lnTo>
                    <a:pt x="3428" y="2187"/>
                  </a:lnTo>
                  <a:lnTo>
                    <a:pt x="3420" y="2131"/>
                  </a:lnTo>
                  <a:lnTo>
                    <a:pt x="3337" y="2045"/>
                  </a:lnTo>
                  <a:lnTo>
                    <a:pt x="3108" y="1826"/>
                  </a:lnTo>
                  <a:lnTo>
                    <a:pt x="2929" y="1688"/>
                  </a:lnTo>
                  <a:lnTo>
                    <a:pt x="2776" y="1553"/>
                  </a:lnTo>
                  <a:lnTo>
                    <a:pt x="2623" y="1435"/>
                  </a:lnTo>
                  <a:lnTo>
                    <a:pt x="2481" y="1293"/>
                  </a:lnTo>
                  <a:close/>
                  <a:moveTo>
                    <a:pt x="535" y="1456"/>
                  </a:moveTo>
                  <a:lnTo>
                    <a:pt x="517" y="1501"/>
                  </a:lnTo>
                  <a:lnTo>
                    <a:pt x="579" y="1602"/>
                  </a:lnTo>
                  <a:lnTo>
                    <a:pt x="673" y="1667"/>
                  </a:lnTo>
                  <a:lnTo>
                    <a:pt x="801" y="1805"/>
                  </a:lnTo>
                  <a:lnTo>
                    <a:pt x="940" y="1896"/>
                  </a:lnTo>
                  <a:lnTo>
                    <a:pt x="1075" y="2038"/>
                  </a:lnTo>
                  <a:lnTo>
                    <a:pt x="1262" y="2205"/>
                  </a:lnTo>
                  <a:lnTo>
                    <a:pt x="1355" y="2308"/>
                  </a:lnTo>
                  <a:lnTo>
                    <a:pt x="1404" y="2339"/>
                  </a:lnTo>
                  <a:lnTo>
                    <a:pt x="1414" y="2288"/>
                  </a:lnTo>
                  <a:lnTo>
                    <a:pt x="1331" y="2155"/>
                  </a:lnTo>
                  <a:lnTo>
                    <a:pt x="1186" y="2051"/>
                  </a:lnTo>
                  <a:lnTo>
                    <a:pt x="1016" y="1879"/>
                  </a:lnTo>
                  <a:lnTo>
                    <a:pt x="850" y="1757"/>
                  </a:lnTo>
                  <a:lnTo>
                    <a:pt x="794" y="1674"/>
                  </a:lnTo>
                  <a:lnTo>
                    <a:pt x="642" y="1560"/>
                  </a:lnTo>
                  <a:lnTo>
                    <a:pt x="535" y="1456"/>
                  </a:lnTo>
                  <a:close/>
                  <a:moveTo>
                    <a:pt x="2419" y="1632"/>
                  </a:moveTo>
                  <a:lnTo>
                    <a:pt x="2416" y="1685"/>
                  </a:lnTo>
                  <a:lnTo>
                    <a:pt x="2510" y="1785"/>
                  </a:lnTo>
                  <a:lnTo>
                    <a:pt x="2672" y="1938"/>
                  </a:lnTo>
                  <a:lnTo>
                    <a:pt x="2905" y="2121"/>
                  </a:lnTo>
                  <a:lnTo>
                    <a:pt x="3053" y="2283"/>
                  </a:lnTo>
                  <a:lnTo>
                    <a:pt x="3341" y="2502"/>
                  </a:lnTo>
                  <a:lnTo>
                    <a:pt x="3358" y="2481"/>
                  </a:lnTo>
                  <a:lnTo>
                    <a:pt x="3268" y="2357"/>
                  </a:lnTo>
                  <a:lnTo>
                    <a:pt x="3129" y="2253"/>
                  </a:lnTo>
                  <a:lnTo>
                    <a:pt x="2988" y="2117"/>
                  </a:lnTo>
                  <a:lnTo>
                    <a:pt x="2780" y="1934"/>
                  </a:lnTo>
                  <a:lnTo>
                    <a:pt x="2579" y="1730"/>
                  </a:lnTo>
                  <a:lnTo>
                    <a:pt x="2426" y="1632"/>
                  </a:lnTo>
                  <a:close/>
                  <a:moveTo>
                    <a:pt x="465" y="1768"/>
                  </a:moveTo>
                  <a:lnTo>
                    <a:pt x="441" y="1834"/>
                  </a:lnTo>
                  <a:lnTo>
                    <a:pt x="496" y="1903"/>
                  </a:lnTo>
                  <a:lnTo>
                    <a:pt x="683" y="2062"/>
                  </a:lnTo>
                  <a:lnTo>
                    <a:pt x="818" y="2187"/>
                  </a:lnTo>
                  <a:lnTo>
                    <a:pt x="978" y="2325"/>
                  </a:lnTo>
                  <a:lnTo>
                    <a:pt x="1127" y="2461"/>
                  </a:lnTo>
                  <a:lnTo>
                    <a:pt x="1320" y="2609"/>
                  </a:lnTo>
                  <a:lnTo>
                    <a:pt x="1355" y="2554"/>
                  </a:lnTo>
                  <a:lnTo>
                    <a:pt x="1335" y="2544"/>
                  </a:lnTo>
                  <a:lnTo>
                    <a:pt x="759" y="2051"/>
                  </a:lnTo>
                  <a:lnTo>
                    <a:pt x="465" y="1768"/>
                  </a:lnTo>
                  <a:close/>
                  <a:moveTo>
                    <a:pt x="2357" y="1958"/>
                  </a:moveTo>
                  <a:lnTo>
                    <a:pt x="2347" y="2000"/>
                  </a:lnTo>
                  <a:lnTo>
                    <a:pt x="2489" y="2166"/>
                  </a:lnTo>
                  <a:lnTo>
                    <a:pt x="2641" y="2294"/>
                  </a:lnTo>
                  <a:lnTo>
                    <a:pt x="2897" y="2516"/>
                  </a:lnTo>
                  <a:lnTo>
                    <a:pt x="3191" y="2787"/>
                  </a:lnTo>
                  <a:lnTo>
                    <a:pt x="3279" y="2849"/>
                  </a:lnTo>
                  <a:lnTo>
                    <a:pt x="3289" y="2797"/>
                  </a:lnTo>
                  <a:lnTo>
                    <a:pt x="3282" y="2776"/>
                  </a:lnTo>
                  <a:lnTo>
                    <a:pt x="3233" y="2713"/>
                  </a:lnTo>
                  <a:lnTo>
                    <a:pt x="3119" y="2609"/>
                  </a:lnTo>
                  <a:lnTo>
                    <a:pt x="3012" y="2512"/>
                  </a:lnTo>
                  <a:lnTo>
                    <a:pt x="2890" y="2402"/>
                  </a:lnTo>
                  <a:lnTo>
                    <a:pt x="2703" y="2253"/>
                  </a:lnTo>
                  <a:lnTo>
                    <a:pt x="2357" y="1958"/>
                  </a:lnTo>
                  <a:close/>
                  <a:moveTo>
                    <a:pt x="396" y="2101"/>
                  </a:moveTo>
                  <a:lnTo>
                    <a:pt x="351" y="2111"/>
                  </a:lnTo>
                  <a:lnTo>
                    <a:pt x="506" y="2291"/>
                  </a:lnTo>
                  <a:lnTo>
                    <a:pt x="895" y="2616"/>
                  </a:lnTo>
                  <a:lnTo>
                    <a:pt x="1078" y="2793"/>
                  </a:lnTo>
                  <a:lnTo>
                    <a:pt x="1258" y="2942"/>
                  </a:lnTo>
                  <a:lnTo>
                    <a:pt x="1283" y="2915"/>
                  </a:lnTo>
                  <a:lnTo>
                    <a:pt x="1286" y="2886"/>
                  </a:lnTo>
                  <a:lnTo>
                    <a:pt x="1106" y="2741"/>
                  </a:lnTo>
                  <a:lnTo>
                    <a:pt x="971" y="2592"/>
                  </a:lnTo>
                  <a:lnTo>
                    <a:pt x="805" y="2464"/>
                  </a:lnTo>
                  <a:lnTo>
                    <a:pt x="624" y="2304"/>
                  </a:lnTo>
                  <a:lnTo>
                    <a:pt x="441" y="2125"/>
                  </a:lnTo>
                  <a:lnTo>
                    <a:pt x="396" y="2101"/>
                  </a:lnTo>
                  <a:close/>
                  <a:moveTo>
                    <a:pt x="2287" y="2267"/>
                  </a:moveTo>
                  <a:lnTo>
                    <a:pt x="2284" y="2325"/>
                  </a:lnTo>
                  <a:lnTo>
                    <a:pt x="2471" y="2499"/>
                  </a:lnTo>
                  <a:lnTo>
                    <a:pt x="2613" y="2651"/>
                  </a:lnTo>
                  <a:lnTo>
                    <a:pt x="2949" y="2928"/>
                  </a:lnTo>
                  <a:lnTo>
                    <a:pt x="3143" y="3119"/>
                  </a:lnTo>
                  <a:lnTo>
                    <a:pt x="3196" y="3150"/>
                  </a:lnTo>
                  <a:lnTo>
                    <a:pt x="3206" y="3105"/>
                  </a:lnTo>
                  <a:lnTo>
                    <a:pt x="3185" y="3060"/>
                  </a:lnTo>
                  <a:lnTo>
                    <a:pt x="3077" y="2942"/>
                  </a:lnTo>
                  <a:lnTo>
                    <a:pt x="2831" y="2752"/>
                  </a:lnTo>
                  <a:lnTo>
                    <a:pt x="2703" y="2634"/>
                  </a:lnTo>
                  <a:lnTo>
                    <a:pt x="2440" y="2395"/>
                  </a:lnTo>
                  <a:lnTo>
                    <a:pt x="2287" y="2267"/>
                  </a:lnTo>
                  <a:close/>
                  <a:moveTo>
                    <a:pt x="281" y="2405"/>
                  </a:moveTo>
                  <a:lnTo>
                    <a:pt x="278" y="2457"/>
                  </a:lnTo>
                  <a:lnTo>
                    <a:pt x="420" y="2592"/>
                  </a:lnTo>
                  <a:lnTo>
                    <a:pt x="551" y="2703"/>
                  </a:lnTo>
                  <a:lnTo>
                    <a:pt x="759" y="2886"/>
                  </a:lnTo>
                  <a:lnTo>
                    <a:pt x="1002" y="3115"/>
                  </a:lnTo>
                  <a:lnTo>
                    <a:pt x="1182" y="3268"/>
                  </a:lnTo>
                  <a:lnTo>
                    <a:pt x="1206" y="3223"/>
                  </a:lnTo>
                  <a:lnTo>
                    <a:pt x="1123" y="3123"/>
                  </a:lnTo>
                  <a:lnTo>
                    <a:pt x="930" y="2956"/>
                  </a:lnTo>
                  <a:lnTo>
                    <a:pt x="708" y="2741"/>
                  </a:lnTo>
                  <a:lnTo>
                    <a:pt x="441" y="2512"/>
                  </a:lnTo>
                  <a:lnTo>
                    <a:pt x="281" y="2405"/>
                  </a:lnTo>
                  <a:close/>
                  <a:moveTo>
                    <a:pt x="2232" y="2585"/>
                  </a:moveTo>
                  <a:lnTo>
                    <a:pt x="2214" y="2637"/>
                  </a:lnTo>
                  <a:lnTo>
                    <a:pt x="2329" y="2762"/>
                  </a:lnTo>
                  <a:lnTo>
                    <a:pt x="2564" y="2977"/>
                  </a:lnTo>
                  <a:lnTo>
                    <a:pt x="2825" y="3198"/>
                  </a:lnTo>
                  <a:lnTo>
                    <a:pt x="2953" y="3316"/>
                  </a:lnTo>
                  <a:lnTo>
                    <a:pt x="3108" y="3458"/>
                  </a:lnTo>
                  <a:lnTo>
                    <a:pt x="3140" y="3438"/>
                  </a:lnTo>
                  <a:lnTo>
                    <a:pt x="3137" y="3393"/>
                  </a:lnTo>
                  <a:lnTo>
                    <a:pt x="3008" y="3281"/>
                  </a:lnTo>
                  <a:lnTo>
                    <a:pt x="2900" y="3171"/>
                  </a:lnTo>
                  <a:lnTo>
                    <a:pt x="2641" y="2949"/>
                  </a:lnTo>
                  <a:lnTo>
                    <a:pt x="2513" y="2824"/>
                  </a:lnTo>
                  <a:lnTo>
                    <a:pt x="2377" y="2713"/>
                  </a:lnTo>
                  <a:lnTo>
                    <a:pt x="2232" y="2585"/>
                  </a:lnTo>
                  <a:close/>
                  <a:moveTo>
                    <a:pt x="226" y="2724"/>
                  </a:moveTo>
                  <a:lnTo>
                    <a:pt x="202" y="2762"/>
                  </a:lnTo>
                  <a:lnTo>
                    <a:pt x="372" y="2942"/>
                  </a:lnTo>
                  <a:lnTo>
                    <a:pt x="530" y="3070"/>
                  </a:lnTo>
                  <a:lnTo>
                    <a:pt x="818" y="3330"/>
                  </a:lnTo>
                  <a:lnTo>
                    <a:pt x="954" y="3465"/>
                  </a:lnTo>
                  <a:lnTo>
                    <a:pt x="1113" y="3593"/>
                  </a:lnTo>
                  <a:lnTo>
                    <a:pt x="1133" y="3580"/>
                  </a:lnTo>
                  <a:lnTo>
                    <a:pt x="1130" y="3528"/>
                  </a:lnTo>
                  <a:lnTo>
                    <a:pt x="1009" y="3406"/>
                  </a:lnTo>
                  <a:lnTo>
                    <a:pt x="880" y="3302"/>
                  </a:lnTo>
                  <a:lnTo>
                    <a:pt x="659" y="3084"/>
                  </a:lnTo>
                  <a:lnTo>
                    <a:pt x="385" y="2845"/>
                  </a:lnTo>
                  <a:lnTo>
                    <a:pt x="226" y="2724"/>
                  </a:lnTo>
                  <a:close/>
                  <a:moveTo>
                    <a:pt x="2156" y="2901"/>
                  </a:moveTo>
                  <a:lnTo>
                    <a:pt x="2139" y="2945"/>
                  </a:lnTo>
                  <a:lnTo>
                    <a:pt x="2315" y="3150"/>
                  </a:lnTo>
                  <a:lnTo>
                    <a:pt x="2589" y="3358"/>
                  </a:lnTo>
                  <a:lnTo>
                    <a:pt x="2752" y="3531"/>
                  </a:lnTo>
                  <a:lnTo>
                    <a:pt x="2925" y="3687"/>
                  </a:lnTo>
                  <a:lnTo>
                    <a:pt x="3012" y="3746"/>
                  </a:lnTo>
                  <a:lnTo>
                    <a:pt x="3036" y="3725"/>
                  </a:lnTo>
                  <a:lnTo>
                    <a:pt x="3046" y="3687"/>
                  </a:lnTo>
                  <a:lnTo>
                    <a:pt x="3033" y="3673"/>
                  </a:lnTo>
                  <a:lnTo>
                    <a:pt x="2859" y="3528"/>
                  </a:lnTo>
                  <a:lnTo>
                    <a:pt x="2692" y="3361"/>
                  </a:lnTo>
                  <a:lnTo>
                    <a:pt x="2284" y="3029"/>
                  </a:lnTo>
                  <a:lnTo>
                    <a:pt x="2156" y="2901"/>
                  </a:lnTo>
                  <a:close/>
                  <a:moveTo>
                    <a:pt x="181" y="3029"/>
                  </a:moveTo>
                  <a:lnTo>
                    <a:pt x="153" y="3088"/>
                  </a:lnTo>
                  <a:lnTo>
                    <a:pt x="188" y="3133"/>
                  </a:lnTo>
                  <a:lnTo>
                    <a:pt x="510" y="3441"/>
                  </a:lnTo>
                  <a:lnTo>
                    <a:pt x="797" y="3673"/>
                  </a:lnTo>
                  <a:lnTo>
                    <a:pt x="992" y="3871"/>
                  </a:lnTo>
                  <a:lnTo>
                    <a:pt x="1092" y="3951"/>
                  </a:lnTo>
                  <a:lnTo>
                    <a:pt x="1109" y="3943"/>
                  </a:lnTo>
                  <a:lnTo>
                    <a:pt x="1082" y="3881"/>
                  </a:lnTo>
                  <a:lnTo>
                    <a:pt x="912" y="3694"/>
                  </a:lnTo>
                  <a:lnTo>
                    <a:pt x="767" y="3566"/>
                  </a:lnTo>
                  <a:lnTo>
                    <a:pt x="503" y="3330"/>
                  </a:lnTo>
                  <a:lnTo>
                    <a:pt x="181" y="3029"/>
                  </a:lnTo>
                  <a:close/>
                  <a:moveTo>
                    <a:pt x="2094" y="3233"/>
                  </a:moveTo>
                  <a:lnTo>
                    <a:pt x="2073" y="3292"/>
                  </a:lnTo>
                  <a:lnTo>
                    <a:pt x="2152" y="3358"/>
                  </a:lnTo>
                  <a:lnTo>
                    <a:pt x="2347" y="3531"/>
                  </a:lnTo>
                  <a:lnTo>
                    <a:pt x="2505" y="3660"/>
                  </a:lnTo>
                  <a:lnTo>
                    <a:pt x="2713" y="3850"/>
                  </a:lnTo>
                  <a:lnTo>
                    <a:pt x="2835" y="3982"/>
                  </a:lnTo>
                  <a:lnTo>
                    <a:pt x="2929" y="4055"/>
                  </a:lnTo>
                  <a:lnTo>
                    <a:pt x="2946" y="4009"/>
                  </a:lnTo>
                  <a:lnTo>
                    <a:pt x="2946" y="3988"/>
                  </a:lnTo>
                  <a:lnTo>
                    <a:pt x="2876" y="3926"/>
                  </a:lnTo>
                  <a:lnTo>
                    <a:pt x="2769" y="3815"/>
                  </a:lnTo>
                  <a:lnTo>
                    <a:pt x="2401" y="3503"/>
                  </a:lnTo>
                  <a:lnTo>
                    <a:pt x="2194" y="3299"/>
                  </a:lnTo>
                  <a:lnTo>
                    <a:pt x="2094" y="3233"/>
                  </a:lnTo>
                  <a:close/>
                  <a:moveTo>
                    <a:pt x="2011" y="3521"/>
                  </a:moveTo>
                  <a:lnTo>
                    <a:pt x="1979" y="3535"/>
                  </a:lnTo>
                  <a:lnTo>
                    <a:pt x="1969" y="3556"/>
                  </a:lnTo>
                  <a:lnTo>
                    <a:pt x="1982" y="3593"/>
                  </a:lnTo>
                  <a:lnTo>
                    <a:pt x="2478" y="4037"/>
                  </a:lnTo>
                  <a:lnTo>
                    <a:pt x="2606" y="4148"/>
                  </a:lnTo>
                  <a:lnTo>
                    <a:pt x="2713" y="4252"/>
                  </a:lnTo>
                  <a:lnTo>
                    <a:pt x="2807" y="4346"/>
                  </a:lnTo>
                  <a:lnTo>
                    <a:pt x="2852" y="4311"/>
                  </a:lnTo>
                  <a:lnTo>
                    <a:pt x="2707" y="4141"/>
                  </a:lnTo>
                  <a:lnTo>
                    <a:pt x="2561" y="4006"/>
                  </a:lnTo>
                  <a:lnTo>
                    <a:pt x="2152" y="3656"/>
                  </a:lnTo>
                  <a:lnTo>
                    <a:pt x="2011" y="3521"/>
                  </a:lnTo>
                  <a:close/>
                  <a:moveTo>
                    <a:pt x="1941" y="3839"/>
                  </a:moveTo>
                  <a:lnTo>
                    <a:pt x="1902" y="3850"/>
                  </a:lnTo>
                  <a:lnTo>
                    <a:pt x="1899" y="3895"/>
                  </a:lnTo>
                  <a:lnTo>
                    <a:pt x="1941" y="3943"/>
                  </a:lnTo>
                  <a:lnTo>
                    <a:pt x="2173" y="4134"/>
                  </a:lnTo>
                  <a:lnTo>
                    <a:pt x="2502" y="4436"/>
                  </a:lnTo>
                  <a:lnTo>
                    <a:pt x="2682" y="4588"/>
                  </a:lnTo>
                  <a:lnTo>
                    <a:pt x="2697" y="4602"/>
                  </a:lnTo>
                  <a:lnTo>
                    <a:pt x="2727" y="4581"/>
                  </a:lnTo>
                  <a:lnTo>
                    <a:pt x="2727" y="4536"/>
                  </a:lnTo>
                  <a:lnTo>
                    <a:pt x="2606" y="4450"/>
                  </a:lnTo>
                  <a:lnTo>
                    <a:pt x="2510" y="4325"/>
                  </a:lnTo>
                  <a:lnTo>
                    <a:pt x="1941" y="3839"/>
                  </a:lnTo>
                  <a:close/>
                  <a:moveTo>
                    <a:pt x="1833" y="4124"/>
                  </a:moveTo>
                  <a:lnTo>
                    <a:pt x="1803" y="4159"/>
                  </a:lnTo>
                  <a:lnTo>
                    <a:pt x="1851" y="4221"/>
                  </a:lnTo>
                  <a:lnTo>
                    <a:pt x="2000" y="4370"/>
                  </a:lnTo>
                  <a:lnTo>
                    <a:pt x="2253" y="4584"/>
                  </a:lnTo>
                  <a:lnTo>
                    <a:pt x="2374" y="4706"/>
                  </a:lnTo>
                  <a:lnTo>
                    <a:pt x="2510" y="4848"/>
                  </a:lnTo>
                  <a:lnTo>
                    <a:pt x="2558" y="4820"/>
                  </a:lnTo>
                  <a:lnTo>
                    <a:pt x="2572" y="4796"/>
                  </a:lnTo>
                  <a:lnTo>
                    <a:pt x="2430" y="4647"/>
                  </a:lnTo>
                  <a:lnTo>
                    <a:pt x="2156" y="4425"/>
                  </a:lnTo>
                  <a:lnTo>
                    <a:pt x="1952" y="4221"/>
                  </a:lnTo>
                  <a:lnTo>
                    <a:pt x="1833" y="4124"/>
                  </a:lnTo>
                  <a:close/>
                  <a:moveTo>
                    <a:pt x="1626" y="4335"/>
                  </a:moveTo>
                  <a:lnTo>
                    <a:pt x="1567" y="4356"/>
                  </a:lnTo>
                  <a:lnTo>
                    <a:pt x="1709" y="4498"/>
                  </a:lnTo>
                  <a:lnTo>
                    <a:pt x="1931" y="4703"/>
                  </a:lnTo>
                  <a:lnTo>
                    <a:pt x="2149" y="4865"/>
                  </a:lnTo>
                  <a:lnTo>
                    <a:pt x="2277" y="5004"/>
                  </a:lnTo>
                  <a:lnTo>
                    <a:pt x="2371" y="5042"/>
                  </a:lnTo>
                  <a:lnTo>
                    <a:pt x="2388" y="4997"/>
                  </a:lnTo>
                  <a:lnTo>
                    <a:pt x="2322" y="4955"/>
                  </a:lnTo>
                  <a:lnTo>
                    <a:pt x="2225" y="4845"/>
                  </a:lnTo>
                  <a:lnTo>
                    <a:pt x="2017" y="4671"/>
                  </a:lnTo>
                  <a:lnTo>
                    <a:pt x="1757" y="4439"/>
                  </a:lnTo>
                  <a:lnTo>
                    <a:pt x="1626" y="4335"/>
                  </a:lnTo>
                  <a:close/>
                  <a:moveTo>
                    <a:pt x="111" y="3355"/>
                  </a:moveTo>
                  <a:lnTo>
                    <a:pt x="84" y="3389"/>
                  </a:lnTo>
                  <a:lnTo>
                    <a:pt x="77" y="3417"/>
                  </a:lnTo>
                  <a:lnTo>
                    <a:pt x="84" y="3427"/>
                  </a:lnTo>
                  <a:lnTo>
                    <a:pt x="364" y="3656"/>
                  </a:lnTo>
                  <a:lnTo>
                    <a:pt x="708" y="3988"/>
                  </a:lnTo>
                  <a:lnTo>
                    <a:pt x="836" y="4106"/>
                  </a:lnTo>
                  <a:lnTo>
                    <a:pt x="988" y="4228"/>
                  </a:lnTo>
                  <a:lnTo>
                    <a:pt x="1130" y="4377"/>
                  </a:lnTo>
                  <a:lnTo>
                    <a:pt x="1272" y="4498"/>
                  </a:lnTo>
                  <a:lnTo>
                    <a:pt x="1456" y="4619"/>
                  </a:lnTo>
                  <a:lnTo>
                    <a:pt x="1605" y="4762"/>
                  </a:lnTo>
                  <a:lnTo>
                    <a:pt x="1733" y="4886"/>
                  </a:lnTo>
                  <a:lnTo>
                    <a:pt x="1962" y="5107"/>
                  </a:lnTo>
                  <a:lnTo>
                    <a:pt x="2115" y="5211"/>
                  </a:lnTo>
                  <a:lnTo>
                    <a:pt x="2169" y="5187"/>
                  </a:lnTo>
                  <a:lnTo>
                    <a:pt x="2083" y="5107"/>
                  </a:lnTo>
                  <a:lnTo>
                    <a:pt x="1944" y="4997"/>
                  </a:lnTo>
                  <a:lnTo>
                    <a:pt x="1782" y="4851"/>
                  </a:lnTo>
                  <a:lnTo>
                    <a:pt x="1581" y="4647"/>
                  </a:lnTo>
                  <a:lnTo>
                    <a:pt x="1320" y="4439"/>
                  </a:lnTo>
                  <a:lnTo>
                    <a:pt x="1200" y="4335"/>
                  </a:lnTo>
                  <a:lnTo>
                    <a:pt x="1019" y="4169"/>
                  </a:lnTo>
                  <a:lnTo>
                    <a:pt x="905" y="4076"/>
                  </a:lnTo>
                  <a:lnTo>
                    <a:pt x="697" y="3884"/>
                  </a:lnTo>
                  <a:lnTo>
                    <a:pt x="583" y="3767"/>
                  </a:lnTo>
                  <a:lnTo>
                    <a:pt x="441" y="3652"/>
                  </a:lnTo>
                  <a:lnTo>
                    <a:pt x="281" y="3510"/>
                  </a:lnTo>
                  <a:lnTo>
                    <a:pt x="111" y="3355"/>
                  </a:lnTo>
                  <a:close/>
                  <a:moveTo>
                    <a:pt x="52" y="3694"/>
                  </a:moveTo>
                  <a:lnTo>
                    <a:pt x="42" y="3767"/>
                  </a:lnTo>
                  <a:lnTo>
                    <a:pt x="188" y="3878"/>
                  </a:lnTo>
                  <a:lnTo>
                    <a:pt x="278" y="3988"/>
                  </a:lnTo>
                  <a:lnTo>
                    <a:pt x="423" y="4117"/>
                  </a:lnTo>
                  <a:lnTo>
                    <a:pt x="545" y="4228"/>
                  </a:lnTo>
                  <a:lnTo>
                    <a:pt x="925" y="4560"/>
                  </a:lnTo>
                  <a:lnTo>
                    <a:pt x="1106" y="4706"/>
                  </a:lnTo>
                  <a:lnTo>
                    <a:pt x="1307" y="4879"/>
                  </a:lnTo>
                  <a:lnTo>
                    <a:pt x="1438" y="5028"/>
                  </a:lnTo>
                  <a:lnTo>
                    <a:pt x="1785" y="5315"/>
                  </a:lnTo>
                  <a:lnTo>
                    <a:pt x="1861" y="5312"/>
                  </a:lnTo>
                  <a:lnTo>
                    <a:pt x="1868" y="5298"/>
                  </a:lnTo>
                  <a:lnTo>
                    <a:pt x="1803" y="5250"/>
                  </a:lnTo>
                  <a:lnTo>
                    <a:pt x="1626" y="5097"/>
                  </a:lnTo>
                  <a:lnTo>
                    <a:pt x="1501" y="4986"/>
                  </a:lnTo>
                  <a:lnTo>
                    <a:pt x="1366" y="4845"/>
                  </a:lnTo>
                  <a:lnTo>
                    <a:pt x="1258" y="4751"/>
                  </a:lnTo>
                  <a:lnTo>
                    <a:pt x="1158" y="4653"/>
                  </a:lnTo>
                  <a:lnTo>
                    <a:pt x="1023" y="4549"/>
                  </a:lnTo>
                  <a:lnTo>
                    <a:pt x="447" y="4026"/>
                  </a:lnTo>
                  <a:lnTo>
                    <a:pt x="372" y="3972"/>
                  </a:lnTo>
                  <a:lnTo>
                    <a:pt x="184" y="3805"/>
                  </a:lnTo>
                  <a:lnTo>
                    <a:pt x="52" y="3694"/>
                  </a:lnTo>
                  <a:close/>
                  <a:moveTo>
                    <a:pt x="49" y="4470"/>
                  </a:moveTo>
                  <a:lnTo>
                    <a:pt x="84" y="4554"/>
                  </a:lnTo>
                  <a:lnTo>
                    <a:pt x="302" y="4782"/>
                  </a:lnTo>
                  <a:lnTo>
                    <a:pt x="461" y="4903"/>
                  </a:lnTo>
                  <a:lnTo>
                    <a:pt x="742" y="5157"/>
                  </a:lnTo>
                  <a:lnTo>
                    <a:pt x="974" y="5326"/>
                  </a:lnTo>
                  <a:lnTo>
                    <a:pt x="1047" y="5344"/>
                  </a:lnTo>
                  <a:lnTo>
                    <a:pt x="770" y="5083"/>
                  </a:lnTo>
                  <a:lnTo>
                    <a:pt x="482" y="4845"/>
                  </a:lnTo>
                  <a:lnTo>
                    <a:pt x="337" y="4709"/>
                  </a:lnTo>
                  <a:lnTo>
                    <a:pt x="49" y="4470"/>
                  </a:lnTo>
                  <a:close/>
                  <a:moveTo>
                    <a:pt x="4" y="4047"/>
                  </a:moveTo>
                  <a:lnTo>
                    <a:pt x="1" y="4100"/>
                  </a:lnTo>
                  <a:lnTo>
                    <a:pt x="357" y="4450"/>
                  </a:lnTo>
                  <a:lnTo>
                    <a:pt x="489" y="4536"/>
                  </a:lnTo>
                  <a:lnTo>
                    <a:pt x="645" y="4695"/>
                  </a:lnTo>
                  <a:lnTo>
                    <a:pt x="826" y="4837"/>
                  </a:lnTo>
                  <a:lnTo>
                    <a:pt x="912" y="4941"/>
                  </a:lnTo>
                  <a:lnTo>
                    <a:pt x="1106" y="5107"/>
                  </a:lnTo>
                  <a:lnTo>
                    <a:pt x="1266" y="5236"/>
                  </a:lnTo>
                  <a:lnTo>
                    <a:pt x="1428" y="5364"/>
                  </a:lnTo>
                  <a:lnTo>
                    <a:pt x="1466" y="5374"/>
                  </a:lnTo>
                  <a:lnTo>
                    <a:pt x="1498" y="5354"/>
                  </a:lnTo>
                  <a:lnTo>
                    <a:pt x="1456" y="5291"/>
                  </a:lnTo>
                  <a:lnTo>
                    <a:pt x="1290" y="5157"/>
                  </a:lnTo>
                  <a:lnTo>
                    <a:pt x="1029" y="4955"/>
                  </a:lnTo>
                  <a:lnTo>
                    <a:pt x="867" y="4782"/>
                  </a:lnTo>
                  <a:lnTo>
                    <a:pt x="722" y="4678"/>
                  </a:lnTo>
                  <a:lnTo>
                    <a:pt x="524" y="4480"/>
                  </a:lnTo>
                  <a:lnTo>
                    <a:pt x="399" y="4397"/>
                  </a:lnTo>
                  <a:lnTo>
                    <a:pt x="271" y="4258"/>
                  </a:lnTo>
                  <a:lnTo>
                    <a:pt x="143" y="4145"/>
                  </a:lnTo>
                  <a:lnTo>
                    <a:pt x="4" y="40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220;p57">
              <a:extLst>
                <a:ext uri="{FF2B5EF4-FFF2-40B4-BE49-F238E27FC236}">
                  <a16:creationId xmlns:a16="http://schemas.microsoft.com/office/drawing/2014/main" id="{0FC1A7C0-327A-40D0-8E09-06E1213E2C55}"/>
                </a:ext>
              </a:extLst>
            </p:cNvPr>
            <p:cNvSpPr/>
            <p:nvPr/>
          </p:nvSpPr>
          <p:spPr>
            <a:xfrm>
              <a:off x="5607700" y="2176075"/>
              <a:ext cx="88750" cy="134275"/>
            </a:xfrm>
            <a:custGeom>
              <a:avLst/>
              <a:gdLst/>
              <a:ahLst/>
              <a:cxnLst/>
              <a:rect l="l" t="t" r="r" b="b"/>
              <a:pathLst>
                <a:path w="3550" h="5371" extrusionOk="0">
                  <a:moveTo>
                    <a:pt x="2703" y="49"/>
                  </a:moveTo>
                  <a:lnTo>
                    <a:pt x="2689" y="56"/>
                  </a:lnTo>
                  <a:lnTo>
                    <a:pt x="2811" y="174"/>
                  </a:lnTo>
                  <a:lnTo>
                    <a:pt x="2956" y="292"/>
                  </a:lnTo>
                  <a:lnTo>
                    <a:pt x="3084" y="396"/>
                  </a:lnTo>
                  <a:lnTo>
                    <a:pt x="3220" y="524"/>
                  </a:lnTo>
                  <a:lnTo>
                    <a:pt x="3351" y="628"/>
                  </a:lnTo>
                  <a:lnTo>
                    <a:pt x="3487" y="738"/>
                  </a:lnTo>
                  <a:lnTo>
                    <a:pt x="3487" y="738"/>
                  </a:lnTo>
                  <a:lnTo>
                    <a:pt x="3466" y="687"/>
                  </a:lnTo>
                  <a:lnTo>
                    <a:pt x="3441" y="618"/>
                  </a:lnTo>
                  <a:lnTo>
                    <a:pt x="3303" y="506"/>
                  </a:lnTo>
                  <a:lnTo>
                    <a:pt x="3140" y="361"/>
                  </a:lnTo>
                  <a:lnTo>
                    <a:pt x="3033" y="253"/>
                  </a:lnTo>
                  <a:lnTo>
                    <a:pt x="2859" y="108"/>
                  </a:lnTo>
                  <a:lnTo>
                    <a:pt x="2703" y="49"/>
                  </a:lnTo>
                  <a:close/>
                  <a:moveTo>
                    <a:pt x="1310" y="257"/>
                  </a:moveTo>
                  <a:lnTo>
                    <a:pt x="1272" y="271"/>
                  </a:lnTo>
                  <a:lnTo>
                    <a:pt x="1262" y="316"/>
                  </a:lnTo>
                  <a:lnTo>
                    <a:pt x="1300" y="340"/>
                  </a:lnTo>
                  <a:lnTo>
                    <a:pt x="1456" y="475"/>
                  </a:lnTo>
                  <a:lnTo>
                    <a:pt x="1591" y="600"/>
                  </a:lnTo>
                  <a:lnTo>
                    <a:pt x="1715" y="704"/>
                  </a:lnTo>
                  <a:lnTo>
                    <a:pt x="1851" y="826"/>
                  </a:lnTo>
                  <a:lnTo>
                    <a:pt x="2024" y="967"/>
                  </a:lnTo>
                  <a:lnTo>
                    <a:pt x="2100" y="964"/>
                  </a:lnTo>
                  <a:lnTo>
                    <a:pt x="2094" y="950"/>
                  </a:lnTo>
                  <a:lnTo>
                    <a:pt x="1626" y="538"/>
                  </a:lnTo>
                  <a:lnTo>
                    <a:pt x="1470" y="399"/>
                  </a:lnTo>
                  <a:lnTo>
                    <a:pt x="1310" y="257"/>
                  </a:lnTo>
                  <a:close/>
                  <a:moveTo>
                    <a:pt x="1088" y="447"/>
                  </a:moveTo>
                  <a:lnTo>
                    <a:pt x="1061" y="455"/>
                  </a:lnTo>
                  <a:lnTo>
                    <a:pt x="1050" y="500"/>
                  </a:lnTo>
                  <a:lnTo>
                    <a:pt x="1293" y="722"/>
                  </a:lnTo>
                  <a:lnTo>
                    <a:pt x="1515" y="919"/>
                  </a:lnTo>
                  <a:lnTo>
                    <a:pt x="1712" y="1058"/>
                  </a:lnTo>
                  <a:lnTo>
                    <a:pt x="1789" y="1133"/>
                  </a:lnTo>
                  <a:lnTo>
                    <a:pt x="1813" y="1120"/>
                  </a:lnTo>
                  <a:lnTo>
                    <a:pt x="1789" y="1037"/>
                  </a:lnTo>
                  <a:lnTo>
                    <a:pt x="1622" y="915"/>
                  </a:lnTo>
                  <a:lnTo>
                    <a:pt x="1370" y="687"/>
                  </a:lnTo>
                  <a:lnTo>
                    <a:pt x="1227" y="569"/>
                  </a:lnTo>
                  <a:lnTo>
                    <a:pt x="1088" y="447"/>
                  </a:lnTo>
                  <a:close/>
                  <a:moveTo>
                    <a:pt x="2232" y="1"/>
                  </a:moveTo>
                  <a:lnTo>
                    <a:pt x="2219" y="31"/>
                  </a:lnTo>
                  <a:lnTo>
                    <a:pt x="2499" y="253"/>
                  </a:lnTo>
                  <a:lnTo>
                    <a:pt x="2707" y="444"/>
                  </a:lnTo>
                  <a:lnTo>
                    <a:pt x="2828" y="541"/>
                  </a:lnTo>
                  <a:lnTo>
                    <a:pt x="3015" y="701"/>
                  </a:lnTo>
                  <a:lnTo>
                    <a:pt x="3164" y="850"/>
                  </a:lnTo>
                  <a:lnTo>
                    <a:pt x="3417" y="1071"/>
                  </a:lnTo>
                  <a:lnTo>
                    <a:pt x="3532" y="1168"/>
                  </a:lnTo>
                  <a:lnTo>
                    <a:pt x="3549" y="1154"/>
                  </a:lnTo>
                  <a:lnTo>
                    <a:pt x="3535" y="1092"/>
                  </a:lnTo>
                  <a:lnTo>
                    <a:pt x="3369" y="950"/>
                  </a:lnTo>
                  <a:lnTo>
                    <a:pt x="3226" y="821"/>
                  </a:lnTo>
                  <a:lnTo>
                    <a:pt x="2918" y="538"/>
                  </a:lnTo>
                  <a:lnTo>
                    <a:pt x="2738" y="402"/>
                  </a:lnTo>
                  <a:lnTo>
                    <a:pt x="2582" y="229"/>
                  </a:lnTo>
                  <a:lnTo>
                    <a:pt x="2347" y="15"/>
                  </a:lnTo>
                  <a:lnTo>
                    <a:pt x="2232" y="1"/>
                  </a:lnTo>
                  <a:close/>
                  <a:moveTo>
                    <a:pt x="930" y="663"/>
                  </a:moveTo>
                  <a:lnTo>
                    <a:pt x="905" y="669"/>
                  </a:lnTo>
                  <a:lnTo>
                    <a:pt x="888" y="722"/>
                  </a:lnTo>
                  <a:lnTo>
                    <a:pt x="950" y="784"/>
                  </a:lnTo>
                  <a:lnTo>
                    <a:pt x="1245" y="1047"/>
                  </a:lnTo>
                  <a:lnTo>
                    <a:pt x="1345" y="1127"/>
                  </a:lnTo>
                  <a:lnTo>
                    <a:pt x="1494" y="1283"/>
                  </a:lnTo>
                  <a:lnTo>
                    <a:pt x="1653" y="1403"/>
                  </a:lnTo>
                  <a:lnTo>
                    <a:pt x="1678" y="1376"/>
                  </a:lnTo>
                  <a:lnTo>
                    <a:pt x="1567" y="1241"/>
                  </a:lnTo>
                  <a:lnTo>
                    <a:pt x="1400" y="1085"/>
                  </a:lnTo>
                  <a:lnTo>
                    <a:pt x="1307" y="1005"/>
                  </a:lnTo>
                  <a:lnTo>
                    <a:pt x="1165" y="870"/>
                  </a:lnTo>
                  <a:lnTo>
                    <a:pt x="1050" y="773"/>
                  </a:lnTo>
                  <a:lnTo>
                    <a:pt x="930" y="663"/>
                  </a:lnTo>
                  <a:close/>
                  <a:moveTo>
                    <a:pt x="1893" y="36"/>
                  </a:moveTo>
                  <a:lnTo>
                    <a:pt x="1827" y="52"/>
                  </a:lnTo>
                  <a:lnTo>
                    <a:pt x="1997" y="198"/>
                  </a:lnTo>
                  <a:lnTo>
                    <a:pt x="2457" y="610"/>
                  </a:lnTo>
                  <a:lnTo>
                    <a:pt x="2700" y="818"/>
                  </a:lnTo>
                  <a:lnTo>
                    <a:pt x="2807" y="936"/>
                  </a:lnTo>
                  <a:lnTo>
                    <a:pt x="3009" y="1088"/>
                  </a:lnTo>
                  <a:lnTo>
                    <a:pt x="3157" y="1245"/>
                  </a:lnTo>
                  <a:lnTo>
                    <a:pt x="3275" y="1349"/>
                  </a:lnTo>
                  <a:lnTo>
                    <a:pt x="3445" y="1497"/>
                  </a:lnTo>
                  <a:lnTo>
                    <a:pt x="3503" y="1539"/>
                  </a:lnTo>
                  <a:lnTo>
                    <a:pt x="3514" y="1501"/>
                  </a:lnTo>
                  <a:lnTo>
                    <a:pt x="3365" y="1338"/>
                  </a:lnTo>
                  <a:lnTo>
                    <a:pt x="3230" y="1203"/>
                  </a:lnTo>
                  <a:lnTo>
                    <a:pt x="3102" y="1071"/>
                  </a:lnTo>
                  <a:lnTo>
                    <a:pt x="2921" y="919"/>
                  </a:lnTo>
                  <a:lnTo>
                    <a:pt x="2748" y="752"/>
                  </a:lnTo>
                  <a:lnTo>
                    <a:pt x="2606" y="642"/>
                  </a:lnTo>
                  <a:lnTo>
                    <a:pt x="2339" y="410"/>
                  </a:lnTo>
                  <a:lnTo>
                    <a:pt x="2211" y="292"/>
                  </a:lnTo>
                  <a:lnTo>
                    <a:pt x="1893" y="36"/>
                  </a:lnTo>
                  <a:close/>
                  <a:moveTo>
                    <a:pt x="780" y="915"/>
                  </a:moveTo>
                  <a:lnTo>
                    <a:pt x="749" y="936"/>
                  </a:lnTo>
                  <a:lnTo>
                    <a:pt x="860" y="1092"/>
                  </a:lnTo>
                  <a:lnTo>
                    <a:pt x="1120" y="1314"/>
                  </a:lnTo>
                  <a:lnTo>
                    <a:pt x="1262" y="1442"/>
                  </a:lnTo>
                  <a:lnTo>
                    <a:pt x="1397" y="1563"/>
                  </a:lnTo>
                  <a:lnTo>
                    <a:pt x="1557" y="1699"/>
                  </a:lnTo>
                  <a:lnTo>
                    <a:pt x="1587" y="1691"/>
                  </a:lnTo>
                  <a:lnTo>
                    <a:pt x="1574" y="1646"/>
                  </a:lnTo>
                  <a:lnTo>
                    <a:pt x="1453" y="1528"/>
                  </a:lnTo>
                  <a:lnTo>
                    <a:pt x="1203" y="1290"/>
                  </a:lnTo>
                  <a:lnTo>
                    <a:pt x="1064" y="1179"/>
                  </a:lnTo>
                  <a:lnTo>
                    <a:pt x="922" y="1043"/>
                  </a:lnTo>
                  <a:lnTo>
                    <a:pt x="780" y="915"/>
                  </a:lnTo>
                  <a:close/>
                  <a:moveTo>
                    <a:pt x="1574" y="108"/>
                  </a:moveTo>
                  <a:lnTo>
                    <a:pt x="1518" y="143"/>
                  </a:lnTo>
                  <a:lnTo>
                    <a:pt x="1591" y="205"/>
                  </a:lnTo>
                  <a:lnTo>
                    <a:pt x="1740" y="347"/>
                  </a:lnTo>
                  <a:lnTo>
                    <a:pt x="1872" y="451"/>
                  </a:lnTo>
                  <a:lnTo>
                    <a:pt x="2201" y="746"/>
                  </a:lnTo>
                  <a:lnTo>
                    <a:pt x="2308" y="856"/>
                  </a:lnTo>
                  <a:lnTo>
                    <a:pt x="2468" y="984"/>
                  </a:lnTo>
                  <a:lnTo>
                    <a:pt x="2724" y="1221"/>
                  </a:lnTo>
                  <a:lnTo>
                    <a:pt x="3018" y="1504"/>
                  </a:lnTo>
                  <a:lnTo>
                    <a:pt x="3161" y="1619"/>
                  </a:lnTo>
                  <a:lnTo>
                    <a:pt x="3292" y="1723"/>
                  </a:lnTo>
                  <a:lnTo>
                    <a:pt x="3434" y="1865"/>
                  </a:lnTo>
                  <a:lnTo>
                    <a:pt x="3473" y="1851"/>
                  </a:lnTo>
                  <a:lnTo>
                    <a:pt x="3473" y="1819"/>
                  </a:lnTo>
                  <a:lnTo>
                    <a:pt x="3483" y="1806"/>
                  </a:lnTo>
                  <a:lnTo>
                    <a:pt x="3369" y="1688"/>
                  </a:lnTo>
                  <a:lnTo>
                    <a:pt x="3102" y="1459"/>
                  </a:lnTo>
                  <a:lnTo>
                    <a:pt x="2935" y="1320"/>
                  </a:lnTo>
                  <a:lnTo>
                    <a:pt x="2513" y="933"/>
                  </a:lnTo>
                  <a:lnTo>
                    <a:pt x="2357" y="808"/>
                  </a:lnTo>
                  <a:lnTo>
                    <a:pt x="2256" y="697"/>
                  </a:lnTo>
                  <a:lnTo>
                    <a:pt x="2135" y="600"/>
                  </a:lnTo>
                  <a:lnTo>
                    <a:pt x="1976" y="465"/>
                  </a:lnTo>
                  <a:lnTo>
                    <a:pt x="1789" y="292"/>
                  </a:lnTo>
                  <a:lnTo>
                    <a:pt x="1674" y="188"/>
                  </a:lnTo>
                  <a:lnTo>
                    <a:pt x="1574" y="108"/>
                  </a:lnTo>
                  <a:close/>
                  <a:moveTo>
                    <a:pt x="659" y="1192"/>
                  </a:moveTo>
                  <a:lnTo>
                    <a:pt x="628" y="1231"/>
                  </a:lnTo>
                  <a:lnTo>
                    <a:pt x="784" y="1411"/>
                  </a:lnTo>
                  <a:lnTo>
                    <a:pt x="1054" y="1646"/>
                  </a:lnTo>
                  <a:lnTo>
                    <a:pt x="1262" y="1823"/>
                  </a:lnTo>
                  <a:lnTo>
                    <a:pt x="1387" y="1934"/>
                  </a:lnTo>
                  <a:lnTo>
                    <a:pt x="1487" y="2006"/>
                  </a:lnTo>
                  <a:lnTo>
                    <a:pt x="1504" y="1961"/>
                  </a:lnTo>
                  <a:lnTo>
                    <a:pt x="1498" y="1941"/>
                  </a:lnTo>
                  <a:lnTo>
                    <a:pt x="1331" y="1806"/>
                  </a:lnTo>
                  <a:lnTo>
                    <a:pt x="1189" y="1670"/>
                  </a:lnTo>
                  <a:lnTo>
                    <a:pt x="787" y="1320"/>
                  </a:lnTo>
                  <a:lnTo>
                    <a:pt x="659" y="1192"/>
                  </a:lnTo>
                  <a:close/>
                  <a:moveTo>
                    <a:pt x="2481" y="1290"/>
                  </a:moveTo>
                  <a:lnTo>
                    <a:pt x="2454" y="1341"/>
                  </a:lnTo>
                  <a:lnTo>
                    <a:pt x="2589" y="1483"/>
                  </a:lnTo>
                  <a:lnTo>
                    <a:pt x="2849" y="1712"/>
                  </a:lnTo>
                  <a:lnTo>
                    <a:pt x="3022" y="1833"/>
                  </a:lnTo>
                  <a:lnTo>
                    <a:pt x="3250" y="2069"/>
                  </a:lnTo>
                  <a:lnTo>
                    <a:pt x="3386" y="2198"/>
                  </a:lnTo>
                  <a:lnTo>
                    <a:pt x="3424" y="2183"/>
                  </a:lnTo>
                  <a:lnTo>
                    <a:pt x="3420" y="2131"/>
                  </a:lnTo>
                  <a:lnTo>
                    <a:pt x="3334" y="2045"/>
                  </a:lnTo>
                  <a:lnTo>
                    <a:pt x="3105" y="1823"/>
                  </a:lnTo>
                  <a:lnTo>
                    <a:pt x="2925" y="1688"/>
                  </a:lnTo>
                  <a:lnTo>
                    <a:pt x="2772" y="1553"/>
                  </a:lnTo>
                  <a:lnTo>
                    <a:pt x="2624" y="1432"/>
                  </a:lnTo>
                  <a:lnTo>
                    <a:pt x="2481" y="1290"/>
                  </a:lnTo>
                  <a:close/>
                  <a:moveTo>
                    <a:pt x="530" y="1456"/>
                  </a:moveTo>
                  <a:lnTo>
                    <a:pt x="514" y="1501"/>
                  </a:lnTo>
                  <a:lnTo>
                    <a:pt x="576" y="1601"/>
                  </a:lnTo>
                  <a:lnTo>
                    <a:pt x="669" y="1664"/>
                  </a:lnTo>
                  <a:lnTo>
                    <a:pt x="797" y="1806"/>
                  </a:lnTo>
                  <a:lnTo>
                    <a:pt x="936" y="1896"/>
                  </a:lnTo>
                  <a:lnTo>
                    <a:pt x="1071" y="2038"/>
                  </a:lnTo>
                  <a:lnTo>
                    <a:pt x="1258" y="2204"/>
                  </a:lnTo>
                  <a:lnTo>
                    <a:pt x="1352" y="2305"/>
                  </a:lnTo>
                  <a:lnTo>
                    <a:pt x="1400" y="2339"/>
                  </a:lnTo>
                  <a:lnTo>
                    <a:pt x="1411" y="2287"/>
                  </a:lnTo>
                  <a:lnTo>
                    <a:pt x="1328" y="2156"/>
                  </a:lnTo>
                  <a:lnTo>
                    <a:pt x="1182" y="2052"/>
                  </a:lnTo>
                  <a:lnTo>
                    <a:pt x="1013" y="1878"/>
                  </a:lnTo>
                  <a:lnTo>
                    <a:pt x="846" y="1757"/>
                  </a:lnTo>
                  <a:lnTo>
                    <a:pt x="791" y="1670"/>
                  </a:lnTo>
                  <a:lnTo>
                    <a:pt x="639" y="1560"/>
                  </a:lnTo>
                  <a:lnTo>
                    <a:pt x="530" y="1456"/>
                  </a:lnTo>
                  <a:close/>
                  <a:moveTo>
                    <a:pt x="2416" y="1629"/>
                  </a:moveTo>
                  <a:lnTo>
                    <a:pt x="2412" y="1681"/>
                  </a:lnTo>
                  <a:lnTo>
                    <a:pt x="2505" y="1785"/>
                  </a:lnTo>
                  <a:lnTo>
                    <a:pt x="2672" y="1934"/>
                  </a:lnTo>
                  <a:lnTo>
                    <a:pt x="2900" y="2118"/>
                  </a:lnTo>
                  <a:lnTo>
                    <a:pt x="3050" y="2284"/>
                  </a:lnTo>
                  <a:lnTo>
                    <a:pt x="3341" y="2502"/>
                  </a:lnTo>
                  <a:lnTo>
                    <a:pt x="3354" y="2478"/>
                  </a:lnTo>
                  <a:lnTo>
                    <a:pt x="3265" y="2353"/>
                  </a:lnTo>
                  <a:lnTo>
                    <a:pt x="3126" y="2249"/>
                  </a:lnTo>
                  <a:lnTo>
                    <a:pt x="2984" y="2118"/>
                  </a:lnTo>
                  <a:lnTo>
                    <a:pt x="2776" y="1934"/>
                  </a:lnTo>
                  <a:lnTo>
                    <a:pt x="2575" y="1729"/>
                  </a:lnTo>
                  <a:lnTo>
                    <a:pt x="2422" y="1632"/>
                  </a:lnTo>
                  <a:lnTo>
                    <a:pt x="2416" y="1629"/>
                  </a:lnTo>
                  <a:close/>
                  <a:moveTo>
                    <a:pt x="461" y="1764"/>
                  </a:moveTo>
                  <a:lnTo>
                    <a:pt x="437" y="1830"/>
                  </a:lnTo>
                  <a:lnTo>
                    <a:pt x="493" y="1902"/>
                  </a:lnTo>
                  <a:lnTo>
                    <a:pt x="680" y="2062"/>
                  </a:lnTo>
                  <a:lnTo>
                    <a:pt x="815" y="2187"/>
                  </a:lnTo>
                  <a:lnTo>
                    <a:pt x="975" y="2322"/>
                  </a:lnTo>
                  <a:lnTo>
                    <a:pt x="1123" y="2457"/>
                  </a:lnTo>
                  <a:lnTo>
                    <a:pt x="1320" y="2609"/>
                  </a:lnTo>
                  <a:lnTo>
                    <a:pt x="1352" y="2551"/>
                  </a:lnTo>
                  <a:lnTo>
                    <a:pt x="1331" y="2544"/>
                  </a:lnTo>
                  <a:lnTo>
                    <a:pt x="756" y="2048"/>
                  </a:lnTo>
                  <a:lnTo>
                    <a:pt x="461" y="1764"/>
                  </a:lnTo>
                  <a:close/>
                  <a:moveTo>
                    <a:pt x="2353" y="1955"/>
                  </a:moveTo>
                  <a:lnTo>
                    <a:pt x="2343" y="2000"/>
                  </a:lnTo>
                  <a:lnTo>
                    <a:pt x="2485" y="2163"/>
                  </a:lnTo>
                  <a:lnTo>
                    <a:pt x="2638" y="2291"/>
                  </a:lnTo>
                  <a:lnTo>
                    <a:pt x="2894" y="2513"/>
                  </a:lnTo>
                  <a:lnTo>
                    <a:pt x="3188" y="2783"/>
                  </a:lnTo>
                  <a:lnTo>
                    <a:pt x="3275" y="2849"/>
                  </a:lnTo>
                  <a:lnTo>
                    <a:pt x="3285" y="2796"/>
                  </a:lnTo>
                  <a:lnTo>
                    <a:pt x="3279" y="2772"/>
                  </a:lnTo>
                  <a:lnTo>
                    <a:pt x="3230" y="2710"/>
                  </a:lnTo>
                  <a:lnTo>
                    <a:pt x="3116" y="2609"/>
                  </a:lnTo>
                  <a:lnTo>
                    <a:pt x="3009" y="2513"/>
                  </a:lnTo>
                  <a:lnTo>
                    <a:pt x="2887" y="2401"/>
                  </a:lnTo>
                  <a:lnTo>
                    <a:pt x="2700" y="2249"/>
                  </a:lnTo>
                  <a:lnTo>
                    <a:pt x="2353" y="1955"/>
                  </a:lnTo>
                  <a:close/>
                  <a:moveTo>
                    <a:pt x="392" y="2097"/>
                  </a:moveTo>
                  <a:lnTo>
                    <a:pt x="348" y="2110"/>
                  </a:lnTo>
                  <a:lnTo>
                    <a:pt x="503" y="2291"/>
                  </a:lnTo>
                  <a:lnTo>
                    <a:pt x="891" y="2617"/>
                  </a:lnTo>
                  <a:lnTo>
                    <a:pt x="1075" y="2790"/>
                  </a:lnTo>
                  <a:lnTo>
                    <a:pt x="1255" y="2942"/>
                  </a:lnTo>
                  <a:lnTo>
                    <a:pt x="1279" y="2914"/>
                  </a:lnTo>
                  <a:lnTo>
                    <a:pt x="1283" y="2884"/>
                  </a:lnTo>
                  <a:lnTo>
                    <a:pt x="1103" y="2741"/>
                  </a:lnTo>
                  <a:lnTo>
                    <a:pt x="967" y="2593"/>
                  </a:lnTo>
                  <a:lnTo>
                    <a:pt x="801" y="2464"/>
                  </a:lnTo>
                  <a:lnTo>
                    <a:pt x="621" y="2305"/>
                  </a:lnTo>
                  <a:lnTo>
                    <a:pt x="437" y="2121"/>
                  </a:lnTo>
                  <a:lnTo>
                    <a:pt x="392" y="2097"/>
                  </a:lnTo>
                  <a:close/>
                  <a:moveTo>
                    <a:pt x="2284" y="2267"/>
                  </a:moveTo>
                  <a:lnTo>
                    <a:pt x="2281" y="2326"/>
                  </a:lnTo>
                  <a:lnTo>
                    <a:pt x="2468" y="2499"/>
                  </a:lnTo>
                  <a:lnTo>
                    <a:pt x="2609" y="2647"/>
                  </a:lnTo>
                  <a:lnTo>
                    <a:pt x="2949" y="2929"/>
                  </a:lnTo>
                  <a:lnTo>
                    <a:pt x="3140" y="3116"/>
                  </a:lnTo>
                  <a:lnTo>
                    <a:pt x="3191" y="3150"/>
                  </a:lnTo>
                  <a:lnTo>
                    <a:pt x="3202" y="3105"/>
                  </a:lnTo>
                  <a:lnTo>
                    <a:pt x="3181" y="3060"/>
                  </a:lnTo>
                  <a:lnTo>
                    <a:pt x="3074" y="2942"/>
                  </a:lnTo>
                  <a:lnTo>
                    <a:pt x="2828" y="2748"/>
                  </a:lnTo>
                  <a:lnTo>
                    <a:pt x="2700" y="2630"/>
                  </a:lnTo>
                  <a:lnTo>
                    <a:pt x="2436" y="2391"/>
                  </a:lnTo>
                  <a:lnTo>
                    <a:pt x="2284" y="2267"/>
                  </a:lnTo>
                  <a:close/>
                  <a:moveTo>
                    <a:pt x="278" y="2405"/>
                  </a:moveTo>
                  <a:lnTo>
                    <a:pt x="274" y="2457"/>
                  </a:lnTo>
                  <a:lnTo>
                    <a:pt x="420" y="2593"/>
                  </a:lnTo>
                  <a:lnTo>
                    <a:pt x="548" y="2703"/>
                  </a:lnTo>
                  <a:lnTo>
                    <a:pt x="756" y="2887"/>
                  </a:lnTo>
                  <a:lnTo>
                    <a:pt x="999" y="3116"/>
                  </a:lnTo>
                  <a:lnTo>
                    <a:pt x="1179" y="3268"/>
                  </a:lnTo>
                  <a:lnTo>
                    <a:pt x="1203" y="3223"/>
                  </a:lnTo>
                  <a:lnTo>
                    <a:pt x="1120" y="3122"/>
                  </a:lnTo>
                  <a:lnTo>
                    <a:pt x="925" y="2956"/>
                  </a:lnTo>
                  <a:lnTo>
                    <a:pt x="704" y="2741"/>
                  </a:lnTo>
                  <a:lnTo>
                    <a:pt x="437" y="2513"/>
                  </a:lnTo>
                  <a:lnTo>
                    <a:pt x="278" y="2405"/>
                  </a:lnTo>
                  <a:close/>
                  <a:moveTo>
                    <a:pt x="2229" y="2582"/>
                  </a:moveTo>
                  <a:lnTo>
                    <a:pt x="2211" y="2634"/>
                  </a:lnTo>
                  <a:lnTo>
                    <a:pt x="2326" y="2759"/>
                  </a:lnTo>
                  <a:lnTo>
                    <a:pt x="2561" y="2973"/>
                  </a:lnTo>
                  <a:lnTo>
                    <a:pt x="2821" y="3199"/>
                  </a:lnTo>
                  <a:lnTo>
                    <a:pt x="2949" y="3316"/>
                  </a:lnTo>
                  <a:lnTo>
                    <a:pt x="3108" y="3458"/>
                  </a:lnTo>
                  <a:lnTo>
                    <a:pt x="3140" y="3437"/>
                  </a:lnTo>
                  <a:lnTo>
                    <a:pt x="3133" y="3393"/>
                  </a:lnTo>
                  <a:lnTo>
                    <a:pt x="3004" y="3282"/>
                  </a:lnTo>
                  <a:lnTo>
                    <a:pt x="2897" y="3171"/>
                  </a:lnTo>
                  <a:lnTo>
                    <a:pt x="2638" y="2949"/>
                  </a:lnTo>
                  <a:lnTo>
                    <a:pt x="2510" y="2821"/>
                  </a:lnTo>
                  <a:lnTo>
                    <a:pt x="2374" y="2710"/>
                  </a:lnTo>
                  <a:lnTo>
                    <a:pt x="2229" y="2582"/>
                  </a:lnTo>
                  <a:close/>
                  <a:moveTo>
                    <a:pt x="223" y="2724"/>
                  </a:moveTo>
                  <a:lnTo>
                    <a:pt x="198" y="2759"/>
                  </a:lnTo>
                  <a:lnTo>
                    <a:pt x="368" y="2939"/>
                  </a:lnTo>
                  <a:lnTo>
                    <a:pt x="527" y="3067"/>
                  </a:lnTo>
                  <a:lnTo>
                    <a:pt x="815" y="3330"/>
                  </a:lnTo>
                  <a:lnTo>
                    <a:pt x="950" y="3462"/>
                  </a:lnTo>
                  <a:lnTo>
                    <a:pt x="1109" y="3590"/>
                  </a:lnTo>
                  <a:lnTo>
                    <a:pt x="1130" y="3576"/>
                  </a:lnTo>
                  <a:lnTo>
                    <a:pt x="1127" y="3524"/>
                  </a:lnTo>
                  <a:lnTo>
                    <a:pt x="1005" y="3407"/>
                  </a:lnTo>
                  <a:lnTo>
                    <a:pt x="877" y="3303"/>
                  </a:lnTo>
                  <a:lnTo>
                    <a:pt x="655" y="3081"/>
                  </a:lnTo>
                  <a:lnTo>
                    <a:pt x="382" y="2845"/>
                  </a:lnTo>
                  <a:lnTo>
                    <a:pt x="223" y="2724"/>
                  </a:lnTo>
                  <a:close/>
                  <a:moveTo>
                    <a:pt x="2152" y="2900"/>
                  </a:moveTo>
                  <a:lnTo>
                    <a:pt x="2135" y="2946"/>
                  </a:lnTo>
                  <a:lnTo>
                    <a:pt x="2312" y="3146"/>
                  </a:lnTo>
                  <a:lnTo>
                    <a:pt x="2585" y="3358"/>
                  </a:lnTo>
                  <a:lnTo>
                    <a:pt x="2752" y="3528"/>
                  </a:lnTo>
                  <a:lnTo>
                    <a:pt x="2921" y="3687"/>
                  </a:lnTo>
                  <a:lnTo>
                    <a:pt x="3009" y="3746"/>
                  </a:lnTo>
                  <a:lnTo>
                    <a:pt x="3033" y="3722"/>
                  </a:lnTo>
                  <a:lnTo>
                    <a:pt x="3043" y="3687"/>
                  </a:lnTo>
                  <a:lnTo>
                    <a:pt x="3029" y="3669"/>
                  </a:lnTo>
                  <a:lnTo>
                    <a:pt x="2856" y="3528"/>
                  </a:lnTo>
                  <a:lnTo>
                    <a:pt x="2693" y="3362"/>
                  </a:lnTo>
                  <a:lnTo>
                    <a:pt x="2281" y="3025"/>
                  </a:lnTo>
                  <a:lnTo>
                    <a:pt x="2152" y="2900"/>
                  </a:lnTo>
                  <a:close/>
                  <a:moveTo>
                    <a:pt x="177" y="3025"/>
                  </a:moveTo>
                  <a:lnTo>
                    <a:pt x="150" y="3084"/>
                  </a:lnTo>
                  <a:lnTo>
                    <a:pt x="188" y="3133"/>
                  </a:lnTo>
                  <a:lnTo>
                    <a:pt x="506" y="3441"/>
                  </a:lnTo>
                  <a:lnTo>
                    <a:pt x="797" y="3674"/>
                  </a:lnTo>
                  <a:lnTo>
                    <a:pt x="988" y="3867"/>
                  </a:lnTo>
                  <a:lnTo>
                    <a:pt x="1088" y="3947"/>
                  </a:lnTo>
                  <a:lnTo>
                    <a:pt x="1106" y="3944"/>
                  </a:lnTo>
                  <a:lnTo>
                    <a:pt x="1078" y="3882"/>
                  </a:lnTo>
                  <a:lnTo>
                    <a:pt x="909" y="3694"/>
                  </a:lnTo>
                  <a:lnTo>
                    <a:pt x="763" y="3566"/>
                  </a:lnTo>
                  <a:lnTo>
                    <a:pt x="500" y="3327"/>
                  </a:lnTo>
                  <a:lnTo>
                    <a:pt x="177" y="3025"/>
                  </a:lnTo>
                  <a:close/>
                  <a:moveTo>
                    <a:pt x="2090" y="3233"/>
                  </a:moveTo>
                  <a:lnTo>
                    <a:pt x="2073" y="3292"/>
                  </a:lnTo>
                  <a:lnTo>
                    <a:pt x="2152" y="3354"/>
                  </a:lnTo>
                  <a:lnTo>
                    <a:pt x="2343" y="3531"/>
                  </a:lnTo>
                  <a:lnTo>
                    <a:pt x="2502" y="3659"/>
                  </a:lnTo>
                  <a:lnTo>
                    <a:pt x="2710" y="3847"/>
                  </a:lnTo>
                  <a:lnTo>
                    <a:pt x="2831" y="3981"/>
                  </a:lnTo>
                  <a:lnTo>
                    <a:pt x="2925" y="4054"/>
                  </a:lnTo>
                  <a:lnTo>
                    <a:pt x="2942" y="4010"/>
                  </a:lnTo>
                  <a:lnTo>
                    <a:pt x="2942" y="3989"/>
                  </a:lnTo>
                  <a:lnTo>
                    <a:pt x="2873" y="3923"/>
                  </a:lnTo>
                  <a:lnTo>
                    <a:pt x="2766" y="3815"/>
                  </a:lnTo>
                  <a:lnTo>
                    <a:pt x="2398" y="3503"/>
                  </a:lnTo>
                  <a:lnTo>
                    <a:pt x="2190" y="3299"/>
                  </a:lnTo>
                  <a:lnTo>
                    <a:pt x="2090" y="3233"/>
                  </a:lnTo>
                  <a:close/>
                  <a:moveTo>
                    <a:pt x="2006" y="3521"/>
                  </a:moveTo>
                  <a:lnTo>
                    <a:pt x="1976" y="3531"/>
                  </a:lnTo>
                  <a:lnTo>
                    <a:pt x="1969" y="3556"/>
                  </a:lnTo>
                  <a:lnTo>
                    <a:pt x="1979" y="3594"/>
                  </a:lnTo>
                  <a:lnTo>
                    <a:pt x="2475" y="4037"/>
                  </a:lnTo>
                  <a:lnTo>
                    <a:pt x="2603" y="4148"/>
                  </a:lnTo>
                  <a:lnTo>
                    <a:pt x="2710" y="4252"/>
                  </a:lnTo>
                  <a:lnTo>
                    <a:pt x="2804" y="4346"/>
                  </a:lnTo>
                  <a:lnTo>
                    <a:pt x="2852" y="4311"/>
                  </a:lnTo>
                  <a:lnTo>
                    <a:pt x="2703" y="4138"/>
                  </a:lnTo>
                  <a:lnTo>
                    <a:pt x="2558" y="4006"/>
                  </a:lnTo>
                  <a:lnTo>
                    <a:pt x="2149" y="3653"/>
                  </a:lnTo>
                  <a:lnTo>
                    <a:pt x="2006" y="3521"/>
                  </a:lnTo>
                  <a:close/>
                  <a:moveTo>
                    <a:pt x="1937" y="3836"/>
                  </a:moveTo>
                  <a:lnTo>
                    <a:pt x="1899" y="3850"/>
                  </a:lnTo>
                  <a:lnTo>
                    <a:pt x="1896" y="3895"/>
                  </a:lnTo>
                  <a:lnTo>
                    <a:pt x="1937" y="3940"/>
                  </a:lnTo>
                  <a:lnTo>
                    <a:pt x="2169" y="4134"/>
                  </a:lnTo>
                  <a:lnTo>
                    <a:pt x="2499" y="4435"/>
                  </a:lnTo>
                  <a:lnTo>
                    <a:pt x="2679" y="4584"/>
                  </a:lnTo>
                  <a:lnTo>
                    <a:pt x="2693" y="4602"/>
                  </a:lnTo>
                  <a:lnTo>
                    <a:pt x="2724" y="4581"/>
                  </a:lnTo>
                  <a:lnTo>
                    <a:pt x="2727" y="4536"/>
                  </a:lnTo>
                  <a:lnTo>
                    <a:pt x="2603" y="4446"/>
                  </a:lnTo>
                  <a:lnTo>
                    <a:pt x="2505" y="4321"/>
                  </a:lnTo>
                  <a:lnTo>
                    <a:pt x="1937" y="3836"/>
                  </a:lnTo>
                  <a:close/>
                  <a:moveTo>
                    <a:pt x="1830" y="4123"/>
                  </a:moveTo>
                  <a:lnTo>
                    <a:pt x="1799" y="4158"/>
                  </a:lnTo>
                  <a:lnTo>
                    <a:pt x="1848" y="4221"/>
                  </a:lnTo>
                  <a:lnTo>
                    <a:pt x="2000" y="4370"/>
                  </a:lnTo>
                  <a:lnTo>
                    <a:pt x="2249" y="4584"/>
                  </a:lnTo>
                  <a:lnTo>
                    <a:pt x="2371" y="4702"/>
                  </a:lnTo>
                  <a:lnTo>
                    <a:pt x="2505" y="4844"/>
                  </a:lnTo>
                  <a:lnTo>
                    <a:pt x="2554" y="4817"/>
                  </a:lnTo>
                  <a:lnTo>
                    <a:pt x="2568" y="4796"/>
                  </a:lnTo>
                  <a:lnTo>
                    <a:pt x="2426" y="4647"/>
                  </a:lnTo>
                  <a:lnTo>
                    <a:pt x="2152" y="4422"/>
                  </a:lnTo>
                  <a:lnTo>
                    <a:pt x="1948" y="4217"/>
                  </a:lnTo>
                  <a:lnTo>
                    <a:pt x="1830" y="4123"/>
                  </a:lnTo>
                  <a:close/>
                  <a:moveTo>
                    <a:pt x="1626" y="4335"/>
                  </a:moveTo>
                  <a:lnTo>
                    <a:pt x="1563" y="4355"/>
                  </a:lnTo>
                  <a:lnTo>
                    <a:pt x="1705" y="4498"/>
                  </a:lnTo>
                  <a:lnTo>
                    <a:pt x="1927" y="4702"/>
                  </a:lnTo>
                  <a:lnTo>
                    <a:pt x="2145" y="4862"/>
                  </a:lnTo>
                  <a:lnTo>
                    <a:pt x="2273" y="5004"/>
                  </a:lnTo>
                  <a:lnTo>
                    <a:pt x="2367" y="5038"/>
                  </a:lnTo>
                  <a:lnTo>
                    <a:pt x="2385" y="4997"/>
                  </a:lnTo>
                  <a:lnTo>
                    <a:pt x="2322" y="4955"/>
                  </a:lnTo>
                  <a:lnTo>
                    <a:pt x="2222" y="4844"/>
                  </a:lnTo>
                  <a:lnTo>
                    <a:pt x="2014" y="4671"/>
                  </a:lnTo>
                  <a:lnTo>
                    <a:pt x="1754" y="4439"/>
                  </a:lnTo>
                  <a:lnTo>
                    <a:pt x="1626" y="4335"/>
                  </a:lnTo>
                  <a:close/>
                  <a:moveTo>
                    <a:pt x="108" y="3351"/>
                  </a:moveTo>
                  <a:lnTo>
                    <a:pt x="84" y="3389"/>
                  </a:lnTo>
                  <a:lnTo>
                    <a:pt x="73" y="3417"/>
                  </a:lnTo>
                  <a:lnTo>
                    <a:pt x="81" y="3424"/>
                  </a:lnTo>
                  <a:lnTo>
                    <a:pt x="361" y="3656"/>
                  </a:lnTo>
                  <a:lnTo>
                    <a:pt x="704" y="3989"/>
                  </a:lnTo>
                  <a:lnTo>
                    <a:pt x="832" y="4106"/>
                  </a:lnTo>
                  <a:lnTo>
                    <a:pt x="985" y="4227"/>
                  </a:lnTo>
                  <a:lnTo>
                    <a:pt x="1127" y="4376"/>
                  </a:lnTo>
                  <a:lnTo>
                    <a:pt x="1269" y="4494"/>
                  </a:lnTo>
                  <a:lnTo>
                    <a:pt x="1453" y="4616"/>
                  </a:lnTo>
                  <a:lnTo>
                    <a:pt x="1602" y="4761"/>
                  </a:lnTo>
                  <a:lnTo>
                    <a:pt x="1730" y="4886"/>
                  </a:lnTo>
                  <a:lnTo>
                    <a:pt x="1958" y="5108"/>
                  </a:lnTo>
                  <a:lnTo>
                    <a:pt x="2110" y="5212"/>
                  </a:lnTo>
                  <a:lnTo>
                    <a:pt x="2166" y="5184"/>
                  </a:lnTo>
                  <a:lnTo>
                    <a:pt x="2080" y="5104"/>
                  </a:lnTo>
                  <a:lnTo>
                    <a:pt x="1941" y="4993"/>
                  </a:lnTo>
                  <a:lnTo>
                    <a:pt x="1778" y="4851"/>
                  </a:lnTo>
                  <a:lnTo>
                    <a:pt x="1577" y="4647"/>
                  </a:lnTo>
                  <a:lnTo>
                    <a:pt x="1317" y="4439"/>
                  </a:lnTo>
                  <a:lnTo>
                    <a:pt x="1196" y="4335"/>
                  </a:lnTo>
                  <a:lnTo>
                    <a:pt x="1016" y="4168"/>
                  </a:lnTo>
                  <a:lnTo>
                    <a:pt x="901" y="4072"/>
                  </a:lnTo>
                  <a:lnTo>
                    <a:pt x="693" y="3885"/>
                  </a:lnTo>
                  <a:lnTo>
                    <a:pt x="580" y="3763"/>
                  </a:lnTo>
                  <a:lnTo>
                    <a:pt x="437" y="3653"/>
                  </a:lnTo>
                  <a:lnTo>
                    <a:pt x="278" y="3511"/>
                  </a:lnTo>
                  <a:lnTo>
                    <a:pt x="108" y="3351"/>
                  </a:lnTo>
                  <a:close/>
                  <a:moveTo>
                    <a:pt x="52" y="3690"/>
                  </a:moveTo>
                  <a:lnTo>
                    <a:pt x="39" y="3767"/>
                  </a:lnTo>
                  <a:lnTo>
                    <a:pt x="185" y="3877"/>
                  </a:lnTo>
                  <a:lnTo>
                    <a:pt x="274" y="3989"/>
                  </a:lnTo>
                  <a:lnTo>
                    <a:pt x="420" y="4114"/>
                  </a:lnTo>
                  <a:lnTo>
                    <a:pt x="541" y="4224"/>
                  </a:lnTo>
                  <a:lnTo>
                    <a:pt x="922" y="4560"/>
                  </a:lnTo>
                  <a:lnTo>
                    <a:pt x="1103" y="4702"/>
                  </a:lnTo>
                  <a:lnTo>
                    <a:pt x="1304" y="4879"/>
                  </a:lnTo>
                  <a:lnTo>
                    <a:pt x="1439" y="5028"/>
                  </a:lnTo>
                  <a:lnTo>
                    <a:pt x="1782" y="5316"/>
                  </a:lnTo>
                  <a:lnTo>
                    <a:pt x="1858" y="5312"/>
                  </a:lnTo>
                  <a:lnTo>
                    <a:pt x="1865" y="5295"/>
                  </a:lnTo>
                  <a:lnTo>
                    <a:pt x="1803" y="5246"/>
                  </a:lnTo>
                  <a:lnTo>
                    <a:pt x="1622" y="5097"/>
                  </a:lnTo>
                  <a:lnTo>
                    <a:pt x="1501" y="4987"/>
                  </a:lnTo>
                  <a:lnTo>
                    <a:pt x="1366" y="4844"/>
                  </a:lnTo>
                  <a:lnTo>
                    <a:pt x="1258" y="4747"/>
                  </a:lnTo>
                  <a:lnTo>
                    <a:pt x="1158" y="4654"/>
                  </a:lnTo>
                  <a:lnTo>
                    <a:pt x="1019" y="4550"/>
                  </a:lnTo>
                  <a:lnTo>
                    <a:pt x="447" y="4027"/>
                  </a:lnTo>
                  <a:lnTo>
                    <a:pt x="368" y="3971"/>
                  </a:lnTo>
                  <a:lnTo>
                    <a:pt x="181" y="3805"/>
                  </a:lnTo>
                  <a:lnTo>
                    <a:pt x="52" y="3690"/>
                  </a:lnTo>
                  <a:close/>
                  <a:moveTo>
                    <a:pt x="46" y="4467"/>
                  </a:moveTo>
                  <a:lnTo>
                    <a:pt x="81" y="4553"/>
                  </a:lnTo>
                  <a:lnTo>
                    <a:pt x="302" y="4779"/>
                  </a:lnTo>
                  <a:lnTo>
                    <a:pt x="458" y="4900"/>
                  </a:lnTo>
                  <a:lnTo>
                    <a:pt x="738" y="5153"/>
                  </a:lnTo>
                  <a:lnTo>
                    <a:pt x="971" y="5323"/>
                  </a:lnTo>
                  <a:lnTo>
                    <a:pt x="1044" y="5343"/>
                  </a:lnTo>
                  <a:lnTo>
                    <a:pt x="767" y="5080"/>
                  </a:lnTo>
                  <a:lnTo>
                    <a:pt x="479" y="4841"/>
                  </a:lnTo>
                  <a:lnTo>
                    <a:pt x="333" y="4706"/>
                  </a:lnTo>
                  <a:lnTo>
                    <a:pt x="46" y="4467"/>
                  </a:lnTo>
                  <a:close/>
                  <a:moveTo>
                    <a:pt x="1" y="4048"/>
                  </a:moveTo>
                  <a:lnTo>
                    <a:pt x="1" y="4099"/>
                  </a:lnTo>
                  <a:lnTo>
                    <a:pt x="358" y="4446"/>
                  </a:lnTo>
                  <a:lnTo>
                    <a:pt x="486" y="4536"/>
                  </a:lnTo>
                  <a:lnTo>
                    <a:pt x="642" y="4696"/>
                  </a:lnTo>
                  <a:lnTo>
                    <a:pt x="822" y="4838"/>
                  </a:lnTo>
                  <a:lnTo>
                    <a:pt x="909" y="4938"/>
                  </a:lnTo>
                  <a:lnTo>
                    <a:pt x="1103" y="5108"/>
                  </a:lnTo>
                  <a:lnTo>
                    <a:pt x="1262" y="5233"/>
                  </a:lnTo>
                  <a:lnTo>
                    <a:pt x="1429" y="5361"/>
                  </a:lnTo>
                  <a:lnTo>
                    <a:pt x="1463" y="5371"/>
                  </a:lnTo>
                  <a:lnTo>
                    <a:pt x="1494" y="5350"/>
                  </a:lnTo>
                  <a:lnTo>
                    <a:pt x="1453" y="5288"/>
                  </a:lnTo>
                  <a:lnTo>
                    <a:pt x="1286" y="5153"/>
                  </a:lnTo>
                  <a:lnTo>
                    <a:pt x="1029" y="4952"/>
                  </a:lnTo>
                  <a:lnTo>
                    <a:pt x="863" y="4779"/>
                  </a:lnTo>
                  <a:lnTo>
                    <a:pt x="718" y="4675"/>
                  </a:lnTo>
                  <a:lnTo>
                    <a:pt x="520" y="4477"/>
                  </a:lnTo>
                  <a:lnTo>
                    <a:pt x="396" y="4397"/>
                  </a:lnTo>
                  <a:lnTo>
                    <a:pt x="268" y="4256"/>
                  </a:lnTo>
                  <a:lnTo>
                    <a:pt x="140" y="4144"/>
                  </a:lnTo>
                  <a:lnTo>
                    <a:pt x="1" y="40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221;p57">
              <a:extLst>
                <a:ext uri="{FF2B5EF4-FFF2-40B4-BE49-F238E27FC236}">
                  <a16:creationId xmlns:a16="http://schemas.microsoft.com/office/drawing/2014/main" id="{09E92E65-784E-4445-B572-626588AE0E73}"/>
                </a:ext>
              </a:extLst>
            </p:cNvPr>
            <p:cNvSpPr/>
            <p:nvPr/>
          </p:nvSpPr>
          <p:spPr>
            <a:xfrm>
              <a:off x="5693550" y="2181800"/>
              <a:ext cx="57450" cy="130300"/>
            </a:xfrm>
            <a:custGeom>
              <a:avLst/>
              <a:gdLst/>
              <a:ahLst/>
              <a:cxnLst/>
              <a:rect l="l" t="t" r="r" b="b"/>
              <a:pathLst>
                <a:path w="2298" h="5212" extrusionOk="0">
                  <a:moveTo>
                    <a:pt x="1708" y="24"/>
                  </a:moveTo>
                  <a:lnTo>
                    <a:pt x="1757" y="108"/>
                  </a:lnTo>
                  <a:lnTo>
                    <a:pt x="2010" y="336"/>
                  </a:lnTo>
                  <a:lnTo>
                    <a:pt x="2159" y="482"/>
                  </a:lnTo>
                  <a:lnTo>
                    <a:pt x="2176" y="437"/>
                  </a:lnTo>
                  <a:lnTo>
                    <a:pt x="2048" y="274"/>
                  </a:lnTo>
                  <a:lnTo>
                    <a:pt x="1920" y="152"/>
                  </a:lnTo>
                  <a:lnTo>
                    <a:pt x="1785" y="35"/>
                  </a:lnTo>
                  <a:lnTo>
                    <a:pt x="1708" y="24"/>
                  </a:lnTo>
                  <a:close/>
                  <a:moveTo>
                    <a:pt x="1268" y="0"/>
                  </a:moveTo>
                  <a:lnTo>
                    <a:pt x="1230" y="7"/>
                  </a:lnTo>
                  <a:lnTo>
                    <a:pt x="1230" y="28"/>
                  </a:lnTo>
                  <a:lnTo>
                    <a:pt x="1293" y="98"/>
                  </a:lnTo>
                  <a:lnTo>
                    <a:pt x="1407" y="208"/>
                  </a:lnTo>
                  <a:lnTo>
                    <a:pt x="1515" y="281"/>
                  </a:lnTo>
                  <a:lnTo>
                    <a:pt x="1702" y="464"/>
                  </a:lnTo>
                  <a:lnTo>
                    <a:pt x="1882" y="607"/>
                  </a:lnTo>
                  <a:lnTo>
                    <a:pt x="2090" y="804"/>
                  </a:lnTo>
                  <a:lnTo>
                    <a:pt x="2114" y="763"/>
                  </a:lnTo>
                  <a:lnTo>
                    <a:pt x="2020" y="651"/>
                  </a:lnTo>
                  <a:lnTo>
                    <a:pt x="1930" y="551"/>
                  </a:lnTo>
                  <a:lnTo>
                    <a:pt x="1740" y="413"/>
                  </a:lnTo>
                  <a:lnTo>
                    <a:pt x="1584" y="250"/>
                  </a:lnTo>
                  <a:lnTo>
                    <a:pt x="1455" y="160"/>
                  </a:lnTo>
                  <a:lnTo>
                    <a:pt x="1327" y="10"/>
                  </a:lnTo>
                  <a:lnTo>
                    <a:pt x="1268" y="0"/>
                  </a:lnTo>
                  <a:close/>
                  <a:moveTo>
                    <a:pt x="1140" y="239"/>
                  </a:moveTo>
                  <a:lnTo>
                    <a:pt x="1140" y="285"/>
                  </a:lnTo>
                  <a:lnTo>
                    <a:pt x="1258" y="426"/>
                  </a:lnTo>
                  <a:lnTo>
                    <a:pt x="1497" y="655"/>
                  </a:lnTo>
                  <a:lnTo>
                    <a:pt x="1633" y="787"/>
                  </a:lnTo>
                  <a:lnTo>
                    <a:pt x="1791" y="901"/>
                  </a:lnTo>
                  <a:lnTo>
                    <a:pt x="1889" y="1012"/>
                  </a:lnTo>
                  <a:lnTo>
                    <a:pt x="1996" y="1105"/>
                  </a:lnTo>
                  <a:lnTo>
                    <a:pt x="2028" y="1078"/>
                  </a:lnTo>
                  <a:lnTo>
                    <a:pt x="2031" y="1040"/>
                  </a:lnTo>
                  <a:lnTo>
                    <a:pt x="1875" y="883"/>
                  </a:lnTo>
                  <a:lnTo>
                    <a:pt x="1695" y="745"/>
                  </a:lnTo>
                  <a:lnTo>
                    <a:pt x="1414" y="478"/>
                  </a:lnTo>
                  <a:lnTo>
                    <a:pt x="1213" y="295"/>
                  </a:lnTo>
                  <a:lnTo>
                    <a:pt x="1140" y="239"/>
                  </a:lnTo>
                  <a:close/>
                  <a:moveTo>
                    <a:pt x="1071" y="579"/>
                  </a:moveTo>
                  <a:lnTo>
                    <a:pt x="1046" y="631"/>
                  </a:lnTo>
                  <a:lnTo>
                    <a:pt x="1196" y="759"/>
                  </a:lnTo>
                  <a:lnTo>
                    <a:pt x="1455" y="995"/>
                  </a:lnTo>
                  <a:lnTo>
                    <a:pt x="1591" y="1130"/>
                  </a:lnTo>
                  <a:lnTo>
                    <a:pt x="1750" y="1258"/>
                  </a:lnTo>
                  <a:lnTo>
                    <a:pt x="1937" y="1400"/>
                  </a:lnTo>
                  <a:lnTo>
                    <a:pt x="1948" y="1341"/>
                  </a:lnTo>
                  <a:lnTo>
                    <a:pt x="1781" y="1192"/>
                  </a:lnTo>
                  <a:lnTo>
                    <a:pt x="1566" y="1022"/>
                  </a:lnTo>
                  <a:lnTo>
                    <a:pt x="1372" y="818"/>
                  </a:lnTo>
                  <a:lnTo>
                    <a:pt x="1230" y="700"/>
                  </a:lnTo>
                  <a:lnTo>
                    <a:pt x="1071" y="579"/>
                  </a:lnTo>
                  <a:close/>
                  <a:moveTo>
                    <a:pt x="1001" y="867"/>
                  </a:moveTo>
                  <a:lnTo>
                    <a:pt x="977" y="912"/>
                  </a:lnTo>
                  <a:lnTo>
                    <a:pt x="1026" y="995"/>
                  </a:lnTo>
                  <a:lnTo>
                    <a:pt x="1241" y="1179"/>
                  </a:lnTo>
                  <a:lnTo>
                    <a:pt x="1379" y="1289"/>
                  </a:lnTo>
                  <a:lnTo>
                    <a:pt x="1542" y="1462"/>
                  </a:lnTo>
                  <a:lnTo>
                    <a:pt x="1663" y="1566"/>
                  </a:lnTo>
                  <a:lnTo>
                    <a:pt x="1802" y="1684"/>
                  </a:lnTo>
                  <a:lnTo>
                    <a:pt x="1850" y="1732"/>
                  </a:lnTo>
                  <a:lnTo>
                    <a:pt x="1875" y="1705"/>
                  </a:lnTo>
                  <a:lnTo>
                    <a:pt x="1885" y="1667"/>
                  </a:lnTo>
                  <a:lnTo>
                    <a:pt x="1791" y="1566"/>
                  </a:lnTo>
                  <a:lnTo>
                    <a:pt x="1633" y="1445"/>
                  </a:lnTo>
                  <a:lnTo>
                    <a:pt x="1441" y="1248"/>
                  </a:lnTo>
                  <a:lnTo>
                    <a:pt x="1147" y="1008"/>
                  </a:lnTo>
                  <a:lnTo>
                    <a:pt x="1001" y="867"/>
                  </a:lnTo>
                  <a:close/>
                  <a:moveTo>
                    <a:pt x="918" y="1168"/>
                  </a:moveTo>
                  <a:lnTo>
                    <a:pt x="908" y="1213"/>
                  </a:lnTo>
                  <a:lnTo>
                    <a:pt x="922" y="1272"/>
                  </a:lnTo>
                  <a:lnTo>
                    <a:pt x="1030" y="1369"/>
                  </a:lnTo>
                  <a:lnTo>
                    <a:pt x="1279" y="1584"/>
                  </a:lnTo>
                  <a:lnTo>
                    <a:pt x="1425" y="1726"/>
                  </a:lnTo>
                  <a:lnTo>
                    <a:pt x="1740" y="2010"/>
                  </a:lnTo>
                  <a:lnTo>
                    <a:pt x="1774" y="2034"/>
                  </a:lnTo>
                  <a:lnTo>
                    <a:pt x="1778" y="1996"/>
                  </a:lnTo>
                  <a:lnTo>
                    <a:pt x="1636" y="1819"/>
                  </a:lnTo>
                  <a:lnTo>
                    <a:pt x="1508" y="1691"/>
                  </a:lnTo>
                  <a:lnTo>
                    <a:pt x="1369" y="1580"/>
                  </a:lnTo>
                  <a:lnTo>
                    <a:pt x="1105" y="1334"/>
                  </a:lnTo>
                  <a:lnTo>
                    <a:pt x="918" y="1168"/>
                  </a:lnTo>
                  <a:close/>
                  <a:moveTo>
                    <a:pt x="846" y="1539"/>
                  </a:moveTo>
                  <a:lnTo>
                    <a:pt x="846" y="1584"/>
                  </a:lnTo>
                  <a:lnTo>
                    <a:pt x="939" y="1663"/>
                  </a:lnTo>
                  <a:lnTo>
                    <a:pt x="1043" y="1771"/>
                  </a:lnTo>
                  <a:lnTo>
                    <a:pt x="1337" y="2027"/>
                  </a:lnTo>
                  <a:lnTo>
                    <a:pt x="1566" y="2249"/>
                  </a:lnTo>
                  <a:lnTo>
                    <a:pt x="1698" y="2359"/>
                  </a:lnTo>
                  <a:lnTo>
                    <a:pt x="1716" y="2329"/>
                  </a:lnTo>
                  <a:lnTo>
                    <a:pt x="1716" y="2287"/>
                  </a:lnTo>
                  <a:lnTo>
                    <a:pt x="1643" y="2221"/>
                  </a:lnTo>
                  <a:lnTo>
                    <a:pt x="1473" y="2048"/>
                  </a:lnTo>
                  <a:lnTo>
                    <a:pt x="1352" y="1937"/>
                  </a:lnTo>
                  <a:lnTo>
                    <a:pt x="1223" y="1826"/>
                  </a:lnTo>
                  <a:lnTo>
                    <a:pt x="1085" y="1715"/>
                  </a:lnTo>
                  <a:lnTo>
                    <a:pt x="971" y="1598"/>
                  </a:lnTo>
                  <a:lnTo>
                    <a:pt x="846" y="1539"/>
                  </a:lnTo>
                  <a:close/>
                  <a:moveTo>
                    <a:pt x="787" y="1840"/>
                  </a:moveTo>
                  <a:lnTo>
                    <a:pt x="763" y="1868"/>
                  </a:lnTo>
                  <a:lnTo>
                    <a:pt x="873" y="2010"/>
                  </a:lnTo>
                  <a:lnTo>
                    <a:pt x="1061" y="2162"/>
                  </a:lnTo>
                  <a:lnTo>
                    <a:pt x="1161" y="2270"/>
                  </a:lnTo>
                  <a:lnTo>
                    <a:pt x="1334" y="2422"/>
                  </a:lnTo>
                  <a:lnTo>
                    <a:pt x="1462" y="2526"/>
                  </a:lnTo>
                  <a:lnTo>
                    <a:pt x="1628" y="2661"/>
                  </a:lnTo>
                  <a:lnTo>
                    <a:pt x="1649" y="2647"/>
                  </a:lnTo>
                  <a:lnTo>
                    <a:pt x="1678" y="2606"/>
                  </a:lnTo>
                  <a:lnTo>
                    <a:pt x="1660" y="2602"/>
                  </a:lnTo>
                  <a:lnTo>
                    <a:pt x="1511" y="2478"/>
                  </a:lnTo>
                  <a:lnTo>
                    <a:pt x="1372" y="2356"/>
                  </a:lnTo>
                  <a:lnTo>
                    <a:pt x="1238" y="2246"/>
                  </a:lnTo>
                  <a:lnTo>
                    <a:pt x="1109" y="2097"/>
                  </a:lnTo>
                  <a:lnTo>
                    <a:pt x="950" y="1982"/>
                  </a:lnTo>
                  <a:lnTo>
                    <a:pt x="787" y="1840"/>
                  </a:lnTo>
                  <a:close/>
                  <a:moveTo>
                    <a:pt x="710" y="2142"/>
                  </a:moveTo>
                  <a:lnTo>
                    <a:pt x="690" y="2193"/>
                  </a:lnTo>
                  <a:lnTo>
                    <a:pt x="870" y="2374"/>
                  </a:lnTo>
                  <a:lnTo>
                    <a:pt x="1158" y="2613"/>
                  </a:lnTo>
                  <a:lnTo>
                    <a:pt x="1286" y="2727"/>
                  </a:lnTo>
                  <a:lnTo>
                    <a:pt x="1407" y="2838"/>
                  </a:lnTo>
                  <a:lnTo>
                    <a:pt x="1549" y="2987"/>
                  </a:lnTo>
                  <a:lnTo>
                    <a:pt x="1574" y="2980"/>
                  </a:lnTo>
                  <a:lnTo>
                    <a:pt x="1584" y="2942"/>
                  </a:lnTo>
                  <a:lnTo>
                    <a:pt x="1584" y="2928"/>
                  </a:lnTo>
                  <a:lnTo>
                    <a:pt x="1490" y="2834"/>
                  </a:lnTo>
                  <a:lnTo>
                    <a:pt x="1268" y="2620"/>
                  </a:lnTo>
                  <a:lnTo>
                    <a:pt x="988" y="2388"/>
                  </a:lnTo>
                  <a:lnTo>
                    <a:pt x="853" y="2263"/>
                  </a:lnTo>
                  <a:lnTo>
                    <a:pt x="710" y="2142"/>
                  </a:lnTo>
                  <a:close/>
                  <a:moveTo>
                    <a:pt x="641" y="2453"/>
                  </a:moveTo>
                  <a:lnTo>
                    <a:pt x="624" y="2481"/>
                  </a:lnTo>
                  <a:lnTo>
                    <a:pt x="721" y="2630"/>
                  </a:lnTo>
                  <a:lnTo>
                    <a:pt x="877" y="2762"/>
                  </a:lnTo>
                  <a:lnTo>
                    <a:pt x="1016" y="2890"/>
                  </a:lnTo>
                  <a:lnTo>
                    <a:pt x="1150" y="2994"/>
                  </a:lnTo>
                  <a:lnTo>
                    <a:pt x="1310" y="3146"/>
                  </a:lnTo>
                  <a:lnTo>
                    <a:pt x="1480" y="3295"/>
                  </a:lnTo>
                  <a:lnTo>
                    <a:pt x="1504" y="3288"/>
                  </a:lnTo>
                  <a:lnTo>
                    <a:pt x="1515" y="3229"/>
                  </a:lnTo>
                  <a:lnTo>
                    <a:pt x="1452" y="3167"/>
                  </a:lnTo>
                  <a:lnTo>
                    <a:pt x="1251" y="2976"/>
                  </a:lnTo>
                  <a:lnTo>
                    <a:pt x="1054" y="2831"/>
                  </a:lnTo>
                  <a:lnTo>
                    <a:pt x="984" y="2754"/>
                  </a:lnTo>
                  <a:lnTo>
                    <a:pt x="832" y="2634"/>
                  </a:lnTo>
                  <a:lnTo>
                    <a:pt x="697" y="2516"/>
                  </a:lnTo>
                  <a:lnTo>
                    <a:pt x="641" y="2453"/>
                  </a:lnTo>
                  <a:close/>
                  <a:moveTo>
                    <a:pt x="555" y="2762"/>
                  </a:moveTo>
                  <a:lnTo>
                    <a:pt x="537" y="2796"/>
                  </a:lnTo>
                  <a:lnTo>
                    <a:pt x="586" y="2876"/>
                  </a:lnTo>
                  <a:lnTo>
                    <a:pt x="773" y="3063"/>
                  </a:lnTo>
                  <a:lnTo>
                    <a:pt x="1040" y="3278"/>
                  </a:lnTo>
                  <a:lnTo>
                    <a:pt x="1196" y="3424"/>
                  </a:lnTo>
                  <a:lnTo>
                    <a:pt x="1327" y="3520"/>
                  </a:lnTo>
                  <a:lnTo>
                    <a:pt x="1404" y="3597"/>
                  </a:lnTo>
                  <a:lnTo>
                    <a:pt x="1435" y="3583"/>
                  </a:lnTo>
                  <a:lnTo>
                    <a:pt x="1446" y="3541"/>
                  </a:lnTo>
                  <a:lnTo>
                    <a:pt x="1265" y="3410"/>
                  </a:lnTo>
                  <a:lnTo>
                    <a:pt x="1095" y="3223"/>
                  </a:lnTo>
                  <a:lnTo>
                    <a:pt x="829" y="3015"/>
                  </a:lnTo>
                  <a:lnTo>
                    <a:pt x="666" y="2842"/>
                  </a:lnTo>
                  <a:lnTo>
                    <a:pt x="555" y="2762"/>
                  </a:lnTo>
                  <a:close/>
                  <a:moveTo>
                    <a:pt x="472" y="3084"/>
                  </a:moveTo>
                  <a:lnTo>
                    <a:pt x="454" y="3129"/>
                  </a:lnTo>
                  <a:lnTo>
                    <a:pt x="752" y="3406"/>
                  </a:lnTo>
                  <a:lnTo>
                    <a:pt x="939" y="3597"/>
                  </a:lnTo>
                  <a:lnTo>
                    <a:pt x="1067" y="3715"/>
                  </a:lnTo>
                  <a:lnTo>
                    <a:pt x="1206" y="3825"/>
                  </a:lnTo>
                  <a:lnTo>
                    <a:pt x="1342" y="3954"/>
                  </a:lnTo>
                  <a:lnTo>
                    <a:pt x="1372" y="3947"/>
                  </a:lnTo>
                  <a:lnTo>
                    <a:pt x="1379" y="3919"/>
                  </a:lnTo>
                  <a:lnTo>
                    <a:pt x="1366" y="3888"/>
                  </a:lnTo>
                  <a:lnTo>
                    <a:pt x="1223" y="3752"/>
                  </a:lnTo>
                  <a:lnTo>
                    <a:pt x="780" y="3341"/>
                  </a:lnTo>
                  <a:lnTo>
                    <a:pt x="638" y="3205"/>
                  </a:lnTo>
                  <a:lnTo>
                    <a:pt x="472" y="3084"/>
                  </a:lnTo>
                  <a:close/>
                  <a:moveTo>
                    <a:pt x="2107" y="4230"/>
                  </a:moveTo>
                  <a:lnTo>
                    <a:pt x="2194" y="4304"/>
                  </a:lnTo>
                  <a:lnTo>
                    <a:pt x="2287" y="4376"/>
                  </a:lnTo>
                  <a:lnTo>
                    <a:pt x="2298" y="4331"/>
                  </a:lnTo>
                  <a:lnTo>
                    <a:pt x="2197" y="4238"/>
                  </a:lnTo>
                  <a:lnTo>
                    <a:pt x="2107" y="4230"/>
                  </a:lnTo>
                  <a:close/>
                  <a:moveTo>
                    <a:pt x="1719" y="4210"/>
                  </a:moveTo>
                  <a:lnTo>
                    <a:pt x="1702" y="4241"/>
                  </a:lnTo>
                  <a:lnTo>
                    <a:pt x="1910" y="4414"/>
                  </a:lnTo>
                  <a:lnTo>
                    <a:pt x="2052" y="4556"/>
                  </a:lnTo>
                  <a:lnTo>
                    <a:pt x="2211" y="4709"/>
                  </a:lnTo>
                  <a:lnTo>
                    <a:pt x="2235" y="4664"/>
                  </a:lnTo>
                  <a:lnTo>
                    <a:pt x="2086" y="4491"/>
                  </a:lnTo>
                  <a:lnTo>
                    <a:pt x="1934" y="4366"/>
                  </a:lnTo>
                  <a:lnTo>
                    <a:pt x="1785" y="4224"/>
                  </a:lnTo>
                  <a:lnTo>
                    <a:pt x="1719" y="4210"/>
                  </a:lnTo>
                  <a:close/>
                  <a:moveTo>
                    <a:pt x="423" y="3410"/>
                  </a:moveTo>
                  <a:lnTo>
                    <a:pt x="392" y="3448"/>
                  </a:lnTo>
                  <a:lnTo>
                    <a:pt x="454" y="3541"/>
                  </a:lnTo>
                  <a:lnTo>
                    <a:pt x="641" y="3690"/>
                  </a:lnTo>
                  <a:lnTo>
                    <a:pt x="814" y="3843"/>
                  </a:lnTo>
                  <a:lnTo>
                    <a:pt x="929" y="3947"/>
                  </a:lnTo>
                  <a:lnTo>
                    <a:pt x="1078" y="4089"/>
                  </a:lnTo>
                  <a:lnTo>
                    <a:pt x="1324" y="4286"/>
                  </a:lnTo>
                  <a:lnTo>
                    <a:pt x="1788" y="4699"/>
                  </a:lnTo>
                  <a:lnTo>
                    <a:pt x="1948" y="4844"/>
                  </a:lnTo>
                  <a:lnTo>
                    <a:pt x="2117" y="5000"/>
                  </a:lnTo>
                  <a:lnTo>
                    <a:pt x="2162" y="4990"/>
                  </a:lnTo>
                  <a:lnTo>
                    <a:pt x="2159" y="4958"/>
                  </a:lnTo>
                  <a:lnTo>
                    <a:pt x="2173" y="4951"/>
                  </a:lnTo>
                  <a:lnTo>
                    <a:pt x="2159" y="4927"/>
                  </a:lnTo>
                  <a:lnTo>
                    <a:pt x="1996" y="4792"/>
                  </a:lnTo>
                  <a:lnTo>
                    <a:pt x="1857" y="4674"/>
                  </a:lnTo>
                  <a:lnTo>
                    <a:pt x="1549" y="4397"/>
                  </a:lnTo>
                  <a:lnTo>
                    <a:pt x="1248" y="4134"/>
                  </a:lnTo>
                  <a:lnTo>
                    <a:pt x="596" y="3549"/>
                  </a:lnTo>
                  <a:lnTo>
                    <a:pt x="423" y="3410"/>
                  </a:lnTo>
                  <a:close/>
                  <a:moveTo>
                    <a:pt x="7" y="4958"/>
                  </a:moveTo>
                  <a:lnTo>
                    <a:pt x="0" y="4972"/>
                  </a:lnTo>
                  <a:lnTo>
                    <a:pt x="28" y="5038"/>
                  </a:lnTo>
                  <a:lnTo>
                    <a:pt x="157" y="5135"/>
                  </a:lnTo>
                  <a:lnTo>
                    <a:pt x="132" y="5038"/>
                  </a:lnTo>
                  <a:lnTo>
                    <a:pt x="7" y="4958"/>
                  </a:lnTo>
                  <a:close/>
                  <a:moveTo>
                    <a:pt x="115" y="4650"/>
                  </a:moveTo>
                  <a:lnTo>
                    <a:pt x="90" y="4692"/>
                  </a:lnTo>
                  <a:lnTo>
                    <a:pt x="146" y="4785"/>
                  </a:lnTo>
                  <a:lnTo>
                    <a:pt x="354" y="4951"/>
                  </a:lnTo>
                  <a:lnTo>
                    <a:pt x="586" y="5153"/>
                  </a:lnTo>
                  <a:lnTo>
                    <a:pt x="589" y="5069"/>
                  </a:lnTo>
                  <a:lnTo>
                    <a:pt x="461" y="4945"/>
                  </a:lnTo>
                  <a:lnTo>
                    <a:pt x="274" y="4778"/>
                  </a:lnTo>
                  <a:lnTo>
                    <a:pt x="115" y="4650"/>
                  </a:lnTo>
                  <a:close/>
                  <a:moveTo>
                    <a:pt x="177" y="4324"/>
                  </a:moveTo>
                  <a:lnTo>
                    <a:pt x="177" y="4376"/>
                  </a:lnTo>
                  <a:lnTo>
                    <a:pt x="315" y="4539"/>
                  </a:lnTo>
                  <a:lnTo>
                    <a:pt x="454" y="4660"/>
                  </a:lnTo>
                  <a:lnTo>
                    <a:pt x="596" y="4778"/>
                  </a:lnTo>
                  <a:lnTo>
                    <a:pt x="867" y="5049"/>
                  </a:lnTo>
                  <a:lnTo>
                    <a:pt x="1095" y="5187"/>
                  </a:lnTo>
                  <a:lnTo>
                    <a:pt x="1140" y="5159"/>
                  </a:lnTo>
                  <a:lnTo>
                    <a:pt x="929" y="5014"/>
                  </a:lnTo>
                  <a:lnTo>
                    <a:pt x="780" y="4865"/>
                  </a:lnTo>
                  <a:lnTo>
                    <a:pt x="485" y="4595"/>
                  </a:lnTo>
                  <a:lnTo>
                    <a:pt x="336" y="4467"/>
                  </a:lnTo>
                  <a:lnTo>
                    <a:pt x="177" y="4324"/>
                  </a:lnTo>
                  <a:close/>
                  <a:moveTo>
                    <a:pt x="232" y="4006"/>
                  </a:moveTo>
                  <a:lnTo>
                    <a:pt x="222" y="4051"/>
                  </a:lnTo>
                  <a:lnTo>
                    <a:pt x="350" y="4176"/>
                  </a:lnTo>
                  <a:lnTo>
                    <a:pt x="631" y="4428"/>
                  </a:lnTo>
                  <a:lnTo>
                    <a:pt x="901" y="4699"/>
                  </a:lnTo>
                  <a:lnTo>
                    <a:pt x="1120" y="4865"/>
                  </a:lnTo>
                  <a:lnTo>
                    <a:pt x="1217" y="4983"/>
                  </a:lnTo>
                  <a:lnTo>
                    <a:pt x="1355" y="5079"/>
                  </a:lnTo>
                  <a:lnTo>
                    <a:pt x="1542" y="5212"/>
                  </a:lnTo>
                  <a:lnTo>
                    <a:pt x="1545" y="5142"/>
                  </a:lnTo>
                  <a:lnTo>
                    <a:pt x="1307" y="4972"/>
                  </a:lnTo>
                  <a:lnTo>
                    <a:pt x="1175" y="4817"/>
                  </a:lnTo>
                  <a:lnTo>
                    <a:pt x="1009" y="4695"/>
                  </a:lnTo>
                  <a:lnTo>
                    <a:pt x="884" y="4584"/>
                  </a:lnTo>
                  <a:lnTo>
                    <a:pt x="714" y="4404"/>
                  </a:lnTo>
                  <a:lnTo>
                    <a:pt x="537" y="4245"/>
                  </a:lnTo>
                  <a:lnTo>
                    <a:pt x="333" y="4078"/>
                  </a:lnTo>
                  <a:lnTo>
                    <a:pt x="232" y="4006"/>
                  </a:lnTo>
                  <a:close/>
                  <a:moveTo>
                    <a:pt x="340" y="3722"/>
                  </a:moveTo>
                  <a:lnTo>
                    <a:pt x="315" y="3756"/>
                  </a:lnTo>
                  <a:lnTo>
                    <a:pt x="378" y="3835"/>
                  </a:lnTo>
                  <a:lnTo>
                    <a:pt x="572" y="3995"/>
                  </a:lnTo>
                  <a:lnTo>
                    <a:pt x="814" y="4230"/>
                  </a:lnTo>
                  <a:lnTo>
                    <a:pt x="1001" y="4376"/>
                  </a:lnTo>
                  <a:lnTo>
                    <a:pt x="1144" y="4518"/>
                  </a:lnTo>
                  <a:lnTo>
                    <a:pt x="1376" y="4723"/>
                  </a:lnTo>
                  <a:lnTo>
                    <a:pt x="1612" y="4913"/>
                  </a:lnTo>
                  <a:lnTo>
                    <a:pt x="1788" y="5104"/>
                  </a:lnTo>
                  <a:lnTo>
                    <a:pt x="1958" y="5194"/>
                  </a:lnTo>
                  <a:lnTo>
                    <a:pt x="1986" y="5212"/>
                  </a:lnTo>
                  <a:lnTo>
                    <a:pt x="2003" y="5204"/>
                  </a:lnTo>
                  <a:lnTo>
                    <a:pt x="2023" y="5204"/>
                  </a:lnTo>
                  <a:lnTo>
                    <a:pt x="2034" y="5198"/>
                  </a:lnTo>
                  <a:lnTo>
                    <a:pt x="1975" y="5149"/>
                  </a:lnTo>
                  <a:lnTo>
                    <a:pt x="1836" y="5045"/>
                  </a:lnTo>
                  <a:lnTo>
                    <a:pt x="1753" y="4945"/>
                  </a:lnTo>
                  <a:lnTo>
                    <a:pt x="1601" y="4823"/>
                  </a:lnTo>
                  <a:lnTo>
                    <a:pt x="1480" y="4713"/>
                  </a:lnTo>
                  <a:lnTo>
                    <a:pt x="1300" y="4563"/>
                  </a:lnTo>
                  <a:lnTo>
                    <a:pt x="1150" y="4404"/>
                  </a:lnTo>
                  <a:lnTo>
                    <a:pt x="905" y="4220"/>
                  </a:lnTo>
                  <a:lnTo>
                    <a:pt x="656" y="3974"/>
                  </a:lnTo>
                  <a:lnTo>
                    <a:pt x="513" y="3835"/>
                  </a:lnTo>
                  <a:lnTo>
                    <a:pt x="340" y="37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222;p57">
              <a:extLst>
                <a:ext uri="{FF2B5EF4-FFF2-40B4-BE49-F238E27FC236}">
                  <a16:creationId xmlns:a16="http://schemas.microsoft.com/office/drawing/2014/main" id="{9434D991-7A30-4CAD-BB8F-FB846F63362E}"/>
                </a:ext>
              </a:extLst>
            </p:cNvPr>
            <p:cNvSpPr/>
            <p:nvPr/>
          </p:nvSpPr>
          <p:spPr>
            <a:xfrm>
              <a:off x="4963316" y="439809"/>
              <a:ext cx="1451300" cy="2085583"/>
            </a:xfrm>
            <a:custGeom>
              <a:avLst/>
              <a:gdLst/>
              <a:ahLst/>
              <a:cxnLst/>
              <a:rect l="l" t="t" r="r" b="b"/>
              <a:pathLst>
                <a:path w="145896" h="209659" extrusionOk="0">
                  <a:moveTo>
                    <a:pt x="133670" y="169884"/>
                  </a:moveTo>
                  <a:cubicBezTo>
                    <a:pt x="133620" y="168780"/>
                    <a:pt x="133513" y="167665"/>
                    <a:pt x="133261" y="166592"/>
                  </a:cubicBezTo>
                  <a:cubicBezTo>
                    <a:pt x="132679" y="164123"/>
                    <a:pt x="132085" y="161647"/>
                    <a:pt x="131326" y="159221"/>
                  </a:cubicBezTo>
                  <a:cubicBezTo>
                    <a:pt x="130349" y="156088"/>
                    <a:pt x="129202" y="153003"/>
                    <a:pt x="128137" y="149896"/>
                  </a:cubicBezTo>
                  <a:cubicBezTo>
                    <a:pt x="127474" y="147968"/>
                    <a:pt x="126882" y="146023"/>
                    <a:pt x="126687" y="143988"/>
                  </a:cubicBezTo>
                  <a:cubicBezTo>
                    <a:pt x="126619" y="143308"/>
                    <a:pt x="126580" y="142617"/>
                    <a:pt x="126527" y="141905"/>
                  </a:cubicBezTo>
                  <a:cubicBezTo>
                    <a:pt x="126558" y="141862"/>
                    <a:pt x="126601" y="141769"/>
                    <a:pt x="126680" y="141722"/>
                  </a:cubicBezTo>
                  <a:cubicBezTo>
                    <a:pt x="127691" y="141131"/>
                    <a:pt x="128073" y="140258"/>
                    <a:pt x="127998" y="139147"/>
                  </a:cubicBezTo>
                  <a:cubicBezTo>
                    <a:pt x="127938" y="138238"/>
                    <a:pt x="127912" y="137330"/>
                    <a:pt x="127869" y="136399"/>
                  </a:cubicBezTo>
                  <a:cubicBezTo>
                    <a:pt x="128190" y="136214"/>
                    <a:pt x="128518" y="136029"/>
                    <a:pt x="128842" y="135837"/>
                  </a:cubicBezTo>
                  <a:cubicBezTo>
                    <a:pt x="130211" y="135038"/>
                    <a:pt x="131041" y="134001"/>
                    <a:pt x="130877" y="132331"/>
                  </a:cubicBezTo>
                  <a:cubicBezTo>
                    <a:pt x="130755" y="131048"/>
                    <a:pt x="130834" y="129747"/>
                    <a:pt x="130859" y="128458"/>
                  </a:cubicBezTo>
                  <a:cubicBezTo>
                    <a:pt x="130905" y="126198"/>
                    <a:pt x="130916" y="123936"/>
                    <a:pt x="131059" y="121681"/>
                  </a:cubicBezTo>
                  <a:cubicBezTo>
                    <a:pt x="131262" y="118509"/>
                    <a:pt x="131568" y="115342"/>
                    <a:pt x="131835" y="112171"/>
                  </a:cubicBezTo>
                  <a:cubicBezTo>
                    <a:pt x="131867" y="111804"/>
                    <a:pt x="131914" y="111433"/>
                    <a:pt x="131995" y="111077"/>
                  </a:cubicBezTo>
                  <a:cubicBezTo>
                    <a:pt x="132569" y="108597"/>
                    <a:pt x="132997" y="106103"/>
                    <a:pt x="133328" y="103584"/>
                  </a:cubicBezTo>
                  <a:cubicBezTo>
                    <a:pt x="133941" y="98920"/>
                    <a:pt x="134721" y="94278"/>
                    <a:pt x="135014" y="89578"/>
                  </a:cubicBezTo>
                  <a:cubicBezTo>
                    <a:pt x="135152" y="87272"/>
                    <a:pt x="135281" y="84975"/>
                    <a:pt x="135220" y="82666"/>
                  </a:cubicBezTo>
                  <a:cubicBezTo>
                    <a:pt x="135177" y="81044"/>
                    <a:pt x="134942" y="79441"/>
                    <a:pt x="134315" y="77930"/>
                  </a:cubicBezTo>
                  <a:cubicBezTo>
                    <a:pt x="133588" y="76177"/>
                    <a:pt x="132822" y="74435"/>
                    <a:pt x="132000" y="72721"/>
                  </a:cubicBezTo>
                  <a:cubicBezTo>
                    <a:pt x="131148" y="70946"/>
                    <a:pt x="129637" y="69842"/>
                    <a:pt x="127738" y="69254"/>
                  </a:cubicBezTo>
                  <a:cubicBezTo>
                    <a:pt x="127018" y="69030"/>
                    <a:pt x="126238" y="68966"/>
                    <a:pt x="125475" y="68909"/>
                  </a:cubicBezTo>
                  <a:cubicBezTo>
                    <a:pt x="121503" y="68606"/>
                    <a:pt x="117527" y="68560"/>
                    <a:pt x="113557" y="68948"/>
                  </a:cubicBezTo>
                  <a:cubicBezTo>
                    <a:pt x="111365" y="69158"/>
                    <a:pt x="109182" y="69446"/>
                    <a:pt x="107009" y="69792"/>
                  </a:cubicBezTo>
                  <a:cubicBezTo>
                    <a:pt x="105448" y="70038"/>
                    <a:pt x="103955" y="70526"/>
                    <a:pt x="102554" y="71293"/>
                  </a:cubicBezTo>
                  <a:cubicBezTo>
                    <a:pt x="100043" y="72661"/>
                    <a:pt x="97673" y="74210"/>
                    <a:pt x="95450" y="75974"/>
                  </a:cubicBezTo>
                  <a:cubicBezTo>
                    <a:pt x="95297" y="76095"/>
                    <a:pt x="95158" y="76391"/>
                    <a:pt x="94815" y="76131"/>
                  </a:cubicBezTo>
                  <a:cubicBezTo>
                    <a:pt x="95361" y="75041"/>
                    <a:pt x="96159" y="74128"/>
                    <a:pt x="97017" y="73263"/>
                  </a:cubicBezTo>
                  <a:cubicBezTo>
                    <a:pt x="97979" y="72293"/>
                    <a:pt x="98899" y="71299"/>
                    <a:pt x="99708" y="70206"/>
                  </a:cubicBezTo>
                  <a:cubicBezTo>
                    <a:pt x="100296" y="69418"/>
                    <a:pt x="100972" y="68702"/>
                    <a:pt x="101803" y="68132"/>
                  </a:cubicBezTo>
                  <a:cubicBezTo>
                    <a:pt x="104023" y="66600"/>
                    <a:pt x="106242" y="65067"/>
                    <a:pt x="108786" y="64049"/>
                  </a:cubicBezTo>
                  <a:cubicBezTo>
                    <a:pt x="109139" y="63909"/>
                    <a:pt x="109459" y="63699"/>
                    <a:pt x="109801" y="63532"/>
                  </a:cubicBezTo>
                  <a:cubicBezTo>
                    <a:pt x="112285" y="62335"/>
                    <a:pt x="114761" y="61148"/>
                    <a:pt x="117437" y="60350"/>
                  </a:cubicBezTo>
                  <a:cubicBezTo>
                    <a:pt x="119810" y="59642"/>
                    <a:pt x="122123" y="58729"/>
                    <a:pt x="124424" y="57813"/>
                  </a:cubicBezTo>
                  <a:cubicBezTo>
                    <a:pt x="126715" y="56905"/>
                    <a:pt x="128639" y="55465"/>
                    <a:pt x="130250" y="53645"/>
                  </a:cubicBezTo>
                  <a:cubicBezTo>
                    <a:pt x="130695" y="53143"/>
                    <a:pt x="131033" y="52594"/>
                    <a:pt x="131137" y="51934"/>
                  </a:cubicBezTo>
                  <a:cubicBezTo>
                    <a:pt x="131240" y="51296"/>
                    <a:pt x="131337" y="50658"/>
                    <a:pt x="131397" y="50021"/>
                  </a:cubicBezTo>
                  <a:cubicBezTo>
                    <a:pt x="131536" y="48568"/>
                    <a:pt x="130873" y="47435"/>
                    <a:pt x="129833" y="46458"/>
                  </a:cubicBezTo>
                  <a:cubicBezTo>
                    <a:pt x="129640" y="46280"/>
                    <a:pt x="129416" y="46131"/>
                    <a:pt x="129234" y="45984"/>
                  </a:cubicBezTo>
                  <a:cubicBezTo>
                    <a:pt x="129291" y="45853"/>
                    <a:pt x="129298" y="45795"/>
                    <a:pt x="129331" y="45771"/>
                  </a:cubicBezTo>
                  <a:cubicBezTo>
                    <a:pt x="129480" y="45660"/>
                    <a:pt x="129627" y="45542"/>
                    <a:pt x="129793" y="45453"/>
                  </a:cubicBezTo>
                  <a:cubicBezTo>
                    <a:pt x="131233" y="44687"/>
                    <a:pt x="132235" y="43540"/>
                    <a:pt x="132904" y="42115"/>
                  </a:cubicBezTo>
                  <a:cubicBezTo>
                    <a:pt x="133261" y="41359"/>
                    <a:pt x="133641" y="40611"/>
                    <a:pt x="133934" y="39831"/>
                  </a:cubicBezTo>
                  <a:cubicBezTo>
                    <a:pt x="135049" y="36888"/>
                    <a:pt x="136132" y="33931"/>
                    <a:pt x="137229" y="30980"/>
                  </a:cubicBezTo>
                  <a:cubicBezTo>
                    <a:pt x="137408" y="30503"/>
                    <a:pt x="137583" y="30022"/>
                    <a:pt x="137782" y="29555"/>
                  </a:cubicBezTo>
                  <a:cubicBezTo>
                    <a:pt x="139004" y="26694"/>
                    <a:pt x="140084" y="23790"/>
                    <a:pt x="140953" y="20811"/>
                  </a:cubicBezTo>
                  <a:cubicBezTo>
                    <a:pt x="141263" y="19750"/>
                    <a:pt x="141651" y="18702"/>
                    <a:pt x="142043" y="17662"/>
                  </a:cubicBezTo>
                  <a:cubicBezTo>
                    <a:pt x="143069" y="14932"/>
                    <a:pt x="144082" y="12196"/>
                    <a:pt x="145168" y="9488"/>
                  </a:cubicBezTo>
                  <a:cubicBezTo>
                    <a:pt x="145810" y="7895"/>
                    <a:pt x="145895" y="6260"/>
                    <a:pt x="145831" y="4593"/>
                  </a:cubicBezTo>
                  <a:cubicBezTo>
                    <a:pt x="145831" y="4500"/>
                    <a:pt x="145820" y="4411"/>
                    <a:pt x="145805" y="4318"/>
                  </a:cubicBezTo>
                  <a:cubicBezTo>
                    <a:pt x="145639" y="3349"/>
                    <a:pt x="145097" y="2490"/>
                    <a:pt x="143771" y="2683"/>
                  </a:cubicBezTo>
                  <a:cubicBezTo>
                    <a:pt x="143362" y="2743"/>
                    <a:pt x="142909" y="2701"/>
                    <a:pt x="142500" y="2605"/>
                  </a:cubicBezTo>
                  <a:cubicBezTo>
                    <a:pt x="139987" y="2020"/>
                    <a:pt x="137483" y="1414"/>
                    <a:pt x="134978" y="805"/>
                  </a:cubicBezTo>
                  <a:cubicBezTo>
                    <a:pt x="134565" y="702"/>
                    <a:pt x="134162" y="559"/>
                    <a:pt x="133756" y="420"/>
                  </a:cubicBezTo>
                  <a:cubicBezTo>
                    <a:pt x="133485" y="331"/>
                    <a:pt x="133232" y="196"/>
                    <a:pt x="132957" y="117"/>
                  </a:cubicBezTo>
                  <a:cubicBezTo>
                    <a:pt x="132530" y="0"/>
                    <a:pt x="132163" y="132"/>
                    <a:pt x="132067" y="559"/>
                  </a:cubicBezTo>
                  <a:cubicBezTo>
                    <a:pt x="131942" y="1122"/>
                    <a:pt x="131554" y="1429"/>
                    <a:pt x="131126" y="1724"/>
                  </a:cubicBezTo>
                  <a:cubicBezTo>
                    <a:pt x="130781" y="1963"/>
                    <a:pt x="130413" y="2199"/>
                    <a:pt x="130022" y="2362"/>
                  </a:cubicBezTo>
                  <a:cubicBezTo>
                    <a:pt x="126826" y="3733"/>
                    <a:pt x="123772" y="5380"/>
                    <a:pt x="120679" y="6944"/>
                  </a:cubicBezTo>
                  <a:cubicBezTo>
                    <a:pt x="120640" y="6966"/>
                    <a:pt x="120597" y="6987"/>
                    <a:pt x="120551" y="7004"/>
                  </a:cubicBezTo>
                  <a:cubicBezTo>
                    <a:pt x="118788" y="7739"/>
                    <a:pt x="117095" y="8597"/>
                    <a:pt x="115463" y="9570"/>
                  </a:cubicBezTo>
                  <a:cubicBezTo>
                    <a:pt x="112360" y="11419"/>
                    <a:pt x="108964" y="12723"/>
                    <a:pt x="105807" y="14470"/>
                  </a:cubicBezTo>
                  <a:cubicBezTo>
                    <a:pt x="105722" y="14516"/>
                    <a:pt x="105636" y="14555"/>
                    <a:pt x="105544" y="14583"/>
                  </a:cubicBezTo>
                  <a:cubicBezTo>
                    <a:pt x="104144" y="15011"/>
                    <a:pt x="103032" y="15905"/>
                    <a:pt x="101860" y="16700"/>
                  </a:cubicBezTo>
                  <a:cubicBezTo>
                    <a:pt x="101329" y="17060"/>
                    <a:pt x="100997" y="17555"/>
                    <a:pt x="100865" y="18171"/>
                  </a:cubicBezTo>
                  <a:cubicBezTo>
                    <a:pt x="100816" y="18395"/>
                    <a:pt x="100759" y="18620"/>
                    <a:pt x="100712" y="18848"/>
                  </a:cubicBezTo>
                  <a:cubicBezTo>
                    <a:pt x="100139" y="21748"/>
                    <a:pt x="99355" y="24592"/>
                    <a:pt x="98372" y="27396"/>
                  </a:cubicBezTo>
                  <a:cubicBezTo>
                    <a:pt x="97726" y="29227"/>
                    <a:pt x="97142" y="31087"/>
                    <a:pt x="96708" y="32972"/>
                  </a:cubicBezTo>
                  <a:cubicBezTo>
                    <a:pt x="96084" y="35677"/>
                    <a:pt x="95229" y="38316"/>
                    <a:pt x="94463" y="40978"/>
                  </a:cubicBezTo>
                  <a:cubicBezTo>
                    <a:pt x="93975" y="42667"/>
                    <a:pt x="93412" y="44335"/>
                    <a:pt x="93062" y="46055"/>
                  </a:cubicBezTo>
                  <a:cubicBezTo>
                    <a:pt x="92878" y="46975"/>
                    <a:pt x="92525" y="47815"/>
                    <a:pt x="91852" y="48713"/>
                  </a:cubicBezTo>
                  <a:cubicBezTo>
                    <a:pt x="91566" y="48236"/>
                    <a:pt x="91349" y="47879"/>
                    <a:pt x="91146" y="47520"/>
                  </a:cubicBezTo>
                  <a:cubicBezTo>
                    <a:pt x="90241" y="45930"/>
                    <a:pt x="89150" y="44463"/>
                    <a:pt x="87786" y="43227"/>
                  </a:cubicBezTo>
                  <a:cubicBezTo>
                    <a:pt x="87226" y="42720"/>
                    <a:pt x="86892" y="42182"/>
                    <a:pt x="86728" y="41498"/>
                  </a:cubicBezTo>
                  <a:cubicBezTo>
                    <a:pt x="86657" y="41185"/>
                    <a:pt x="86596" y="40864"/>
                    <a:pt x="86499" y="40558"/>
                  </a:cubicBezTo>
                  <a:cubicBezTo>
                    <a:pt x="86090" y="39236"/>
                    <a:pt x="85673" y="37910"/>
                    <a:pt x="85246" y="36592"/>
                  </a:cubicBezTo>
                  <a:cubicBezTo>
                    <a:pt x="85160" y="36332"/>
                    <a:pt x="85024" y="36079"/>
                    <a:pt x="84882" y="35843"/>
                  </a:cubicBezTo>
                  <a:cubicBezTo>
                    <a:pt x="84629" y="35427"/>
                    <a:pt x="84262" y="35228"/>
                    <a:pt x="83963" y="35327"/>
                  </a:cubicBezTo>
                  <a:cubicBezTo>
                    <a:pt x="83595" y="35452"/>
                    <a:pt x="83478" y="35758"/>
                    <a:pt x="83457" y="36090"/>
                  </a:cubicBezTo>
                  <a:cubicBezTo>
                    <a:pt x="83418" y="36734"/>
                    <a:pt x="83378" y="37379"/>
                    <a:pt x="83389" y="38024"/>
                  </a:cubicBezTo>
                  <a:cubicBezTo>
                    <a:pt x="83407" y="39129"/>
                    <a:pt x="83457" y="40237"/>
                    <a:pt x="83500" y="41345"/>
                  </a:cubicBezTo>
                  <a:cubicBezTo>
                    <a:pt x="83528" y="41997"/>
                    <a:pt x="83457" y="42599"/>
                    <a:pt x="83054" y="43184"/>
                  </a:cubicBezTo>
                  <a:cubicBezTo>
                    <a:pt x="82691" y="43715"/>
                    <a:pt x="82467" y="44345"/>
                    <a:pt x="82235" y="44947"/>
                  </a:cubicBezTo>
                  <a:cubicBezTo>
                    <a:pt x="81508" y="46861"/>
                    <a:pt x="80607" y="48688"/>
                    <a:pt x="79388" y="50363"/>
                  </a:cubicBezTo>
                  <a:cubicBezTo>
                    <a:pt x="79063" y="50808"/>
                    <a:pt x="78971" y="51250"/>
                    <a:pt x="79110" y="51792"/>
                  </a:cubicBezTo>
                  <a:cubicBezTo>
                    <a:pt x="79245" y="52323"/>
                    <a:pt x="79316" y="52882"/>
                    <a:pt x="79334" y="53431"/>
                  </a:cubicBezTo>
                  <a:cubicBezTo>
                    <a:pt x="79441" y="56580"/>
                    <a:pt x="79252" y="59695"/>
                    <a:pt x="78241" y="62727"/>
                  </a:cubicBezTo>
                  <a:cubicBezTo>
                    <a:pt x="77870" y="63839"/>
                    <a:pt x="77407" y="64886"/>
                    <a:pt x="76673" y="65816"/>
                  </a:cubicBezTo>
                  <a:cubicBezTo>
                    <a:pt x="76035" y="66621"/>
                    <a:pt x="75344" y="67391"/>
                    <a:pt x="74728" y="68214"/>
                  </a:cubicBezTo>
                  <a:cubicBezTo>
                    <a:pt x="73972" y="69222"/>
                    <a:pt x="73178" y="70219"/>
                    <a:pt x="72572" y="71306"/>
                  </a:cubicBezTo>
                  <a:cubicBezTo>
                    <a:pt x="71489" y="73255"/>
                    <a:pt x="70533" y="75272"/>
                    <a:pt x="69522" y="77261"/>
                  </a:cubicBezTo>
                  <a:cubicBezTo>
                    <a:pt x="69269" y="77756"/>
                    <a:pt x="68987" y="78241"/>
                    <a:pt x="68734" y="78732"/>
                  </a:cubicBezTo>
                  <a:cubicBezTo>
                    <a:pt x="68481" y="79216"/>
                    <a:pt x="68250" y="79711"/>
                    <a:pt x="68050" y="80122"/>
                  </a:cubicBezTo>
                  <a:cubicBezTo>
                    <a:pt x="66593" y="80211"/>
                    <a:pt x="65268" y="80289"/>
                    <a:pt x="63878" y="80371"/>
                  </a:cubicBezTo>
                  <a:cubicBezTo>
                    <a:pt x="63811" y="80253"/>
                    <a:pt x="63697" y="80107"/>
                    <a:pt x="63640" y="79940"/>
                  </a:cubicBezTo>
                  <a:cubicBezTo>
                    <a:pt x="62859" y="77762"/>
                    <a:pt x="62104" y="75575"/>
                    <a:pt x="61306" y="73405"/>
                  </a:cubicBezTo>
                  <a:cubicBezTo>
                    <a:pt x="60600" y="71485"/>
                    <a:pt x="59631" y="69682"/>
                    <a:pt x="58558" y="67936"/>
                  </a:cubicBezTo>
                  <a:cubicBezTo>
                    <a:pt x="57044" y="65467"/>
                    <a:pt x="55152" y="63254"/>
                    <a:pt x="53378" y="60967"/>
                  </a:cubicBezTo>
                  <a:cubicBezTo>
                    <a:pt x="53089" y="60599"/>
                    <a:pt x="52779" y="60244"/>
                    <a:pt x="52459" y="59902"/>
                  </a:cubicBezTo>
                  <a:cubicBezTo>
                    <a:pt x="50962" y="58284"/>
                    <a:pt x="49438" y="56691"/>
                    <a:pt x="47963" y="55049"/>
                  </a:cubicBezTo>
                  <a:cubicBezTo>
                    <a:pt x="46537" y="53463"/>
                    <a:pt x="44855" y="52166"/>
                    <a:pt x="43010" y="51086"/>
                  </a:cubicBezTo>
                  <a:cubicBezTo>
                    <a:pt x="40519" y="49622"/>
                    <a:pt x="37982" y="48221"/>
                    <a:pt x="35417" y="46886"/>
                  </a:cubicBezTo>
                  <a:cubicBezTo>
                    <a:pt x="33863" y="46077"/>
                    <a:pt x="32253" y="45322"/>
                    <a:pt x="30593" y="44755"/>
                  </a:cubicBezTo>
                  <a:cubicBezTo>
                    <a:pt x="27618" y="43736"/>
                    <a:pt x="24578" y="42888"/>
                    <a:pt x="21745" y="41509"/>
                  </a:cubicBezTo>
                  <a:cubicBezTo>
                    <a:pt x="20566" y="40936"/>
                    <a:pt x="19305" y="40686"/>
                    <a:pt x="18001" y="40647"/>
                  </a:cubicBezTo>
                  <a:cubicBezTo>
                    <a:pt x="16708" y="40607"/>
                    <a:pt x="15411" y="40632"/>
                    <a:pt x="14117" y="40597"/>
                  </a:cubicBezTo>
                  <a:cubicBezTo>
                    <a:pt x="13291" y="40572"/>
                    <a:pt x="12507" y="40743"/>
                    <a:pt x="11723" y="40967"/>
                  </a:cubicBezTo>
                  <a:cubicBezTo>
                    <a:pt x="9303" y="41648"/>
                    <a:pt x="7159" y="42838"/>
                    <a:pt x="5067" y="44171"/>
                  </a:cubicBezTo>
                  <a:cubicBezTo>
                    <a:pt x="2737" y="45656"/>
                    <a:pt x="1461" y="47805"/>
                    <a:pt x="578" y="50245"/>
                  </a:cubicBezTo>
                  <a:cubicBezTo>
                    <a:pt x="407" y="50723"/>
                    <a:pt x="343" y="51232"/>
                    <a:pt x="257" y="51732"/>
                  </a:cubicBezTo>
                  <a:cubicBezTo>
                    <a:pt x="1" y="53288"/>
                    <a:pt x="29" y="54860"/>
                    <a:pt x="25" y="56427"/>
                  </a:cubicBezTo>
                  <a:cubicBezTo>
                    <a:pt x="22" y="57318"/>
                    <a:pt x="226" y="58159"/>
                    <a:pt x="550" y="58986"/>
                  </a:cubicBezTo>
                  <a:cubicBezTo>
                    <a:pt x="1234" y="60728"/>
                    <a:pt x="2345" y="62153"/>
                    <a:pt x="4013" y="63101"/>
                  </a:cubicBezTo>
                  <a:cubicBezTo>
                    <a:pt x="5827" y="64134"/>
                    <a:pt x="7651" y="65157"/>
                    <a:pt x="9542" y="66040"/>
                  </a:cubicBezTo>
                  <a:cubicBezTo>
                    <a:pt x="11214" y="66825"/>
                    <a:pt x="13069" y="67109"/>
                    <a:pt x="14873" y="66664"/>
                  </a:cubicBezTo>
                  <a:cubicBezTo>
                    <a:pt x="17452" y="66022"/>
                    <a:pt x="19854" y="64982"/>
                    <a:pt x="21428" y="62727"/>
                  </a:cubicBezTo>
                  <a:cubicBezTo>
                    <a:pt x="21479" y="62652"/>
                    <a:pt x="21543" y="62581"/>
                    <a:pt x="21610" y="62516"/>
                  </a:cubicBezTo>
                  <a:cubicBezTo>
                    <a:pt x="22801" y="61426"/>
                    <a:pt x="23303" y="59969"/>
                    <a:pt x="23852" y="58547"/>
                  </a:cubicBezTo>
                  <a:cubicBezTo>
                    <a:pt x="24347" y="57269"/>
                    <a:pt x="24286" y="55917"/>
                    <a:pt x="24233" y="54578"/>
                  </a:cubicBezTo>
                  <a:cubicBezTo>
                    <a:pt x="24218" y="54218"/>
                    <a:pt x="24233" y="53862"/>
                    <a:pt x="24233" y="53438"/>
                  </a:cubicBezTo>
                  <a:cubicBezTo>
                    <a:pt x="24525" y="53424"/>
                    <a:pt x="24760" y="53373"/>
                    <a:pt x="24977" y="53406"/>
                  </a:cubicBezTo>
                  <a:cubicBezTo>
                    <a:pt x="26349" y="53616"/>
                    <a:pt x="27746" y="53751"/>
                    <a:pt x="29082" y="54094"/>
                  </a:cubicBezTo>
                  <a:cubicBezTo>
                    <a:pt x="31206" y="54639"/>
                    <a:pt x="33311" y="55276"/>
                    <a:pt x="35385" y="55982"/>
                  </a:cubicBezTo>
                  <a:cubicBezTo>
                    <a:pt x="37787" y="56794"/>
                    <a:pt x="39995" y="58017"/>
                    <a:pt x="42258" y="59128"/>
                  </a:cubicBezTo>
                  <a:cubicBezTo>
                    <a:pt x="42597" y="59292"/>
                    <a:pt x="42899" y="59527"/>
                    <a:pt x="43217" y="59730"/>
                  </a:cubicBezTo>
                  <a:cubicBezTo>
                    <a:pt x="43697" y="60037"/>
                    <a:pt x="44186" y="60329"/>
                    <a:pt x="44652" y="60646"/>
                  </a:cubicBezTo>
                  <a:cubicBezTo>
                    <a:pt x="45240" y="61045"/>
                    <a:pt x="45825" y="61444"/>
                    <a:pt x="46381" y="61879"/>
                  </a:cubicBezTo>
                  <a:cubicBezTo>
                    <a:pt x="47420" y="62691"/>
                    <a:pt x="48415" y="63564"/>
                    <a:pt x="49473" y="64355"/>
                  </a:cubicBezTo>
                  <a:cubicBezTo>
                    <a:pt x="51101" y="65567"/>
                    <a:pt x="52773" y="66731"/>
                    <a:pt x="54077" y="68295"/>
                  </a:cubicBezTo>
                  <a:cubicBezTo>
                    <a:pt x="54735" y="69086"/>
                    <a:pt x="55448" y="69839"/>
                    <a:pt x="56103" y="70633"/>
                  </a:cubicBezTo>
                  <a:cubicBezTo>
                    <a:pt x="57205" y="71969"/>
                    <a:pt x="58327" y="73294"/>
                    <a:pt x="59079" y="74858"/>
                  </a:cubicBezTo>
                  <a:cubicBezTo>
                    <a:pt x="59189" y="75083"/>
                    <a:pt x="59189" y="75354"/>
                    <a:pt x="59246" y="75618"/>
                  </a:cubicBezTo>
                  <a:cubicBezTo>
                    <a:pt x="57590" y="75832"/>
                    <a:pt x="56026" y="76024"/>
                    <a:pt x="54462" y="76234"/>
                  </a:cubicBezTo>
                  <a:cubicBezTo>
                    <a:pt x="52324" y="76526"/>
                    <a:pt x="50214" y="76972"/>
                    <a:pt x="48172" y="77642"/>
                  </a:cubicBezTo>
                  <a:cubicBezTo>
                    <a:pt x="47047" y="78012"/>
                    <a:pt x="45963" y="78536"/>
                    <a:pt x="44927" y="79106"/>
                  </a:cubicBezTo>
                  <a:cubicBezTo>
                    <a:pt x="44321" y="79438"/>
                    <a:pt x="43730" y="79918"/>
                    <a:pt x="43327" y="80464"/>
                  </a:cubicBezTo>
                  <a:cubicBezTo>
                    <a:pt x="41784" y="82573"/>
                    <a:pt x="40152" y="84628"/>
                    <a:pt x="38998" y="86980"/>
                  </a:cubicBezTo>
                  <a:cubicBezTo>
                    <a:pt x="38542" y="87899"/>
                    <a:pt x="38043" y="88787"/>
                    <a:pt x="38214" y="89813"/>
                  </a:cubicBezTo>
                  <a:cubicBezTo>
                    <a:pt x="38071" y="89902"/>
                    <a:pt x="37996" y="89984"/>
                    <a:pt x="37915" y="89994"/>
                  </a:cubicBezTo>
                  <a:cubicBezTo>
                    <a:pt x="37534" y="90048"/>
                    <a:pt x="37152" y="90084"/>
                    <a:pt x="36771" y="90112"/>
                  </a:cubicBezTo>
                  <a:cubicBezTo>
                    <a:pt x="32367" y="90433"/>
                    <a:pt x="28002" y="90982"/>
                    <a:pt x="23791" y="92339"/>
                  </a:cubicBezTo>
                  <a:cubicBezTo>
                    <a:pt x="21745" y="92998"/>
                    <a:pt x="19708" y="93668"/>
                    <a:pt x="17670" y="94348"/>
                  </a:cubicBezTo>
                  <a:cubicBezTo>
                    <a:pt x="16868" y="94616"/>
                    <a:pt x="16080" y="94919"/>
                    <a:pt x="15136" y="95264"/>
                  </a:cubicBezTo>
                  <a:cubicBezTo>
                    <a:pt x="14727" y="95735"/>
                    <a:pt x="14570" y="96450"/>
                    <a:pt x="14545" y="97195"/>
                  </a:cubicBezTo>
                  <a:cubicBezTo>
                    <a:pt x="14509" y="98215"/>
                    <a:pt x="14459" y="99230"/>
                    <a:pt x="14523" y="100239"/>
                  </a:cubicBezTo>
                  <a:cubicBezTo>
                    <a:pt x="14566" y="100923"/>
                    <a:pt x="14413" y="101500"/>
                    <a:pt x="14085" y="102084"/>
                  </a:cubicBezTo>
                  <a:cubicBezTo>
                    <a:pt x="13423" y="103263"/>
                    <a:pt x="12916" y="104514"/>
                    <a:pt x="12578" y="105814"/>
                  </a:cubicBezTo>
                  <a:cubicBezTo>
                    <a:pt x="12008" y="108009"/>
                    <a:pt x="12186" y="110030"/>
                    <a:pt x="14153" y="111594"/>
                  </a:cubicBezTo>
                  <a:cubicBezTo>
                    <a:pt x="14559" y="111918"/>
                    <a:pt x="14951" y="112260"/>
                    <a:pt x="15375" y="112552"/>
                  </a:cubicBezTo>
                  <a:cubicBezTo>
                    <a:pt x="17520" y="114027"/>
                    <a:pt x="19668" y="115491"/>
                    <a:pt x="21824" y="116952"/>
                  </a:cubicBezTo>
                  <a:cubicBezTo>
                    <a:pt x="22255" y="117244"/>
                    <a:pt x="22690" y="117540"/>
                    <a:pt x="23160" y="117761"/>
                  </a:cubicBezTo>
                  <a:cubicBezTo>
                    <a:pt x="25209" y="118741"/>
                    <a:pt x="26580" y="120377"/>
                    <a:pt x="27853" y="122108"/>
                  </a:cubicBezTo>
                  <a:cubicBezTo>
                    <a:pt x="27749" y="122290"/>
                    <a:pt x="27703" y="122429"/>
                    <a:pt x="27611" y="122521"/>
                  </a:cubicBezTo>
                  <a:cubicBezTo>
                    <a:pt x="27087" y="123038"/>
                    <a:pt x="26863" y="123654"/>
                    <a:pt x="26723" y="124363"/>
                  </a:cubicBezTo>
                  <a:cubicBezTo>
                    <a:pt x="26367" y="126138"/>
                    <a:pt x="26264" y="127930"/>
                    <a:pt x="26210" y="129726"/>
                  </a:cubicBezTo>
                  <a:cubicBezTo>
                    <a:pt x="26185" y="130463"/>
                    <a:pt x="26178" y="131208"/>
                    <a:pt x="26078" y="131935"/>
                  </a:cubicBezTo>
                  <a:cubicBezTo>
                    <a:pt x="25794" y="133948"/>
                    <a:pt x="25605" y="135965"/>
                    <a:pt x="25597" y="137996"/>
                  </a:cubicBezTo>
                  <a:cubicBezTo>
                    <a:pt x="25594" y="139335"/>
                    <a:pt x="25511" y="140671"/>
                    <a:pt x="25483" y="142007"/>
                  </a:cubicBezTo>
                  <a:cubicBezTo>
                    <a:pt x="25440" y="143853"/>
                    <a:pt x="25401" y="145695"/>
                    <a:pt x="25398" y="147541"/>
                  </a:cubicBezTo>
                  <a:cubicBezTo>
                    <a:pt x="25398" y="147990"/>
                    <a:pt x="25458" y="148478"/>
                    <a:pt x="25647" y="148877"/>
                  </a:cubicBezTo>
                  <a:cubicBezTo>
                    <a:pt x="25858" y="149323"/>
                    <a:pt x="25871" y="149761"/>
                    <a:pt x="25901" y="150216"/>
                  </a:cubicBezTo>
                  <a:cubicBezTo>
                    <a:pt x="25939" y="150908"/>
                    <a:pt x="26007" y="151592"/>
                    <a:pt x="26064" y="152280"/>
                  </a:cubicBezTo>
                  <a:cubicBezTo>
                    <a:pt x="26114" y="152878"/>
                    <a:pt x="26153" y="153462"/>
                    <a:pt x="25918" y="154051"/>
                  </a:cubicBezTo>
                  <a:cubicBezTo>
                    <a:pt x="25751" y="154475"/>
                    <a:pt x="25676" y="154941"/>
                    <a:pt x="25626" y="155398"/>
                  </a:cubicBezTo>
                  <a:cubicBezTo>
                    <a:pt x="25447" y="157001"/>
                    <a:pt x="25345" y="158615"/>
                    <a:pt x="25127" y="160214"/>
                  </a:cubicBezTo>
                  <a:cubicBezTo>
                    <a:pt x="24507" y="164747"/>
                    <a:pt x="24265" y="169300"/>
                    <a:pt x="24161" y="173865"/>
                  </a:cubicBezTo>
                  <a:cubicBezTo>
                    <a:pt x="24097" y="176861"/>
                    <a:pt x="24140" y="179861"/>
                    <a:pt x="24130" y="182857"/>
                  </a:cubicBezTo>
                  <a:cubicBezTo>
                    <a:pt x="24115" y="187077"/>
                    <a:pt x="24532" y="191234"/>
                    <a:pt x="25825" y="195393"/>
                  </a:cubicBezTo>
                  <a:cubicBezTo>
                    <a:pt x="24998" y="196700"/>
                    <a:pt x="24682" y="199187"/>
                    <a:pt x="25141" y="200805"/>
                  </a:cubicBezTo>
                  <a:cubicBezTo>
                    <a:pt x="25978" y="200634"/>
                    <a:pt x="24924" y="199461"/>
                    <a:pt x="25465" y="198756"/>
                  </a:cubicBezTo>
                  <a:cubicBezTo>
                    <a:pt x="25426" y="197851"/>
                    <a:pt x="26057" y="197270"/>
                    <a:pt x="26467" y="196465"/>
                  </a:cubicBezTo>
                  <a:cubicBezTo>
                    <a:pt x="26674" y="196059"/>
                    <a:pt x="26716" y="195581"/>
                    <a:pt x="26873" y="195146"/>
                  </a:cubicBezTo>
                  <a:cubicBezTo>
                    <a:pt x="27026" y="194733"/>
                    <a:pt x="26983" y="194341"/>
                    <a:pt x="26873" y="193928"/>
                  </a:cubicBezTo>
                  <a:cubicBezTo>
                    <a:pt x="25868" y="190247"/>
                    <a:pt x="25529" y="186488"/>
                    <a:pt x="25526" y="182694"/>
                  </a:cubicBezTo>
                  <a:cubicBezTo>
                    <a:pt x="25523" y="180616"/>
                    <a:pt x="25533" y="178542"/>
                    <a:pt x="25516" y="176465"/>
                  </a:cubicBezTo>
                  <a:cubicBezTo>
                    <a:pt x="25483" y="172728"/>
                    <a:pt x="25651" y="168994"/>
                    <a:pt x="25918" y="165267"/>
                  </a:cubicBezTo>
                  <a:cubicBezTo>
                    <a:pt x="26110" y="162599"/>
                    <a:pt x="26409" y="159940"/>
                    <a:pt x="26641" y="157275"/>
                  </a:cubicBezTo>
                  <a:cubicBezTo>
                    <a:pt x="26738" y="156177"/>
                    <a:pt x="26784" y="155073"/>
                    <a:pt x="26863" y="153862"/>
                  </a:cubicBezTo>
                  <a:cubicBezTo>
                    <a:pt x="27012" y="153733"/>
                    <a:pt x="27258" y="153523"/>
                    <a:pt x="27507" y="153324"/>
                  </a:cubicBezTo>
                  <a:cubicBezTo>
                    <a:pt x="27535" y="153302"/>
                    <a:pt x="27603" y="153324"/>
                    <a:pt x="27707" y="153334"/>
                  </a:cubicBezTo>
                  <a:cubicBezTo>
                    <a:pt x="27910" y="153444"/>
                    <a:pt x="28149" y="153602"/>
                    <a:pt x="28409" y="153712"/>
                  </a:cubicBezTo>
                  <a:cubicBezTo>
                    <a:pt x="29813" y="154300"/>
                    <a:pt x="31177" y="155034"/>
                    <a:pt x="32638" y="155422"/>
                  </a:cubicBezTo>
                  <a:cubicBezTo>
                    <a:pt x="35128" y="156082"/>
                    <a:pt x="37680" y="156544"/>
                    <a:pt x="40209" y="157047"/>
                  </a:cubicBezTo>
                  <a:cubicBezTo>
                    <a:pt x="41392" y="157286"/>
                    <a:pt x="42586" y="157468"/>
                    <a:pt x="43773" y="157674"/>
                  </a:cubicBezTo>
                  <a:cubicBezTo>
                    <a:pt x="43797" y="157297"/>
                    <a:pt x="43847" y="156919"/>
                    <a:pt x="43922" y="156544"/>
                  </a:cubicBezTo>
                  <a:cubicBezTo>
                    <a:pt x="41374" y="156067"/>
                    <a:pt x="38834" y="155565"/>
                    <a:pt x="36286" y="155091"/>
                  </a:cubicBezTo>
                  <a:cubicBezTo>
                    <a:pt x="33450" y="154556"/>
                    <a:pt x="30732" y="153694"/>
                    <a:pt x="28120" y="152508"/>
                  </a:cubicBezTo>
                  <a:cubicBezTo>
                    <a:pt x="27910" y="152408"/>
                    <a:pt x="27703" y="152308"/>
                    <a:pt x="27489" y="152205"/>
                  </a:cubicBezTo>
                  <a:cubicBezTo>
                    <a:pt x="27440" y="151563"/>
                    <a:pt x="27465" y="150951"/>
                    <a:pt x="27322" y="150381"/>
                  </a:cubicBezTo>
                  <a:cubicBezTo>
                    <a:pt x="27115" y="149561"/>
                    <a:pt x="27108" y="148738"/>
                    <a:pt x="27101" y="147908"/>
                  </a:cubicBezTo>
                  <a:cubicBezTo>
                    <a:pt x="27083" y="146529"/>
                    <a:pt x="27140" y="145139"/>
                    <a:pt x="26812" y="143775"/>
                  </a:cubicBezTo>
                  <a:cubicBezTo>
                    <a:pt x="26738" y="143469"/>
                    <a:pt x="26766" y="143133"/>
                    <a:pt x="26773" y="142813"/>
                  </a:cubicBezTo>
                  <a:cubicBezTo>
                    <a:pt x="26787" y="141982"/>
                    <a:pt x="26815" y="141152"/>
                    <a:pt x="26848" y="140323"/>
                  </a:cubicBezTo>
                  <a:cubicBezTo>
                    <a:pt x="26962" y="137511"/>
                    <a:pt x="26958" y="134696"/>
                    <a:pt x="27389" y="131903"/>
                  </a:cubicBezTo>
                  <a:cubicBezTo>
                    <a:pt x="27529" y="130997"/>
                    <a:pt x="27535" y="130064"/>
                    <a:pt x="27571" y="129145"/>
                  </a:cubicBezTo>
                  <a:cubicBezTo>
                    <a:pt x="27628" y="127670"/>
                    <a:pt x="27721" y="126205"/>
                    <a:pt x="27991" y="124745"/>
                  </a:cubicBezTo>
                  <a:cubicBezTo>
                    <a:pt x="28159" y="123847"/>
                    <a:pt x="28611" y="123199"/>
                    <a:pt x="29431" y="122806"/>
                  </a:cubicBezTo>
                  <a:cubicBezTo>
                    <a:pt x="31708" y="121724"/>
                    <a:pt x="33963" y="120576"/>
                    <a:pt x="36471" y="120060"/>
                  </a:cubicBezTo>
                  <a:cubicBezTo>
                    <a:pt x="38249" y="119693"/>
                    <a:pt x="40048" y="119422"/>
                    <a:pt x="41844" y="119133"/>
                  </a:cubicBezTo>
                  <a:cubicBezTo>
                    <a:pt x="43733" y="118830"/>
                    <a:pt x="45628" y="118563"/>
                    <a:pt x="47517" y="118264"/>
                  </a:cubicBezTo>
                  <a:cubicBezTo>
                    <a:pt x="47820" y="118218"/>
                    <a:pt x="48116" y="118089"/>
                    <a:pt x="48412" y="118000"/>
                  </a:cubicBezTo>
                  <a:cubicBezTo>
                    <a:pt x="47624" y="117800"/>
                    <a:pt x="46865" y="117726"/>
                    <a:pt x="46103" y="117672"/>
                  </a:cubicBezTo>
                  <a:cubicBezTo>
                    <a:pt x="45817" y="117651"/>
                    <a:pt x="45529" y="117651"/>
                    <a:pt x="45240" y="117669"/>
                  </a:cubicBezTo>
                  <a:cubicBezTo>
                    <a:pt x="40298" y="117982"/>
                    <a:pt x="35399" y="118491"/>
                    <a:pt x="30885" y="120697"/>
                  </a:cubicBezTo>
                  <a:cubicBezTo>
                    <a:pt x="30689" y="120793"/>
                    <a:pt x="30464" y="120933"/>
                    <a:pt x="30236" y="120722"/>
                  </a:cubicBezTo>
                  <a:cubicBezTo>
                    <a:pt x="30115" y="119286"/>
                    <a:pt x="30767" y="118353"/>
                    <a:pt x="32175" y="117886"/>
                  </a:cubicBezTo>
                  <a:cubicBezTo>
                    <a:pt x="32806" y="117679"/>
                    <a:pt x="33426" y="117422"/>
                    <a:pt x="34067" y="117238"/>
                  </a:cubicBezTo>
                  <a:cubicBezTo>
                    <a:pt x="35075" y="116942"/>
                    <a:pt x="36090" y="116667"/>
                    <a:pt x="37109" y="116418"/>
                  </a:cubicBezTo>
                  <a:cubicBezTo>
                    <a:pt x="41246" y="115406"/>
                    <a:pt x="45440" y="114676"/>
                    <a:pt x="49634" y="113924"/>
                  </a:cubicBezTo>
                  <a:cubicBezTo>
                    <a:pt x="53275" y="113268"/>
                    <a:pt x="56941" y="112987"/>
                    <a:pt x="60640" y="112941"/>
                  </a:cubicBezTo>
                  <a:cubicBezTo>
                    <a:pt x="61405" y="112933"/>
                    <a:pt x="62171" y="112912"/>
                    <a:pt x="62937" y="112880"/>
                  </a:cubicBezTo>
                  <a:cubicBezTo>
                    <a:pt x="63337" y="112862"/>
                    <a:pt x="63732" y="112801"/>
                    <a:pt x="64128" y="112762"/>
                  </a:cubicBezTo>
                  <a:cubicBezTo>
                    <a:pt x="62542" y="112563"/>
                    <a:pt x="60967" y="112552"/>
                    <a:pt x="59389" y="112513"/>
                  </a:cubicBezTo>
                  <a:cubicBezTo>
                    <a:pt x="54390" y="112385"/>
                    <a:pt x="49430" y="112766"/>
                    <a:pt x="44516" y="113664"/>
                  </a:cubicBezTo>
                  <a:cubicBezTo>
                    <a:pt x="40986" y="114312"/>
                    <a:pt x="37480" y="115075"/>
                    <a:pt x="34041" y="116090"/>
                  </a:cubicBezTo>
                  <a:cubicBezTo>
                    <a:pt x="32895" y="116429"/>
                    <a:pt x="31779" y="116838"/>
                    <a:pt x="30724" y="117405"/>
                  </a:cubicBezTo>
                  <a:cubicBezTo>
                    <a:pt x="29926" y="117836"/>
                    <a:pt x="29385" y="118410"/>
                    <a:pt x="29288" y="119340"/>
                  </a:cubicBezTo>
                  <a:cubicBezTo>
                    <a:pt x="29239" y="119821"/>
                    <a:pt x="29142" y="120323"/>
                    <a:pt x="28787" y="120818"/>
                  </a:cubicBezTo>
                  <a:cubicBezTo>
                    <a:pt x="28580" y="120637"/>
                    <a:pt x="28423" y="120540"/>
                    <a:pt x="28323" y="120405"/>
                  </a:cubicBezTo>
                  <a:cubicBezTo>
                    <a:pt x="26994" y="118670"/>
                    <a:pt x="25426" y="117213"/>
                    <a:pt x="23367" y="116297"/>
                  </a:cubicBezTo>
                  <a:cubicBezTo>
                    <a:pt x="23281" y="116254"/>
                    <a:pt x="23203" y="116200"/>
                    <a:pt x="23125" y="116147"/>
                  </a:cubicBezTo>
                  <a:cubicBezTo>
                    <a:pt x="20659" y="114469"/>
                    <a:pt x="18183" y="112809"/>
                    <a:pt x="15746" y="111094"/>
                  </a:cubicBezTo>
                  <a:cubicBezTo>
                    <a:pt x="15140" y="110667"/>
                    <a:pt x="14638" y="110079"/>
                    <a:pt x="14160" y="109509"/>
                  </a:cubicBezTo>
                  <a:cubicBezTo>
                    <a:pt x="13936" y="109239"/>
                    <a:pt x="13796" y="108846"/>
                    <a:pt x="13771" y="108501"/>
                  </a:cubicBezTo>
                  <a:cubicBezTo>
                    <a:pt x="13697" y="107532"/>
                    <a:pt x="13758" y="106577"/>
                    <a:pt x="14078" y="105633"/>
                  </a:cubicBezTo>
                  <a:cubicBezTo>
                    <a:pt x="14620" y="104044"/>
                    <a:pt x="15393" y="102569"/>
                    <a:pt x="16223" y="101111"/>
                  </a:cubicBezTo>
                  <a:cubicBezTo>
                    <a:pt x="17331" y="99159"/>
                    <a:pt x="18938" y="97787"/>
                    <a:pt x="21112" y="97057"/>
                  </a:cubicBezTo>
                  <a:cubicBezTo>
                    <a:pt x="23870" y="96134"/>
                    <a:pt x="26631" y="95210"/>
                    <a:pt x="29413" y="94360"/>
                  </a:cubicBezTo>
                  <a:cubicBezTo>
                    <a:pt x="30920" y="93903"/>
                    <a:pt x="32456" y="93500"/>
                    <a:pt x="34010" y="93251"/>
                  </a:cubicBezTo>
                  <a:cubicBezTo>
                    <a:pt x="36657" y="92831"/>
                    <a:pt x="39322" y="92535"/>
                    <a:pt x="42020" y="92620"/>
                  </a:cubicBezTo>
                  <a:cubicBezTo>
                    <a:pt x="43505" y="92663"/>
                    <a:pt x="44991" y="92653"/>
                    <a:pt x="46476" y="92638"/>
                  </a:cubicBezTo>
                  <a:cubicBezTo>
                    <a:pt x="50232" y="92607"/>
                    <a:pt x="53937" y="93062"/>
                    <a:pt x="57632" y="93622"/>
                  </a:cubicBezTo>
                  <a:cubicBezTo>
                    <a:pt x="60704" y="94085"/>
                    <a:pt x="63757" y="94684"/>
                    <a:pt x="66828" y="95179"/>
                  </a:cubicBezTo>
                  <a:cubicBezTo>
                    <a:pt x="69811" y="95667"/>
                    <a:pt x="72747" y="96315"/>
                    <a:pt x="75575" y="97366"/>
                  </a:cubicBezTo>
                  <a:cubicBezTo>
                    <a:pt x="75711" y="97420"/>
                    <a:pt x="75843" y="97477"/>
                    <a:pt x="75981" y="97506"/>
                  </a:cubicBezTo>
                  <a:cubicBezTo>
                    <a:pt x="77703" y="97844"/>
                    <a:pt x="79203" y="98674"/>
                    <a:pt x="80685" y="99519"/>
                  </a:cubicBezTo>
                  <a:cubicBezTo>
                    <a:pt x="81554" y="100010"/>
                    <a:pt x="82445" y="100434"/>
                    <a:pt x="83407" y="100734"/>
                  </a:cubicBezTo>
                  <a:cubicBezTo>
                    <a:pt x="83856" y="100872"/>
                    <a:pt x="84312" y="101065"/>
                    <a:pt x="84686" y="101339"/>
                  </a:cubicBezTo>
                  <a:cubicBezTo>
                    <a:pt x="87063" y="103064"/>
                    <a:pt x="89308" y="104942"/>
                    <a:pt x="91217" y="107144"/>
                  </a:cubicBezTo>
                  <a:cubicBezTo>
                    <a:pt x="93123" y="109341"/>
                    <a:pt x="94652" y="111804"/>
                    <a:pt x="96355" y="114145"/>
                  </a:cubicBezTo>
                  <a:cubicBezTo>
                    <a:pt x="96686" y="114600"/>
                    <a:pt x="96868" y="115113"/>
                    <a:pt x="97004" y="115666"/>
                  </a:cubicBezTo>
                  <a:cubicBezTo>
                    <a:pt x="97213" y="116514"/>
                    <a:pt x="97506" y="117345"/>
                    <a:pt x="97802" y="118171"/>
                  </a:cubicBezTo>
                  <a:cubicBezTo>
                    <a:pt x="98222" y="119351"/>
                    <a:pt x="98693" y="120508"/>
                    <a:pt x="99106" y="121688"/>
                  </a:cubicBezTo>
                  <a:cubicBezTo>
                    <a:pt x="99832" y="123740"/>
                    <a:pt x="100424" y="125821"/>
                    <a:pt x="100694" y="127991"/>
                  </a:cubicBezTo>
                  <a:cubicBezTo>
                    <a:pt x="101036" y="130698"/>
                    <a:pt x="101130" y="133413"/>
                    <a:pt x="101147" y="136136"/>
                  </a:cubicBezTo>
                  <a:cubicBezTo>
                    <a:pt x="101179" y="141716"/>
                    <a:pt x="101151" y="147295"/>
                    <a:pt x="101158" y="152875"/>
                  </a:cubicBezTo>
                  <a:cubicBezTo>
                    <a:pt x="101158" y="153377"/>
                    <a:pt x="101201" y="153887"/>
                    <a:pt x="101272" y="154382"/>
                  </a:cubicBezTo>
                  <a:cubicBezTo>
                    <a:pt x="101290" y="154518"/>
                    <a:pt x="101479" y="154625"/>
                    <a:pt x="101625" y="154784"/>
                  </a:cubicBezTo>
                  <a:cubicBezTo>
                    <a:pt x="101949" y="154176"/>
                    <a:pt x="101931" y="153620"/>
                    <a:pt x="101910" y="153074"/>
                  </a:cubicBezTo>
                  <a:cubicBezTo>
                    <a:pt x="101796" y="150210"/>
                    <a:pt x="101860" y="147359"/>
                    <a:pt x="102263" y="144513"/>
                  </a:cubicBezTo>
                  <a:cubicBezTo>
                    <a:pt x="102330" y="144056"/>
                    <a:pt x="102334" y="143593"/>
                    <a:pt x="102334" y="143130"/>
                  </a:cubicBezTo>
                  <a:cubicBezTo>
                    <a:pt x="102334" y="138662"/>
                    <a:pt x="102376" y="134190"/>
                    <a:pt x="102113" y="129719"/>
                  </a:cubicBezTo>
                  <a:cubicBezTo>
                    <a:pt x="101878" y="125753"/>
                    <a:pt x="100752" y="122012"/>
                    <a:pt x="99380" y="118310"/>
                  </a:cubicBezTo>
                  <a:cubicBezTo>
                    <a:pt x="99077" y="117486"/>
                    <a:pt x="98788" y="116657"/>
                    <a:pt x="98539" y="115816"/>
                  </a:cubicBezTo>
                  <a:cubicBezTo>
                    <a:pt x="98122" y="114429"/>
                    <a:pt x="97491" y="113147"/>
                    <a:pt x="96565" y="112007"/>
                  </a:cubicBezTo>
                  <a:cubicBezTo>
                    <a:pt x="95682" y="110920"/>
                    <a:pt x="94730" y="109880"/>
                    <a:pt x="93893" y="108761"/>
                  </a:cubicBezTo>
                  <a:cubicBezTo>
                    <a:pt x="91574" y="105672"/>
                    <a:pt x="88884" y="102939"/>
                    <a:pt x="85677" y="100694"/>
                  </a:cubicBezTo>
                  <a:cubicBezTo>
                    <a:pt x="85488" y="100563"/>
                    <a:pt x="85292" y="100399"/>
                    <a:pt x="85075" y="100345"/>
                  </a:cubicBezTo>
                  <a:cubicBezTo>
                    <a:pt x="83949" y="100060"/>
                    <a:pt x="82929" y="99597"/>
                    <a:pt x="82074" y="98820"/>
                  </a:cubicBezTo>
                  <a:cubicBezTo>
                    <a:pt x="82007" y="98756"/>
                    <a:pt x="81914" y="98721"/>
                    <a:pt x="81832" y="98674"/>
                  </a:cubicBezTo>
                  <a:cubicBezTo>
                    <a:pt x="80132" y="97730"/>
                    <a:pt x="78448" y="96757"/>
                    <a:pt x="76516" y="96276"/>
                  </a:cubicBezTo>
                  <a:cubicBezTo>
                    <a:pt x="75960" y="96141"/>
                    <a:pt x="75437" y="95899"/>
                    <a:pt x="74888" y="95738"/>
                  </a:cubicBezTo>
                  <a:cubicBezTo>
                    <a:pt x="73284" y="95268"/>
                    <a:pt x="71702" y="94702"/>
                    <a:pt x="70067" y="94377"/>
                  </a:cubicBezTo>
                  <a:cubicBezTo>
                    <a:pt x="66455" y="93668"/>
                    <a:pt x="62824" y="93044"/>
                    <a:pt x="59186" y="92460"/>
                  </a:cubicBezTo>
                  <a:cubicBezTo>
                    <a:pt x="54643" y="91726"/>
                    <a:pt x="50079" y="91178"/>
                    <a:pt x="45457" y="91260"/>
                  </a:cubicBezTo>
                  <a:cubicBezTo>
                    <a:pt x="44072" y="91285"/>
                    <a:pt x="42678" y="91291"/>
                    <a:pt x="41288" y="91242"/>
                  </a:cubicBezTo>
                  <a:cubicBezTo>
                    <a:pt x="39315" y="91174"/>
                    <a:pt x="37369" y="91444"/>
                    <a:pt x="35417" y="91651"/>
                  </a:cubicBezTo>
                  <a:cubicBezTo>
                    <a:pt x="33796" y="91822"/>
                    <a:pt x="32196" y="92122"/>
                    <a:pt x="30639" y="92599"/>
                  </a:cubicBezTo>
                  <a:cubicBezTo>
                    <a:pt x="27628" y="93518"/>
                    <a:pt x="24621" y="94452"/>
                    <a:pt x="21610" y="95381"/>
                  </a:cubicBezTo>
                  <a:cubicBezTo>
                    <a:pt x="19565" y="96013"/>
                    <a:pt x="17755" y="97003"/>
                    <a:pt x="16287" y="98539"/>
                  </a:cubicBezTo>
                  <a:cubicBezTo>
                    <a:pt x="16209" y="98624"/>
                    <a:pt x="16059" y="98649"/>
                    <a:pt x="15849" y="98742"/>
                  </a:cubicBezTo>
                  <a:cubicBezTo>
                    <a:pt x="15742" y="97766"/>
                    <a:pt x="15678" y="96868"/>
                    <a:pt x="15867" y="95937"/>
                  </a:cubicBezTo>
                  <a:cubicBezTo>
                    <a:pt x="16230" y="95766"/>
                    <a:pt x="16558" y="95574"/>
                    <a:pt x="16914" y="95450"/>
                  </a:cubicBezTo>
                  <a:cubicBezTo>
                    <a:pt x="19295" y="94602"/>
                    <a:pt x="21685" y="93786"/>
                    <a:pt x="24065" y="92931"/>
                  </a:cubicBezTo>
                  <a:cubicBezTo>
                    <a:pt x="26007" y="92235"/>
                    <a:pt x="28042" y="91923"/>
                    <a:pt x="30065" y="91555"/>
                  </a:cubicBezTo>
                  <a:cubicBezTo>
                    <a:pt x="30817" y="91416"/>
                    <a:pt x="31576" y="91303"/>
                    <a:pt x="32339" y="91242"/>
                  </a:cubicBezTo>
                  <a:cubicBezTo>
                    <a:pt x="35350" y="91014"/>
                    <a:pt x="38360" y="90800"/>
                    <a:pt x="41374" y="90607"/>
                  </a:cubicBezTo>
                  <a:cubicBezTo>
                    <a:pt x="42375" y="90543"/>
                    <a:pt x="43380" y="90576"/>
                    <a:pt x="44385" y="90525"/>
                  </a:cubicBezTo>
                  <a:cubicBezTo>
                    <a:pt x="48272" y="90333"/>
                    <a:pt x="52142" y="90369"/>
                    <a:pt x="55958" y="91277"/>
                  </a:cubicBezTo>
                  <a:cubicBezTo>
                    <a:pt x="57397" y="91619"/>
                    <a:pt x="58861" y="91862"/>
                    <a:pt x="60319" y="92132"/>
                  </a:cubicBezTo>
                  <a:cubicBezTo>
                    <a:pt x="63329" y="92696"/>
                    <a:pt x="66337" y="93251"/>
                    <a:pt x="69347" y="93807"/>
                  </a:cubicBezTo>
                  <a:cubicBezTo>
                    <a:pt x="72839" y="94452"/>
                    <a:pt x="76142" y="95738"/>
                    <a:pt x="79570" y="96600"/>
                  </a:cubicBezTo>
                  <a:cubicBezTo>
                    <a:pt x="79798" y="96657"/>
                    <a:pt x="80015" y="96768"/>
                    <a:pt x="80229" y="96868"/>
                  </a:cubicBezTo>
                  <a:cubicBezTo>
                    <a:pt x="81180" y="97299"/>
                    <a:pt x="82107" y="97790"/>
                    <a:pt x="83087" y="98147"/>
                  </a:cubicBezTo>
                  <a:cubicBezTo>
                    <a:pt x="83998" y="98474"/>
                    <a:pt x="84818" y="98913"/>
                    <a:pt x="85580" y="99486"/>
                  </a:cubicBezTo>
                  <a:cubicBezTo>
                    <a:pt x="85955" y="99768"/>
                    <a:pt x="86382" y="99989"/>
                    <a:pt x="86785" y="100231"/>
                  </a:cubicBezTo>
                  <a:cubicBezTo>
                    <a:pt x="87679" y="100769"/>
                    <a:pt x="88588" y="101278"/>
                    <a:pt x="89457" y="101849"/>
                  </a:cubicBezTo>
                  <a:cubicBezTo>
                    <a:pt x="89881" y="102130"/>
                    <a:pt x="90176" y="102622"/>
                    <a:pt x="90625" y="102839"/>
                  </a:cubicBezTo>
                  <a:cubicBezTo>
                    <a:pt x="91805" y="103413"/>
                    <a:pt x="92510" y="104386"/>
                    <a:pt x="93173" y="105394"/>
                  </a:cubicBezTo>
                  <a:cubicBezTo>
                    <a:pt x="94406" y="107268"/>
                    <a:pt x="95731" y="109068"/>
                    <a:pt x="97149" y="110816"/>
                  </a:cubicBezTo>
                  <a:cubicBezTo>
                    <a:pt x="98175" y="112082"/>
                    <a:pt x="99180" y="113368"/>
                    <a:pt x="99936" y="114832"/>
                  </a:cubicBezTo>
                  <a:cubicBezTo>
                    <a:pt x="101237" y="117362"/>
                    <a:pt x="102187" y="120017"/>
                    <a:pt x="103253" y="122635"/>
                  </a:cubicBezTo>
                  <a:cubicBezTo>
                    <a:pt x="103306" y="122760"/>
                    <a:pt x="103363" y="122910"/>
                    <a:pt x="103338" y="123035"/>
                  </a:cubicBezTo>
                  <a:cubicBezTo>
                    <a:pt x="103238" y="123569"/>
                    <a:pt x="103367" y="124003"/>
                    <a:pt x="103741" y="124431"/>
                  </a:cubicBezTo>
                  <a:cubicBezTo>
                    <a:pt x="103937" y="124656"/>
                    <a:pt x="103962" y="125033"/>
                    <a:pt x="104026" y="125347"/>
                  </a:cubicBezTo>
                  <a:cubicBezTo>
                    <a:pt x="104514" y="127795"/>
                    <a:pt x="104824" y="130267"/>
                    <a:pt x="104838" y="132765"/>
                  </a:cubicBezTo>
                  <a:cubicBezTo>
                    <a:pt x="104874" y="138391"/>
                    <a:pt x="104863" y="144017"/>
                    <a:pt x="104917" y="149643"/>
                  </a:cubicBezTo>
                  <a:cubicBezTo>
                    <a:pt x="104935" y="151592"/>
                    <a:pt x="104603" y="153484"/>
                    <a:pt x="104254" y="155365"/>
                  </a:cubicBezTo>
                  <a:cubicBezTo>
                    <a:pt x="103738" y="155786"/>
                    <a:pt x="102954" y="155679"/>
                    <a:pt x="102480" y="156277"/>
                  </a:cubicBezTo>
                  <a:cubicBezTo>
                    <a:pt x="103054" y="156634"/>
                    <a:pt x="103577" y="156495"/>
                    <a:pt x="104083" y="156463"/>
                  </a:cubicBezTo>
                  <a:cubicBezTo>
                    <a:pt x="106438" y="156302"/>
                    <a:pt x="108726" y="155796"/>
                    <a:pt x="110959" y="155087"/>
                  </a:cubicBezTo>
                  <a:cubicBezTo>
                    <a:pt x="113051" y="154421"/>
                    <a:pt x="115128" y="153722"/>
                    <a:pt x="117081" y="152707"/>
                  </a:cubicBezTo>
                  <a:cubicBezTo>
                    <a:pt x="118499" y="151966"/>
                    <a:pt x="119611" y="150894"/>
                    <a:pt x="120744" y="149836"/>
                  </a:cubicBezTo>
                  <a:cubicBezTo>
                    <a:pt x="120911" y="149678"/>
                    <a:pt x="121036" y="149472"/>
                    <a:pt x="121153" y="149269"/>
                  </a:cubicBezTo>
                  <a:cubicBezTo>
                    <a:pt x="121485" y="148713"/>
                    <a:pt x="121452" y="148549"/>
                    <a:pt x="120929" y="147965"/>
                  </a:cubicBezTo>
                  <a:cubicBezTo>
                    <a:pt x="120587" y="147583"/>
                    <a:pt x="120587" y="147583"/>
                    <a:pt x="120939" y="146889"/>
                  </a:cubicBezTo>
                  <a:cubicBezTo>
                    <a:pt x="121186" y="147031"/>
                    <a:pt x="121413" y="147195"/>
                    <a:pt x="121663" y="147313"/>
                  </a:cubicBezTo>
                  <a:cubicBezTo>
                    <a:pt x="122778" y="147833"/>
                    <a:pt x="123259" y="148713"/>
                    <a:pt x="123277" y="149871"/>
                  </a:cubicBezTo>
                  <a:cubicBezTo>
                    <a:pt x="123284" y="150288"/>
                    <a:pt x="123284" y="150705"/>
                    <a:pt x="123330" y="151119"/>
                  </a:cubicBezTo>
                  <a:cubicBezTo>
                    <a:pt x="123416" y="151809"/>
                    <a:pt x="123156" y="152358"/>
                    <a:pt x="122696" y="152878"/>
                  </a:cubicBezTo>
                  <a:cubicBezTo>
                    <a:pt x="121332" y="154439"/>
                    <a:pt x="119903" y="155929"/>
                    <a:pt x="118129" y="157062"/>
                  </a:cubicBezTo>
                  <a:cubicBezTo>
                    <a:pt x="116771" y="157924"/>
                    <a:pt x="115371" y="158729"/>
                    <a:pt x="113995" y="159563"/>
                  </a:cubicBezTo>
                  <a:cubicBezTo>
                    <a:pt x="113550" y="159830"/>
                    <a:pt x="113101" y="160097"/>
                    <a:pt x="112677" y="160392"/>
                  </a:cubicBezTo>
                  <a:cubicBezTo>
                    <a:pt x="112520" y="160499"/>
                    <a:pt x="112274" y="160621"/>
                    <a:pt x="112413" y="160927"/>
                  </a:cubicBezTo>
                  <a:cubicBezTo>
                    <a:pt x="113166" y="160884"/>
                    <a:pt x="113807" y="160578"/>
                    <a:pt x="114437" y="160264"/>
                  </a:cubicBezTo>
                  <a:cubicBezTo>
                    <a:pt x="117441" y="158772"/>
                    <a:pt x="120216" y="156986"/>
                    <a:pt x="122454" y="154510"/>
                  </a:cubicBezTo>
                  <a:cubicBezTo>
                    <a:pt x="122625" y="154325"/>
                    <a:pt x="122760" y="154018"/>
                    <a:pt x="123199" y="154164"/>
                  </a:cubicBezTo>
                  <a:cubicBezTo>
                    <a:pt x="123370" y="154577"/>
                    <a:pt x="123259" y="155031"/>
                    <a:pt x="123235" y="155480"/>
                  </a:cubicBezTo>
                  <a:cubicBezTo>
                    <a:pt x="123159" y="156862"/>
                    <a:pt x="123049" y="158241"/>
                    <a:pt x="123024" y="159623"/>
                  </a:cubicBezTo>
                  <a:cubicBezTo>
                    <a:pt x="122946" y="164419"/>
                    <a:pt x="122928" y="169218"/>
                    <a:pt x="122824" y="174010"/>
                  </a:cubicBezTo>
                  <a:cubicBezTo>
                    <a:pt x="122768" y="176868"/>
                    <a:pt x="122881" y="179729"/>
                    <a:pt x="122518" y="182579"/>
                  </a:cubicBezTo>
                  <a:cubicBezTo>
                    <a:pt x="122411" y="183449"/>
                    <a:pt x="122365" y="184322"/>
                    <a:pt x="122286" y="185195"/>
                  </a:cubicBezTo>
                  <a:cubicBezTo>
                    <a:pt x="122108" y="187215"/>
                    <a:pt x="121916" y="189236"/>
                    <a:pt x="121759" y="191259"/>
                  </a:cubicBezTo>
                  <a:cubicBezTo>
                    <a:pt x="121709" y="191900"/>
                    <a:pt x="121435" y="192392"/>
                    <a:pt x="120957" y="192820"/>
                  </a:cubicBezTo>
                  <a:cubicBezTo>
                    <a:pt x="119518" y="194106"/>
                    <a:pt x="118135" y="195457"/>
                    <a:pt x="116642" y="196679"/>
                  </a:cubicBezTo>
                  <a:cubicBezTo>
                    <a:pt x="114972" y="198054"/>
                    <a:pt x="113411" y="199561"/>
                    <a:pt x="111515" y="200680"/>
                  </a:cubicBezTo>
                  <a:cubicBezTo>
                    <a:pt x="110211" y="201453"/>
                    <a:pt x="108954" y="202301"/>
                    <a:pt x="107667" y="203102"/>
                  </a:cubicBezTo>
                  <a:cubicBezTo>
                    <a:pt x="105248" y="204599"/>
                    <a:pt x="102829" y="206088"/>
                    <a:pt x="100403" y="207574"/>
                  </a:cubicBezTo>
                  <a:cubicBezTo>
                    <a:pt x="100303" y="207635"/>
                    <a:pt x="100146" y="207606"/>
                    <a:pt x="99957" y="207628"/>
                  </a:cubicBezTo>
                  <a:cubicBezTo>
                    <a:pt x="99815" y="206858"/>
                    <a:pt x="99900" y="206131"/>
                    <a:pt x="99957" y="205401"/>
                  </a:cubicBezTo>
                  <a:cubicBezTo>
                    <a:pt x="100224" y="202137"/>
                    <a:pt x="100374" y="198870"/>
                    <a:pt x="100370" y="195592"/>
                  </a:cubicBezTo>
                  <a:cubicBezTo>
                    <a:pt x="100370" y="191719"/>
                    <a:pt x="100410" y="187842"/>
                    <a:pt x="100481" y="183972"/>
                  </a:cubicBezTo>
                  <a:cubicBezTo>
                    <a:pt x="100513" y="182219"/>
                    <a:pt x="100676" y="180471"/>
                    <a:pt x="100737" y="178721"/>
                  </a:cubicBezTo>
                  <a:cubicBezTo>
                    <a:pt x="100852" y="175450"/>
                    <a:pt x="100852" y="172172"/>
                    <a:pt x="101051" y="168909"/>
                  </a:cubicBezTo>
                  <a:cubicBezTo>
                    <a:pt x="101219" y="166140"/>
                    <a:pt x="101194" y="163375"/>
                    <a:pt x="101147" y="160610"/>
                  </a:cubicBezTo>
                  <a:cubicBezTo>
                    <a:pt x="101133" y="159876"/>
                    <a:pt x="101026" y="159139"/>
                    <a:pt x="100916" y="158412"/>
                  </a:cubicBezTo>
                  <a:cubicBezTo>
                    <a:pt x="100877" y="158159"/>
                    <a:pt x="100702" y="157927"/>
                    <a:pt x="100520" y="157539"/>
                  </a:cubicBezTo>
                  <a:cubicBezTo>
                    <a:pt x="100324" y="158126"/>
                    <a:pt x="100132" y="158550"/>
                    <a:pt x="100046" y="158996"/>
                  </a:cubicBezTo>
                  <a:cubicBezTo>
                    <a:pt x="99943" y="159537"/>
                    <a:pt x="99907" y="160097"/>
                    <a:pt x="99893" y="160645"/>
                  </a:cubicBezTo>
                  <a:cubicBezTo>
                    <a:pt x="99843" y="163043"/>
                    <a:pt x="99839" y="165445"/>
                    <a:pt x="99768" y="167840"/>
                  </a:cubicBezTo>
                  <a:cubicBezTo>
                    <a:pt x="99655" y="171759"/>
                    <a:pt x="99497" y="175674"/>
                    <a:pt x="99362" y="179590"/>
                  </a:cubicBezTo>
                  <a:cubicBezTo>
                    <a:pt x="99344" y="180007"/>
                    <a:pt x="99337" y="180420"/>
                    <a:pt x="99305" y="180834"/>
                  </a:cubicBezTo>
                  <a:cubicBezTo>
                    <a:pt x="99041" y="183870"/>
                    <a:pt x="98966" y="186912"/>
                    <a:pt x="98959" y="189955"/>
                  </a:cubicBezTo>
                  <a:cubicBezTo>
                    <a:pt x="98956" y="192681"/>
                    <a:pt x="99017" y="195403"/>
                    <a:pt x="98931" y="198121"/>
                  </a:cubicBezTo>
                  <a:cubicBezTo>
                    <a:pt x="98838" y="201300"/>
                    <a:pt x="98617" y="204474"/>
                    <a:pt x="98446" y="207653"/>
                  </a:cubicBezTo>
                  <a:cubicBezTo>
                    <a:pt x="98439" y="207781"/>
                    <a:pt x="98361" y="207909"/>
                    <a:pt x="98318" y="208041"/>
                  </a:cubicBezTo>
                  <a:cubicBezTo>
                    <a:pt x="97826" y="208333"/>
                    <a:pt x="97285" y="208258"/>
                    <a:pt x="96772" y="208255"/>
                  </a:cubicBezTo>
                  <a:cubicBezTo>
                    <a:pt x="93511" y="208215"/>
                    <a:pt x="90255" y="208148"/>
                    <a:pt x="86995" y="208119"/>
                  </a:cubicBezTo>
                  <a:cubicBezTo>
                    <a:pt x="83258" y="208087"/>
                    <a:pt x="79520" y="208095"/>
                    <a:pt x="75782" y="208070"/>
                  </a:cubicBezTo>
                  <a:cubicBezTo>
                    <a:pt x="74439" y="208059"/>
                    <a:pt x="73095" y="208044"/>
                    <a:pt x="71760" y="207963"/>
                  </a:cubicBezTo>
                  <a:cubicBezTo>
                    <a:pt x="67024" y="207674"/>
                    <a:pt x="62293" y="207353"/>
                    <a:pt x="57561" y="207051"/>
                  </a:cubicBezTo>
                  <a:cubicBezTo>
                    <a:pt x="56271" y="206965"/>
                    <a:pt x="54978" y="206926"/>
                    <a:pt x="53688" y="206840"/>
                  </a:cubicBezTo>
                  <a:cubicBezTo>
                    <a:pt x="51443" y="206687"/>
                    <a:pt x="49198" y="206516"/>
                    <a:pt x="46958" y="206348"/>
                  </a:cubicBezTo>
                  <a:cubicBezTo>
                    <a:pt x="45094" y="206210"/>
                    <a:pt x="43227" y="206120"/>
                    <a:pt x="41374" y="205900"/>
                  </a:cubicBezTo>
                  <a:cubicBezTo>
                    <a:pt x="39714" y="205704"/>
                    <a:pt x="38075" y="205344"/>
                    <a:pt x="36418" y="205084"/>
                  </a:cubicBezTo>
                  <a:cubicBezTo>
                    <a:pt x="36111" y="205038"/>
                    <a:pt x="27596" y="202978"/>
                    <a:pt x="25141" y="201571"/>
                  </a:cubicBezTo>
                  <a:cubicBezTo>
                    <a:pt x="28113" y="204706"/>
                    <a:pt x="35463" y="205807"/>
                    <a:pt x="35503" y="206153"/>
                  </a:cubicBezTo>
                  <a:cubicBezTo>
                    <a:pt x="36614" y="206317"/>
                    <a:pt x="37654" y="206473"/>
                    <a:pt x="38691" y="206630"/>
                  </a:cubicBezTo>
                  <a:cubicBezTo>
                    <a:pt x="39069" y="206687"/>
                    <a:pt x="39454" y="206733"/>
                    <a:pt x="39824" y="206822"/>
                  </a:cubicBezTo>
                  <a:cubicBezTo>
                    <a:pt x="40897" y="207082"/>
                    <a:pt x="41984" y="207197"/>
                    <a:pt x="43088" y="207264"/>
                  </a:cubicBezTo>
                  <a:cubicBezTo>
                    <a:pt x="45194" y="207389"/>
                    <a:pt x="47292" y="207582"/>
                    <a:pt x="49395" y="207735"/>
                  </a:cubicBezTo>
                  <a:cubicBezTo>
                    <a:pt x="51258" y="207873"/>
                    <a:pt x="53122" y="208001"/>
                    <a:pt x="54985" y="208130"/>
                  </a:cubicBezTo>
                  <a:cubicBezTo>
                    <a:pt x="57372" y="208294"/>
                    <a:pt x="59763" y="208455"/>
                    <a:pt x="62153" y="208611"/>
                  </a:cubicBezTo>
                  <a:cubicBezTo>
                    <a:pt x="66169" y="208868"/>
                    <a:pt x="70181" y="209259"/>
                    <a:pt x="74204" y="209345"/>
                  </a:cubicBezTo>
                  <a:cubicBezTo>
                    <a:pt x="81579" y="209506"/>
                    <a:pt x="88961" y="209476"/>
                    <a:pt x="96344" y="209548"/>
                  </a:cubicBezTo>
                  <a:cubicBezTo>
                    <a:pt x="97292" y="209555"/>
                    <a:pt x="98244" y="209366"/>
                    <a:pt x="99201" y="209591"/>
                  </a:cubicBezTo>
                  <a:cubicBezTo>
                    <a:pt x="99487" y="209659"/>
                    <a:pt x="99861" y="209512"/>
                    <a:pt x="100157" y="209384"/>
                  </a:cubicBezTo>
                  <a:cubicBezTo>
                    <a:pt x="102220" y="208493"/>
                    <a:pt x="104129" y="207357"/>
                    <a:pt x="105943" y="206053"/>
                  </a:cubicBezTo>
                  <a:cubicBezTo>
                    <a:pt x="107282" y="205087"/>
                    <a:pt x="108655" y="204161"/>
                    <a:pt x="110005" y="203206"/>
                  </a:cubicBezTo>
                  <a:cubicBezTo>
                    <a:pt x="112199" y="201652"/>
                    <a:pt x="114594" y="200356"/>
                    <a:pt x="116422" y="198356"/>
                  </a:cubicBezTo>
                  <a:cubicBezTo>
                    <a:pt x="116547" y="198218"/>
                    <a:pt x="116718" y="198118"/>
                    <a:pt x="116864" y="198001"/>
                  </a:cubicBezTo>
                  <a:cubicBezTo>
                    <a:pt x="118802" y="196419"/>
                    <a:pt x="120669" y="194768"/>
                    <a:pt x="122265" y="192855"/>
                  </a:cubicBezTo>
                  <a:cubicBezTo>
                    <a:pt x="122757" y="192260"/>
                    <a:pt x="123117" y="191662"/>
                    <a:pt x="123138" y="190867"/>
                  </a:cubicBezTo>
                  <a:cubicBezTo>
                    <a:pt x="123159" y="189994"/>
                    <a:pt x="123316" y="189125"/>
                    <a:pt x="123384" y="188252"/>
                  </a:cubicBezTo>
                  <a:cubicBezTo>
                    <a:pt x="123537" y="186324"/>
                    <a:pt x="123683" y="184393"/>
                    <a:pt x="123815" y="182462"/>
                  </a:cubicBezTo>
                  <a:cubicBezTo>
                    <a:pt x="123904" y="181129"/>
                    <a:pt x="123972" y="179793"/>
                    <a:pt x="124026" y="178457"/>
                  </a:cubicBezTo>
                  <a:cubicBezTo>
                    <a:pt x="124057" y="177580"/>
                    <a:pt x="124011" y="176704"/>
                    <a:pt x="124054" y="175827"/>
                  </a:cubicBezTo>
                  <a:cubicBezTo>
                    <a:pt x="124342" y="170201"/>
                    <a:pt x="124167" y="164576"/>
                    <a:pt x="124179" y="158950"/>
                  </a:cubicBezTo>
                  <a:cubicBezTo>
                    <a:pt x="124179" y="158444"/>
                    <a:pt x="124139" y="157934"/>
                    <a:pt x="124150" y="157432"/>
                  </a:cubicBezTo>
                  <a:cubicBezTo>
                    <a:pt x="124154" y="157233"/>
                    <a:pt x="124114" y="156950"/>
                    <a:pt x="124556" y="156940"/>
                  </a:cubicBezTo>
                  <a:cubicBezTo>
                    <a:pt x="124752" y="157585"/>
                    <a:pt x="124966" y="158237"/>
                    <a:pt x="125147" y="158900"/>
                  </a:cubicBezTo>
                  <a:cubicBezTo>
                    <a:pt x="125600" y="160550"/>
                    <a:pt x="126088" y="162185"/>
                    <a:pt x="126772" y="163767"/>
                  </a:cubicBezTo>
                  <a:cubicBezTo>
                    <a:pt x="127136" y="164612"/>
                    <a:pt x="127349" y="165523"/>
                    <a:pt x="127549" y="166421"/>
                  </a:cubicBezTo>
                  <a:cubicBezTo>
                    <a:pt x="127791" y="167501"/>
                    <a:pt x="127933" y="168602"/>
                    <a:pt x="128147" y="169688"/>
                  </a:cubicBezTo>
                  <a:cubicBezTo>
                    <a:pt x="128411" y="171046"/>
                    <a:pt x="128653" y="172403"/>
                    <a:pt x="128607" y="173801"/>
                  </a:cubicBezTo>
                  <a:cubicBezTo>
                    <a:pt x="128579" y="174538"/>
                    <a:pt x="128625" y="175279"/>
                    <a:pt x="128714" y="176009"/>
                  </a:cubicBezTo>
                  <a:cubicBezTo>
                    <a:pt x="129017" y="178547"/>
                    <a:pt x="128489" y="180962"/>
                    <a:pt x="127585" y="183321"/>
                  </a:cubicBezTo>
                  <a:cubicBezTo>
                    <a:pt x="127154" y="184443"/>
                    <a:pt x="126644" y="185537"/>
                    <a:pt x="126202" y="186659"/>
                  </a:cubicBezTo>
                  <a:cubicBezTo>
                    <a:pt x="125967" y="187254"/>
                    <a:pt x="126234" y="187679"/>
                    <a:pt x="126865" y="187767"/>
                  </a:cubicBezTo>
                  <a:cubicBezTo>
                    <a:pt x="127624" y="187878"/>
                    <a:pt x="128382" y="187970"/>
                    <a:pt x="129145" y="188039"/>
                  </a:cubicBezTo>
                  <a:cubicBezTo>
                    <a:pt x="129691" y="188081"/>
                    <a:pt x="130178" y="188220"/>
                    <a:pt x="130606" y="188552"/>
                  </a:cubicBezTo>
                  <a:cubicBezTo>
                    <a:pt x="130717" y="188641"/>
                    <a:pt x="130816" y="188740"/>
                    <a:pt x="130937" y="188815"/>
                  </a:cubicBezTo>
                  <a:cubicBezTo>
                    <a:pt x="131404" y="189103"/>
                    <a:pt x="131875" y="189001"/>
                    <a:pt x="132159" y="188544"/>
                  </a:cubicBezTo>
                  <a:cubicBezTo>
                    <a:pt x="132256" y="188387"/>
                    <a:pt x="132330" y="188213"/>
                    <a:pt x="132391" y="188039"/>
                  </a:cubicBezTo>
                  <a:cubicBezTo>
                    <a:pt x="132779" y="186952"/>
                    <a:pt x="133157" y="185858"/>
                    <a:pt x="133546" y="184768"/>
                  </a:cubicBezTo>
                  <a:cubicBezTo>
                    <a:pt x="133877" y="183841"/>
                    <a:pt x="134034" y="182893"/>
                    <a:pt x="133995" y="181913"/>
                  </a:cubicBezTo>
                  <a:cubicBezTo>
                    <a:pt x="133924" y="180025"/>
                    <a:pt x="133859" y="178136"/>
                    <a:pt x="133812" y="176245"/>
                  </a:cubicBezTo>
                  <a:cubicBezTo>
                    <a:pt x="133756" y="174125"/>
                    <a:pt x="133763" y="172001"/>
                    <a:pt x="133670" y="169884"/>
                  </a:cubicBezTo>
                  <a:close/>
                  <a:moveTo>
                    <a:pt x="62457" y="81101"/>
                  </a:moveTo>
                  <a:cubicBezTo>
                    <a:pt x="62000" y="80827"/>
                    <a:pt x="62296" y="80510"/>
                    <a:pt x="62046" y="79982"/>
                  </a:cubicBezTo>
                  <a:cubicBezTo>
                    <a:pt x="62482" y="80481"/>
                    <a:pt x="62688" y="80716"/>
                    <a:pt x="62457" y="81101"/>
                  </a:cubicBezTo>
                  <a:close/>
                  <a:moveTo>
                    <a:pt x="58744" y="71916"/>
                  </a:moveTo>
                  <a:cubicBezTo>
                    <a:pt x="57201" y="69913"/>
                    <a:pt x="55616" y="67943"/>
                    <a:pt x="53812" y="66154"/>
                  </a:cubicBezTo>
                  <a:cubicBezTo>
                    <a:pt x="53217" y="65559"/>
                    <a:pt x="52537" y="65043"/>
                    <a:pt x="51875" y="64516"/>
                  </a:cubicBezTo>
                  <a:cubicBezTo>
                    <a:pt x="50360" y="63314"/>
                    <a:pt x="48835" y="62121"/>
                    <a:pt x="47307" y="60938"/>
                  </a:cubicBezTo>
                  <a:cubicBezTo>
                    <a:pt x="46708" y="60479"/>
                    <a:pt x="46092" y="60043"/>
                    <a:pt x="45472" y="59620"/>
                  </a:cubicBezTo>
                  <a:cubicBezTo>
                    <a:pt x="44962" y="59270"/>
                    <a:pt x="44435" y="58957"/>
                    <a:pt x="43914" y="58626"/>
                  </a:cubicBezTo>
                  <a:cubicBezTo>
                    <a:pt x="43637" y="58448"/>
                    <a:pt x="43377" y="58234"/>
                    <a:pt x="43081" y="58091"/>
                  </a:cubicBezTo>
                  <a:cubicBezTo>
                    <a:pt x="39971" y="56555"/>
                    <a:pt x="36885" y="54998"/>
                    <a:pt x="33525" y="53980"/>
                  </a:cubicBezTo>
                  <a:cubicBezTo>
                    <a:pt x="31138" y="53260"/>
                    <a:pt x="28754" y="52594"/>
                    <a:pt x="26278" y="52298"/>
                  </a:cubicBezTo>
                  <a:cubicBezTo>
                    <a:pt x="24760" y="52120"/>
                    <a:pt x="23228" y="52091"/>
                    <a:pt x="21699" y="51995"/>
                  </a:cubicBezTo>
                  <a:cubicBezTo>
                    <a:pt x="21510" y="51984"/>
                    <a:pt x="21314" y="52013"/>
                    <a:pt x="21126" y="51998"/>
                  </a:cubicBezTo>
                  <a:cubicBezTo>
                    <a:pt x="18828" y="51788"/>
                    <a:pt x="16665" y="52376"/>
                    <a:pt x="14516" y="53046"/>
                  </a:cubicBezTo>
                  <a:cubicBezTo>
                    <a:pt x="13441" y="53385"/>
                    <a:pt x="12543" y="53962"/>
                    <a:pt x="11755" y="54731"/>
                  </a:cubicBezTo>
                  <a:cubicBezTo>
                    <a:pt x="11081" y="55387"/>
                    <a:pt x="10743" y="56174"/>
                    <a:pt x="10672" y="57080"/>
                  </a:cubicBezTo>
                  <a:cubicBezTo>
                    <a:pt x="10579" y="58316"/>
                    <a:pt x="11145" y="59221"/>
                    <a:pt x="12321" y="59723"/>
                  </a:cubicBezTo>
                  <a:cubicBezTo>
                    <a:pt x="13052" y="60033"/>
                    <a:pt x="13825" y="60061"/>
                    <a:pt x="14577" y="59894"/>
                  </a:cubicBezTo>
                  <a:cubicBezTo>
                    <a:pt x="14926" y="59819"/>
                    <a:pt x="15311" y="59599"/>
                    <a:pt x="15528" y="59328"/>
                  </a:cubicBezTo>
                  <a:cubicBezTo>
                    <a:pt x="16141" y="58551"/>
                    <a:pt x="16580" y="57682"/>
                    <a:pt x="16675" y="56687"/>
                  </a:cubicBezTo>
                  <a:cubicBezTo>
                    <a:pt x="16687" y="56552"/>
                    <a:pt x="16704" y="56388"/>
                    <a:pt x="16640" y="56281"/>
                  </a:cubicBezTo>
                  <a:cubicBezTo>
                    <a:pt x="16522" y="56103"/>
                    <a:pt x="16362" y="55864"/>
                    <a:pt x="16184" y="55832"/>
                  </a:cubicBezTo>
                  <a:cubicBezTo>
                    <a:pt x="16013" y="55800"/>
                    <a:pt x="15735" y="55953"/>
                    <a:pt x="15610" y="56106"/>
                  </a:cubicBezTo>
                  <a:cubicBezTo>
                    <a:pt x="15471" y="56274"/>
                    <a:pt x="15460" y="56534"/>
                    <a:pt x="15375" y="56751"/>
                  </a:cubicBezTo>
                  <a:cubicBezTo>
                    <a:pt x="15182" y="57222"/>
                    <a:pt x="14993" y="57692"/>
                    <a:pt x="14773" y="58152"/>
                  </a:cubicBezTo>
                  <a:cubicBezTo>
                    <a:pt x="14698" y="58312"/>
                    <a:pt x="14559" y="58466"/>
                    <a:pt x="14409" y="58565"/>
                  </a:cubicBezTo>
                  <a:cubicBezTo>
                    <a:pt x="13625" y="59078"/>
                    <a:pt x="12140" y="58423"/>
                    <a:pt x="12030" y="57517"/>
                  </a:cubicBezTo>
                  <a:cubicBezTo>
                    <a:pt x="11954" y="56897"/>
                    <a:pt x="12079" y="56313"/>
                    <a:pt x="12532" y="55840"/>
                  </a:cubicBezTo>
                  <a:cubicBezTo>
                    <a:pt x="13152" y="55187"/>
                    <a:pt x="13854" y="54649"/>
                    <a:pt x="14733" y="54336"/>
                  </a:cubicBezTo>
                  <a:cubicBezTo>
                    <a:pt x="16868" y="53577"/>
                    <a:pt x="19045" y="53128"/>
                    <a:pt x="21339" y="53303"/>
                  </a:cubicBezTo>
                  <a:cubicBezTo>
                    <a:pt x="22319" y="53381"/>
                    <a:pt x="22725" y="53666"/>
                    <a:pt x="22861" y="54607"/>
                  </a:cubicBezTo>
                  <a:cubicBezTo>
                    <a:pt x="23028" y="55761"/>
                    <a:pt x="22943" y="56922"/>
                    <a:pt x="22540" y="58020"/>
                  </a:cubicBezTo>
                  <a:cubicBezTo>
                    <a:pt x="22070" y="59321"/>
                    <a:pt x="21604" y="60639"/>
                    <a:pt x="20527" y="61637"/>
                  </a:cubicBezTo>
                  <a:cubicBezTo>
                    <a:pt x="20423" y="61732"/>
                    <a:pt x="20335" y="61843"/>
                    <a:pt x="20252" y="61957"/>
                  </a:cubicBezTo>
                  <a:cubicBezTo>
                    <a:pt x="18913" y="63885"/>
                    <a:pt x="16871" y="64858"/>
                    <a:pt x="14656" y="65310"/>
                  </a:cubicBezTo>
                  <a:cubicBezTo>
                    <a:pt x="12561" y="65738"/>
                    <a:pt x="10458" y="65445"/>
                    <a:pt x="8802" y="63863"/>
                  </a:cubicBezTo>
                  <a:cubicBezTo>
                    <a:pt x="9375" y="64191"/>
                    <a:pt x="9991" y="64387"/>
                    <a:pt x="10672" y="64544"/>
                  </a:cubicBezTo>
                  <a:cubicBezTo>
                    <a:pt x="10637" y="64370"/>
                    <a:pt x="10654" y="64255"/>
                    <a:pt x="10601" y="64212"/>
                  </a:cubicBezTo>
                  <a:cubicBezTo>
                    <a:pt x="9713" y="63443"/>
                    <a:pt x="8869" y="62613"/>
                    <a:pt x="7907" y="61939"/>
                  </a:cubicBezTo>
                  <a:cubicBezTo>
                    <a:pt x="5990" y="60599"/>
                    <a:pt x="4654" y="58857"/>
                    <a:pt x="3660" y="56820"/>
                  </a:cubicBezTo>
                  <a:cubicBezTo>
                    <a:pt x="3286" y="56050"/>
                    <a:pt x="3036" y="55280"/>
                    <a:pt x="3100" y="54429"/>
                  </a:cubicBezTo>
                  <a:cubicBezTo>
                    <a:pt x="3179" y="53421"/>
                    <a:pt x="3265" y="52416"/>
                    <a:pt x="3350" y="51407"/>
                  </a:cubicBezTo>
                  <a:cubicBezTo>
                    <a:pt x="3368" y="51168"/>
                    <a:pt x="3339" y="50947"/>
                    <a:pt x="3082" y="50826"/>
                  </a:cubicBezTo>
                  <a:cubicBezTo>
                    <a:pt x="2847" y="50716"/>
                    <a:pt x="2487" y="50851"/>
                    <a:pt x="2392" y="51143"/>
                  </a:cubicBezTo>
                  <a:cubicBezTo>
                    <a:pt x="2242" y="51578"/>
                    <a:pt x="2089" y="52023"/>
                    <a:pt x="2049" y="52472"/>
                  </a:cubicBezTo>
                  <a:cubicBezTo>
                    <a:pt x="1985" y="53299"/>
                    <a:pt x="2007" y="54129"/>
                    <a:pt x="1982" y="54960"/>
                  </a:cubicBezTo>
                  <a:cubicBezTo>
                    <a:pt x="1964" y="55618"/>
                    <a:pt x="2145" y="56231"/>
                    <a:pt x="2420" y="56826"/>
                  </a:cubicBezTo>
                  <a:cubicBezTo>
                    <a:pt x="3528" y="59224"/>
                    <a:pt x="4996" y="61344"/>
                    <a:pt x="7315" y="62830"/>
                  </a:cubicBezTo>
                  <a:cubicBezTo>
                    <a:pt x="7604" y="63015"/>
                    <a:pt x="7981" y="63165"/>
                    <a:pt x="8064" y="63561"/>
                  </a:cubicBezTo>
                  <a:cubicBezTo>
                    <a:pt x="8302" y="63661"/>
                    <a:pt x="8542" y="63756"/>
                    <a:pt x="8784" y="63856"/>
                  </a:cubicBezTo>
                  <a:cubicBezTo>
                    <a:pt x="8545" y="63763"/>
                    <a:pt x="8235" y="63835"/>
                    <a:pt x="8067" y="63589"/>
                  </a:cubicBezTo>
                  <a:cubicBezTo>
                    <a:pt x="6318" y="63030"/>
                    <a:pt x="4747" y="62146"/>
                    <a:pt x="3460" y="60895"/>
                  </a:cubicBezTo>
                  <a:cubicBezTo>
                    <a:pt x="2181" y="59645"/>
                    <a:pt x="1433" y="58102"/>
                    <a:pt x="1426" y="56307"/>
                  </a:cubicBezTo>
                  <a:cubicBezTo>
                    <a:pt x="1415" y="54738"/>
                    <a:pt x="1312" y="53160"/>
                    <a:pt x="1679" y="51620"/>
                  </a:cubicBezTo>
                  <a:cubicBezTo>
                    <a:pt x="2274" y="49127"/>
                    <a:pt x="3425" y="46957"/>
                    <a:pt x="5677" y="45435"/>
                  </a:cubicBezTo>
                  <a:cubicBezTo>
                    <a:pt x="7651" y="44103"/>
                    <a:pt x="9706" y="42945"/>
                    <a:pt x="12036" y="42289"/>
                  </a:cubicBezTo>
                  <a:cubicBezTo>
                    <a:pt x="12732" y="42094"/>
                    <a:pt x="13423" y="41954"/>
                    <a:pt x="14153" y="41972"/>
                  </a:cubicBezTo>
                  <a:cubicBezTo>
                    <a:pt x="15396" y="42008"/>
                    <a:pt x="16644" y="41990"/>
                    <a:pt x="17887" y="42026"/>
                  </a:cubicBezTo>
                  <a:cubicBezTo>
                    <a:pt x="19002" y="42058"/>
                    <a:pt x="20075" y="42261"/>
                    <a:pt x="21076" y="42760"/>
                  </a:cubicBezTo>
                  <a:cubicBezTo>
                    <a:pt x="23855" y="44131"/>
                    <a:pt x="26858" y="44962"/>
                    <a:pt x="29773" y="45998"/>
                  </a:cubicBezTo>
                  <a:cubicBezTo>
                    <a:pt x="30981" y="46430"/>
                    <a:pt x="32186" y="46904"/>
                    <a:pt x="33336" y="47456"/>
                  </a:cubicBezTo>
                  <a:cubicBezTo>
                    <a:pt x="35307" y="48404"/>
                    <a:pt x="37298" y="49308"/>
                    <a:pt x="39126" y="50513"/>
                  </a:cubicBezTo>
                  <a:cubicBezTo>
                    <a:pt x="39835" y="50979"/>
                    <a:pt x="40594" y="51385"/>
                    <a:pt x="41349" y="51781"/>
                  </a:cubicBezTo>
                  <a:cubicBezTo>
                    <a:pt x="43523" y="52911"/>
                    <a:pt x="45419" y="54353"/>
                    <a:pt x="47039" y="56153"/>
                  </a:cubicBezTo>
                  <a:cubicBezTo>
                    <a:pt x="48450" y="57718"/>
                    <a:pt x="49922" y="59239"/>
                    <a:pt x="51362" y="60781"/>
                  </a:cubicBezTo>
                  <a:cubicBezTo>
                    <a:pt x="51650" y="61088"/>
                    <a:pt x="51939" y="61398"/>
                    <a:pt x="52199" y="61729"/>
                  </a:cubicBezTo>
                  <a:cubicBezTo>
                    <a:pt x="54034" y="64034"/>
                    <a:pt x="55911" y="66307"/>
                    <a:pt x="57504" y="68784"/>
                  </a:cubicBezTo>
                  <a:cubicBezTo>
                    <a:pt x="58045" y="69629"/>
                    <a:pt x="59136" y="71752"/>
                    <a:pt x="59438" y="72763"/>
                  </a:cubicBezTo>
                  <a:cubicBezTo>
                    <a:pt x="59136" y="72393"/>
                    <a:pt x="58933" y="72161"/>
                    <a:pt x="58744" y="71916"/>
                  </a:cubicBezTo>
                  <a:close/>
                  <a:moveTo>
                    <a:pt x="42290" y="83859"/>
                  </a:moveTo>
                  <a:cubicBezTo>
                    <a:pt x="42910" y="82982"/>
                    <a:pt x="43537" y="82110"/>
                    <a:pt x="44174" y="81247"/>
                  </a:cubicBezTo>
                  <a:cubicBezTo>
                    <a:pt x="44595" y="80673"/>
                    <a:pt x="45126" y="80214"/>
                    <a:pt x="45774" y="79882"/>
                  </a:cubicBezTo>
                  <a:cubicBezTo>
                    <a:pt x="47004" y="79256"/>
                    <a:pt x="48254" y="78689"/>
                    <a:pt x="49622" y="78382"/>
                  </a:cubicBezTo>
                  <a:cubicBezTo>
                    <a:pt x="51910" y="77866"/>
                    <a:pt x="54197" y="77389"/>
                    <a:pt x="56535" y="77136"/>
                  </a:cubicBezTo>
                  <a:cubicBezTo>
                    <a:pt x="57575" y="77025"/>
                    <a:pt x="58609" y="76815"/>
                    <a:pt x="59806" y="76623"/>
                  </a:cubicBezTo>
                  <a:cubicBezTo>
                    <a:pt x="59956" y="76947"/>
                    <a:pt x="60101" y="77231"/>
                    <a:pt x="60216" y="77527"/>
                  </a:cubicBezTo>
                  <a:cubicBezTo>
                    <a:pt x="60311" y="77780"/>
                    <a:pt x="60372" y="78048"/>
                    <a:pt x="60476" y="78394"/>
                  </a:cubicBezTo>
                  <a:cubicBezTo>
                    <a:pt x="60169" y="78479"/>
                    <a:pt x="59916" y="78583"/>
                    <a:pt x="59656" y="78618"/>
                  </a:cubicBezTo>
                  <a:cubicBezTo>
                    <a:pt x="57950" y="78864"/>
                    <a:pt x="56243" y="79088"/>
                    <a:pt x="54539" y="79331"/>
                  </a:cubicBezTo>
                  <a:cubicBezTo>
                    <a:pt x="52541" y="79622"/>
                    <a:pt x="50620" y="80193"/>
                    <a:pt x="48754" y="80934"/>
                  </a:cubicBezTo>
                  <a:cubicBezTo>
                    <a:pt x="48001" y="81233"/>
                    <a:pt x="47249" y="81536"/>
                    <a:pt x="46476" y="81775"/>
                  </a:cubicBezTo>
                  <a:cubicBezTo>
                    <a:pt x="45315" y="82135"/>
                    <a:pt x="44289" y="82697"/>
                    <a:pt x="43388" y="83485"/>
                  </a:cubicBezTo>
                  <a:cubicBezTo>
                    <a:pt x="43041" y="83791"/>
                    <a:pt x="42657" y="84062"/>
                    <a:pt x="42304" y="84340"/>
                  </a:cubicBezTo>
                  <a:cubicBezTo>
                    <a:pt x="41984" y="84130"/>
                    <a:pt x="42204" y="83973"/>
                    <a:pt x="42290" y="83859"/>
                  </a:cubicBezTo>
                  <a:close/>
                  <a:moveTo>
                    <a:pt x="55434" y="89994"/>
                  </a:moveTo>
                  <a:cubicBezTo>
                    <a:pt x="51507" y="89221"/>
                    <a:pt x="47560" y="89114"/>
                    <a:pt x="43587" y="89528"/>
                  </a:cubicBezTo>
                  <a:cubicBezTo>
                    <a:pt x="42443" y="89645"/>
                    <a:pt x="41300" y="89721"/>
                    <a:pt x="40155" y="89809"/>
                  </a:cubicBezTo>
                  <a:cubicBezTo>
                    <a:pt x="39984" y="89820"/>
                    <a:pt x="39810" y="89777"/>
                    <a:pt x="39529" y="89752"/>
                  </a:cubicBezTo>
                  <a:cubicBezTo>
                    <a:pt x="39650" y="89507"/>
                    <a:pt x="39711" y="89339"/>
                    <a:pt x="39810" y="89196"/>
                  </a:cubicBezTo>
                  <a:cubicBezTo>
                    <a:pt x="40209" y="88623"/>
                    <a:pt x="40601" y="88045"/>
                    <a:pt x="41028" y="87493"/>
                  </a:cubicBezTo>
                  <a:cubicBezTo>
                    <a:pt x="41400" y="87016"/>
                    <a:pt x="41770" y="86524"/>
                    <a:pt x="42222" y="86121"/>
                  </a:cubicBezTo>
                  <a:cubicBezTo>
                    <a:pt x="43099" y="85341"/>
                    <a:pt x="44021" y="84607"/>
                    <a:pt x="44948" y="83880"/>
                  </a:cubicBezTo>
                  <a:cubicBezTo>
                    <a:pt x="45279" y="83620"/>
                    <a:pt x="45657" y="83396"/>
                    <a:pt x="46052" y="83250"/>
                  </a:cubicBezTo>
                  <a:cubicBezTo>
                    <a:pt x="47656" y="82640"/>
                    <a:pt x="49270" y="82067"/>
                    <a:pt x="50880" y="81482"/>
                  </a:cubicBezTo>
                  <a:cubicBezTo>
                    <a:pt x="52865" y="80763"/>
                    <a:pt x="54953" y="80489"/>
                    <a:pt x="57030" y="80160"/>
                  </a:cubicBezTo>
                  <a:cubicBezTo>
                    <a:pt x="58252" y="79964"/>
                    <a:pt x="59471" y="79733"/>
                    <a:pt x="60742" y="79708"/>
                  </a:cubicBezTo>
                  <a:cubicBezTo>
                    <a:pt x="61153" y="80464"/>
                    <a:pt x="60999" y="81255"/>
                    <a:pt x="61102" y="82031"/>
                  </a:cubicBezTo>
                  <a:cubicBezTo>
                    <a:pt x="60811" y="82245"/>
                    <a:pt x="60561" y="82459"/>
                    <a:pt x="60283" y="82626"/>
                  </a:cubicBezTo>
                  <a:cubicBezTo>
                    <a:pt x="59229" y="83246"/>
                    <a:pt x="58469" y="84108"/>
                    <a:pt x="57932" y="85170"/>
                  </a:cubicBezTo>
                  <a:cubicBezTo>
                    <a:pt x="57330" y="86371"/>
                    <a:pt x="56723" y="87575"/>
                    <a:pt x="56082" y="88759"/>
                  </a:cubicBezTo>
                  <a:cubicBezTo>
                    <a:pt x="55851" y="89178"/>
                    <a:pt x="55975" y="89553"/>
                    <a:pt x="56118" y="90041"/>
                  </a:cubicBezTo>
                  <a:cubicBezTo>
                    <a:pt x="55861" y="90023"/>
                    <a:pt x="55641" y="90037"/>
                    <a:pt x="55434" y="89994"/>
                  </a:cubicBezTo>
                  <a:close/>
                  <a:moveTo>
                    <a:pt x="66928" y="91979"/>
                  </a:moveTo>
                  <a:cubicBezTo>
                    <a:pt x="65973" y="92161"/>
                    <a:pt x="65168" y="91808"/>
                    <a:pt x="64355" y="91598"/>
                  </a:cubicBezTo>
                  <a:cubicBezTo>
                    <a:pt x="64159" y="91017"/>
                    <a:pt x="64306" y="90525"/>
                    <a:pt x="64552" y="90091"/>
                  </a:cubicBezTo>
                  <a:cubicBezTo>
                    <a:pt x="65072" y="89160"/>
                    <a:pt x="65856" y="88463"/>
                    <a:pt x="66928" y="87707"/>
                  </a:cubicBezTo>
                  <a:close/>
                  <a:moveTo>
                    <a:pt x="67003" y="86296"/>
                  </a:moveTo>
                  <a:cubicBezTo>
                    <a:pt x="64901" y="87507"/>
                    <a:pt x="63255" y="88876"/>
                    <a:pt x="62927" y="91320"/>
                  </a:cubicBezTo>
                  <a:cubicBezTo>
                    <a:pt x="62168" y="91295"/>
                    <a:pt x="61477" y="91263"/>
                    <a:pt x="60832" y="90949"/>
                  </a:cubicBezTo>
                  <a:cubicBezTo>
                    <a:pt x="61355" y="88683"/>
                    <a:pt x="62834" y="87091"/>
                    <a:pt x="64541" y="85669"/>
                  </a:cubicBezTo>
                  <a:cubicBezTo>
                    <a:pt x="64929" y="85341"/>
                    <a:pt x="65410" y="85099"/>
                    <a:pt x="65891" y="84903"/>
                  </a:cubicBezTo>
                  <a:cubicBezTo>
                    <a:pt x="66177" y="84786"/>
                    <a:pt x="66540" y="84839"/>
                    <a:pt x="67003" y="84804"/>
                  </a:cubicBezTo>
                  <a:close/>
                  <a:moveTo>
                    <a:pt x="67259" y="83524"/>
                  </a:moveTo>
                  <a:cubicBezTo>
                    <a:pt x="65386" y="83317"/>
                    <a:pt x="64077" y="84201"/>
                    <a:pt x="62906" y="85345"/>
                  </a:cubicBezTo>
                  <a:cubicBezTo>
                    <a:pt x="62431" y="85801"/>
                    <a:pt x="61982" y="86279"/>
                    <a:pt x="61538" y="86756"/>
                  </a:cubicBezTo>
                  <a:cubicBezTo>
                    <a:pt x="60497" y="87878"/>
                    <a:pt x="59834" y="89168"/>
                    <a:pt x="59699" y="90760"/>
                  </a:cubicBezTo>
                  <a:cubicBezTo>
                    <a:pt x="58711" y="90707"/>
                    <a:pt x="57810" y="90458"/>
                    <a:pt x="56930" y="90293"/>
                  </a:cubicBezTo>
                  <a:cubicBezTo>
                    <a:pt x="56756" y="89934"/>
                    <a:pt x="57076" y="89859"/>
                    <a:pt x="57187" y="89685"/>
                  </a:cubicBezTo>
                  <a:cubicBezTo>
                    <a:pt x="57483" y="89214"/>
                    <a:pt x="57785" y="88747"/>
                    <a:pt x="58045" y="88263"/>
                  </a:cubicBezTo>
                  <a:cubicBezTo>
                    <a:pt x="58530" y="87365"/>
                    <a:pt x="58965" y="86442"/>
                    <a:pt x="59467" y="85559"/>
                  </a:cubicBezTo>
                  <a:cubicBezTo>
                    <a:pt x="59691" y="85159"/>
                    <a:pt x="59963" y="84743"/>
                    <a:pt x="60323" y="84468"/>
                  </a:cubicBezTo>
                  <a:cubicBezTo>
                    <a:pt x="61587" y="83495"/>
                    <a:pt x="62880" y="82544"/>
                    <a:pt x="64391" y="81931"/>
                  </a:cubicBezTo>
                  <a:cubicBezTo>
                    <a:pt x="65403" y="81522"/>
                    <a:pt x="65995" y="81486"/>
                    <a:pt x="67534" y="81699"/>
                  </a:cubicBezTo>
                  <a:cubicBezTo>
                    <a:pt x="67701" y="82281"/>
                    <a:pt x="67548" y="82837"/>
                    <a:pt x="67259" y="83524"/>
                  </a:cubicBezTo>
                  <a:close/>
                  <a:moveTo>
                    <a:pt x="129113" y="133809"/>
                  </a:moveTo>
                  <a:cubicBezTo>
                    <a:pt x="128971" y="133987"/>
                    <a:pt x="128807" y="134173"/>
                    <a:pt x="128607" y="134286"/>
                  </a:cubicBezTo>
                  <a:cubicBezTo>
                    <a:pt x="127720" y="134807"/>
                    <a:pt x="126829" y="135330"/>
                    <a:pt x="125907" y="135797"/>
                  </a:cubicBezTo>
                  <a:cubicBezTo>
                    <a:pt x="125603" y="135950"/>
                    <a:pt x="125215" y="136114"/>
                    <a:pt x="124845" y="135855"/>
                  </a:cubicBezTo>
                  <a:cubicBezTo>
                    <a:pt x="125301" y="135306"/>
                    <a:pt x="127933" y="133268"/>
                    <a:pt x="129288" y="132426"/>
                  </a:cubicBezTo>
                  <a:cubicBezTo>
                    <a:pt x="129498" y="132939"/>
                    <a:pt x="129448" y="133392"/>
                    <a:pt x="129113" y="133809"/>
                  </a:cubicBezTo>
                  <a:close/>
                  <a:moveTo>
                    <a:pt x="123697" y="135901"/>
                  </a:moveTo>
                  <a:cubicBezTo>
                    <a:pt x="123330" y="136175"/>
                    <a:pt x="122881" y="136072"/>
                    <a:pt x="122414" y="135986"/>
                  </a:cubicBezTo>
                  <a:cubicBezTo>
                    <a:pt x="122414" y="135833"/>
                    <a:pt x="122397" y="135779"/>
                    <a:pt x="122414" y="135748"/>
                  </a:cubicBezTo>
                  <a:cubicBezTo>
                    <a:pt x="122461" y="135666"/>
                    <a:pt x="122511" y="135583"/>
                    <a:pt x="122582" y="135526"/>
                  </a:cubicBezTo>
                  <a:cubicBezTo>
                    <a:pt x="124720" y="133916"/>
                    <a:pt x="126858" y="132309"/>
                    <a:pt x="129002" y="130702"/>
                  </a:cubicBezTo>
                  <a:cubicBezTo>
                    <a:pt x="129071" y="130652"/>
                    <a:pt x="129184" y="130663"/>
                    <a:pt x="129277" y="130642"/>
                  </a:cubicBezTo>
                  <a:cubicBezTo>
                    <a:pt x="129477" y="130955"/>
                    <a:pt x="129426" y="131265"/>
                    <a:pt x="129199" y="131532"/>
                  </a:cubicBezTo>
                  <a:cubicBezTo>
                    <a:pt x="128985" y="131778"/>
                    <a:pt x="128757" y="132020"/>
                    <a:pt x="128500" y="132220"/>
                  </a:cubicBezTo>
                  <a:cubicBezTo>
                    <a:pt x="126907" y="133456"/>
                    <a:pt x="125308" y="134689"/>
                    <a:pt x="123697" y="135901"/>
                  </a:cubicBezTo>
                  <a:close/>
                  <a:moveTo>
                    <a:pt x="130004" y="116439"/>
                  </a:moveTo>
                  <a:cubicBezTo>
                    <a:pt x="129940" y="116674"/>
                    <a:pt x="129686" y="116896"/>
                    <a:pt x="129466" y="117049"/>
                  </a:cubicBezTo>
                  <a:cubicBezTo>
                    <a:pt x="128622" y="117654"/>
                    <a:pt x="127767" y="118246"/>
                    <a:pt x="126890" y="118808"/>
                  </a:cubicBezTo>
                  <a:cubicBezTo>
                    <a:pt x="125810" y="119500"/>
                    <a:pt x="124774" y="120231"/>
                    <a:pt x="123833" y="121089"/>
                  </a:cubicBezTo>
                  <a:cubicBezTo>
                    <a:pt x="122952" y="121890"/>
                    <a:pt x="120242" y="123701"/>
                    <a:pt x="119254" y="124178"/>
                  </a:cubicBezTo>
                  <a:cubicBezTo>
                    <a:pt x="119229" y="123719"/>
                    <a:pt x="119208" y="123401"/>
                    <a:pt x="119198" y="123081"/>
                  </a:cubicBezTo>
                  <a:cubicBezTo>
                    <a:pt x="119183" y="122735"/>
                    <a:pt x="119347" y="122479"/>
                    <a:pt x="119622" y="122250"/>
                  </a:cubicBezTo>
                  <a:cubicBezTo>
                    <a:pt x="120555" y="121467"/>
                    <a:pt x="121417" y="120597"/>
                    <a:pt x="122486" y="119959"/>
                  </a:cubicBezTo>
                  <a:cubicBezTo>
                    <a:pt x="122970" y="119671"/>
                    <a:pt x="123388" y="119275"/>
                    <a:pt x="123843" y="118940"/>
                  </a:cubicBezTo>
                  <a:cubicBezTo>
                    <a:pt x="124799" y="118246"/>
                    <a:pt x="125757" y="117562"/>
                    <a:pt x="126715" y="116871"/>
                  </a:cubicBezTo>
                  <a:cubicBezTo>
                    <a:pt x="126829" y="116789"/>
                    <a:pt x="126947" y="116703"/>
                    <a:pt x="127065" y="116621"/>
                  </a:cubicBezTo>
                  <a:cubicBezTo>
                    <a:pt x="127071" y="116631"/>
                    <a:pt x="127078" y="116646"/>
                    <a:pt x="127086" y="116657"/>
                  </a:cubicBezTo>
                  <a:cubicBezTo>
                    <a:pt x="127175" y="116764"/>
                    <a:pt x="127349" y="116802"/>
                    <a:pt x="127499" y="116881"/>
                  </a:cubicBezTo>
                  <a:cubicBezTo>
                    <a:pt x="127609" y="116781"/>
                    <a:pt x="127713" y="116721"/>
                    <a:pt x="127770" y="116631"/>
                  </a:cubicBezTo>
                  <a:cubicBezTo>
                    <a:pt x="127802" y="116578"/>
                    <a:pt x="127798" y="116453"/>
                    <a:pt x="127756" y="116411"/>
                  </a:cubicBezTo>
                  <a:cubicBezTo>
                    <a:pt x="127706" y="116353"/>
                    <a:pt x="127649" y="116294"/>
                    <a:pt x="127591" y="116240"/>
                  </a:cubicBezTo>
                  <a:cubicBezTo>
                    <a:pt x="128180" y="115816"/>
                    <a:pt x="128767" y="115391"/>
                    <a:pt x="129355" y="114968"/>
                  </a:cubicBezTo>
                  <a:cubicBezTo>
                    <a:pt x="129573" y="114814"/>
                    <a:pt x="129801" y="114665"/>
                    <a:pt x="130122" y="114444"/>
                  </a:cubicBezTo>
                  <a:cubicBezTo>
                    <a:pt x="130321" y="115220"/>
                    <a:pt x="130175" y="115840"/>
                    <a:pt x="130004" y="116439"/>
                  </a:cubicBezTo>
                  <a:close/>
                  <a:moveTo>
                    <a:pt x="130199" y="113543"/>
                  </a:moveTo>
                  <a:cubicBezTo>
                    <a:pt x="126741" y="116361"/>
                    <a:pt x="122821" y="118655"/>
                    <a:pt x="119422" y="121612"/>
                  </a:cubicBezTo>
                  <a:cubicBezTo>
                    <a:pt x="119333" y="121553"/>
                    <a:pt x="119240" y="121492"/>
                    <a:pt x="119151" y="121431"/>
                  </a:cubicBezTo>
                  <a:lnTo>
                    <a:pt x="119151" y="119543"/>
                  </a:lnTo>
                  <a:cubicBezTo>
                    <a:pt x="122589" y="116906"/>
                    <a:pt x="126473" y="114736"/>
                    <a:pt x="130104" y="112192"/>
                  </a:cubicBezTo>
                  <a:cubicBezTo>
                    <a:pt x="130318" y="112780"/>
                    <a:pt x="130324" y="112780"/>
                    <a:pt x="130199" y="113543"/>
                  </a:cubicBezTo>
                  <a:close/>
                  <a:moveTo>
                    <a:pt x="129630" y="111775"/>
                  </a:moveTo>
                  <a:cubicBezTo>
                    <a:pt x="129007" y="112203"/>
                    <a:pt x="128418" y="112676"/>
                    <a:pt x="127784" y="113090"/>
                  </a:cubicBezTo>
                  <a:cubicBezTo>
                    <a:pt x="125761" y="114405"/>
                    <a:pt x="123719" y="115695"/>
                    <a:pt x="121695" y="117009"/>
                  </a:cubicBezTo>
                  <a:cubicBezTo>
                    <a:pt x="121182" y="117345"/>
                    <a:pt x="120708" y="117740"/>
                    <a:pt x="120202" y="118085"/>
                  </a:cubicBezTo>
                  <a:cubicBezTo>
                    <a:pt x="119903" y="118292"/>
                    <a:pt x="119579" y="118460"/>
                    <a:pt x="119247" y="118655"/>
                  </a:cubicBezTo>
                  <a:cubicBezTo>
                    <a:pt x="118831" y="117366"/>
                    <a:pt x="118880" y="117177"/>
                    <a:pt x="119746" y="116610"/>
                  </a:cubicBezTo>
                  <a:cubicBezTo>
                    <a:pt x="121210" y="115659"/>
                    <a:pt x="122679" y="114704"/>
                    <a:pt x="124146" y="113753"/>
                  </a:cubicBezTo>
                  <a:cubicBezTo>
                    <a:pt x="124342" y="113621"/>
                    <a:pt x="124560" y="113507"/>
                    <a:pt x="124734" y="113354"/>
                  </a:cubicBezTo>
                  <a:cubicBezTo>
                    <a:pt x="126469" y="111818"/>
                    <a:pt x="128558" y="110742"/>
                    <a:pt x="130403" y="109349"/>
                  </a:cubicBezTo>
                  <a:cubicBezTo>
                    <a:pt x="130495" y="109277"/>
                    <a:pt x="130645" y="109277"/>
                    <a:pt x="130862" y="109217"/>
                  </a:cubicBezTo>
                  <a:cubicBezTo>
                    <a:pt x="130798" y="110282"/>
                    <a:pt x="130535" y="111159"/>
                    <a:pt x="129630" y="111775"/>
                  </a:cubicBezTo>
                  <a:close/>
                  <a:moveTo>
                    <a:pt x="131191" y="107624"/>
                  </a:moveTo>
                  <a:cubicBezTo>
                    <a:pt x="131051" y="107948"/>
                    <a:pt x="130791" y="108259"/>
                    <a:pt x="130506" y="108483"/>
                  </a:cubicBezTo>
                  <a:cubicBezTo>
                    <a:pt x="129772" y="109068"/>
                    <a:pt x="129002" y="109609"/>
                    <a:pt x="128237" y="110158"/>
                  </a:cubicBezTo>
                  <a:cubicBezTo>
                    <a:pt x="127089" y="110974"/>
                    <a:pt x="125932" y="111786"/>
                    <a:pt x="124781" y="112602"/>
                  </a:cubicBezTo>
                  <a:cubicBezTo>
                    <a:pt x="124549" y="112762"/>
                    <a:pt x="124328" y="112944"/>
                    <a:pt x="124093" y="113097"/>
                  </a:cubicBezTo>
                  <a:cubicBezTo>
                    <a:pt x="122717" y="114010"/>
                    <a:pt x="121339" y="114914"/>
                    <a:pt x="119953" y="115812"/>
                  </a:cubicBezTo>
                  <a:cubicBezTo>
                    <a:pt x="119732" y="115958"/>
                    <a:pt x="119464" y="116040"/>
                    <a:pt x="119168" y="116176"/>
                  </a:cubicBezTo>
                  <a:cubicBezTo>
                    <a:pt x="118880" y="115570"/>
                    <a:pt x="118951" y="115014"/>
                    <a:pt x="119030" y="114494"/>
                  </a:cubicBezTo>
                  <a:cubicBezTo>
                    <a:pt x="119066" y="114258"/>
                    <a:pt x="119304" y="114020"/>
                    <a:pt x="119515" y="113856"/>
                  </a:cubicBezTo>
                  <a:cubicBezTo>
                    <a:pt x="120434" y="113125"/>
                    <a:pt x="121353" y="112388"/>
                    <a:pt x="122319" y="111714"/>
                  </a:cubicBezTo>
                  <a:cubicBezTo>
                    <a:pt x="124560" y="110158"/>
                    <a:pt x="126829" y="108632"/>
                    <a:pt x="129084" y="107090"/>
                  </a:cubicBezTo>
                  <a:cubicBezTo>
                    <a:pt x="129630" y="106720"/>
                    <a:pt x="130168" y="106342"/>
                    <a:pt x="130717" y="105971"/>
                  </a:cubicBezTo>
                  <a:cubicBezTo>
                    <a:pt x="130941" y="105822"/>
                    <a:pt x="131176" y="105690"/>
                    <a:pt x="131561" y="105455"/>
                  </a:cubicBezTo>
                  <a:cubicBezTo>
                    <a:pt x="131525" y="106320"/>
                    <a:pt x="131461" y="106997"/>
                    <a:pt x="131191" y="107624"/>
                  </a:cubicBezTo>
                  <a:close/>
                  <a:moveTo>
                    <a:pt x="131803" y="103944"/>
                  </a:moveTo>
                  <a:cubicBezTo>
                    <a:pt x="131760" y="104347"/>
                    <a:pt x="131554" y="104631"/>
                    <a:pt x="131240" y="104863"/>
                  </a:cubicBezTo>
                  <a:cubicBezTo>
                    <a:pt x="130517" y="105394"/>
                    <a:pt x="129801" y="105935"/>
                    <a:pt x="129060" y="106442"/>
                  </a:cubicBezTo>
                  <a:cubicBezTo>
                    <a:pt x="126715" y="108042"/>
                    <a:pt x="124353" y="109616"/>
                    <a:pt x="122016" y="111223"/>
                  </a:cubicBezTo>
                  <a:cubicBezTo>
                    <a:pt x="121278" y="111732"/>
                    <a:pt x="120601" y="112324"/>
                    <a:pt x="119882" y="112862"/>
                  </a:cubicBezTo>
                  <a:cubicBezTo>
                    <a:pt x="119668" y="113015"/>
                    <a:pt x="119400" y="113101"/>
                    <a:pt x="119115" y="113240"/>
                  </a:cubicBezTo>
                  <a:cubicBezTo>
                    <a:pt x="118884" y="112563"/>
                    <a:pt x="119002" y="111975"/>
                    <a:pt x="118991" y="111426"/>
                  </a:cubicBezTo>
                  <a:cubicBezTo>
                    <a:pt x="120608" y="110097"/>
                    <a:pt x="122148" y="108786"/>
                    <a:pt x="123733" y="107532"/>
                  </a:cubicBezTo>
                  <a:cubicBezTo>
                    <a:pt x="124695" y="106776"/>
                    <a:pt x="125700" y="106057"/>
                    <a:pt x="126741" y="105401"/>
                  </a:cubicBezTo>
                  <a:cubicBezTo>
                    <a:pt x="128262" y="104436"/>
                    <a:pt x="129762" y="103449"/>
                    <a:pt x="131123" y="102273"/>
                  </a:cubicBezTo>
                  <a:cubicBezTo>
                    <a:pt x="131326" y="102094"/>
                    <a:pt x="131568" y="101956"/>
                    <a:pt x="132110" y="101578"/>
                  </a:cubicBezTo>
                  <a:cubicBezTo>
                    <a:pt x="131974" y="102582"/>
                    <a:pt x="131867" y="103263"/>
                    <a:pt x="131803" y="103944"/>
                  </a:cubicBezTo>
                  <a:close/>
                  <a:moveTo>
                    <a:pt x="132256" y="100673"/>
                  </a:moveTo>
                  <a:cubicBezTo>
                    <a:pt x="130278" y="102219"/>
                    <a:pt x="128344" y="103791"/>
                    <a:pt x="126177" y="105077"/>
                  </a:cubicBezTo>
                  <a:cubicBezTo>
                    <a:pt x="124090" y="106320"/>
                    <a:pt x="122315" y="107948"/>
                    <a:pt x="120451" y="109466"/>
                  </a:cubicBezTo>
                  <a:cubicBezTo>
                    <a:pt x="120063" y="109787"/>
                    <a:pt x="119739" y="110201"/>
                    <a:pt x="119229" y="110386"/>
                  </a:cubicBezTo>
                  <a:cubicBezTo>
                    <a:pt x="118767" y="109224"/>
                    <a:pt x="118831" y="108704"/>
                    <a:pt x="119593" y="108024"/>
                  </a:cubicBezTo>
                  <a:cubicBezTo>
                    <a:pt x="120576" y="107151"/>
                    <a:pt x="121528" y="106238"/>
                    <a:pt x="122689" y="105565"/>
                  </a:cubicBezTo>
                  <a:cubicBezTo>
                    <a:pt x="123220" y="105255"/>
                    <a:pt x="123708" y="104873"/>
                    <a:pt x="124182" y="104489"/>
                  </a:cubicBezTo>
                  <a:cubicBezTo>
                    <a:pt x="126751" y="102411"/>
                    <a:pt x="129306" y="100328"/>
                    <a:pt x="131867" y="98246"/>
                  </a:cubicBezTo>
                  <a:cubicBezTo>
                    <a:pt x="132042" y="98104"/>
                    <a:pt x="132220" y="97968"/>
                    <a:pt x="132587" y="97680"/>
                  </a:cubicBezTo>
                  <a:cubicBezTo>
                    <a:pt x="132658" y="98877"/>
                    <a:pt x="132398" y="99764"/>
                    <a:pt x="132256" y="100673"/>
                  </a:cubicBezTo>
                  <a:close/>
                  <a:moveTo>
                    <a:pt x="132826" y="96479"/>
                  </a:moveTo>
                  <a:cubicBezTo>
                    <a:pt x="132751" y="96757"/>
                    <a:pt x="132444" y="96999"/>
                    <a:pt x="132202" y="97206"/>
                  </a:cubicBezTo>
                  <a:cubicBezTo>
                    <a:pt x="130880" y="98343"/>
                    <a:pt x="129566" y="99472"/>
                    <a:pt x="128216" y="100573"/>
                  </a:cubicBezTo>
                  <a:cubicBezTo>
                    <a:pt x="126869" y="101678"/>
                    <a:pt x="125489" y="102743"/>
                    <a:pt x="124121" y="103819"/>
                  </a:cubicBezTo>
                  <a:cubicBezTo>
                    <a:pt x="123715" y="104140"/>
                    <a:pt x="123312" y="104471"/>
                    <a:pt x="122878" y="104749"/>
                  </a:cubicBezTo>
                  <a:cubicBezTo>
                    <a:pt x="121759" y="105462"/>
                    <a:pt x="120701" y="106242"/>
                    <a:pt x="119717" y="107122"/>
                  </a:cubicBezTo>
                  <a:cubicBezTo>
                    <a:pt x="119561" y="107264"/>
                    <a:pt x="119339" y="107343"/>
                    <a:pt x="119073" y="107493"/>
                  </a:cubicBezTo>
                  <a:cubicBezTo>
                    <a:pt x="118887" y="106573"/>
                    <a:pt x="118902" y="105758"/>
                    <a:pt x="119012" y="104873"/>
                  </a:cubicBezTo>
                  <a:cubicBezTo>
                    <a:pt x="119949" y="104136"/>
                    <a:pt x="120872" y="103331"/>
                    <a:pt x="121877" y="102636"/>
                  </a:cubicBezTo>
                  <a:cubicBezTo>
                    <a:pt x="123052" y="101834"/>
                    <a:pt x="124100" y="100905"/>
                    <a:pt x="125141" y="99950"/>
                  </a:cubicBezTo>
                  <a:cubicBezTo>
                    <a:pt x="126138" y="99030"/>
                    <a:pt x="127189" y="98161"/>
                    <a:pt x="128247" y="97302"/>
                  </a:cubicBezTo>
                  <a:cubicBezTo>
                    <a:pt x="129630" y="96169"/>
                    <a:pt x="131041" y="95072"/>
                    <a:pt x="132437" y="93953"/>
                  </a:cubicBezTo>
                  <a:cubicBezTo>
                    <a:pt x="132615" y="93811"/>
                    <a:pt x="132776" y="93650"/>
                    <a:pt x="133086" y="93586"/>
                  </a:cubicBezTo>
                  <a:cubicBezTo>
                    <a:pt x="133278" y="94626"/>
                    <a:pt x="133075" y="95564"/>
                    <a:pt x="132826" y="96479"/>
                  </a:cubicBezTo>
                  <a:close/>
                  <a:moveTo>
                    <a:pt x="133321" y="92553"/>
                  </a:moveTo>
                  <a:cubicBezTo>
                    <a:pt x="133228" y="92749"/>
                    <a:pt x="133054" y="92927"/>
                    <a:pt x="132872" y="93062"/>
                  </a:cubicBezTo>
                  <a:cubicBezTo>
                    <a:pt x="130931" y="94555"/>
                    <a:pt x="128967" y="96031"/>
                    <a:pt x="127029" y="97530"/>
                  </a:cubicBezTo>
                  <a:cubicBezTo>
                    <a:pt x="126359" y="98050"/>
                    <a:pt x="125718" y="98610"/>
                    <a:pt x="125112" y="99194"/>
                  </a:cubicBezTo>
                  <a:cubicBezTo>
                    <a:pt x="123929" y="100338"/>
                    <a:pt x="122721" y="101449"/>
                    <a:pt x="121317" y="102355"/>
                  </a:cubicBezTo>
                  <a:cubicBezTo>
                    <a:pt x="120762" y="102711"/>
                    <a:pt x="120288" y="103178"/>
                    <a:pt x="119757" y="103574"/>
                  </a:cubicBezTo>
                  <a:cubicBezTo>
                    <a:pt x="119553" y="103730"/>
                    <a:pt x="119304" y="103834"/>
                    <a:pt x="118976" y="104018"/>
                  </a:cubicBezTo>
                  <a:cubicBezTo>
                    <a:pt x="118759" y="103327"/>
                    <a:pt x="118749" y="102732"/>
                    <a:pt x="118762" y="102152"/>
                  </a:cubicBezTo>
                  <a:cubicBezTo>
                    <a:pt x="118770" y="101906"/>
                    <a:pt x="118941" y="101635"/>
                    <a:pt x="119109" y="101431"/>
                  </a:cubicBezTo>
                  <a:cubicBezTo>
                    <a:pt x="119678" y="100747"/>
                    <a:pt x="120242" y="100060"/>
                    <a:pt x="120875" y="99433"/>
                  </a:cubicBezTo>
                  <a:cubicBezTo>
                    <a:pt x="121470" y="98845"/>
                    <a:pt x="122130" y="98307"/>
                    <a:pt x="122803" y="97794"/>
                  </a:cubicBezTo>
                  <a:cubicBezTo>
                    <a:pt x="124114" y="96797"/>
                    <a:pt x="125458" y="95830"/>
                    <a:pt x="126783" y="94851"/>
                  </a:cubicBezTo>
                  <a:cubicBezTo>
                    <a:pt x="128867" y="93304"/>
                    <a:pt x="130952" y="91755"/>
                    <a:pt x="133039" y="90216"/>
                  </a:cubicBezTo>
                  <a:cubicBezTo>
                    <a:pt x="133103" y="90165"/>
                    <a:pt x="133214" y="90180"/>
                    <a:pt x="133307" y="90162"/>
                  </a:cubicBezTo>
                  <a:cubicBezTo>
                    <a:pt x="133481" y="90878"/>
                    <a:pt x="133517" y="92140"/>
                    <a:pt x="133321" y="92553"/>
                  </a:cubicBezTo>
                  <a:close/>
                  <a:moveTo>
                    <a:pt x="133521" y="89011"/>
                  </a:moveTo>
                  <a:cubicBezTo>
                    <a:pt x="133453" y="89207"/>
                    <a:pt x="133228" y="89371"/>
                    <a:pt x="133043" y="89507"/>
                  </a:cubicBezTo>
                  <a:cubicBezTo>
                    <a:pt x="132288" y="90069"/>
                    <a:pt x="131511" y="90604"/>
                    <a:pt x="130755" y="91167"/>
                  </a:cubicBezTo>
                  <a:cubicBezTo>
                    <a:pt x="129138" y="92382"/>
                    <a:pt x="127532" y="93611"/>
                    <a:pt x="125914" y="94826"/>
                  </a:cubicBezTo>
                  <a:cubicBezTo>
                    <a:pt x="124894" y="95588"/>
                    <a:pt x="123901" y="96383"/>
                    <a:pt x="122832" y="97075"/>
                  </a:cubicBezTo>
                  <a:cubicBezTo>
                    <a:pt x="121712" y="97805"/>
                    <a:pt x="120715" y="98635"/>
                    <a:pt x="119888" y="99668"/>
                  </a:cubicBezTo>
                  <a:cubicBezTo>
                    <a:pt x="119571" y="100060"/>
                    <a:pt x="119308" y="100512"/>
                    <a:pt x="118634" y="100841"/>
                  </a:cubicBezTo>
                  <a:cubicBezTo>
                    <a:pt x="118495" y="100188"/>
                    <a:pt x="118360" y="99661"/>
                    <a:pt x="118282" y="99127"/>
                  </a:cubicBezTo>
                  <a:cubicBezTo>
                    <a:pt x="118253" y="98917"/>
                    <a:pt x="118296" y="98649"/>
                    <a:pt x="118420" y="98481"/>
                  </a:cubicBezTo>
                  <a:cubicBezTo>
                    <a:pt x="118826" y="97925"/>
                    <a:pt x="119130" y="97320"/>
                    <a:pt x="119675" y="96832"/>
                  </a:cubicBezTo>
                  <a:cubicBezTo>
                    <a:pt x="120900" y="95731"/>
                    <a:pt x="122112" y="94630"/>
                    <a:pt x="123530" y="93757"/>
                  </a:cubicBezTo>
                  <a:cubicBezTo>
                    <a:pt x="123890" y="93536"/>
                    <a:pt x="124243" y="93283"/>
                    <a:pt x="124542" y="92991"/>
                  </a:cubicBezTo>
                  <a:cubicBezTo>
                    <a:pt x="125703" y="91880"/>
                    <a:pt x="127057" y="91028"/>
                    <a:pt x="128422" y="90176"/>
                  </a:cubicBezTo>
                  <a:cubicBezTo>
                    <a:pt x="129744" y="89349"/>
                    <a:pt x="131002" y="88434"/>
                    <a:pt x="132295" y="87565"/>
                  </a:cubicBezTo>
                  <a:cubicBezTo>
                    <a:pt x="132598" y="87358"/>
                    <a:pt x="132915" y="87165"/>
                    <a:pt x="133232" y="86966"/>
                  </a:cubicBezTo>
                  <a:cubicBezTo>
                    <a:pt x="133393" y="87094"/>
                    <a:pt x="133556" y="87159"/>
                    <a:pt x="133592" y="87262"/>
                  </a:cubicBezTo>
                  <a:cubicBezTo>
                    <a:pt x="133788" y="87846"/>
                    <a:pt x="133723" y="88445"/>
                    <a:pt x="133521" y="89011"/>
                  </a:cubicBezTo>
                  <a:close/>
                  <a:moveTo>
                    <a:pt x="122183" y="75539"/>
                  </a:moveTo>
                  <a:cubicBezTo>
                    <a:pt x="121966" y="75675"/>
                    <a:pt x="121798" y="75935"/>
                    <a:pt x="121396" y="75825"/>
                  </a:cubicBezTo>
                  <a:cubicBezTo>
                    <a:pt x="121531" y="75283"/>
                    <a:pt x="122044" y="75012"/>
                    <a:pt x="122329" y="74599"/>
                  </a:cubicBezTo>
                  <a:cubicBezTo>
                    <a:pt x="122326" y="74592"/>
                    <a:pt x="122322" y="74588"/>
                    <a:pt x="122322" y="74581"/>
                  </a:cubicBezTo>
                  <a:lnTo>
                    <a:pt x="122322" y="74581"/>
                  </a:lnTo>
                  <a:cubicBezTo>
                    <a:pt x="121959" y="74705"/>
                    <a:pt x="121588" y="74834"/>
                    <a:pt x="121164" y="74983"/>
                  </a:cubicBezTo>
                  <a:cubicBezTo>
                    <a:pt x="121039" y="74723"/>
                    <a:pt x="120951" y="74542"/>
                    <a:pt x="120829" y="74296"/>
                  </a:cubicBezTo>
                  <a:cubicBezTo>
                    <a:pt x="121456" y="74093"/>
                    <a:pt x="121966" y="73954"/>
                    <a:pt x="122322" y="74581"/>
                  </a:cubicBezTo>
                  <a:cubicBezTo>
                    <a:pt x="122329" y="74577"/>
                    <a:pt x="122340" y="74574"/>
                    <a:pt x="122350" y="74570"/>
                  </a:cubicBezTo>
                  <a:cubicBezTo>
                    <a:pt x="122344" y="74581"/>
                    <a:pt x="122337" y="74588"/>
                    <a:pt x="122329" y="74599"/>
                  </a:cubicBezTo>
                  <a:cubicBezTo>
                    <a:pt x="122497" y="74944"/>
                    <a:pt x="122600" y="75279"/>
                    <a:pt x="122183" y="75539"/>
                  </a:cubicBezTo>
                  <a:close/>
                  <a:moveTo>
                    <a:pt x="124838" y="80211"/>
                  </a:moveTo>
                  <a:cubicBezTo>
                    <a:pt x="123783" y="81066"/>
                    <a:pt x="122781" y="81964"/>
                    <a:pt x="121520" y="82747"/>
                  </a:cubicBezTo>
                  <a:lnTo>
                    <a:pt x="121520" y="80862"/>
                  </a:lnTo>
                  <a:cubicBezTo>
                    <a:pt x="122493" y="80007"/>
                    <a:pt x="123683" y="79744"/>
                    <a:pt x="124332" y="78689"/>
                  </a:cubicBezTo>
                  <a:cubicBezTo>
                    <a:pt x="124777" y="79198"/>
                    <a:pt x="124769" y="79690"/>
                    <a:pt x="124838" y="80211"/>
                  </a:cubicBezTo>
                  <a:close/>
                  <a:moveTo>
                    <a:pt x="126480" y="77096"/>
                  </a:moveTo>
                  <a:cubicBezTo>
                    <a:pt x="127018" y="78040"/>
                    <a:pt x="127011" y="78390"/>
                    <a:pt x="126252" y="79032"/>
                  </a:cubicBezTo>
                  <a:cubicBezTo>
                    <a:pt x="126338" y="78219"/>
                    <a:pt x="125682" y="77616"/>
                    <a:pt x="126480" y="77096"/>
                  </a:cubicBezTo>
                  <a:close/>
                  <a:moveTo>
                    <a:pt x="126106" y="76576"/>
                  </a:moveTo>
                  <a:cubicBezTo>
                    <a:pt x="125843" y="76363"/>
                    <a:pt x="125646" y="76202"/>
                    <a:pt x="125461" y="76045"/>
                  </a:cubicBezTo>
                  <a:cubicBezTo>
                    <a:pt x="125101" y="76373"/>
                    <a:pt x="125632" y="76904"/>
                    <a:pt x="125030" y="77200"/>
                  </a:cubicBezTo>
                  <a:cubicBezTo>
                    <a:pt x="124734" y="76769"/>
                    <a:pt x="124812" y="76330"/>
                    <a:pt x="124802" y="75939"/>
                  </a:cubicBezTo>
                  <a:cubicBezTo>
                    <a:pt x="125853" y="74944"/>
                    <a:pt x="125853" y="74944"/>
                    <a:pt x="127147" y="75685"/>
                  </a:cubicBezTo>
                  <a:cubicBezTo>
                    <a:pt x="126790" y="75992"/>
                    <a:pt x="126452" y="76281"/>
                    <a:pt x="126106" y="76576"/>
                  </a:cubicBezTo>
                  <a:close/>
                  <a:moveTo>
                    <a:pt x="125593" y="79655"/>
                  </a:moveTo>
                  <a:cubicBezTo>
                    <a:pt x="125419" y="79459"/>
                    <a:pt x="125244" y="79356"/>
                    <a:pt x="125223" y="79224"/>
                  </a:cubicBezTo>
                  <a:cubicBezTo>
                    <a:pt x="125151" y="78831"/>
                    <a:pt x="124988" y="78422"/>
                    <a:pt x="125422" y="77834"/>
                  </a:cubicBezTo>
                  <a:cubicBezTo>
                    <a:pt x="125749" y="78500"/>
                    <a:pt x="125814" y="78992"/>
                    <a:pt x="125593" y="79655"/>
                  </a:cubicBezTo>
                  <a:close/>
                  <a:moveTo>
                    <a:pt x="123779" y="78254"/>
                  </a:moveTo>
                  <a:cubicBezTo>
                    <a:pt x="123740" y="77560"/>
                    <a:pt x="123330" y="77025"/>
                    <a:pt x="124032" y="76626"/>
                  </a:cubicBezTo>
                  <a:cubicBezTo>
                    <a:pt x="124513" y="77624"/>
                    <a:pt x="124513" y="77624"/>
                    <a:pt x="123779" y="78254"/>
                  </a:cubicBezTo>
                  <a:close/>
                  <a:moveTo>
                    <a:pt x="123580" y="76074"/>
                  </a:moveTo>
                  <a:cubicBezTo>
                    <a:pt x="123256" y="75483"/>
                    <a:pt x="123256" y="75483"/>
                    <a:pt x="123865" y="75105"/>
                  </a:cubicBezTo>
                  <a:cubicBezTo>
                    <a:pt x="124164" y="75543"/>
                    <a:pt x="123996" y="75832"/>
                    <a:pt x="123580" y="76074"/>
                  </a:cubicBezTo>
                  <a:close/>
                  <a:moveTo>
                    <a:pt x="123252" y="74628"/>
                  </a:moveTo>
                  <a:cubicBezTo>
                    <a:pt x="123170" y="74623"/>
                    <a:pt x="123099" y="74474"/>
                    <a:pt x="123024" y="74385"/>
                  </a:cubicBezTo>
                  <a:cubicBezTo>
                    <a:pt x="123117" y="74317"/>
                    <a:pt x="123213" y="74196"/>
                    <a:pt x="123312" y="74192"/>
                  </a:cubicBezTo>
                  <a:cubicBezTo>
                    <a:pt x="123398" y="74189"/>
                    <a:pt x="123491" y="74317"/>
                    <a:pt x="123623" y="74417"/>
                  </a:cubicBezTo>
                  <a:cubicBezTo>
                    <a:pt x="123459" y="74521"/>
                    <a:pt x="123352" y="74634"/>
                    <a:pt x="123252" y="74628"/>
                  </a:cubicBezTo>
                  <a:close/>
                  <a:moveTo>
                    <a:pt x="121541" y="79858"/>
                  </a:moveTo>
                  <a:cubicBezTo>
                    <a:pt x="121763" y="79152"/>
                    <a:pt x="121934" y="78611"/>
                    <a:pt x="122140" y="77966"/>
                  </a:cubicBezTo>
                  <a:cubicBezTo>
                    <a:pt x="122337" y="77856"/>
                    <a:pt x="122618" y="77698"/>
                    <a:pt x="122910" y="77535"/>
                  </a:cubicBezTo>
                  <a:cubicBezTo>
                    <a:pt x="123430" y="78974"/>
                    <a:pt x="123252" y="79284"/>
                    <a:pt x="121541" y="79858"/>
                  </a:cubicBezTo>
                  <a:close/>
                  <a:moveTo>
                    <a:pt x="122643" y="76879"/>
                  </a:moveTo>
                  <a:cubicBezTo>
                    <a:pt x="122414" y="77086"/>
                    <a:pt x="122115" y="77218"/>
                    <a:pt x="121830" y="77396"/>
                  </a:cubicBezTo>
                  <a:cubicBezTo>
                    <a:pt x="121595" y="76647"/>
                    <a:pt x="121595" y="76647"/>
                    <a:pt x="122582" y="76092"/>
                  </a:cubicBezTo>
                  <a:cubicBezTo>
                    <a:pt x="122910" y="76330"/>
                    <a:pt x="122914" y="76626"/>
                    <a:pt x="122643" y="76879"/>
                  </a:cubicBezTo>
                  <a:close/>
                  <a:moveTo>
                    <a:pt x="121110" y="84707"/>
                  </a:moveTo>
                  <a:cubicBezTo>
                    <a:pt x="121207" y="84187"/>
                    <a:pt x="121413" y="83745"/>
                    <a:pt x="121830" y="83399"/>
                  </a:cubicBezTo>
                  <a:cubicBezTo>
                    <a:pt x="123088" y="82345"/>
                    <a:pt x="124360" y="81311"/>
                    <a:pt x="125757" y="80328"/>
                  </a:cubicBezTo>
                  <a:cubicBezTo>
                    <a:pt x="126124" y="80749"/>
                    <a:pt x="125878" y="81290"/>
                    <a:pt x="126394" y="81493"/>
                  </a:cubicBezTo>
                  <a:cubicBezTo>
                    <a:pt x="126858" y="80941"/>
                    <a:pt x="126103" y="80165"/>
                    <a:pt x="126765" y="79594"/>
                  </a:cubicBezTo>
                  <a:cubicBezTo>
                    <a:pt x="126890" y="79733"/>
                    <a:pt x="127029" y="79815"/>
                    <a:pt x="127047" y="79922"/>
                  </a:cubicBezTo>
                  <a:cubicBezTo>
                    <a:pt x="127111" y="80236"/>
                    <a:pt x="127093" y="80566"/>
                    <a:pt x="127172" y="80877"/>
                  </a:cubicBezTo>
                  <a:cubicBezTo>
                    <a:pt x="127385" y="81739"/>
                    <a:pt x="127043" y="82324"/>
                    <a:pt x="126373" y="82915"/>
                  </a:cubicBezTo>
                  <a:cubicBezTo>
                    <a:pt x="124723" y="84376"/>
                    <a:pt x="123163" y="85926"/>
                    <a:pt x="121556" y="87429"/>
                  </a:cubicBezTo>
                  <a:cubicBezTo>
                    <a:pt x="121293" y="87679"/>
                    <a:pt x="120975" y="87874"/>
                    <a:pt x="120548" y="88195"/>
                  </a:cubicBezTo>
                  <a:cubicBezTo>
                    <a:pt x="120548" y="87818"/>
                    <a:pt x="120515" y="87608"/>
                    <a:pt x="120555" y="87407"/>
                  </a:cubicBezTo>
                  <a:cubicBezTo>
                    <a:pt x="120729" y="86506"/>
                    <a:pt x="120947" y="85612"/>
                    <a:pt x="121110" y="84707"/>
                  </a:cubicBezTo>
                  <a:close/>
                  <a:moveTo>
                    <a:pt x="130931" y="78928"/>
                  </a:moveTo>
                  <a:cubicBezTo>
                    <a:pt x="130727" y="78800"/>
                    <a:pt x="130549" y="78685"/>
                    <a:pt x="130364" y="78571"/>
                  </a:cubicBezTo>
                  <a:cubicBezTo>
                    <a:pt x="130303" y="78629"/>
                    <a:pt x="130186" y="78682"/>
                    <a:pt x="130182" y="78742"/>
                  </a:cubicBezTo>
                  <a:cubicBezTo>
                    <a:pt x="130175" y="78971"/>
                    <a:pt x="130278" y="79224"/>
                    <a:pt x="130199" y="79420"/>
                  </a:cubicBezTo>
                  <a:cubicBezTo>
                    <a:pt x="130111" y="79637"/>
                    <a:pt x="129872" y="79797"/>
                    <a:pt x="129558" y="80139"/>
                  </a:cubicBezTo>
                  <a:cubicBezTo>
                    <a:pt x="129402" y="79331"/>
                    <a:pt x="129245" y="78725"/>
                    <a:pt x="129178" y="78108"/>
                  </a:cubicBezTo>
                  <a:cubicBezTo>
                    <a:pt x="129117" y="77552"/>
                    <a:pt x="129615" y="77356"/>
                    <a:pt x="130118" y="77029"/>
                  </a:cubicBezTo>
                  <a:cubicBezTo>
                    <a:pt x="130424" y="77249"/>
                    <a:pt x="130670" y="77389"/>
                    <a:pt x="130877" y="77570"/>
                  </a:cubicBezTo>
                  <a:cubicBezTo>
                    <a:pt x="131119" y="77784"/>
                    <a:pt x="131329" y="78030"/>
                    <a:pt x="131607" y="78318"/>
                  </a:cubicBezTo>
                  <a:cubicBezTo>
                    <a:pt x="131372" y="78529"/>
                    <a:pt x="131176" y="78707"/>
                    <a:pt x="130931" y="78928"/>
                  </a:cubicBezTo>
                  <a:close/>
                  <a:moveTo>
                    <a:pt x="131268" y="83075"/>
                  </a:moveTo>
                  <a:cubicBezTo>
                    <a:pt x="130926" y="81878"/>
                    <a:pt x="130849" y="80905"/>
                    <a:pt x="130937" y="79758"/>
                  </a:cubicBezTo>
                  <a:cubicBezTo>
                    <a:pt x="131358" y="80984"/>
                    <a:pt x="131418" y="81579"/>
                    <a:pt x="131268" y="83075"/>
                  </a:cubicBezTo>
                  <a:close/>
                  <a:moveTo>
                    <a:pt x="130517" y="83524"/>
                  </a:moveTo>
                  <a:cubicBezTo>
                    <a:pt x="130499" y="83870"/>
                    <a:pt x="130278" y="84105"/>
                    <a:pt x="129790" y="84123"/>
                  </a:cubicBezTo>
                  <a:cubicBezTo>
                    <a:pt x="129612" y="83110"/>
                    <a:pt x="129627" y="82084"/>
                    <a:pt x="129630" y="81062"/>
                  </a:cubicBezTo>
                  <a:cubicBezTo>
                    <a:pt x="129633" y="80763"/>
                    <a:pt x="129890" y="80613"/>
                    <a:pt x="130293" y="80517"/>
                  </a:cubicBezTo>
                  <a:cubicBezTo>
                    <a:pt x="130471" y="81550"/>
                    <a:pt x="130574" y="82533"/>
                    <a:pt x="130517" y="83524"/>
                  </a:cubicBezTo>
                  <a:close/>
                  <a:moveTo>
                    <a:pt x="128586" y="77445"/>
                  </a:moveTo>
                  <a:cubicBezTo>
                    <a:pt x="128369" y="77218"/>
                    <a:pt x="128198" y="77039"/>
                    <a:pt x="128037" y="76868"/>
                  </a:cubicBezTo>
                  <a:cubicBezTo>
                    <a:pt x="127941" y="76943"/>
                    <a:pt x="127844" y="76983"/>
                    <a:pt x="127813" y="77047"/>
                  </a:cubicBezTo>
                  <a:cubicBezTo>
                    <a:pt x="127656" y="77353"/>
                    <a:pt x="128048" y="77774"/>
                    <a:pt x="127428" y="78147"/>
                  </a:cubicBezTo>
                  <a:cubicBezTo>
                    <a:pt x="127364" y="77264"/>
                    <a:pt x="126762" y="76476"/>
                    <a:pt x="127862" y="75856"/>
                  </a:cubicBezTo>
                  <a:cubicBezTo>
                    <a:pt x="128408" y="75935"/>
                    <a:pt x="128942" y="76159"/>
                    <a:pt x="129469" y="76651"/>
                  </a:cubicBezTo>
                  <a:cubicBezTo>
                    <a:pt x="129163" y="76925"/>
                    <a:pt x="128907" y="77160"/>
                    <a:pt x="128586" y="77445"/>
                  </a:cubicBezTo>
                  <a:close/>
                  <a:moveTo>
                    <a:pt x="128767" y="80321"/>
                  </a:moveTo>
                  <a:cubicBezTo>
                    <a:pt x="128561" y="79780"/>
                    <a:pt x="128589" y="79216"/>
                    <a:pt x="128665" y="78650"/>
                  </a:cubicBezTo>
                  <a:cubicBezTo>
                    <a:pt x="128839" y="79198"/>
                    <a:pt x="128953" y="79751"/>
                    <a:pt x="128767" y="80321"/>
                  </a:cubicBezTo>
                  <a:close/>
                  <a:moveTo>
                    <a:pt x="127862" y="81212"/>
                  </a:moveTo>
                  <a:cubicBezTo>
                    <a:pt x="127745" y="80467"/>
                    <a:pt x="127438" y="79729"/>
                    <a:pt x="127709" y="78885"/>
                  </a:cubicBezTo>
                  <a:cubicBezTo>
                    <a:pt x="128144" y="79726"/>
                    <a:pt x="128208" y="80407"/>
                    <a:pt x="127862" y="81212"/>
                  </a:cubicBezTo>
                  <a:close/>
                  <a:moveTo>
                    <a:pt x="120833" y="88769"/>
                  </a:moveTo>
                  <a:cubicBezTo>
                    <a:pt x="122564" y="87190"/>
                    <a:pt x="124292" y="85605"/>
                    <a:pt x="126021" y="84019"/>
                  </a:cubicBezTo>
                  <a:cubicBezTo>
                    <a:pt x="126608" y="83478"/>
                    <a:pt x="127185" y="82933"/>
                    <a:pt x="127777" y="82395"/>
                  </a:cubicBezTo>
                  <a:cubicBezTo>
                    <a:pt x="127838" y="82341"/>
                    <a:pt x="127948" y="82345"/>
                    <a:pt x="128144" y="82291"/>
                  </a:cubicBezTo>
                  <a:cubicBezTo>
                    <a:pt x="128415" y="82908"/>
                    <a:pt x="128112" y="83613"/>
                    <a:pt x="128700" y="84283"/>
                  </a:cubicBezTo>
                  <a:cubicBezTo>
                    <a:pt x="128992" y="83360"/>
                    <a:pt x="128703" y="82576"/>
                    <a:pt x="128910" y="81771"/>
                  </a:cubicBezTo>
                  <a:cubicBezTo>
                    <a:pt x="129013" y="81921"/>
                    <a:pt x="129092" y="81982"/>
                    <a:pt x="129092" y="82046"/>
                  </a:cubicBezTo>
                  <a:cubicBezTo>
                    <a:pt x="129102" y="82961"/>
                    <a:pt x="129099" y="83880"/>
                    <a:pt x="129099" y="84871"/>
                  </a:cubicBezTo>
                  <a:cubicBezTo>
                    <a:pt x="128910" y="85024"/>
                    <a:pt x="128653" y="85227"/>
                    <a:pt x="128397" y="85430"/>
                  </a:cubicBezTo>
                  <a:cubicBezTo>
                    <a:pt x="127221" y="86371"/>
                    <a:pt x="126052" y="87315"/>
                    <a:pt x="124876" y="88252"/>
                  </a:cubicBezTo>
                  <a:cubicBezTo>
                    <a:pt x="124325" y="88690"/>
                    <a:pt x="123786" y="89147"/>
                    <a:pt x="123209" y="89550"/>
                  </a:cubicBezTo>
                  <a:cubicBezTo>
                    <a:pt x="122664" y="89923"/>
                    <a:pt x="122072" y="90226"/>
                    <a:pt x="121513" y="90579"/>
                  </a:cubicBezTo>
                  <a:cubicBezTo>
                    <a:pt x="121000" y="90900"/>
                    <a:pt x="120508" y="91245"/>
                    <a:pt x="119985" y="91594"/>
                  </a:cubicBezTo>
                  <a:cubicBezTo>
                    <a:pt x="119842" y="90971"/>
                    <a:pt x="119924" y="90212"/>
                    <a:pt x="120092" y="89563"/>
                  </a:cubicBezTo>
                  <a:cubicBezTo>
                    <a:pt x="120199" y="89143"/>
                    <a:pt x="120562" y="89015"/>
                    <a:pt x="120833" y="88769"/>
                  </a:cubicBezTo>
                  <a:close/>
                  <a:moveTo>
                    <a:pt x="119247" y="86877"/>
                  </a:moveTo>
                  <a:cubicBezTo>
                    <a:pt x="118773" y="89086"/>
                    <a:pt x="118382" y="91306"/>
                    <a:pt x="117950" y="93522"/>
                  </a:cubicBezTo>
                  <a:cubicBezTo>
                    <a:pt x="117836" y="94106"/>
                    <a:pt x="117719" y="94691"/>
                    <a:pt x="117558" y="95503"/>
                  </a:cubicBezTo>
                  <a:cubicBezTo>
                    <a:pt x="117327" y="95097"/>
                    <a:pt x="117163" y="94897"/>
                    <a:pt x="117099" y="94669"/>
                  </a:cubicBezTo>
                  <a:cubicBezTo>
                    <a:pt x="116372" y="92186"/>
                    <a:pt x="115521" y="89749"/>
                    <a:pt x="114476" y="87369"/>
                  </a:cubicBezTo>
                  <a:cubicBezTo>
                    <a:pt x="114095" y="86503"/>
                    <a:pt x="113621" y="85726"/>
                    <a:pt x="112859" y="85131"/>
                  </a:cubicBezTo>
                  <a:cubicBezTo>
                    <a:pt x="111893" y="84383"/>
                    <a:pt x="110917" y="83641"/>
                    <a:pt x="109941" y="82901"/>
                  </a:cubicBezTo>
                  <a:cubicBezTo>
                    <a:pt x="109831" y="82815"/>
                    <a:pt x="109713" y="82712"/>
                    <a:pt x="109584" y="82673"/>
                  </a:cubicBezTo>
                  <a:cubicBezTo>
                    <a:pt x="108202" y="82260"/>
                    <a:pt x="107062" y="81379"/>
                    <a:pt x="105743" y="80841"/>
                  </a:cubicBezTo>
                  <a:cubicBezTo>
                    <a:pt x="105223" y="80631"/>
                    <a:pt x="104731" y="80349"/>
                    <a:pt x="104154" y="80064"/>
                  </a:cubicBezTo>
                  <a:cubicBezTo>
                    <a:pt x="104289" y="79826"/>
                    <a:pt x="104315" y="79716"/>
                    <a:pt x="104383" y="79680"/>
                  </a:cubicBezTo>
                  <a:cubicBezTo>
                    <a:pt x="106588" y="78479"/>
                    <a:pt x="108754" y="77203"/>
                    <a:pt x="111017" y="76113"/>
                  </a:cubicBezTo>
                  <a:cubicBezTo>
                    <a:pt x="113482" y="74930"/>
                    <a:pt x="116180" y="74485"/>
                    <a:pt x="118916" y="74292"/>
                  </a:cubicBezTo>
                  <a:cubicBezTo>
                    <a:pt x="119051" y="74281"/>
                    <a:pt x="119194" y="74339"/>
                    <a:pt x="119375" y="74371"/>
                  </a:cubicBezTo>
                  <a:cubicBezTo>
                    <a:pt x="120020" y="75735"/>
                    <a:pt x="120074" y="77207"/>
                    <a:pt x="120160" y="78671"/>
                  </a:cubicBezTo>
                  <a:cubicBezTo>
                    <a:pt x="120319" y="81454"/>
                    <a:pt x="119835" y="84169"/>
                    <a:pt x="119247" y="86877"/>
                  </a:cubicBezTo>
                  <a:close/>
                  <a:moveTo>
                    <a:pt x="133207" y="85441"/>
                  </a:moveTo>
                  <a:lnTo>
                    <a:pt x="133207" y="83303"/>
                  </a:lnTo>
                  <a:cubicBezTo>
                    <a:pt x="133243" y="83299"/>
                    <a:pt x="133282" y="83296"/>
                    <a:pt x="133314" y="83289"/>
                  </a:cubicBezTo>
                  <a:cubicBezTo>
                    <a:pt x="133332" y="83635"/>
                    <a:pt x="133353" y="83977"/>
                    <a:pt x="133363" y="84322"/>
                  </a:cubicBezTo>
                  <a:cubicBezTo>
                    <a:pt x="133371" y="84679"/>
                    <a:pt x="133363" y="85039"/>
                    <a:pt x="133363" y="85394"/>
                  </a:cubicBezTo>
                  <a:cubicBezTo>
                    <a:pt x="133314" y="85412"/>
                    <a:pt x="133261" y="85427"/>
                    <a:pt x="133207" y="85441"/>
                  </a:cubicBezTo>
                  <a:close/>
                  <a:moveTo>
                    <a:pt x="133513" y="80635"/>
                  </a:moveTo>
                  <a:cubicBezTo>
                    <a:pt x="133574" y="80777"/>
                    <a:pt x="133556" y="81002"/>
                    <a:pt x="133481" y="81140"/>
                  </a:cubicBezTo>
                  <a:cubicBezTo>
                    <a:pt x="133406" y="81276"/>
                    <a:pt x="133214" y="81344"/>
                    <a:pt x="132990" y="81504"/>
                  </a:cubicBezTo>
                  <a:cubicBezTo>
                    <a:pt x="132858" y="80930"/>
                    <a:pt x="132755" y="80467"/>
                    <a:pt x="132637" y="79958"/>
                  </a:cubicBezTo>
                  <a:cubicBezTo>
                    <a:pt x="133157" y="80018"/>
                    <a:pt x="133375" y="80306"/>
                    <a:pt x="133513" y="80635"/>
                  </a:cubicBezTo>
                  <a:close/>
                  <a:moveTo>
                    <a:pt x="132580" y="84725"/>
                  </a:moveTo>
                  <a:cubicBezTo>
                    <a:pt x="132619" y="85274"/>
                    <a:pt x="132644" y="85819"/>
                    <a:pt x="132684" y="86478"/>
                  </a:cubicBezTo>
                  <a:cubicBezTo>
                    <a:pt x="132505" y="86628"/>
                    <a:pt x="132281" y="86859"/>
                    <a:pt x="132017" y="87041"/>
                  </a:cubicBezTo>
                  <a:cubicBezTo>
                    <a:pt x="130371" y="88145"/>
                    <a:pt x="128703" y="89225"/>
                    <a:pt x="127065" y="90341"/>
                  </a:cubicBezTo>
                  <a:cubicBezTo>
                    <a:pt x="126213" y="90925"/>
                    <a:pt x="125397" y="91566"/>
                    <a:pt x="124570" y="92186"/>
                  </a:cubicBezTo>
                  <a:cubicBezTo>
                    <a:pt x="124043" y="92585"/>
                    <a:pt x="123559" y="93038"/>
                    <a:pt x="123006" y="93393"/>
                  </a:cubicBezTo>
                  <a:cubicBezTo>
                    <a:pt x="121806" y="94163"/>
                    <a:pt x="120701" y="95036"/>
                    <a:pt x="119689" y="96023"/>
                  </a:cubicBezTo>
                  <a:cubicBezTo>
                    <a:pt x="119536" y="96177"/>
                    <a:pt x="119351" y="96305"/>
                    <a:pt x="119062" y="96544"/>
                  </a:cubicBezTo>
                  <a:cubicBezTo>
                    <a:pt x="119015" y="96220"/>
                    <a:pt x="118951" y="96052"/>
                    <a:pt x="118976" y="95895"/>
                  </a:cubicBezTo>
                  <a:cubicBezTo>
                    <a:pt x="119051" y="95396"/>
                    <a:pt x="119247" y="94897"/>
                    <a:pt x="119237" y="94402"/>
                  </a:cubicBezTo>
                  <a:cubicBezTo>
                    <a:pt x="119204" y="93038"/>
                    <a:pt x="119967" y="92189"/>
                    <a:pt x="121082" y="91530"/>
                  </a:cubicBezTo>
                  <a:cubicBezTo>
                    <a:pt x="121285" y="91413"/>
                    <a:pt x="121460" y="91238"/>
                    <a:pt x="121670" y="91135"/>
                  </a:cubicBezTo>
                  <a:cubicBezTo>
                    <a:pt x="123551" y="90180"/>
                    <a:pt x="125090" y="88801"/>
                    <a:pt x="126669" y="87461"/>
                  </a:cubicBezTo>
                  <a:cubicBezTo>
                    <a:pt x="127813" y="86492"/>
                    <a:pt x="129063" y="85644"/>
                    <a:pt x="130406" y="84636"/>
                  </a:cubicBezTo>
                  <a:cubicBezTo>
                    <a:pt x="130538" y="85128"/>
                    <a:pt x="130620" y="85427"/>
                    <a:pt x="130713" y="85772"/>
                  </a:cubicBezTo>
                  <a:cubicBezTo>
                    <a:pt x="131386" y="85427"/>
                    <a:pt x="130955" y="84789"/>
                    <a:pt x="131319" y="84315"/>
                  </a:cubicBezTo>
                  <a:cubicBezTo>
                    <a:pt x="131393" y="84871"/>
                    <a:pt x="131461" y="85359"/>
                    <a:pt x="131525" y="85843"/>
                  </a:cubicBezTo>
                  <a:cubicBezTo>
                    <a:pt x="131582" y="85851"/>
                    <a:pt x="131640" y="85858"/>
                    <a:pt x="131696" y="85865"/>
                  </a:cubicBezTo>
                  <a:cubicBezTo>
                    <a:pt x="131771" y="85669"/>
                    <a:pt x="131893" y="85473"/>
                    <a:pt x="131906" y="85274"/>
                  </a:cubicBezTo>
                  <a:cubicBezTo>
                    <a:pt x="131942" y="84722"/>
                    <a:pt x="131921" y="84169"/>
                    <a:pt x="131946" y="83617"/>
                  </a:cubicBezTo>
                  <a:cubicBezTo>
                    <a:pt x="131952" y="83375"/>
                    <a:pt x="132081" y="83182"/>
                    <a:pt x="132444" y="83153"/>
                  </a:cubicBezTo>
                  <a:cubicBezTo>
                    <a:pt x="132687" y="83653"/>
                    <a:pt x="132541" y="84201"/>
                    <a:pt x="132580" y="84725"/>
                  </a:cubicBezTo>
                  <a:close/>
                  <a:moveTo>
                    <a:pt x="132184" y="79035"/>
                  </a:moveTo>
                  <a:cubicBezTo>
                    <a:pt x="132263" y="79145"/>
                    <a:pt x="132345" y="79277"/>
                    <a:pt x="132348" y="79402"/>
                  </a:cubicBezTo>
                  <a:cubicBezTo>
                    <a:pt x="132388" y="80221"/>
                    <a:pt x="132419" y="81041"/>
                    <a:pt x="132419" y="81860"/>
                  </a:cubicBezTo>
                  <a:cubicBezTo>
                    <a:pt x="132419" y="82010"/>
                    <a:pt x="132277" y="82156"/>
                    <a:pt x="132124" y="82441"/>
                  </a:cubicBezTo>
                  <a:cubicBezTo>
                    <a:pt x="131985" y="82142"/>
                    <a:pt x="131878" y="81999"/>
                    <a:pt x="131846" y="81842"/>
                  </a:cubicBezTo>
                  <a:cubicBezTo>
                    <a:pt x="131710" y="81122"/>
                    <a:pt x="131575" y="80407"/>
                    <a:pt x="131482" y="79683"/>
                  </a:cubicBezTo>
                  <a:cubicBezTo>
                    <a:pt x="131454" y="79476"/>
                    <a:pt x="131536" y="79241"/>
                    <a:pt x="131625" y="79045"/>
                  </a:cubicBezTo>
                  <a:cubicBezTo>
                    <a:pt x="131664" y="78956"/>
                    <a:pt x="131842" y="78899"/>
                    <a:pt x="131967" y="78882"/>
                  </a:cubicBezTo>
                  <a:cubicBezTo>
                    <a:pt x="132035" y="78874"/>
                    <a:pt x="132138" y="78963"/>
                    <a:pt x="132184" y="79035"/>
                  </a:cubicBezTo>
                  <a:close/>
                  <a:moveTo>
                    <a:pt x="101396" y="73530"/>
                  </a:moveTo>
                  <a:cubicBezTo>
                    <a:pt x="101425" y="73519"/>
                    <a:pt x="101457" y="73523"/>
                    <a:pt x="101493" y="73526"/>
                  </a:cubicBezTo>
                  <a:cubicBezTo>
                    <a:pt x="101497" y="73516"/>
                    <a:pt x="101503" y="73505"/>
                    <a:pt x="101507" y="73498"/>
                  </a:cubicBezTo>
                  <a:cubicBezTo>
                    <a:pt x="101543" y="73487"/>
                    <a:pt x="101579" y="73477"/>
                    <a:pt x="101610" y="73469"/>
                  </a:cubicBezTo>
                  <a:cubicBezTo>
                    <a:pt x="102487" y="72632"/>
                    <a:pt x="103598" y="72155"/>
                    <a:pt x="104707" y="71720"/>
                  </a:cubicBezTo>
                  <a:cubicBezTo>
                    <a:pt x="105722" y="71324"/>
                    <a:pt x="106795" y="71071"/>
                    <a:pt x="107902" y="70954"/>
                  </a:cubicBezTo>
                  <a:cubicBezTo>
                    <a:pt x="110379" y="70697"/>
                    <a:pt x="112841" y="70273"/>
                    <a:pt x="115320" y="70134"/>
                  </a:cubicBezTo>
                  <a:cubicBezTo>
                    <a:pt x="118040" y="69981"/>
                    <a:pt x="120776" y="70060"/>
                    <a:pt x="123501" y="70066"/>
                  </a:cubicBezTo>
                  <a:cubicBezTo>
                    <a:pt x="124268" y="70066"/>
                    <a:pt x="125030" y="70166"/>
                    <a:pt x="125796" y="70231"/>
                  </a:cubicBezTo>
                  <a:cubicBezTo>
                    <a:pt x="128137" y="70420"/>
                    <a:pt x="129847" y="71513"/>
                    <a:pt x="130866" y="73554"/>
                  </a:cubicBezTo>
                  <a:cubicBezTo>
                    <a:pt x="131240" y="74303"/>
                    <a:pt x="131568" y="75072"/>
                    <a:pt x="131888" y="75842"/>
                  </a:cubicBezTo>
                  <a:cubicBezTo>
                    <a:pt x="131974" y="76039"/>
                    <a:pt x="131970" y="76266"/>
                    <a:pt x="132035" y="76633"/>
                  </a:cubicBezTo>
                  <a:cubicBezTo>
                    <a:pt x="131693" y="76437"/>
                    <a:pt x="131475" y="76352"/>
                    <a:pt x="131304" y="76210"/>
                  </a:cubicBezTo>
                  <a:cubicBezTo>
                    <a:pt x="129900" y="75030"/>
                    <a:pt x="128211" y="74385"/>
                    <a:pt x="126484" y="73826"/>
                  </a:cubicBezTo>
                  <a:cubicBezTo>
                    <a:pt x="126345" y="73779"/>
                    <a:pt x="126195" y="73772"/>
                    <a:pt x="126067" y="73715"/>
                  </a:cubicBezTo>
                  <a:cubicBezTo>
                    <a:pt x="123605" y="72628"/>
                    <a:pt x="121004" y="72870"/>
                    <a:pt x="118431" y="73059"/>
                  </a:cubicBezTo>
                  <a:cubicBezTo>
                    <a:pt x="116618" y="73195"/>
                    <a:pt x="114836" y="73554"/>
                    <a:pt x="113076" y="74039"/>
                  </a:cubicBezTo>
                  <a:cubicBezTo>
                    <a:pt x="111729" y="74406"/>
                    <a:pt x="110461" y="74930"/>
                    <a:pt x="109235" y="75564"/>
                  </a:cubicBezTo>
                  <a:cubicBezTo>
                    <a:pt x="108394" y="75999"/>
                    <a:pt x="107571" y="76473"/>
                    <a:pt x="106738" y="76922"/>
                  </a:cubicBezTo>
                  <a:cubicBezTo>
                    <a:pt x="105437" y="77624"/>
                    <a:pt x="104154" y="78343"/>
                    <a:pt x="103232" y="79573"/>
                  </a:cubicBezTo>
                  <a:cubicBezTo>
                    <a:pt x="102519" y="79380"/>
                    <a:pt x="101863" y="79167"/>
                    <a:pt x="101229" y="78714"/>
                  </a:cubicBezTo>
                  <a:cubicBezTo>
                    <a:pt x="102648" y="77278"/>
                    <a:pt x="104472" y="76569"/>
                    <a:pt x="106106" y="75575"/>
                  </a:cubicBezTo>
                  <a:cubicBezTo>
                    <a:pt x="105305" y="75539"/>
                    <a:pt x="104589" y="75792"/>
                    <a:pt x="103944" y="76177"/>
                  </a:cubicBezTo>
                  <a:cubicBezTo>
                    <a:pt x="102972" y="76754"/>
                    <a:pt x="102010" y="77367"/>
                    <a:pt x="101087" y="78019"/>
                  </a:cubicBezTo>
                  <a:cubicBezTo>
                    <a:pt x="100128" y="78693"/>
                    <a:pt x="100150" y="78718"/>
                    <a:pt x="98892" y="78001"/>
                  </a:cubicBezTo>
                  <a:cubicBezTo>
                    <a:pt x="99081" y="77792"/>
                    <a:pt x="99230" y="77560"/>
                    <a:pt x="99444" y="77407"/>
                  </a:cubicBezTo>
                  <a:cubicBezTo>
                    <a:pt x="100449" y="76697"/>
                    <a:pt x="101472" y="76021"/>
                    <a:pt x="102480" y="75319"/>
                  </a:cubicBezTo>
                  <a:cubicBezTo>
                    <a:pt x="102725" y="75144"/>
                    <a:pt x="103114" y="75072"/>
                    <a:pt x="103103" y="74663"/>
                  </a:cubicBezTo>
                  <a:cubicBezTo>
                    <a:pt x="102719" y="74478"/>
                    <a:pt x="102451" y="74735"/>
                    <a:pt x="102177" y="74891"/>
                  </a:cubicBezTo>
                  <a:cubicBezTo>
                    <a:pt x="100905" y="75628"/>
                    <a:pt x="99690" y="76445"/>
                    <a:pt x="98581" y="77407"/>
                  </a:cubicBezTo>
                  <a:cubicBezTo>
                    <a:pt x="98375" y="77588"/>
                    <a:pt x="98137" y="77741"/>
                    <a:pt x="97887" y="77863"/>
                  </a:cubicBezTo>
                  <a:cubicBezTo>
                    <a:pt x="97820" y="77898"/>
                    <a:pt x="97670" y="77762"/>
                    <a:pt x="97456" y="77652"/>
                  </a:cubicBezTo>
                  <a:cubicBezTo>
                    <a:pt x="97890" y="77146"/>
                    <a:pt x="98400" y="76812"/>
                    <a:pt x="98859" y="76434"/>
                  </a:cubicBezTo>
                  <a:cubicBezTo>
                    <a:pt x="99337" y="76049"/>
                    <a:pt x="99826" y="75679"/>
                    <a:pt x="100317" y="75307"/>
                  </a:cubicBezTo>
                  <a:cubicBezTo>
                    <a:pt x="100770" y="74970"/>
                    <a:pt x="101243" y="74649"/>
                    <a:pt x="101686" y="74303"/>
                  </a:cubicBezTo>
                  <a:cubicBezTo>
                    <a:pt x="102134" y="73947"/>
                    <a:pt x="102768" y="73786"/>
                    <a:pt x="103128" y="73052"/>
                  </a:cubicBezTo>
                  <a:cubicBezTo>
                    <a:pt x="102515" y="73220"/>
                    <a:pt x="102059" y="73345"/>
                    <a:pt x="101610" y="73469"/>
                  </a:cubicBezTo>
                  <a:cubicBezTo>
                    <a:pt x="101585" y="73490"/>
                    <a:pt x="101561" y="73505"/>
                    <a:pt x="101539" y="73526"/>
                  </a:cubicBezTo>
                  <a:lnTo>
                    <a:pt x="101493" y="73526"/>
                  </a:lnTo>
                  <a:cubicBezTo>
                    <a:pt x="101403" y="73666"/>
                    <a:pt x="101339" y="73829"/>
                    <a:pt x="101215" y="73926"/>
                  </a:cubicBezTo>
                  <a:cubicBezTo>
                    <a:pt x="99732" y="75094"/>
                    <a:pt x="98233" y="76241"/>
                    <a:pt x="96757" y="77420"/>
                  </a:cubicBezTo>
                  <a:cubicBezTo>
                    <a:pt x="96422" y="77692"/>
                    <a:pt x="96134" y="77738"/>
                    <a:pt x="95738" y="77563"/>
                  </a:cubicBezTo>
                  <a:cubicBezTo>
                    <a:pt x="96772" y="76434"/>
                    <a:pt x="100007" y="74139"/>
                    <a:pt x="101396" y="73530"/>
                  </a:cubicBezTo>
                  <a:close/>
                  <a:moveTo>
                    <a:pt x="130068" y="49632"/>
                  </a:moveTo>
                  <a:cubicBezTo>
                    <a:pt x="130079" y="50227"/>
                    <a:pt x="130025" y="50829"/>
                    <a:pt x="129943" y="51421"/>
                  </a:cubicBezTo>
                  <a:cubicBezTo>
                    <a:pt x="129857" y="52023"/>
                    <a:pt x="129573" y="52547"/>
                    <a:pt x="129145" y="53014"/>
                  </a:cubicBezTo>
                  <a:cubicBezTo>
                    <a:pt x="127599" y="54699"/>
                    <a:pt x="125782" y="56042"/>
                    <a:pt x="123608" y="56866"/>
                  </a:cubicBezTo>
                  <a:cubicBezTo>
                    <a:pt x="120982" y="57856"/>
                    <a:pt x="118313" y="58747"/>
                    <a:pt x="115667" y="59698"/>
                  </a:cubicBezTo>
                  <a:cubicBezTo>
                    <a:pt x="114769" y="60015"/>
                    <a:pt x="113863" y="60329"/>
                    <a:pt x="113008" y="60735"/>
                  </a:cubicBezTo>
                  <a:cubicBezTo>
                    <a:pt x="110515" y="61908"/>
                    <a:pt x="108038" y="63118"/>
                    <a:pt x="105569" y="64340"/>
                  </a:cubicBezTo>
                  <a:cubicBezTo>
                    <a:pt x="104931" y="64658"/>
                    <a:pt x="104336" y="65046"/>
                    <a:pt x="103745" y="65438"/>
                  </a:cubicBezTo>
                  <a:cubicBezTo>
                    <a:pt x="102878" y="66016"/>
                    <a:pt x="102045" y="66639"/>
                    <a:pt x="101183" y="67216"/>
                  </a:cubicBezTo>
                  <a:cubicBezTo>
                    <a:pt x="100224" y="67858"/>
                    <a:pt x="99501" y="68713"/>
                    <a:pt x="98774" y="69575"/>
                  </a:cubicBezTo>
                  <a:cubicBezTo>
                    <a:pt x="97991" y="70502"/>
                    <a:pt x="97170" y="71403"/>
                    <a:pt x="96384" y="72329"/>
                  </a:cubicBezTo>
                  <a:cubicBezTo>
                    <a:pt x="95660" y="73188"/>
                    <a:pt x="94958" y="74061"/>
                    <a:pt x="94246" y="74927"/>
                  </a:cubicBezTo>
                  <a:cubicBezTo>
                    <a:pt x="94110" y="75090"/>
                    <a:pt x="93971" y="75261"/>
                    <a:pt x="93761" y="75521"/>
                  </a:cubicBezTo>
                  <a:cubicBezTo>
                    <a:pt x="93422" y="74613"/>
                    <a:pt x="93455" y="73843"/>
                    <a:pt x="93900" y="73170"/>
                  </a:cubicBezTo>
                  <a:cubicBezTo>
                    <a:pt x="95105" y="71352"/>
                    <a:pt x="95999" y="69322"/>
                    <a:pt x="97795" y="67907"/>
                  </a:cubicBezTo>
                  <a:cubicBezTo>
                    <a:pt x="98162" y="67616"/>
                    <a:pt x="98514" y="67287"/>
                    <a:pt x="98810" y="66931"/>
                  </a:cubicBezTo>
                  <a:cubicBezTo>
                    <a:pt x="99821" y="65727"/>
                    <a:pt x="101112" y="64886"/>
                    <a:pt x="102462" y="64070"/>
                  </a:cubicBezTo>
                  <a:cubicBezTo>
                    <a:pt x="106124" y="61854"/>
                    <a:pt x="109984" y="60030"/>
                    <a:pt x="113949" y="58394"/>
                  </a:cubicBezTo>
                  <a:cubicBezTo>
                    <a:pt x="115182" y="57884"/>
                    <a:pt x="116372" y="57293"/>
                    <a:pt x="117583" y="56744"/>
                  </a:cubicBezTo>
                  <a:cubicBezTo>
                    <a:pt x="118666" y="56253"/>
                    <a:pt x="119739" y="55743"/>
                    <a:pt x="120836" y="55284"/>
                  </a:cubicBezTo>
                  <a:cubicBezTo>
                    <a:pt x="121998" y="54796"/>
                    <a:pt x="123010" y="54115"/>
                    <a:pt x="123940" y="53309"/>
                  </a:cubicBezTo>
                  <a:cubicBezTo>
                    <a:pt x="124787" y="52572"/>
                    <a:pt x="125283" y="51632"/>
                    <a:pt x="125440" y="50548"/>
                  </a:cubicBezTo>
                  <a:cubicBezTo>
                    <a:pt x="125593" y="49501"/>
                    <a:pt x="125693" y="48446"/>
                    <a:pt x="125835" y="47228"/>
                  </a:cubicBezTo>
                  <a:cubicBezTo>
                    <a:pt x="126210" y="47057"/>
                    <a:pt x="126591" y="46886"/>
                    <a:pt x="126954" y="46721"/>
                  </a:cubicBezTo>
                  <a:cubicBezTo>
                    <a:pt x="127325" y="46828"/>
                    <a:pt x="127645" y="46914"/>
                    <a:pt x="127963" y="47007"/>
                  </a:cubicBezTo>
                  <a:cubicBezTo>
                    <a:pt x="129285" y="47399"/>
                    <a:pt x="130036" y="48303"/>
                    <a:pt x="130068" y="49632"/>
                  </a:cubicBezTo>
                  <a:close/>
                  <a:moveTo>
                    <a:pt x="87397" y="79665"/>
                  </a:moveTo>
                  <a:cubicBezTo>
                    <a:pt x="88798" y="78732"/>
                    <a:pt x="89949" y="77570"/>
                    <a:pt x="90693" y="76085"/>
                  </a:cubicBezTo>
                  <a:cubicBezTo>
                    <a:pt x="91492" y="74492"/>
                    <a:pt x="91278" y="72981"/>
                    <a:pt x="90120" y="71421"/>
                  </a:cubicBezTo>
                  <a:cubicBezTo>
                    <a:pt x="90398" y="70951"/>
                    <a:pt x="90679" y="70469"/>
                    <a:pt x="90971" y="69995"/>
                  </a:cubicBezTo>
                  <a:cubicBezTo>
                    <a:pt x="91014" y="69931"/>
                    <a:pt x="91132" y="69913"/>
                    <a:pt x="91217" y="69874"/>
                  </a:cubicBezTo>
                  <a:cubicBezTo>
                    <a:pt x="91477" y="69882"/>
                    <a:pt x="91481" y="70099"/>
                    <a:pt x="91538" y="70255"/>
                  </a:cubicBezTo>
                  <a:cubicBezTo>
                    <a:pt x="92026" y="71666"/>
                    <a:pt x="92279" y="73110"/>
                    <a:pt x="92304" y="74599"/>
                  </a:cubicBezTo>
                  <a:cubicBezTo>
                    <a:pt x="92343" y="76865"/>
                    <a:pt x="91534" y="78785"/>
                    <a:pt x="89992" y="80510"/>
                  </a:cubicBezTo>
                  <a:cubicBezTo>
                    <a:pt x="88837" y="81800"/>
                    <a:pt x="87348" y="82434"/>
                    <a:pt x="85769" y="82975"/>
                  </a:cubicBezTo>
                  <a:cubicBezTo>
                    <a:pt x="85238" y="83157"/>
                    <a:pt x="84672" y="83243"/>
                    <a:pt x="84020" y="83093"/>
                  </a:cubicBezTo>
                  <a:cubicBezTo>
                    <a:pt x="83920" y="82160"/>
                    <a:pt x="84187" y="81354"/>
                    <a:pt x="84557" y="80524"/>
                  </a:cubicBezTo>
                  <a:cubicBezTo>
                    <a:pt x="84804" y="80489"/>
                    <a:pt x="85035" y="80446"/>
                    <a:pt x="85271" y="80421"/>
                  </a:cubicBezTo>
                  <a:cubicBezTo>
                    <a:pt x="86051" y="80357"/>
                    <a:pt x="86764" y="80089"/>
                    <a:pt x="87397" y="79665"/>
                  </a:cubicBezTo>
                  <a:close/>
                  <a:moveTo>
                    <a:pt x="85384" y="78500"/>
                  </a:moveTo>
                  <a:cubicBezTo>
                    <a:pt x="85830" y="77802"/>
                    <a:pt x="86225" y="77047"/>
                    <a:pt x="86795" y="76452"/>
                  </a:cubicBezTo>
                  <a:cubicBezTo>
                    <a:pt x="87644" y="75564"/>
                    <a:pt x="88324" y="74585"/>
                    <a:pt x="88958" y="73562"/>
                  </a:cubicBezTo>
                  <a:cubicBezTo>
                    <a:pt x="89094" y="73341"/>
                    <a:pt x="89257" y="73135"/>
                    <a:pt x="89546" y="72728"/>
                  </a:cubicBezTo>
                  <a:cubicBezTo>
                    <a:pt x="90027" y="74182"/>
                    <a:pt x="89849" y="75286"/>
                    <a:pt x="89058" y="76234"/>
                  </a:cubicBezTo>
                  <a:cubicBezTo>
                    <a:pt x="88435" y="76975"/>
                    <a:pt x="87708" y="77638"/>
                    <a:pt x="86995" y="78308"/>
                  </a:cubicBezTo>
                  <a:cubicBezTo>
                    <a:pt x="86764" y="78525"/>
                    <a:pt x="86446" y="78664"/>
                    <a:pt x="86151" y="78807"/>
                  </a:cubicBezTo>
                  <a:cubicBezTo>
                    <a:pt x="85944" y="78903"/>
                    <a:pt x="85712" y="78949"/>
                    <a:pt x="85374" y="79053"/>
                  </a:cubicBezTo>
                  <a:cubicBezTo>
                    <a:pt x="85374" y="78810"/>
                    <a:pt x="85310" y="78614"/>
                    <a:pt x="85384" y="78500"/>
                  </a:cubicBezTo>
                  <a:close/>
                  <a:moveTo>
                    <a:pt x="91740" y="68826"/>
                  </a:moveTo>
                  <a:cubicBezTo>
                    <a:pt x="92040" y="68118"/>
                    <a:pt x="92350" y="67451"/>
                    <a:pt x="92603" y="66767"/>
                  </a:cubicBezTo>
                  <a:cubicBezTo>
                    <a:pt x="92860" y="66076"/>
                    <a:pt x="93056" y="65363"/>
                    <a:pt x="93287" y="64665"/>
                  </a:cubicBezTo>
                  <a:cubicBezTo>
                    <a:pt x="93511" y="63974"/>
                    <a:pt x="93429" y="63215"/>
                    <a:pt x="93754" y="62438"/>
                  </a:cubicBezTo>
                  <a:cubicBezTo>
                    <a:pt x="94698" y="63048"/>
                    <a:pt x="95550" y="63600"/>
                    <a:pt x="96565" y="64255"/>
                  </a:cubicBezTo>
                  <a:cubicBezTo>
                    <a:pt x="94798" y="65709"/>
                    <a:pt x="93515" y="67402"/>
                    <a:pt x="92390" y="69311"/>
                  </a:cubicBezTo>
                  <a:cubicBezTo>
                    <a:pt x="92140" y="69126"/>
                    <a:pt x="91962" y="68994"/>
                    <a:pt x="91740" y="68826"/>
                  </a:cubicBezTo>
                  <a:close/>
                  <a:moveTo>
                    <a:pt x="93551" y="69535"/>
                  </a:moveTo>
                  <a:cubicBezTo>
                    <a:pt x="94652" y="67611"/>
                    <a:pt x="96042" y="65940"/>
                    <a:pt x="97919" y="64665"/>
                  </a:cubicBezTo>
                  <a:cubicBezTo>
                    <a:pt x="98308" y="64401"/>
                    <a:pt x="98685" y="64113"/>
                    <a:pt x="99027" y="63796"/>
                  </a:cubicBezTo>
                  <a:cubicBezTo>
                    <a:pt x="99134" y="63696"/>
                    <a:pt x="99170" y="63443"/>
                    <a:pt x="99124" y="63293"/>
                  </a:cubicBezTo>
                  <a:cubicBezTo>
                    <a:pt x="99038" y="63033"/>
                    <a:pt x="98785" y="63012"/>
                    <a:pt x="98532" y="63079"/>
                  </a:cubicBezTo>
                  <a:cubicBezTo>
                    <a:pt x="98361" y="63130"/>
                    <a:pt x="98190" y="63183"/>
                    <a:pt x="97894" y="63268"/>
                  </a:cubicBezTo>
                  <a:cubicBezTo>
                    <a:pt x="98468" y="62634"/>
                    <a:pt x="98635" y="62467"/>
                    <a:pt x="99291" y="62327"/>
                  </a:cubicBezTo>
                  <a:cubicBezTo>
                    <a:pt x="99879" y="62203"/>
                    <a:pt x="100331" y="61900"/>
                    <a:pt x="100819" y="61608"/>
                  </a:cubicBezTo>
                  <a:cubicBezTo>
                    <a:pt x="102117" y="60828"/>
                    <a:pt x="103363" y="59969"/>
                    <a:pt x="104774" y="59364"/>
                  </a:cubicBezTo>
                  <a:cubicBezTo>
                    <a:pt x="105551" y="59028"/>
                    <a:pt x="106260" y="58522"/>
                    <a:pt x="106951" y="58038"/>
                  </a:cubicBezTo>
                  <a:cubicBezTo>
                    <a:pt x="107960" y="57325"/>
                    <a:pt x="109004" y="56769"/>
                    <a:pt x="110229" y="56406"/>
                  </a:cubicBezTo>
                  <a:cubicBezTo>
                    <a:pt x="112235" y="55815"/>
                    <a:pt x="114152" y="54942"/>
                    <a:pt x="116126" y="54236"/>
                  </a:cubicBezTo>
                  <a:cubicBezTo>
                    <a:pt x="117402" y="53780"/>
                    <a:pt x="118527" y="53128"/>
                    <a:pt x="119558" y="52270"/>
                  </a:cubicBezTo>
                  <a:cubicBezTo>
                    <a:pt x="120548" y="51443"/>
                    <a:pt x="121289" y="50548"/>
                    <a:pt x="121054" y="49209"/>
                  </a:cubicBezTo>
                  <a:cubicBezTo>
                    <a:pt x="122151" y="48525"/>
                    <a:pt x="123230" y="47979"/>
                    <a:pt x="124534" y="47713"/>
                  </a:cubicBezTo>
                  <a:cubicBezTo>
                    <a:pt x="124545" y="48767"/>
                    <a:pt x="124478" y="49722"/>
                    <a:pt x="124261" y="50663"/>
                  </a:cubicBezTo>
                  <a:cubicBezTo>
                    <a:pt x="124075" y="51443"/>
                    <a:pt x="123676" y="52116"/>
                    <a:pt x="123024" y="52640"/>
                  </a:cubicBezTo>
                  <a:cubicBezTo>
                    <a:pt x="122062" y="53409"/>
                    <a:pt x="121057" y="54087"/>
                    <a:pt x="119892" y="54567"/>
                  </a:cubicBezTo>
                  <a:cubicBezTo>
                    <a:pt x="118313" y="55227"/>
                    <a:pt x="116782" y="55993"/>
                    <a:pt x="115221" y="56698"/>
                  </a:cubicBezTo>
                  <a:cubicBezTo>
                    <a:pt x="113921" y="57286"/>
                    <a:pt x="112620" y="57874"/>
                    <a:pt x="111306" y="58419"/>
                  </a:cubicBezTo>
                  <a:cubicBezTo>
                    <a:pt x="108394" y="59630"/>
                    <a:pt x="105608" y="61059"/>
                    <a:pt x="102911" y="62648"/>
                  </a:cubicBezTo>
                  <a:cubicBezTo>
                    <a:pt x="102337" y="62983"/>
                    <a:pt x="101756" y="63307"/>
                    <a:pt x="101186" y="63650"/>
                  </a:cubicBezTo>
                  <a:cubicBezTo>
                    <a:pt x="100783" y="63896"/>
                    <a:pt x="100349" y="64120"/>
                    <a:pt x="100003" y="64430"/>
                  </a:cubicBezTo>
                  <a:cubicBezTo>
                    <a:pt x="97808" y="66418"/>
                    <a:pt x="95550" y="68356"/>
                    <a:pt x="94317" y="71110"/>
                  </a:cubicBezTo>
                  <a:cubicBezTo>
                    <a:pt x="94113" y="71566"/>
                    <a:pt x="93861" y="72002"/>
                    <a:pt x="93579" y="72539"/>
                  </a:cubicBezTo>
                  <a:cubicBezTo>
                    <a:pt x="93405" y="72350"/>
                    <a:pt x="93362" y="72322"/>
                    <a:pt x="93344" y="72283"/>
                  </a:cubicBezTo>
                  <a:cubicBezTo>
                    <a:pt x="92863" y="71328"/>
                    <a:pt x="93034" y="70433"/>
                    <a:pt x="93551" y="69535"/>
                  </a:cubicBezTo>
                  <a:close/>
                  <a:moveTo>
                    <a:pt x="113735" y="53798"/>
                  </a:moveTo>
                  <a:cubicBezTo>
                    <a:pt x="113978" y="53574"/>
                    <a:pt x="114113" y="53409"/>
                    <a:pt x="114277" y="53288"/>
                  </a:cubicBezTo>
                  <a:cubicBezTo>
                    <a:pt x="115927" y="52077"/>
                    <a:pt x="118716" y="50363"/>
                    <a:pt x="119682" y="49950"/>
                  </a:cubicBezTo>
                  <a:cubicBezTo>
                    <a:pt x="119971" y="50153"/>
                    <a:pt x="119800" y="50392"/>
                    <a:pt x="119660" y="50527"/>
                  </a:cubicBezTo>
                  <a:cubicBezTo>
                    <a:pt x="119015" y="51133"/>
                    <a:pt x="118371" y="51749"/>
                    <a:pt x="117669" y="52291"/>
                  </a:cubicBezTo>
                  <a:cubicBezTo>
                    <a:pt x="116907" y="52875"/>
                    <a:pt x="114986" y="53577"/>
                    <a:pt x="113735" y="53798"/>
                  </a:cubicBezTo>
                  <a:close/>
                  <a:moveTo>
                    <a:pt x="144359" y="3962"/>
                  </a:moveTo>
                  <a:cubicBezTo>
                    <a:pt x="144459" y="4233"/>
                    <a:pt x="144623" y="4482"/>
                    <a:pt x="144623" y="4728"/>
                  </a:cubicBezTo>
                  <a:cubicBezTo>
                    <a:pt x="144601" y="6431"/>
                    <a:pt x="144466" y="8099"/>
                    <a:pt x="143761" y="9713"/>
                  </a:cubicBezTo>
                  <a:cubicBezTo>
                    <a:pt x="142004" y="13750"/>
                    <a:pt x="140472" y="17869"/>
                    <a:pt x="139147" y="22059"/>
                  </a:cubicBezTo>
                  <a:cubicBezTo>
                    <a:pt x="138509" y="24082"/>
                    <a:pt x="137686" y="26052"/>
                    <a:pt x="136930" y="28040"/>
                  </a:cubicBezTo>
                  <a:cubicBezTo>
                    <a:pt x="136506" y="29167"/>
                    <a:pt x="136036" y="30275"/>
                    <a:pt x="135608" y="31401"/>
                  </a:cubicBezTo>
                  <a:cubicBezTo>
                    <a:pt x="134611" y="34041"/>
                    <a:pt x="133631" y="36688"/>
                    <a:pt x="132633" y="39328"/>
                  </a:cubicBezTo>
                  <a:cubicBezTo>
                    <a:pt x="132437" y="39845"/>
                    <a:pt x="132181" y="40344"/>
                    <a:pt x="131982" y="40860"/>
                  </a:cubicBezTo>
                  <a:cubicBezTo>
                    <a:pt x="131158" y="42998"/>
                    <a:pt x="129537" y="44327"/>
                    <a:pt x="127371" y="45122"/>
                  </a:cubicBezTo>
                  <a:cubicBezTo>
                    <a:pt x="125807" y="45695"/>
                    <a:pt x="124214" y="46208"/>
                    <a:pt x="122692" y="46875"/>
                  </a:cubicBezTo>
                  <a:cubicBezTo>
                    <a:pt x="121082" y="47580"/>
                    <a:pt x="119500" y="48361"/>
                    <a:pt x="117986" y="49237"/>
                  </a:cubicBezTo>
                  <a:cubicBezTo>
                    <a:pt x="116347" y="50181"/>
                    <a:pt x="114807" y="51293"/>
                    <a:pt x="113212" y="52309"/>
                  </a:cubicBezTo>
                  <a:cubicBezTo>
                    <a:pt x="110817" y="53830"/>
                    <a:pt x="108408" y="55333"/>
                    <a:pt x="106004" y="56844"/>
                  </a:cubicBezTo>
                  <a:cubicBezTo>
                    <a:pt x="105843" y="56948"/>
                    <a:pt x="105687" y="57058"/>
                    <a:pt x="105516" y="57133"/>
                  </a:cubicBezTo>
                  <a:cubicBezTo>
                    <a:pt x="103220" y="58106"/>
                    <a:pt x="101190" y="59499"/>
                    <a:pt x="99120" y="60828"/>
                  </a:cubicBezTo>
                  <a:cubicBezTo>
                    <a:pt x="98681" y="61109"/>
                    <a:pt x="98226" y="61365"/>
                    <a:pt x="97759" y="61597"/>
                  </a:cubicBezTo>
                  <a:cubicBezTo>
                    <a:pt x="97563" y="61697"/>
                    <a:pt x="97320" y="61711"/>
                    <a:pt x="97071" y="61772"/>
                  </a:cubicBezTo>
                  <a:cubicBezTo>
                    <a:pt x="96822" y="61163"/>
                    <a:pt x="96925" y="60614"/>
                    <a:pt x="97017" y="60079"/>
                  </a:cubicBezTo>
                  <a:cubicBezTo>
                    <a:pt x="97317" y="58402"/>
                    <a:pt x="97591" y="56716"/>
                    <a:pt x="97976" y="55052"/>
                  </a:cubicBezTo>
                  <a:cubicBezTo>
                    <a:pt x="98439" y="53074"/>
                    <a:pt x="98995" y="51122"/>
                    <a:pt x="99530" y="49162"/>
                  </a:cubicBezTo>
                  <a:cubicBezTo>
                    <a:pt x="99726" y="48450"/>
                    <a:pt x="99928" y="47734"/>
                    <a:pt x="100224" y="47057"/>
                  </a:cubicBezTo>
                  <a:cubicBezTo>
                    <a:pt x="101339" y="44491"/>
                    <a:pt x="101970" y="41794"/>
                    <a:pt x="102719" y="39125"/>
                  </a:cubicBezTo>
                  <a:cubicBezTo>
                    <a:pt x="103873" y="34988"/>
                    <a:pt x="105080" y="30867"/>
                    <a:pt x="106823" y="26907"/>
                  </a:cubicBezTo>
                  <a:cubicBezTo>
                    <a:pt x="107436" y="25511"/>
                    <a:pt x="107892" y="24050"/>
                    <a:pt x="108433" y="22621"/>
                  </a:cubicBezTo>
                  <a:cubicBezTo>
                    <a:pt x="108775" y="21712"/>
                    <a:pt x="109157" y="20815"/>
                    <a:pt x="109492" y="19903"/>
                  </a:cubicBezTo>
                  <a:cubicBezTo>
                    <a:pt x="109648" y="19486"/>
                    <a:pt x="109908" y="19201"/>
                    <a:pt x="110311" y="18997"/>
                  </a:cubicBezTo>
                  <a:cubicBezTo>
                    <a:pt x="111288" y="18502"/>
                    <a:pt x="112246" y="17986"/>
                    <a:pt x="113212" y="17476"/>
                  </a:cubicBezTo>
                  <a:cubicBezTo>
                    <a:pt x="115182" y="16432"/>
                    <a:pt x="117159" y="15396"/>
                    <a:pt x="119122" y="14341"/>
                  </a:cubicBezTo>
                  <a:cubicBezTo>
                    <a:pt x="121553" y="13037"/>
                    <a:pt x="124128" y="12043"/>
                    <a:pt x="126715" y="11074"/>
                  </a:cubicBezTo>
                  <a:cubicBezTo>
                    <a:pt x="128543" y="10386"/>
                    <a:pt x="130321" y="9591"/>
                    <a:pt x="132120" y="8833"/>
                  </a:cubicBezTo>
                  <a:cubicBezTo>
                    <a:pt x="133827" y="8116"/>
                    <a:pt x="135534" y="7386"/>
                    <a:pt x="137237" y="6652"/>
                  </a:cubicBezTo>
                  <a:cubicBezTo>
                    <a:pt x="138242" y="6221"/>
                    <a:pt x="139247" y="5790"/>
                    <a:pt x="140237" y="5330"/>
                  </a:cubicBezTo>
                  <a:cubicBezTo>
                    <a:pt x="141534" y="4735"/>
                    <a:pt x="142848" y="4212"/>
                    <a:pt x="144359" y="3962"/>
                  </a:cubicBezTo>
                  <a:close/>
                  <a:moveTo>
                    <a:pt x="94314" y="47050"/>
                  </a:moveTo>
                  <a:cubicBezTo>
                    <a:pt x="95204" y="43084"/>
                    <a:pt x="96598" y="39247"/>
                    <a:pt x="97598" y="35313"/>
                  </a:cubicBezTo>
                  <a:cubicBezTo>
                    <a:pt x="98226" y="32850"/>
                    <a:pt x="98806" y="30375"/>
                    <a:pt x="99640" y="27973"/>
                  </a:cubicBezTo>
                  <a:cubicBezTo>
                    <a:pt x="100292" y="26092"/>
                    <a:pt x="100848" y="24189"/>
                    <a:pt x="101339" y="22265"/>
                  </a:cubicBezTo>
                  <a:cubicBezTo>
                    <a:pt x="101628" y="21146"/>
                    <a:pt x="101860" y="20017"/>
                    <a:pt x="102066" y="18880"/>
                  </a:cubicBezTo>
                  <a:cubicBezTo>
                    <a:pt x="102173" y="18300"/>
                    <a:pt x="102434" y="17869"/>
                    <a:pt x="102943" y="17527"/>
                  </a:cubicBezTo>
                  <a:cubicBezTo>
                    <a:pt x="103962" y="16835"/>
                    <a:pt x="104942" y="16090"/>
                    <a:pt x="106146" y="15713"/>
                  </a:cubicBezTo>
                  <a:cubicBezTo>
                    <a:pt x="106239" y="15680"/>
                    <a:pt x="106328" y="15649"/>
                    <a:pt x="106413" y="15603"/>
                  </a:cubicBezTo>
                  <a:cubicBezTo>
                    <a:pt x="109602" y="13824"/>
                    <a:pt x="113026" y="12467"/>
                    <a:pt x="116190" y="10628"/>
                  </a:cubicBezTo>
                  <a:cubicBezTo>
                    <a:pt x="117783" y="9702"/>
                    <a:pt x="119486" y="8946"/>
                    <a:pt x="121140" y="8113"/>
                  </a:cubicBezTo>
                  <a:cubicBezTo>
                    <a:pt x="122115" y="7621"/>
                    <a:pt x="123085" y="7119"/>
                    <a:pt x="124064" y="6638"/>
                  </a:cubicBezTo>
                  <a:cubicBezTo>
                    <a:pt x="125600" y="5882"/>
                    <a:pt x="127129" y="5116"/>
                    <a:pt x="128682" y="4404"/>
                  </a:cubicBezTo>
                  <a:cubicBezTo>
                    <a:pt x="130064" y="3763"/>
                    <a:pt x="131472" y="3164"/>
                    <a:pt x="132605" y="2138"/>
                  </a:cubicBezTo>
                  <a:cubicBezTo>
                    <a:pt x="132957" y="1817"/>
                    <a:pt x="133328" y="1732"/>
                    <a:pt x="133788" y="1845"/>
                  </a:cubicBezTo>
                  <a:cubicBezTo>
                    <a:pt x="134251" y="1959"/>
                    <a:pt x="134725" y="2038"/>
                    <a:pt x="135188" y="2145"/>
                  </a:cubicBezTo>
                  <a:cubicBezTo>
                    <a:pt x="136677" y="2483"/>
                    <a:pt x="138167" y="2825"/>
                    <a:pt x="139653" y="3178"/>
                  </a:cubicBezTo>
                  <a:cubicBezTo>
                    <a:pt x="139916" y="3242"/>
                    <a:pt x="140166" y="3356"/>
                    <a:pt x="140711" y="3552"/>
                  </a:cubicBezTo>
                  <a:cubicBezTo>
                    <a:pt x="139938" y="3934"/>
                    <a:pt x="139478" y="4182"/>
                    <a:pt x="139004" y="4389"/>
                  </a:cubicBezTo>
                  <a:cubicBezTo>
                    <a:pt x="136955" y="5284"/>
                    <a:pt x="134899" y="6164"/>
                    <a:pt x="132850" y="7058"/>
                  </a:cubicBezTo>
                  <a:cubicBezTo>
                    <a:pt x="131935" y="7458"/>
                    <a:pt x="131044" y="7910"/>
                    <a:pt x="130118" y="8284"/>
                  </a:cubicBezTo>
                  <a:cubicBezTo>
                    <a:pt x="128176" y="9071"/>
                    <a:pt x="126234" y="9855"/>
                    <a:pt x="124268" y="10582"/>
                  </a:cubicBezTo>
                  <a:cubicBezTo>
                    <a:pt x="121934" y="11444"/>
                    <a:pt x="119717" y="12524"/>
                    <a:pt x="117555" y="13717"/>
                  </a:cubicBezTo>
                  <a:cubicBezTo>
                    <a:pt x="115143" y="15047"/>
                    <a:pt x="112712" y="16336"/>
                    <a:pt x="110275" y="17619"/>
                  </a:cubicBezTo>
                  <a:cubicBezTo>
                    <a:pt x="109869" y="17833"/>
                    <a:pt x="109388" y="17922"/>
                    <a:pt x="108890" y="18082"/>
                  </a:cubicBezTo>
                  <a:cubicBezTo>
                    <a:pt x="108487" y="19094"/>
                    <a:pt x="108070" y="20120"/>
                    <a:pt x="107667" y="21150"/>
                  </a:cubicBezTo>
                  <a:cubicBezTo>
                    <a:pt x="106488" y="24168"/>
                    <a:pt x="105238" y="27164"/>
                    <a:pt x="104158" y="30218"/>
                  </a:cubicBezTo>
                  <a:cubicBezTo>
                    <a:pt x="103189" y="32962"/>
                    <a:pt x="102376" y="35758"/>
                    <a:pt x="101546" y="38548"/>
                  </a:cubicBezTo>
                  <a:cubicBezTo>
                    <a:pt x="100745" y="41249"/>
                    <a:pt x="100039" y="43967"/>
                    <a:pt x="99017" y="46611"/>
                  </a:cubicBezTo>
                  <a:cubicBezTo>
                    <a:pt x="98183" y="48767"/>
                    <a:pt x="97584" y="51012"/>
                    <a:pt x="97014" y="53245"/>
                  </a:cubicBezTo>
                  <a:cubicBezTo>
                    <a:pt x="96330" y="55929"/>
                    <a:pt x="95728" y="58633"/>
                    <a:pt x="95507" y="61401"/>
                  </a:cubicBezTo>
                  <a:cubicBezTo>
                    <a:pt x="95500" y="61480"/>
                    <a:pt x="95417" y="61558"/>
                    <a:pt x="95368" y="61640"/>
                  </a:cubicBezTo>
                  <a:cubicBezTo>
                    <a:pt x="94823" y="61526"/>
                    <a:pt x="94278" y="61412"/>
                    <a:pt x="93679" y="61288"/>
                  </a:cubicBezTo>
                  <a:cubicBezTo>
                    <a:pt x="93651" y="61010"/>
                    <a:pt x="93611" y="60742"/>
                    <a:pt x="93600" y="60471"/>
                  </a:cubicBezTo>
                  <a:cubicBezTo>
                    <a:pt x="93526" y="58491"/>
                    <a:pt x="93455" y="56509"/>
                    <a:pt x="93369" y="54528"/>
                  </a:cubicBezTo>
                  <a:cubicBezTo>
                    <a:pt x="93355" y="54197"/>
                    <a:pt x="93322" y="53883"/>
                    <a:pt x="93605" y="53634"/>
                  </a:cubicBezTo>
                  <a:cubicBezTo>
                    <a:pt x="94018" y="53260"/>
                    <a:pt x="93939" y="52825"/>
                    <a:pt x="93822" y="52355"/>
                  </a:cubicBezTo>
                  <a:cubicBezTo>
                    <a:pt x="93583" y="51400"/>
                    <a:pt x="93109" y="50556"/>
                    <a:pt x="92460" y="49696"/>
                  </a:cubicBezTo>
                  <a:cubicBezTo>
                    <a:pt x="93615" y="49124"/>
                    <a:pt x="94075" y="48126"/>
                    <a:pt x="94314" y="47050"/>
                  </a:cubicBezTo>
                  <a:close/>
                  <a:moveTo>
                    <a:pt x="82260" y="89272"/>
                  </a:moveTo>
                  <a:cubicBezTo>
                    <a:pt x="82178" y="91174"/>
                    <a:pt x="82431" y="93044"/>
                    <a:pt x="82745" y="94911"/>
                  </a:cubicBezTo>
                  <a:cubicBezTo>
                    <a:pt x="82834" y="95450"/>
                    <a:pt x="82873" y="95991"/>
                    <a:pt x="82951" y="96664"/>
                  </a:cubicBezTo>
                  <a:cubicBezTo>
                    <a:pt x="82462" y="96486"/>
                    <a:pt x="82117" y="96373"/>
                    <a:pt x="81775" y="96237"/>
                  </a:cubicBezTo>
                  <a:cubicBezTo>
                    <a:pt x="80051" y="95531"/>
                    <a:pt x="78226" y="95129"/>
                    <a:pt x="76442" y="94605"/>
                  </a:cubicBezTo>
                  <a:cubicBezTo>
                    <a:pt x="76032" y="94484"/>
                    <a:pt x="75611" y="94384"/>
                    <a:pt x="75212" y="94227"/>
                  </a:cubicBezTo>
                  <a:cubicBezTo>
                    <a:pt x="73516" y="93569"/>
                    <a:pt x="71752" y="93151"/>
                    <a:pt x="69967" y="92784"/>
                  </a:cubicBezTo>
                  <a:cubicBezTo>
                    <a:pt x="69640" y="92717"/>
                    <a:pt x="69315" y="92642"/>
                    <a:pt x="68987" y="92578"/>
                  </a:cubicBezTo>
                  <a:cubicBezTo>
                    <a:pt x="68542" y="92492"/>
                    <a:pt x="68343" y="92207"/>
                    <a:pt x="68307" y="91801"/>
                  </a:cubicBezTo>
                  <a:cubicBezTo>
                    <a:pt x="68282" y="91527"/>
                    <a:pt x="68264" y="91249"/>
                    <a:pt x="68272" y="90974"/>
                  </a:cubicBezTo>
                  <a:cubicBezTo>
                    <a:pt x="68310" y="89175"/>
                    <a:pt x="68282" y="87372"/>
                    <a:pt x="68428" y="85583"/>
                  </a:cubicBezTo>
                  <a:cubicBezTo>
                    <a:pt x="68539" y="84162"/>
                    <a:pt x="68831" y="82751"/>
                    <a:pt x="69112" y="81351"/>
                  </a:cubicBezTo>
                  <a:cubicBezTo>
                    <a:pt x="69241" y="80727"/>
                    <a:pt x="69483" y="80107"/>
                    <a:pt x="69768" y="79527"/>
                  </a:cubicBezTo>
                  <a:cubicBezTo>
                    <a:pt x="70587" y="77859"/>
                    <a:pt x="71453" y="76216"/>
                    <a:pt x="72301" y="74563"/>
                  </a:cubicBezTo>
                  <a:cubicBezTo>
                    <a:pt x="72600" y="73982"/>
                    <a:pt x="72914" y="73412"/>
                    <a:pt x="73174" y="72817"/>
                  </a:cubicBezTo>
                  <a:cubicBezTo>
                    <a:pt x="73855" y="71278"/>
                    <a:pt x="74781" y="69889"/>
                    <a:pt x="75907" y="68613"/>
                  </a:cubicBezTo>
                  <a:cubicBezTo>
                    <a:pt x="75971" y="68545"/>
                    <a:pt x="76024" y="68471"/>
                    <a:pt x="76088" y="68402"/>
                  </a:cubicBezTo>
                  <a:cubicBezTo>
                    <a:pt x="78693" y="65730"/>
                    <a:pt x="79865" y="62474"/>
                    <a:pt x="80272" y="58900"/>
                  </a:cubicBezTo>
                  <a:cubicBezTo>
                    <a:pt x="80485" y="57015"/>
                    <a:pt x="80449" y="55126"/>
                    <a:pt x="80425" y="53235"/>
                  </a:cubicBezTo>
                  <a:cubicBezTo>
                    <a:pt x="80421" y="53028"/>
                    <a:pt x="80439" y="52822"/>
                    <a:pt x="80464" y="52301"/>
                  </a:cubicBezTo>
                  <a:cubicBezTo>
                    <a:pt x="80827" y="52860"/>
                    <a:pt x="81016" y="53156"/>
                    <a:pt x="81216" y="53449"/>
                  </a:cubicBezTo>
                  <a:cubicBezTo>
                    <a:pt x="81665" y="54097"/>
                    <a:pt x="82114" y="54753"/>
                    <a:pt x="82587" y="55391"/>
                  </a:cubicBezTo>
                  <a:cubicBezTo>
                    <a:pt x="82758" y="55626"/>
                    <a:pt x="83218" y="55544"/>
                    <a:pt x="83289" y="55269"/>
                  </a:cubicBezTo>
                  <a:cubicBezTo>
                    <a:pt x="83553" y="54250"/>
                    <a:pt x="83863" y="53224"/>
                    <a:pt x="83279" y="52194"/>
                  </a:cubicBezTo>
                  <a:cubicBezTo>
                    <a:pt x="82755" y="52643"/>
                    <a:pt x="82755" y="52643"/>
                    <a:pt x="82381" y="53506"/>
                  </a:cubicBezTo>
                  <a:cubicBezTo>
                    <a:pt x="82206" y="53335"/>
                    <a:pt x="82035" y="53210"/>
                    <a:pt x="81928" y="53049"/>
                  </a:cubicBezTo>
                  <a:cubicBezTo>
                    <a:pt x="81476" y="52405"/>
                    <a:pt x="81048" y="51742"/>
                    <a:pt x="80543" y="50979"/>
                  </a:cubicBezTo>
                  <a:cubicBezTo>
                    <a:pt x="81857" y="48931"/>
                    <a:pt x="82975" y="46700"/>
                    <a:pt x="83824" y="44302"/>
                  </a:cubicBezTo>
                  <a:cubicBezTo>
                    <a:pt x="84853" y="44242"/>
                    <a:pt x="85844" y="44181"/>
                    <a:pt x="86856" y="44121"/>
                  </a:cubicBezTo>
                  <a:cubicBezTo>
                    <a:pt x="88206" y="45275"/>
                    <a:pt x="89201" y="46679"/>
                    <a:pt x="90063" y="48175"/>
                  </a:cubicBezTo>
                  <a:cubicBezTo>
                    <a:pt x="90640" y="49180"/>
                    <a:pt x="91138" y="50231"/>
                    <a:pt x="91923" y="51122"/>
                  </a:cubicBezTo>
                  <a:cubicBezTo>
                    <a:pt x="92125" y="51350"/>
                    <a:pt x="92197" y="51685"/>
                    <a:pt x="92372" y="52059"/>
                  </a:cubicBezTo>
                  <a:cubicBezTo>
                    <a:pt x="91684" y="52240"/>
                    <a:pt x="91224" y="52600"/>
                    <a:pt x="90875" y="53117"/>
                  </a:cubicBezTo>
                  <a:cubicBezTo>
                    <a:pt x="90543" y="53605"/>
                    <a:pt x="90472" y="54243"/>
                    <a:pt x="89892" y="54710"/>
                  </a:cubicBezTo>
                  <a:cubicBezTo>
                    <a:pt x="89268" y="53623"/>
                    <a:pt x="89012" y="52398"/>
                    <a:pt x="88039" y="51656"/>
                  </a:cubicBezTo>
                  <a:cubicBezTo>
                    <a:pt x="87672" y="51674"/>
                    <a:pt x="87693" y="51903"/>
                    <a:pt x="87704" y="52063"/>
                  </a:cubicBezTo>
                  <a:cubicBezTo>
                    <a:pt x="87718" y="52337"/>
                    <a:pt x="87750" y="52622"/>
                    <a:pt x="87843" y="52875"/>
                  </a:cubicBezTo>
                  <a:cubicBezTo>
                    <a:pt x="88252" y="53958"/>
                    <a:pt x="88688" y="55034"/>
                    <a:pt x="89115" y="56106"/>
                  </a:cubicBezTo>
                  <a:cubicBezTo>
                    <a:pt x="89254" y="56466"/>
                    <a:pt x="89457" y="56769"/>
                    <a:pt x="89949" y="56837"/>
                  </a:cubicBezTo>
                  <a:cubicBezTo>
                    <a:pt x="91196" y="56118"/>
                    <a:pt x="91232" y="54582"/>
                    <a:pt x="92033" y="53598"/>
                  </a:cubicBezTo>
                  <a:cubicBezTo>
                    <a:pt x="92421" y="53673"/>
                    <a:pt x="92378" y="53894"/>
                    <a:pt x="92378" y="54058"/>
                  </a:cubicBezTo>
                  <a:cubicBezTo>
                    <a:pt x="92375" y="56915"/>
                    <a:pt x="92425" y="59777"/>
                    <a:pt x="92329" y="62634"/>
                  </a:cubicBezTo>
                  <a:cubicBezTo>
                    <a:pt x="92261" y="64644"/>
                    <a:pt x="91505" y="66507"/>
                    <a:pt x="90519" y="68271"/>
                  </a:cubicBezTo>
                  <a:cubicBezTo>
                    <a:pt x="89657" y="69813"/>
                    <a:pt x="88798" y="71357"/>
                    <a:pt x="87886" y="72875"/>
                  </a:cubicBezTo>
                  <a:cubicBezTo>
                    <a:pt x="87408" y="73666"/>
                    <a:pt x="86899" y="74470"/>
                    <a:pt x="86261" y="75144"/>
                  </a:cubicBezTo>
                  <a:cubicBezTo>
                    <a:pt x="84187" y="77328"/>
                    <a:pt x="82993" y="79872"/>
                    <a:pt x="82566" y="82786"/>
                  </a:cubicBezTo>
                  <a:cubicBezTo>
                    <a:pt x="82349" y="84251"/>
                    <a:pt x="82224" y="85719"/>
                    <a:pt x="82263" y="87198"/>
                  </a:cubicBezTo>
                  <a:cubicBezTo>
                    <a:pt x="82278" y="87889"/>
                    <a:pt x="82288" y="88583"/>
                    <a:pt x="82260" y="89272"/>
                  </a:cubicBezTo>
                  <a:close/>
                  <a:moveTo>
                    <a:pt x="91452" y="99832"/>
                  </a:moveTo>
                  <a:cubicBezTo>
                    <a:pt x="91245" y="100239"/>
                    <a:pt x="90971" y="100612"/>
                    <a:pt x="90714" y="101022"/>
                  </a:cubicBezTo>
                  <a:cubicBezTo>
                    <a:pt x="89410" y="100798"/>
                    <a:pt x="88517" y="99982"/>
                    <a:pt x="87529" y="99376"/>
                  </a:cubicBezTo>
                  <a:cubicBezTo>
                    <a:pt x="86529" y="98759"/>
                    <a:pt x="85623" y="97997"/>
                    <a:pt x="84647" y="97281"/>
                  </a:cubicBezTo>
                  <a:cubicBezTo>
                    <a:pt x="83702" y="94018"/>
                    <a:pt x="83265" y="87743"/>
                    <a:pt x="83799" y="84633"/>
                  </a:cubicBezTo>
                  <a:cubicBezTo>
                    <a:pt x="84408" y="84550"/>
                    <a:pt x="85064" y="84504"/>
                    <a:pt x="85698" y="84361"/>
                  </a:cubicBezTo>
                  <a:cubicBezTo>
                    <a:pt x="86300" y="84230"/>
                    <a:pt x="86892" y="84034"/>
                    <a:pt x="87461" y="83795"/>
                  </a:cubicBezTo>
                  <a:cubicBezTo>
                    <a:pt x="88068" y="83538"/>
                    <a:pt x="88655" y="83222"/>
                    <a:pt x="89229" y="82886"/>
                  </a:cubicBezTo>
                  <a:cubicBezTo>
                    <a:pt x="89757" y="82580"/>
                    <a:pt x="90248" y="82213"/>
                    <a:pt x="90793" y="81849"/>
                  </a:cubicBezTo>
                  <a:cubicBezTo>
                    <a:pt x="90893" y="81864"/>
                    <a:pt x="91046" y="81853"/>
                    <a:pt x="91160" y="81906"/>
                  </a:cubicBezTo>
                  <a:cubicBezTo>
                    <a:pt x="92069" y="82355"/>
                    <a:pt x="93031" y="82597"/>
                    <a:pt x="94028" y="82768"/>
                  </a:cubicBezTo>
                  <a:cubicBezTo>
                    <a:pt x="94588" y="82865"/>
                    <a:pt x="95161" y="83011"/>
                    <a:pt x="95664" y="83260"/>
                  </a:cubicBezTo>
                  <a:cubicBezTo>
                    <a:pt x="97659" y="84255"/>
                    <a:pt x="99744" y="85113"/>
                    <a:pt x="101557" y="86392"/>
                  </a:cubicBezTo>
                  <a:cubicBezTo>
                    <a:pt x="103588" y="87825"/>
                    <a:pt x="105230" y="89614"/>
                    <a:pt x="105847" y="92076"/>
                  </a:cubicBezTo>
                  <a:cubicBezTo>
                    <a:pt x="105900" y="92289"/>
                    <a:pt x="105918" y="92513"/>
                    <a:pt x="105961" y="92791"/>
                  </a:cubicBezTo>
                  <a:cubicBezTo>
                    <a:pt x="105572" y="92791"/>
                    <a:pt x="105245" y="92827"/>
                    <a:pt x="104931" y="92784"/>
                  </a:cubicBezTo>
                  <a:cubicBezTo>
                    <a:pt x="102530" y="92467"/>
                    <a:pt x="100263" y="92962"/>
                    <a:pt x="98079" y="93875"/>
                  </a:cubicBezTo>
                  <a:cubicBezTo>
                    <a:pt x="97602" y="94071"/>
                    <a:pt x="97139" y="94342"/>
                    <a:pt x="96729" y="94651"/>
                  </a:cubicBezTo>
                  <a:cubicBezTo>
                    <a:pt x="95682" y="95453"/>
                    <a:pt x="94659" y="96284"/>
                    <a:pt x="93643" y="97131"/>
                  </a:cubicBezTo>
                  <a:cubicBezTo>
                    <a:pt x="92738" y="97890"/>
                    <a:pt x="91987" y="98781"/>
                    <a:pt x="91452" y="99832"/>
                  </a:cubicBezTo>
                  <a:close/>
                  <a:moveTo>
                    <a:pt x="93789" y="103997"/>
                  </a:moveTo>
                  <a:cubicBezTo>
                    <a:pt x="93212" y="103385"/>
                    <a:pt x="92643" y="102765"/>
                    <a:pt x="92023" y="102094"/>
                  </a:cubicBezTo>
                  <a:cubicBezTo>
                    <a:pt x="92603" y="100933"/>
                    <a:pt x="93109" y="99732"/>
                    <a:pt x="94118" y="98849"/>
                  </a:cubicBezTo>
                  <a:cubicBezTo>
                    <a:pt x="95322" y="97794"/>
                    <a:pt x="96529" y="96736"/>
                    <a:pt x="97830" y="95795"/>
                  </a:cubicBezTo>
                  <a:cubicBezTo>
                    <a:pt x="99116" y="94862"/>
                    <a:pt x="100670" y="94452"/>
                    <a:pt x="102248" y="94291"/>
                  </a:cubicBezTo>
                  <a:cubicBezTo>
                    <a:pt x="103289" y="94184"/>
                    <a:pt x="104358" y="94256"/>
                    <a:pt x="105401" y="94352"/>
                  </a:cubicBezTo>
                  <a:cubicBezTo>
                    <a:pt x="106363" y="94441"/>
                    <a:pt x="106573" y="94662"/>
                    <a:pt x="106662" y="95560"/>
                  </a:cubicBezTo>
                  <a:cubicBezTo>
                    <a:pt x="106769" y="96600"/>
                    <a:pt x="107047" y="97637"/>
                    <a:pt x="106951" y="98660"/>
                  </a:cubicBezTo>
                  <a:cubicBezTo>
                    <a:pt x="106502" y="98935"/>
                    <a:pt x="106121" y="98756"/>
                    <a:pt x="105761" y="98713"/>
                  </a:cubicBezTo>
                  <a:cubicBezTo>
                    <a:pt x="103128" y="98414"/>
                    <a:pt x="100745" y="99165"/>
                    <a:pt x="98450" y="100298"/>
                  </a:cubicBezTo>
                  <a:cubicBezTo>
                    <a:pt x="97239" y="100897"/>
                    <a:pt x="96187" y="101667"/>
                    <a:pt x="95393" y="102754"/>
                  </a:cubicBezTo>
                  <a:cubicBezTo>
                    <a:pt x="95037" y="103242"/>
                    <a:pt x="94602" y="103676"/>
                    <a:pt x="94160" y="104182"/>
                  </a:cubicBezTo>
                  <a:cubicBezTo>
                    <a:pt x="93950" y="104079"/>
                    <a:pt x="93847" y="104058"/>
                    <a:pt x="93789" y="103997"/>
                  </a:cubicBezTo>
                  <a:close/>
                  <a:moveTo>
                    <a:pt x="96840" y="108184"/>
                  </a:moveTo>
                  <a:cubicBezTo>
                    <a:pt x="95973" y="107404"/>
                    <a:pt x="95457" y="106488"/>
                    <a:pt x="94962" y="105600"/>
                  </a:cubicBezTo>
                  <a:cubicBezTo>
                    <a:pt x="95646" y="104838"/>
                    <a:pt x="96320" y="104133"/>
                    <a:pt x="96932" y="103385"/>
                  </a:cubicBezTo>
                  <a:cubicBezTo>
                    <a:pt x="97666" y="102483"/>
                    <a:pt x="98632" y="101898"/>
                    <a:pt x="99683" y="101443"/>
                  </a:cubicBezTo>
                  <a:cubicBezTo>
                    <a:pt x="100595" y="101047"/>
                    <a:pt x="101532" y="100673"/>
                    <a:pt x="102494" y="100420"/>
                  </a:cubicBezTo>
                  <a:cubicBezTo>
                    <a:pt x="103940" y="100035"/>
                    <a:pt x="105416" y="100071"/>
                    <a:pt x="106919" y="100469"/>
                  </a:cubicBezTo>
                  <a:cubicBezTo>
                    <a:pt x="107197" y="101528"/>
                    <a:pt x="107012" y="102586"/>
                    <a:pt x="107144" y="103694"/>
                  </a:cubicBezTo>
                  <a:cubicBezTo>
                    <a:pt x="106132" y="103694"/>
                    <a:pt x="105277" y="103666"/>
                    <a:pt x="104425" y="103698"/>
                  </a:cubicBezTo>
                  <a:cubicBezTo>
                    <a:pt x="102447" y="103776"/>
                    <a:pt x="100688" y="104396"/>
                    <a:pt x="99252" y="105750"/>
                  </a:cubicBezTo>
                  <a:cubicBezTo>
                    <a:pt x="98842" y="106139"/>
                    <a:pt x="98425" y="106516"/>
                    <a:pt x="98026" y="106912"/>
                  </a:cubicBezTo>
                  <a:cubicBezTo>
                    <a:pt x="97634" y="107307"/>
                    <a:pt x="97267" y="107724"/>
                    <a:pt x="96840" y="108184"/>
                  </a:cubicBezTo>
                  <a:close/>
                  <a:moveTo>
                    <a:pt x="99708" y="111558"/>
                  </a:moveTo>
                  <a:cubicBezTo>
                    <a:pt x="99009" y="111081"/>
                    <a:pt x="98693" y="110699"/>
                    <a:pt x="97848" y="109277"/>
                  </a:cubicBezTo>
                  <a:cubicBezTo>
                    <a:pt x="98664" y="108473"/>
                    <a:pt x="99487" y="107642"/>
                    <a:pt x="100328" y="106830"/>
                  </a:cubicBezTo>
                  <a:cubicBezTo>
                    <a:pt x="101461" y="105736"/>
                    <a:pt x="102890" y="105251"/>
                    <a:pt x="104450" y="105130"/>
                  </a:cubicBezTo>
                  <a:cubicBezTo>
                    <a:pt x="105348" y="105066"/>
                    <a:pt x="106253" y="105120"/>
                    <a:pt x="107265" y="105120"/>
                  </a:cubicBezTo>
                  <a:cubicBezTo>
                    <a:pt x="107432" y="106199"/>
                    <a:pt x="107400" y="107101"/>
                    <a:pt x="107300" y="108013"/>
                  </a:cubicBezTo>
                  <a:cubicBezTo>
                    <a:pt x="106271" y="108123"/>
                    <a:pt x="105323" y="108166"/>
                    <a:pt x="104401" y="108337"/>
                  </a:cubicBezTo>
                  <a:cubicBezTo>
                    <a:pt x="103403" y="108519"/>
                    <a:pt x="102494" y="108975"/>
                    <a:pt x="101724" y="109609"/>
                  </a:cubicBezTo>
                  <a:cubicBezTo>
                    <a:pt x="101008" y="110201"/>
                    <a:pt x="100385" y="110899"/>
                    <a:pt x="99708" y="111558"/>
                  </a:cubicBezTo>
                  <a:close/>
                  <a:moveTo>
                    <a:pt x="100698" y="113332"/>
                  </a:moveTo>
                  <a:cubicBezTo>
                    <a:pt x="101903" y="110581"/>
                    <a:pt x="104072" y="109317"/>
                    <a:pt x="107069" y="109588"/>
                  </a:cubicBezTo>
                  <a:cubicBezTo>
                    <a:pt x="107475" y="110058"/>
                    <a:pt x="107290" y="110632"/>
                    <a:pt x="107279" y="111159"/>
                  </a:cubicBezTo>
                  <a:cubicBezTo>
                    <a:pt x="107269" y="111697"/>
                    <a:pt x="107389" y="112263"/>
                    <a:pt x="107098" y="112762"/>
                  </a:cubicBezTo>
                  <a:cubicBezTo>
                    <a:pt x="103840" y="112947"/>
                    <a:pt x="103840" y="112947"/>
                    <a:pt x="101329" y="114312"/>
                  </a:cubicBezTo>
                  <a:cubicBezTo>
                    <a:pt x="101112" y="113977"/>
                    <a:pt x="100895" y="113635"/>
                    <a:pt x="100698" y="113332"/>
                  </a:cubicBezTo>
                  <a:close/>
                  <a:moveTo>
                    <a:pt x="103174" y="117957"/>
                  </a:moveTo>
                  <a:cubicBezTo>
                    <a:pt x="102704" y="117726"/>
                    <a:pt x="102672" y="117273"/>
                    <a:pt x="102487" y="116917"/>
                  </a:cubicBezTo>
                  <a:cubicBezTo>
                    <a:pt x="102323" y="116596"/>
                    <a:pt x="102209" y="116247"/>
                    <a:pt x="102063" y="115891"/>
                  </a:cubicBezTo>
                  <a:cubicBezTo>
                    <a:pt x="103338" y="114181"/>
                    <a:pt x="105177" y="114092"/>
                    <a:pt x="107051" y="114095"/>
                  </a:cubicBezTo>
                  <a:cubicBezTo>
                    <a:pt x="107293" y="115143"/>
                    <a:pt x="107282" y="115388"/>
                    <a:pt x="106948" y="116692"/>
                  </a:cubicBezTo>
                  <a:cubicBezTo>
                    <a:pt x="105580" y="116760"/>
                    <a:pt x="104258" y="117070"/>
                    <a:pt x="103174" y="117957"/>
                  </a:cubicBezTo>
                  <a:close/>
                  <a:moveTo>
                    <a:pt x="104781" y="122122"/>
                  </a:moveTo>
                  <a:cubicBezTo>
                    <a:pt x="104187" y="121588"/>
                    <a:pt x="103923" y="120797"/>
                    <a:pt x="103816" y="120002"/>
                  </a:cubicBezTo>
                  <a:cubicBezTo>
                    <a:pt x="103727" y="119361"/>
                    <a:pt x="104225" y="118887"/>
                    <a:pt x="104792" y="118595"/>
                  </a:cubicBezTo>
                  <a:cubicBezTo>
                    <a:pt x="105422" y="118271"/>
                    <a:pt x="106093" y="118017"/>
                    <a:pt x="106838" y="118164"/>
                  </a:cubicBezTo>
                  <a:cubicBezTo>
                    <a:pt x="107169" y="119037"/>
                    <a:pt x="107190" y="120148"/>
                    <a:pt x="106902" y="121492"/>
                  </a:cubicBezTo>
                  <a:cubicBezTo>
                    <a:pt x="106224" y="121695"/>
                    <a:pt x="105551" y="121895"/>
                    <a:pt x="104781" y="122122"/>
                  </a:cubicBezTo>
                  <a:close/>
                  <a:moveTo>
                    <a:pt x="119326" y="149254"/>
                  </a:moveTo>
                  <a:cubicBezTo>
                    <a:pt x="118029" y="150841"/>
                    <a:pt x="116251" y="151824"/>
                    <a:pt x="114316" y="152554"/>
                  </a:cubicBezTo>
                  <a:cubicBezTo>
                    <a:pt x="112225" y="153338"/>
                    <a:pt x="110161" y="154214"/>
                    <a:pt x="107917" y="154589"/>
                  </a:cubicBezTo>
                  <a:cubicBezTo>
                    <a:pt x="107287" y="154695"/>
                    <a:pt x="106705" y="155091"/>
                    <a:pt x="105947" y="154988"/>
                  </a:cubicBezTo>
                  <a:cubicBezTo>
                    <a:pt x="105947" y="154689"/>
                    <a:pt x="105889" y="154411"/>
                    <a:pt x="105957" y="154164"/>
                  </a:cubicBezTo>
                  <a:cubicBezTo>
                    <a:pt x="106299" y="152854"/>
                    <a:pt x="106378" y="151525"/>
                    <a:pt x="106367" y="150185"/>
                  </a:cubicBezTo>
                  <a:cubicBezTo>
                    <a:pt x="106338" y="144373"/>
                    <a:pt x="106328" y="138562"/>
                    <a:pt x="106285" y="132750"/>
                  </a:cubicBezTo>
                  <a:cubicBezTo>
                    <a:pt x="106267" y="130206"/>
                    <a:pt x="105953" y="127692"/>
                    <a:pt x="105448" y="125194"/>
                  </a:cubicBezTo>
                  <a:cubicBezTo>
                    <a:pt x="105376" y="124834"/>
                    <a:pt x="105323" y="124467"/>
                    <a:pt x="105277" y="124103"/>
                  </a:cubicBezTo>
                  <a:cubicBezTo>
                    <a:pt x="105266" y="124018"/>
                    <a:pt x="105316" y="123926"/>
                    <a:pt x="105358" y="123755"/>
                  </a:cubicBezTo>
                  <a:cubicBezTo>
                    <a:pt x="105747" y="123448"/>
                    <a:pt x="106224" y="123184"/>
                    <a:pt x="106705" y="123063"/>
                  </a:cubicBezTo>
                  <a:cubicBezTo>
                    <a:pt x="107108" y="123309"/>
                    <a:pt x="107044" y="123605"/>
                    <a:pt x="107044" y="123865"/>
                  </a:cubicBezTo>
                  <a:cubicBezTo>
                    <a:pt x="107012" y="127506"/>
                    <a:pt x="106980" y="131151"/>
                    <a:pt x="106933" y="134792"/>
                  </a:cubicBezTo>
                  <a:cubicBezTo>
                    <a:pt x="106909" y="136545"/>
                    <a:pt x="106816" y="138298"/>
                    <a:pt x="106827" y="140048"/>
                  </a:cubicBezTo>
                  <a:cubicBezTo>
                    <a:pt x="106830" y="141199"/>
                    <a:pt x="106866" y="142364"/>
                    <a:pt x="107055" y="143493"/>
                  </a:cubicBezTo>
                  <a:cubicBezTo>
                    <a:pt x="107482" y="146066"/>
                    <a:pt x="107404" y="148642"/>
                    <a:pt x="107318" y="151225"/>
                  </a:cubicBezTo>
                  <a:cubicBezTo>
                    <a:pt x="107293" y="152051"/>
                    <a:pt x="107183" y="152875"/>
                    <a:pt x="107119" y="153698"/>
                  </a:cubicBezTo>
                  <a:cubicBezTo>
                    <a:pt x="107094" y="154043"/>
                    <a:pt x="107333" y="154318"/>
                    <a:pt x="107696" y="154371"/>
                  </a:cubicBezTo>
                  <a:cubicBezTo>
                    <a:pt x="108048" y="154424"/>
                    <a:pt x="108237" y="154207"/>
                    <a:pt x="108337" y="153944"/>
                  </a:cubicBezTo>
                  <a:cubicBezTo>
                    <a:pt x="108437" y="153687"/>
                    <a:pt x="108509" y="153409"/>
                    <a:pt x="108512" y="153138"/>
                  </a:cubicBezTo>
                  <a:cubicBezTo>
                    <a:pt x="108576" y="150833"/>
                    <a:pt x="108662" y="148527"/>
                    <a:pt x="108650" y="146226"/>
                  </a:cubicBezTo>
                  <a:cubicBezTo>
                    <a:pt x="108647" y="145264"/>
                    <a:pt x="108415" y="144302"/>
                    <a:pt x="108313" y="143344"/>
                  </a:cubicBezTo>
                  <a:cubicBezTo>
                    <a:pt x="108223" y="142517"/>
                    <a:pt x="108109" y="141691"/>
                    <a:pt x="108116" y="140864"/>
                  </a:cubicBezTo>
                  <a:cubicBezTo>
                    <a:pt x="108163" y="132933"/>
                    <a:pt x="108223" y="124998"/>
                    <a:pt x="108298" y="117067"/>
                  </a:cubicBezTo>
                  <a:cubicBezTo>
                    <a:pt x="108320" y="114854"/>
                    <a:pt x="108326" y="112634"/>
                    <a:pt x="108479" y="110428"/>
                  </a:cubicBezTo>
                  <a:cubicBezTo>
                    <a:pt x="108597" y="108726"/>
                    <a:pt x="108644" y="107022"/>
                    <a:pt x="108633" y="105315"/>
                  </a:cubicBezTo>
                  <a:cubicBezTo>
                    <a:pt x="108608" y="101624"/>
                    <a:pt x="108334" y="97943"/>
                    <a:pt x="107774" y="94295"/>
                  </a:cubicBezTo>
                  <a:cubicBezTo>
                    <a:pt x="107614" y="93251"/>
                    <a:pt x="107226" y="92247"/>
                    <a:pt x="106915" y="91227"/>
                  </a:cubicBezTo>
                  <a:cubicBezTo>
                    <a:pt x="106809" y="90878"/>
                    <a:pt x="106563" y="90554"/>
                    <a:pt x="106502" y="90201"/>
                  </a:cubicBezTo>
                  <a:cubicBezTo>
                    <a:pt x="106320" y="89139"/>
                    <a:pt x="105687" y="88359"/>
                    <a:pt x="104935" y="87626"/>
                  </a:cubicBezTo>
                  <a:cubicBezTo>
                    <a:pt x="103862" y="86570"/>
                    <a:pt x="102854" y="85441"/>
                    <a:pt x="101507" y="84700"/>
                  </a:cubicBezTo>
                  <a:cubicBezTo>
                    <a:pt x="99800" y="83766"/>
                    <a:pt x="98083" y="82847"/>
                    <a:pt x="96320" y="82024"/>
                  </a:cubicBezTo>
                  <a:cubicBezTo>
                    <a:pt x="95514" y="81650"/>
                    <a:pt x="94584" y="81518"/>
                    <a:pt x="93704" y="81304"/>
                  </a:cubicBezTo>
                  <a:cubicBezTo>
                    <a:pt x="93059" y="81148"/>
                    <a:pt x="92393" y="81055"/>
                    <a:pt x="91776" y="80602"/>
                  </a:cubicBezTo>
                  <a:cubicBezTo>
                    <a:pt x="92125" y="79982"/>
                    <a:pt x="92464" y="79391"/>
                    <a:pt x="92763" y="78853"/>
                  </a:cubicBezTo>
                  <a:cubicBezTo>
                    <a:pt x="92942" y="78789"/>
                    <a:pt x="93034" y="78725"/>
                    <a:pt x="93120" y="78736"/>
                  </a:cubicBezTo>
                  <a:cubicBezTo>
                    <a:pt x="94498" y="78871"/>
                    <a:pt x="95906" y="78892"/>
                    <a:pt x="97249" y="79188"/>
                  </a:cubicBezTo>
                  <a:cubicBezTo>
                    <a:pt x="99583" y="79704"/>
                    <a:pt x="101839" y="80460"/>
                    <a:pt x="103998" y="81500"/>
                  </a:cubicBezTo>
                  <a:cubicBezTo>
                    <a:pt x="105444" y="82199"/>
                    <a:pt x="106844" y="82986"/>
                    <a:pt x="108341" y="83606"/>
                  </a:cubicBezTo>
                  <a:cubicBezTo>
                    <a:pt x="109798" y="84208"/>
                    <a:pt x="111109" y="85141"/>
                    <a:pt x="112156" y="86271"/>
                  </a:cubicBezTo>
                  <a:cubicBezTo>
                    <a:pt x="113072" y="87254"/>
                    <a:pt x="113725" y="88481"/>
                    <a:pt x="114174" y="89752"/>
                  </a:cubicBezTo>
                  <a:cubicBezTo>
                    <a:pt x="114776" y="91452"/>
                    <a:pt x="115378" y="93158"/>
                    <a:pt x="115881" y="94886"/>
                  </a:cubicBezTo>
                  <a:cubicBezTo>
                    <a:pt x="116389" y="96615"/>
                    <a:pt x="116792" y="98371"/>
                    <a:pt x="117216" y="100121"/>
                  </a:cubicBezTo>
                  <a:cubicBezTo>
                    <a:pt x="117369" y="100747"/>
                    <a:pt x="117476" y="101385"/>
                    <a:pt x="117356" y="101970"/>
                  </a:cubicBezTo>
                  <a:cubicBezTo>
                    <a:pt x="116999" y="102543"/>
                    <a:pt x="116247" y="102640"/>
                    <a:pt x="116019" y="103249"/>
                  </a:cubicBezTo>
                  <a:cubicBezTo>
                    <a:pt x="116269" y="103449"/>
                    <a:pt x="116475" y="103320"/>
                    <a:pt x="116689" y="103214"/>
                  </a:cubicBezTo>
                  <a:cubicBezTo>
                    <a:pt x="116896" y="103110"/>
                    <a:pt x="117109" y="103013"/>
                    <a:pt x="117415" y="102868"/>
                  </a:cubicBezTo>
                  <a:cubicBezTo>
                    <a:pt x="117498" y="103131"/>
                    <a:pt x="117608" y="103331"/>
                    <a:pt x="117612" y="103534"/>
                  </a:cubicBezTo>
                  <a:cubicBezTo>
                    <a:pt x="117651" y="105059"/>
                    <a:pt x="117751" y="106584"/>
                    <a:pt x="117662" y="108098"/>
                  </a:cubicBezTo>
                  <a:cubicBezTo>
                    <a:pt x="117616" y="108868"/>
                    <a:pt x="117651" y="109616"/>
                    <a:pt x="117680" y="110375"/>
                  </a:cubicBezTo>
                  <a:cubicBezTo>
                    <a:pt x="117719" y="111341"/>
                    <a:pt x="117680" y="112313"/>
                    <a:pt x="117680" y="113279"/>
                  </a:cubicBezTo>
                  <a:cubicBezTo>
                    <a:pt x="117687" y="115955"/>
                    <a:pt x="117662" y="118627"/>
                    <a:pt x="117836" y="121303"/>
                  </a:cubicBezTo>
                  <a:cubicBezTo>
                    <a:pt x="117933" y="122714"/>
                    <a:pt x="118114" y="124153"/>
                    <a:pt x="117733" y="125564"/>
                  </a:cubicBezTo>
                  <a:cubicBezTo>
                    <a:pt x="117711" y="125643"/>
                    <a:pt x="117708" y="125750"/>
                    <a:pt x="117747" y="125821"/>
                  </a:cubicBezTo>
                  <a:cubicBezTo>
                    <a:pt x="118125" y="126558"/>
                    <a:pt x="118029" y="127360"/>
                    <a:pt x="118053" y="128133"/>
                  </a:cubicBezTo>
                  <a:cubicBezTo>
                    <a:pt x="118175" y="132002"/>
                    <a:pt x="118596" y="135861"/>
                    <a:pt x="118574" y="139738"/>
                  </a:cubicBezTo>
                  <a:cubicBezTo>
                    <a:pt x="118570" y="140379"/>
                    <a:pt x="118660" y="141028"/>
                    <a:pt x="118791" y="141658"/>
                  </a:cubicBezTo>
                  <a:cubicBezTo>
                    <a:pt x="119315" y="144160"/>
                    <a:pt x="119454" y="146686"/>
                    <a:pt x="119326" y="149254"/>
                  </a:cubicBezTo>
                  <a:close/>
                  <a:moveTo>
                    <a:pt x="119379" y="127969"/>
                  </a:moveTo>
                  <a:cubicBezTo>
                    <a:pt x="119785" y="127606"/>
                    <a:pt x="120166" y="127264"/>
                    <a:pt x="120544" y="126925"/>
                  </a:cubicBezTo>
                  <a:cubicBezTo>
                    <a:pt x="120220" y="126986"/>
                    <a:pt x="119895" y="127050"/>
                    <a:pt x="119475" y="127132"/>
                  </a:cubicBezTo>
                  <a:cubicBezTo>
                    <a:pt x="119222" y="126583"/>
                    <a:pt x="119240" y="125992"/>
                    <a:pt x="119308" y="125422"/>
                  </a:cubicBezTo>
                  <a:cubicBezTo>
                    <a:pt x="119336" y="125190"/>
                    <a:pt x="119561" y="124926"/>
                    <a:pt x="119767" y="124766"/>
                  </a:cubicBezTo>
                  <a:cubicBezTo>
                    <a:pt x="120597" y="124143"/>
                    <a:pt x="121464" y="123562"/>
                    <a:pt x="122301" y="122952"/>
                  </a:cubicBezTo>
                  <a:cubicBezTo>
                    <a:pt x="122988" y="122454"/>
                    <a:pt x="123662" y="121937"/>
                    <a:pt x="124339" y="121424"/>
                  </a:cubicBezTo>
                  <a:cubicBezTo>
                    <a:pt x="125201" y="120768"/>
                    <a:pt x="126049" y="120095"/>
                    <a:pt x="126929" y="119461"/>
                  </a:cubicBezTo>
                  <a:cubicBezTo>
                    <a:pt x="127652" y="118933"/>
                    <a:pt x="128408" y="118445"/>
                    <a:pt x="129156" y="117947"/>
                  </a:cubicBezTo>
                  <a:cubicBezTo>
                    <a:pt x="129341" y="117822"/>
                    <a:pt x="129544" y="117729"/>
                    <a:pt x="129819" y="117583"/>
                  </a:cubicBezTo>
                  <a:cubicBezTo>
                    <a:pt x="129997" y="118524"/>
                    <a:pt x="129793" y="119133"/>
                    <a:pt x="129045" y="119700"/>
                  </a:cubicBezTo>
                  <a:cubicBezTo>
                    <a:pt x="127132" y="121153"/>
                    <a:pt x="125283" y="122686"/>
                    <a:pt x="123434" y="124217"/>
                  </a:cubicBezTo>
                  <a:cubicBezTo>
                    <a:pt x="122603" y="124905"/>
                    <a:pt x="121845" y="125671"/>
                    <a:pt x="121050" y="126405"/>
                  </a:cubicBezTo>
                  <a:cubicBezTo>
                    <a:pt x="121623" y="126085"/>
                    <a:pt x="122258" y="125838"/>
                    <a:pt x="122764" y="125439"/>
                  </a:cubicBezTo>
                  <a:cubicBezTo>
                    <a:pt x="124613" y="123993"/>
                    <a:pt x="126423" y="122493"/>
                    <a:pt x="128247" y="121014"/>
                  </a:cubicBezTo>
                  <a:cubicBezTo>
                    <a:pt x="128639" y="120701"/>
                    <a:pt x="128989" y="120323"/>
                    <a:pt x="129594" y="120145"/>
                  </a:cubicBezTo>
                  <a:cubicBezTo>
                    <a:pt x="129712" y="120868"/>
                    <a:pt x="129587" y="121484"/>
                    <a:pt x="129498" y="122126"/>
                  </a:cubicBezTo>
                  <a:cubicBezTo>
                    <a:pt x="129277" y="122301"/>
                    <a:pt x="129071" y="122500"/>
                    <a:pt x="128836" y="122646"/>
                  </a:cubicBezTo>
                  <a:cubicBezTo>
                    <a:pt x="125586" y="124677"/>
                    <a:pt x="122839" y="127325"/>
                    <a:pt x="119764" y="129565"/>
                  </a:cubicBezTo>
                  <a:cubicBezTo>
                    <a:pt x="119739" y="129583"/>
                    <a:pt x="119678" y="129555"/>
                    <a:pt x="119532" y="129537"/>
                  </a:cubicBezTo>
                  <a:cubicBezTo>
                    <a:pt x="119318" y="129056"/>
                    <a:pt x="119446" y="128511"/>
                    <a:pt x="119379" y="127969"/>
                  </a:cubicBezTo>
                  <a:close/>
                  <a:moveTo>
                    <a:pt x="120270" y="129719"/>
                  </a:moveTo>
                  <a:cubicBezTo>
                    <a:pt x="121349" y="128885"/>
                    <a:pt x="122450" y="128076"/>
                    <a:pt x="123534" y="127243"/>
                  </a:cubicBezTo>
                  <a:cubicBezTo>
                    <a:pt x="124581" y="126437"/>
                    <a:pt x="125621" y="125628"/>
                    <a:pt x="126640" y="124794"/>
                  </a:cubicBezTo>
                  <a:cubicBezTo>
                    <a:pt x="127442" y="124143"/>
                    <a:pt x="128344" y="123643"/>
                    <a:pt x="129444" y="122964"/>
                  </a:cubicBezTo>
                  <a:lnTo>
                    <a:pt x="129444" y="125329"/>
                  </a:lnTo>
                  <a:cubicBezTo>
                    <a:pt x="128504" y="126131"/>
                    <a:pt x="127510" y="126904"/>
                    <a:pt x="126484" y="127656"/>
                  </a:cubicBezTo>
                  <a:cubicBezTo>
                    <a:pt x="125419" y="128429"/>
                    <a:pt x="124360" y="129220"/>
                    <a:pt x="123370" y="130082"/>
                  </a:cubicBezTo>
                  <a:cubicBezTo>
                    <a:pt x="122297" y="131019"/>
                    <a:pt x="121075" y="131707"/>
                    <a:pt x="119764" y="132441"/>
                  </a:cubicBezTo>
                  <a:cubicBezTo>
                    <a:pt x="119425" y="131782"/>
                    <a:pt x="119546" y="131144"/>
                    <a:pt x="119482" y="130467"/>
                  </a:cubicBezTo>
                  <a:cubicBezTo>
                    <a:pt x="119735" y="130224"/>
                    <a:pt x="119977" y="129946"/>
                    <a:pt x="120270" y="129719"/>
                  </a:cubicBezTo>
                  <a:close/>
                  <a:moveTo>
                    <a:pt x="121271" y="132170"/>
                  </a:moveTo>
                  <a:cubicBezTo>
                    <a:pt x="122265" y="131614"/>
                    <a:pt x="123152" y="130938"/>
                    <a:pt x="124004" y="130196"/>
                  </a:cubicBezTo>
                  <a:cubicBezTo>
                    <a:pt x="124781" y="129527"/>
                    <a:pt x="125614" y="128917"/>
                    <a:pt x="126434" y="128294"/>
                  </a:cubicBezTo>
                  <a:cubicBezTo>
                    <a:pt x="126882" y="127955"/>
                    <a:pt x="127356" y="127645"/>
                    <a:pt x="127809" y="127310"/>
                  </a:cubicBezTo>
                  <a:cubicBezTo>
                    <a:pt x="128254" y="126983"/>
                    <a:pt x="128686" y="126641"/>
                    <a:pt x="129152" y="126284"/>
                  </a:cubicBezTo>
                  <a:cubicBezTo>
                    <a:pt x="129584" y="127527"/>
                    <a:pt x="129515" y="127820"/>
                    <a:pt x="128721" y="128632"/>
                  </a:cubicBezTo>
                  <a:cubicBezTo>
                    <a:pt x="128497" y="128860"/>
                    <a:pt x="128326" y="129131"/>
                    <a:pt x="128134" y="129384"/>
                  </a:cubicBezTo>
                  <a:cubicBezTo>
                    <a:pt x="128482" y="129152"/>
                    <a:pt x="128828" y="128920"/>
                    <a:pt x="129242" y="128650"/>
                  </a:cubicBezTo>
                  <a:cubicBezTo>
                    <a:pt x="129512" y="129220"/>
                    <a:pt x="129459" y="129644"/>
                    <a:pt x="128985" y="130014"/>
                  </a:cubicBezTo>
                  <a:cubicBezTo>
                    <a:pt x="127869" y="130880"/>
                    <a:pt x="126769" y="131764"/>
                    <a:pt x="125646" y="132626"/>
                  </a:cubicBezTo>
                  <a:cubicBezTo>
                    <a:pt x="124531" y="133492"/>
                    <a:pt x="123401" y="134340"/>
                    <a:pt x="122273" y="135192"/>
                  </a:cubicBezTo>
                  <a:cubicBezTo>
                    <a:pt x="122048" y="135363"/>
                    <a:pt x="121827" y="135541"/>
                    <a:pt x="121581" y="135684"/>
                  </a:cubicBezTo>
                  <a:cubicBezTo>
                    <a:pt x="121260" y="135879"/>
                    <a:pt x="121057" y="135754"/>
                    <a:pt x="120822" y="135248"/>
                  </a:cubicBezTo>
                  <a:cubicBezTo>
                    <a:pt x="121246" y="135166"/>
                    <a:pt x="121570" y="134970"/>
                    <a:pt x="121677" y="134529"/>
                  </a:cubicBezTo>
                  <a:cubicBezTo>
                    <a:pt x="121392" y="134764"/>
                    <a:pt x="121100" y="134995"/>
                    <a:pt x="120811" y="135230"/>
                  </a:cubicBezTo>
                  <a:cubicBezTo>
                    <a:pt x="120811" y="135223"/>
                    <a:pt x="120808" y="135223"/>
                    <a:pt x="120804" y="135217"/>
                  </a:cubicBezTo>
                  <a:cubicBezTo>
                    <a:pt x="120541" y="135277"/>
                    <a:pt x="120273" y="135334"/>
                    <a:pt x="119981" y="135394"/>
                  </a:cubicBezTo>
                  <a:cubicBezTo>
                    <a:pt x="119596" y="134696"/>
                    <a:pt x="119699" y="134008"/>
                    <a:pt x="119625" y="133275"/>
                  </a:cubicBezTo>
                  <a:cubicBezTo>
                    <a:pt x="120191" y="132893"/>
                    <a:pt x="120704" y="132484"/>
                    <a:pt x="121271" y="132170"/>
                  </a:cubicBezTo>
                  <a:close/>
                  <a:moveTo>
                    <a:pt x="123309" y="147544"/>
                  </a:moveTo>
                  <a:cubicBezTo>
                    <a:pt x="122337" y="147017"/>
                    <a:pt x="121553" y="146590"/>
                    <a:pt x="120765" y="146159"/>
                  </a:cubicBezTo>
                  <a:cubicBezTo>
                    <a:pt x="120591" y="144855"/>
                    <a:pt x="120480" y="143572"/>
                    <a:pt x="120227" y="142318"/>
                  </a:cubicBezTo>
                  <a:cubicBezTo>
                    <a:pt x="119931" y="140857"/>
                    <a:pt x="119885" y="139396"/>
                    <a:pt x="119878" y="137921"/>
                  </a:cubicBezTo>
                  <a:cubicBezTo>
                    <a:pt x="119874" y="137650"/>
                    <a:pt x="119913" y="137379"/>
                    <a:pt x="119942" y="137001"/>
                  </a:cubicBezTo>
                  <a:cubicBezTo>
                    <a:pt x="120309" y="137083"/>
                    <a:pt x="120601" y="137147"/>
                    <a:pt x="120921" y="137215"/>
                  </a:cubicBezTo>
                  <a:cubicBezTo>
                    <a:pt x="121089" y="138088"/>
                    <a:pt x="121004" y="138915"/>
                    <a:pt x="121046" y="139734"/>
                  </a:cubicBezTo>
                  <a:cubicBezTo>
                    <a:pt x="121068" y="140194"/>
                    <a:pt x="121064" y="140657"/>
                    <a:pt x="121110" y="141114"/>
                  </a:cubicBezTo>
                  <a:cubicBezTo>
                    <a:pt x="121189" y="141887"/>
                    <a:pt x="121442" y="142143"/>
                    <a:pt x="122258" y="142300"/>
                  </a:cubicBezTo>
                  <a:cubicBezTo>
                    <a:pt x="122582" y="142360"/>
                    <a:pt x="122914" y="142382"/>
                    <a:pt x="123309" y="142431"/>
                  </a:cubicBezTo>
                  <a:close/>
                  <a:moveTo>
                    <a:pt x="126006" y="140472"/>
                  </a:moveTo>
                  <a:cubicBezTo>
                    <a:pt x="125796" y="140575"/>
                    <a:pt x="125572" y="140686"/>
                    <a:pt x="125343" y="140711"/>
                  </a:cubicBezTo>
                  <a:cubicBezTo>
                    <a:pt x="124453" y="140814"/>
                    <a:pt x="123559" y="140885"/>
                    <a:pt x="122539" y="140981"/>
                  </a:cubicBezTo>
                  <a:cubicBezTo>
                    <a:pt x="122243" y="139788"/>
                    <a:pt x="122276" y="138747"/>
                    <a:pt x="122326" y="137728"/>
                  </a:cubicBezTo>
                  <a:cubicBezTo>
                    <a:pt x="122426" y="137636"/>
                    <a:pt x="122486" y="137557"/>
                    <a:pt x="122564" y="137518"/>
                  </a:cubicBezTo>
                  <a:cubicBezTo>
                    <a:pt x="122646" y="137475"/>
                    <a:pt x="122746" y="137458"/>
                    <a:pt x="122839" y="137454"/>
                  </a:cubicBezTo>
                  <a:cubicBezTo>
                    <a:pt x="124018" y="137389"/>
                    <a:pt x="125197" y="137333"/>
                    <a:pt x="126416" y="137272"/>
                  </a:cubicBezTo>
                  <a:cubicBezTo>
                    <a:pt x="126715" y="138088"/>
                    <a:pt x="126598" y="138915"/>
                    <a:pt x="126562" y="139727"/>
                  </a:cubicBezTo>
                  <a:cubicBezTo>
                    <a:pt x="126548" y="140080"/>
                    <a:pt x="126320" y="140318"/>
                    <a:pt x="126006" y="1404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2655;p56">
            <a:extLst>
              <a:ext uri="{FF2B5EF4-FFF2-40B4-BE49-F238E27FC236}">
                <a16:creationId xmlns:a16="http://schemas.microsoft.com/office/drawing/2014/main" id="{5D9AE02F-1133-4E75-9B73-9D9397D233A7}"/>
              </a:ext>
            </a:extLst>
          </p:cNvPr>
          <p:cNvGrpSpPr/>
          <p:nvPr/>
        </p:nvGrpSpPr>
        <p:grpSpPr>
          <a:xfrm>
            <a:off x="2000599" y="4008393"/>
            <a:ext cx="1688899" cy="1091830"/>
            <a:chOff x="4127737" y="3536236"/>
            <a:chExt cx="302533" cy="307342"/>
          </a:xfrm>
        </p:grpSpPr>
        <p:sp>
          <p:nvSpPr>
            <p:cNvPr id="148" name="Google Shape;2656;p56">
              <a:extLst>
                <a:ext uri="{FF2B5EF4-FFF2-40B4-BE49-F238E27FC236}">
                  <a16:creationId xmlns:a16="http://schemas.microsoft.com/office/drawing/2014/main" id="{04CE6687-3805-474F-BD0C-4979DAFF5B4C}"/>
                </a:ext>
              </a:extLst>
            </p:cNvPr>
            <p:cNvSpPr/>
            <p:nvPr/>
          </p:nvSpPr>
          <p:spPr>
            <a:xfrm>
              <a:off x="4127737" y="3536236"/>
              <a:ext cx="302533" cy="307342"/>
            </a:xfrm>
            <a:custGeom>
              <a:avLst/>
              <a:gdLst/>
              <a:ahLst/>
              <a:cxnLst/>
              <a:rect l="l" t="t" r="r" b="b"/>
              <a:pathLst>
                <a:path w="11766" h="11953" extrusionOk="0">
                  <a:moveTo>
                    <a:pt x="8356" y="808"/>
                  </a:moveTo>
                  <a:lnTo>
                    <a:pt x="8356" y="808"/>
                  </a:lnTo>
                  <a:cubicBezTo>
                    <a:pt x="8425" y="1447"/>
                    <a:pt x="8283" y="2086"/>
                    <a:pt x="8332" y="2735"/>
                  </a:cubicBezTo>
                  <a:cubicBezTo>
                    <a:pt x="8356" y="3027"/>
                    <a:pt x="8342" y="3544"/>
                    <a:pt x="8542" y="3778"/>
                  </a:cubicBezTo>
                  <a:cubicBezTo>
                    <a:pt x="8273" y="4096"/>
                    <a:pt x="8044" y="4447"/>
                    <a:pt x="7771" y="4759"/>
                  </a:cubicBezTo>
                  <a:cubicBezTo>
                    <a:pt x="7683" y="4861"/>
                    <a:pt x="7508" y="4993"/>
                    <a:pt x="7405" y="5125"/>
                  </a:cubicBezTo>
                  <a:cubicBezTo>
                    <a:pt x="7469" y="3998"/>
                    <a:pt x="7425" y="2847"/>
                    <a:pt x="7410" y="1725"/>
                  </a:cubicBezTo>
                  <a:cubicBezTo>
                    <a:pt x="7410" y="1672"/>
                    <a:pt x="7370" y="1631"/>
                    <a:pt x="7319" y="1631"/>
                  </a:cubicBezTo>
                  <a:cubicBezTo>
                    <a:pt x="7314" y="1631"/>
                    <a:pt x="7308" y="1631"/>
                    <a:pt x="7303" y="1632"/>
                  </a:cubicBezTo>
                  <a:cubicBezTo>
                    <a:pt x="7293" y="1618"/>
                    <a:pt x="7283" y="1608"/>
                    <a:pt x="7273" y="1598"/>
                  </a:cubicBezTo>
                  <a:cubicBezTo>
                    <a:pt x="7639" y="1349"/>
                    <a:pt x="8010" y="1086"/>
                    <a:pt x="8356" y="808"/>
                  </a:cubicBezTo>
                  <a:close/>
                  <a:moveTo>
                    <a:pt x="4285" y="1679"/>
                  </a:moveTo>
                  <a:cubicBezTo>
                    <a:pt x="4688" y="1679"/>
                    <a:pt x="5165" y="1763"/>
                    <a:pt x="5376" y="1769"/>
                  </a:cubicBezTo>
                  <a:cubicBezTo>
                    <a:pt x="5845" y="1785"/>
                    <a:pt x="6313" y="1795"/>
                    <a:pt x="6782" y="1795"/>
                  </a:cubicBezTo>
                  <a:cubicBezTo>
                    <a:pt x="6879" y="1795"/>
                    <a:pt x="6976" y="1794"/>
                    <a:pt x="7073" y="1793"/>
                  </a:cubicBezTo>
                  <a:cubicBezTo>
                    <a:pt x="7092" y="1815"/>
                    <a:pt x="7117" y="1826"/>
                    <a:pt x="7144" y="1826"/>
                  </a:cubicBezTo>
                  <a:cubicBezTo>
                    <a:pt x="7160" y="1826"/>
                    <a:pt x="7176" y="1822"/>
                    <a:pt x="7191" y="1813"/>
                  </a:cubicBezTo>
                  <a:lnTo>
                    <a:pt x="7200" y="1808"/>
                  </a:lnTo>
                  <a:lnTo>
                    <a:pt x="7200" y="1808"/>
                  </a:lnTo>
                  <a:cubicBezTo>
                    <a:pt x="7132" y="2944"/>
                    <a:pt x="7117" y="4159"/>
                    <a:pt x="7269" y="5300"/>
                  </a:cubicBezTo>
                  <a:cubicBezTo>
                    <a:pt x="7176" y="5286"/>
                    <a:pt x="7083" y="5276"/>
                    <a:pt x="6991" y="5271"/>
                  </a:cubicBezTo>
                  <a:cubicBezTo>
                    <a:pt x="6966" y="5271"/>
                    <a:pt x="6956" y="5291"/>
                    <a:pt x="6961" y="5310"/>
                  </a:cubicBezTo>
                  <a:cubicBezTo>
                    <a:pt x="6634" y="5298"/>
                    <a:pt x="6305" y="5293"/>
                    <a:pt x="5975" y="5293"/>
                  </a:cubicBezTo>
                  <a:cubicBezTo>
                    <a:pt x="5205" y="5293"/>
                    <a:pt x="4431" y="5321"/>
                    <a:pt x="3669" y="5359"/>
                  </a:cubicBezTo>
                  <a:cubicBezTo>
                    <a:pt x="3628" y="5359"/>
                    <a:pt x="3605" y="5386"/>
                    <a:pt x="3600" y="5416"/>
                  </a:cubicBezTo>
                  <a:lnTo>
                    <a:pt x="3600" y="5416"/>
                  </a:lnTo>
                  <a:cubicBezTo>
                    <a:pt x="3600" y="5413"/>
                    <a:pt x="3601" y="5410"/>
                    <a:pt x="3601" y="5408"/>
                  </a:cubicBezTo>
                  <a:cubicBezTo>
                    <a:pt x="3610" y="5242"/>
                    <a:pt x="3610" y="5071"/>
                    <a:pt x="3620" y="4905"/>
                  </a:cubicBezTo>
                  <a:cubicBezTo>
                    <a:pt x="3721" y="4905"/>
                    <a:pt x="3822" y="4907"/>
                    <a:pt x="3924" y="4907"/>
                  </a:cubicBezTo>
                  <a:cubicBezTo>
                    <a:pt x="3975" y="4907"/>
                    <a:pt x="4027" y="4907"/>
                    <a:pt x="4079" y="4905"/>
                  </a:cubicBezTo>
                  <a:cubicBezTo>
                    <a:pt x="4122" y="4905"/>
                    <a:pt x="4122" y="4842"/>
                    <a:pt x="4079" y="4842"/>
                  </a:cubicBezTo>
                  <a:lnTo>
                    <a:pt x="3620" y="4842"/>
                  </a:lnTo>
                  <a:cubicBezTo>
                    <a:pt x="3625" y="4720"/>
                    <a:pt x="3625" y="4603"/>
                    <a:pt x="3630" y="4481"/>
                  </a:cubicBezTo>
                  <a:cubicBezTo>
                    <a:pt x="3781" y="4484"/>
                    <a:pt x="3933" y="4490"/>
                    <a:pt x="4084" y="4490"/>
                  </a:cubicBezTo>
                  <a:cubicBezTo>
                    <a:pt x="4152" y="4490"/>
                    <a:pt x="4220" y="4489"/>
                    <a:pt x="4288" y="4486"/>
                  </a:cubicBezTo>
                  <a:cubicBezTo>
                    <a:pt x="4332" y="4486"/>
                    <a:pt x="4332" y="4417"/>
                    <a:pt x="4288" y="4417"/>
                  </a:cubicBezTo>
                  <a:cubicBezTo>
                    <a:pt x="4220" y="4414"/>
                    <a:pt x="4152" y="4413"/>
                    <a:pt x="4084" y="4413"/>
                  </a:cubicBezTo>
                  <a:cubicBezTo>
                    <a:pt x="3933" y="4413"/>
                    <a:pt x="3781" y="4419"/>
                    <a:pt x="3630" y="4422"/>
                  </a:cubicBezTo>
                  <a:cubicBezTo>
                    <a:pt x="3635" y="4271"/>
                    <a:pt x="3635" y="4120"/>
                    <a:pt x="3640" y="3964"/>
                  </a:cubicBezTo>
                  <a:cubicBezTo>
                    <a:pt x="3776" y="3966"/>
                    <a:pt x="3914" y="3968"/>
                    <a:pt x="4052" y="3968"/>
                  </a:cubicBezTo>
                  <a:cubicBezTo>
                    <a:pt x="4190" y="3968"/>
                    <a:pt x="4327" y="3966"/>
                    <a:pt x="4464" y="3964"/>
                  </a:cubicBezTo>
                  <a:cubicBezTo>
                    <a:pt x="4513" y="3964"/>
                    <a:pt x="4513" y="3891"/>
                    <a:pt x="4464" y="3891"/>
                  </a:cubicBezTo>
                  <a:cubicBezTo>
                    <a:pt x="4306" y="3888"/>
                    <a:pt x="4147" y="3885"/>
                    <a:pt x="3988" y="3885"/>
                  </a:cubicBezTo>
                  <a:cubicBezTo>
                    <a:pt x="3871" y="3885"/>
                    <a:pt x="3755" y="3887"/>
                    <a:pt x="3640" y="3891"/>
                  </a:cubicBezTo>
                  <a:cubicBezTo>
                    <a:pt x="3640" y="3808"/>
                    <a:pt x="3644" y="3720"/>
                    <a:pt x="3649" y="3637"/>
                  </a:cubicBezTo>
                  <a:cubicBezTo>
                    <a:pt x="3649" y="3505"/>
                    <a:pt x="3649" y="3379"/>
                    <a:pt x="3649" y="3247"/>
                  </a:cubicBezTo>
                  <a:cubicBezTo>
                    <a:pt x="3877" y="3232"/>
                    <a:pt x="4101" y="3226"/>
                    <a:pt x="4325" y="3226"/>
                  </a:cubicBezTo>
                  <a:cubicBezTo>
                    <a:pt x="4394" y="3226"/>
                    <a:pt x="4463" y="3226"/>
                    <a:pt x="4532" y="3227"/>
                  </a:cubicBezTo>
                  <a:cubicBezTo>
                    <a:pt x="4581" y="3227"/>
                    <a:pt x="4581" y="3159"/>
                    <a:pt x="4532" y="3154"/>
                  </a:cubicBezTo>
                  <a:cubicBezTo>
                    <a:pt x="4415" y="3146"/>
                    <a:pt x="4297" y="3142"/>
                    <a:pt x="4179" y="3142"/>
                  </a:cubicBezTo>
                  <a:cubicBezTo>
                    <a:pt x="4002" y="3142"/>
                    <a:pt x="3825" y="3151"/>
                    <a:pt x="3649" y="3169"/>
                  </a:cubicBezTo>
                  <a:cubicBezTo>
                    <a:pt x="3649" y="3032"/>
                    <a:pt x="3654" y="2891"/>
                    <a:pt x="3654" y="2749"/>
                  </a:cubicBezTo>
                  <a:cubicBezTo>
                    <a:pt x="3654" y="2652"/>
                    <a:pt x="3625" y="2335"/>
                    <a:pt x="3630" y="2101"/>
                  </a:cubicBezTo>
                  <a:cubicBezTo>
                    <a:pt x="3815" y="2101"/>
                    <a:pt x="4000" y="2103"/>
                    <a:pt x="4186" y="2103"/>
                  </a:cubicBezTo>
                  <a:cubicBezTo>
                    <a:pt x="4279" y="2103"/>
                    <a:pt x="4371" y="2102"/>
                    <a:pt x="4464" y="2101"/>
                  </a:cubicBezTo>
                  <a:cubicBezTo>
                    <a:pt x="4508" y="2101"/>
                    <a:pt x="4508" y="2037"/>
                    <a:pt x="4464" y="2037"/>
                  </a:cubicBezTo>
                  <a:cubicBezTo>
                    <a:pt x="4325" y="2035"/>
                    <a:pt x="4186" y="2034"/>
                    <a:pt x="4047" y="2034"/>
                  </a:cubicBezTo>
                  <a:cubicBezTo>
                    <a:pt x="3908" y="2034"/>
                    <a:pt x="3769" y="2035"/>
                    <a:pt x="3630" y="2037"/>
                  </a:cubicBezTo>
                  <a:cubicBezTo>
                    <a:pt x="3630" y="1979"/>
                    <a:pt x="3640" y="1920"/>
                    <a:pt x="3664" y="1866"/>
                  </a:cubicBezTo>
                  <a:cubicBezTo>
                    <a:pt x="3749" y="1722"/>
                    <a:pt x="3998" y="1679"/>
                    <a:pt x="4285" y="1679"/>
                  </a:cubicBezTo>
                  <a:close/>
                  <a:moveTo>
                    <a:pt x="8171" y="4613"/>
                  </a:moveTo>
                  <a:cubicBezTo>
                    <a:pt x="9034" y="4676"/>
                    <a:pt x="9893" y="4720"/>
                    <a:pt x="10756" y="4739"/>
                  </a:cubicBezTo>
                  <a:cubicBezTo>
                    <a:pt x="10923" y="4760"/>
                    <a:pt x="11093" y="4770"/>
                    <a:pt x="11263" y="4770"/>
                  </a:cubicBezTo>
                  <a:cubicBezTo>
                    <a:pt x="11298" y="4770"/>
                    <a:pt x="11332" y="4769"/>
                    <a:pt x="11366" y="4769"/>
                  </a:cubicBezTo>
                  <a:lnTo>
                    <a:pt x="11366" y="4769"/>
                  </a:lnTo>
                  <a:cubicBezTo>
                    <a:pt x="10893" y="5242"/>
                    <a:pt x="10473" y="5808"/>
                    <a:pt x="10068" y="6325"/>
                  </a:cubicBezTo>
                  <a:cubicBezTo>
                    <a:pt x="10024" y="6318"/>
                    <a:pt x="9980" y="6315"/>
                    <a:pt x="9935" y="6315"/>
                  </a:cubicBezTo>
                  <a:cubicBezTo>
                    <a:pt x="9846" y="6315"/>
                    <a:pt x="9756" y="6328"/>
                    <a:pt x="9668" y="6354"/>
                  </a:cubicBezTo>
                  <a:cubicBezTo>
                    <a:pt x="9654" y="6359"/>
                    <a:pt x="9639" y="6364"/>
                    <a:pt x="9629" y="6378"/>
                  </a:cubicBezTo>
                  <a:cubicBezTo>
                    <a:pt x="8239" y="6378"/>
                    <a:pt x="6844" y="6378"/>
                    <a:pt x="5454" y="6383"/>
                  </a:cubicBezTo>
                  <a:cubicBezTo>
                    <a:pt x="5566" y="6242"/>
                    <a:pt x="5678" y="6100"/>
                    <a:pt x="5795" y="5969"/>
                  </a:cubicBezTo>
                  <a:cubicBezTo>
                    <a:pt x="6033" y="6005"/>
                    <a:pt x="6283" y="6014"/>
                    <a:pt x="6530" y="6014"/>
                  </a:cubicBezTo>
                  <a:cubicBezTo>
                    <a:pt x="6709" y="6014"/>
                    <a:pt x="6887" y="6010"/>
                    <a:pt x="7059" y="6008"/>
                  </a:cubicBezTo>
                  <a:cubicBezTo>
                    <a:pt x="7108" y="6003"/>
                    <a:pt x="7108" y="5934"/>
                    <a:pt x="7059" y="5925"/>
                  </a:cubicBezTo>
                  <a:cubicBezTo>
                    <a:pt x="6789" y="5911"/>
                    <a:pt x="6504" y="5891"/>
                    <a:pt x="6225" y="5891"/>
                  </a:cubicBezTo>
                  <a:cubicBezTo>
                    <a:pt x="6102" y="5891"/>
                    <a:pt x="5979" y="5895"/>
                    <a:pt x="5859" y="5905"/>
                  </a:cubicBezTo>
                  <a:cubicBezTo>
                    <a:pt x="5981" y="5778"/>
                    <a:pt x="6103" y="5656"/>
                    <a:pt x="6220" y="5525"/>
                  </a:cubicBezTo>
                  <a:cubicBezTo>
                    <a:pt x="6581" y="5520"/>
                    <a:pt x="6937" y="5505"/>
                    <a:pt x="7293" y="5481"/>
                  </a:cubicBezTo>
                  <a:cubicBezTo>
                    <a:pt x="7299" y="5501"/>
                    <a:pt x="7315" y="5509"/>
                    <a:pt x="7332" y="5509"/>
                  </a:cubicBezTo>
                  <a:cubicBezTo>
                    <a:pt x="7355" y="5509"/>
                    <a:pt x="7381" y="5492"/>
                    <a:pt x="7381" y="5466"/>
                  </a:cubicBezTo>
                  <a:lnTo>
                    <a:pt x="7381" y="5417"/>
                  </a:lnTo>
                  <a:cubicBezTo>
                    <a:pt x="7400" y="5417"/>
                    <a:pt x="7415" y="5408"/>
                    <a:pt x="7425" y="5393"/>
                  </a:cubicBezTo>
                  <a:cubicBezTo>
                    <a:pt x="7581" y="5413"/>
                    <a:pt x="7737" y="5432"/>
                    <a:pt x="7898" y="5447"/>
                  </a:cubicBezTo>
                  <a:cubicBezTo>
                    <a:pt x="7937" y="5447"/>
                    <a:pt x="7947" y="5383"/>
                    <a:pt x="7908" y="5378"/>
                  </a:cubicBezTo>
                  <a:cubicBezTo>
                    <a:pt x="7766" y="5354"/>
                    <a:pt x="7625" y="5334"/>
                    <a:pt x="7483" y="5320"/>
                  </a:cubicBezTo>
                  <a:cubicBezTo>
                    <a:pt x="7551" y="5261"/>
                    <a:pt x="7620" y="5203"/>
                    <a:pt x="7683" y="5134"/>
                  </a:cubicBezTo>
                  <a:cubicBezTo>
                    <a:pt x="7732" y="5086"/>
                    <a:pt x="7776" y="5037"/>
                    <a:pt x="7825" y="4983"/>
                  </a:cubicBezTo>
                  <a:cubicBezTo>
                    <a:pt x="7994" y="4986"/>
                    <a:pt x="8163" y="4989"/>
                    <a:pt x="8332" y="4989"/>
                  </a:cubicBezTo>
                  <a:cubicBezTo>
                    <a:pt x="8455" y="4989"/>
                    <a:pt x="8579" y="4987"/>
                    <a:pt x="8703" y="4983"/>
                  </a:cubicBezTo>
                  <a:cubicBezTo>
                    <a:pt x="8746" y="4978"/>
                    <a:pt x="8746" y="4915"/>
                    <a:pt x="8703" y="4910"/>
                  </a:cubicBezTo>
                  <a:cubicBezTo>
                    <a:pt x="8589" y="4906"/>
                    <a:pt x="8476" y="4904"/>
                    <a:pt x="8362" y="4904"/>
                  </a:cubicBezTo>
                  <a:cubicBezTo>
                    <a:pt x="8208" y="4904"/>
                    <a:pt x="8053" y="4907"/>
                    <a:pt x="7898" y="4910"/>
                  </a:cubicBezTo>
                  <a:cubicBezTo>
                    <a:pt x="7961" y="4842"/>
                    <a:pt x="8029" y="4774"/>
                    <a:pt x="8088" y="4705"/>
                  </a:cubicBezTo>
                  <a:lnTo>
                    <a:pt x="8171" y="4613"/>
                  </a:lnTo>
                  <a:close/>
                  <a:moveTo>
                    <a:pt x="3444" y="4939"/>
                  </a:moveTo>
                  <a:cubicBezTo>
                    <a:pt x="3444" y="5095"/>
                    <a:pt x="3449" y="5252"/>
                    <a:pt x="3454" y="5408"/>
                  </a:cubicBezTo>
                  <a:cubicBezTo>
                    <a:pt x="3454" y="5456"/>
                    <a:pt x="3491" y="5481"/>
                    <a:pt x="3527" y="5481"/>
                  </a:cubicBezTo>
                  <a:cubicBezTo>
                    <a:pt x="3560" y="5481"/>
                    <a:pt x="3594" y="5461"/>
                    <a:pt x="3600" y="5421"/>
                  </a:cubicBezTo>
                  <a:lnTo>
                    <a:pt x="3600" y="5421"/>
                  </a:lnTo>
                  <a:cubicBezTo>
                    <a:pt x="3597" y="5457"/>
                    <a:pt x="3620" y="5495"/>
                    <a:pt x="3669" y="5495"/>
                  </a:cubicBezTo>
                  <a:cubicBezTo>
                    <a:pt x="4320" y="5521"/>
                    <a:pt x="4983" y="5535"/>
                    <a:pt x="5644" y="5535"/>
                  </a:cubicBezTo>
                  <a:cubicBezTo>
                    <a:pt x="5740" y="5535"/>
                    <a:pt x="5836" y="5535"/>
                    <a:pt x="5932" y="5534"/>
                  </a:cubicBezTo>
                  <a:lnTo>
                    <a:pt x="5932" y="5534"/>
                  </a:lnTo>
                  <a:cubicBezTo>
                    <a:pt x="5683" y="5793"/>
                    <a:pt x="5464" y="6081"/>
                    <a:pt x="5274" y="6388"/>
                  </a:cubicBezTo>
                  <a:cubicBezTo>
                    <a:pt x="3713" y="6388"/>
                    <a:pt x="2147" y="6403"/>
                    <a:pt x="586" y="6447"/>
                  </a:cubicBezTo>
                  <a:cubicBezTo>
                    <a:pt x="1015" y="6198"/>
                    <a:pt x="1430" y="5920"/>
                    <a:pt x="1825" y="5617"/>
                  </a:cubicBezTo>
                  <a:cubicBezTo>
                    <a:pt x="2084" y="5642"/>
                    <a:pt x="2342" y="5666"/>
                    <a:pt x="2605" y="5671"/>
                  </a:cubicBezTo>
                  <a:cubicBezTo>
                    <a:pt x="2644" y="5671"/>
                    <a:pt x="2640" y="5612"/>
                    <a:pt x="2605" y="5608"/>
                  </a:cubicBezTo>
                  <a:cubicBezTo>
                    <a:pt x="2366" y="5583"/>
                    <a:pt x="2132" y="5573"/>
                    <a:pt x="1893" y="5564"/>
                  </a:cubicBezTo>
                  <a:cubicBezTo>
                    <a:pt x="2025" y="5466"/>
                    <a:pt x="2152" y="5359"/>
                    <a:pt x="2274" y="5256"/>
                  </a:cubicBezTo>
                  <a:cubicBezTo>
                    <a:pt x="2527" y="5256"/>
                    <a:pt x="2781" y="5227"/>
                    <a:pt x="3030" y="5178"/>
                  </a:cubicBezTo>
                  <a:cubicBezTo>
                    <a:pt x="3069" y="5169"/>
                    <a:pt x="3054" y="5120"/>
                    <a:pt x="3015" y="5120"/>
                  </a:cubicBezTo>
                  <a:cubicBezTo>
                    <a:pt x="2801" y="5154"/>
                    <a:pt x="2581" y="5174"/>
                    <a:pt x="2366" y="5183"/>
                  </a:cubicBezTo>
                  <a:cubicBezTo>
                    <a:pt x="2396" y="5154"/>
                    <a:pt x="2435" y="5130"/>
                    <a:pt x="2469" y="5100"/>
                  </a:cubicBezTo>
                  <a:cubicBezTo>
                    <a:pt x="2488" y="5086"/>
                    <a:pt x="2498" y="5061"/>
                    <a:pt x="2498" y="5037"/>
                  </a:cubicBezTo>
                  <a:cubicBezTo>
                    <a:pt x="2679" y="5027"/>
                    <a:pt x="2859" y="5013"/>
                    <a:pt x="3040" y="4993"/>
                  </a:cubicBezTo>
                  <a:cubicBezTo>
                    <a:pt x="3176" y="4988"/>
                    <a:pt x="3313" y="4969"/>
                    <a:pt x="3444" y="4939"/>
                  </a:cubicBezTo>
                  <a:close/>
                  <a:moveTo>
                    <a:pt x="11566" y="4861"/>
                  </a:moveTo>
                  <a:lnTo>
                    <a:pt x="11566" y="4861"/>
                  </a:lnTo>
                  <a:cubicBezTo>
                    <a:pt x="11527" y="5715"/>
                    <a:pt x="11522" y="6573"/>
                    <a:pt x="11522" y="7432"/>
                  </a:cubicBezTo>
                  <a:lnTo>
                    <a:pt x="11522" y="8676"/>
                  </a:lnTo>
                  <a:lnTo>
                    <a:pt x="11522" y="9300"/>
                  </a:lnTo>
                  <a:cubicBezTo>
                    <a:pt x="11449" y="9519"/>
                    <a:pt x="11498" y="9758"/>
                    <a:pt x="11649" y="9934"/>
                  </a:cubicBezTo>
                  <a:cubicBezTo>
                    <a:pt x="11637" y="9927"/>
                    <a:pt x="11625" y="9923"/>
                    <a:pt x="11613" y="9923"/>
                  </a:cubicBezTo>
                  <a:cubicBezTo>
                    <a:pt x="11584" y="9923"/>
                    <a:pt x="11558" y="9942"/>
                    <a:pt x="11551" y="9973"/>
                  </a:cubicBezTo>
                  <a:lnTo>
                    <a:pt x="11522" y="10110"/>
                  </a:lnTo>
                  <a:cubicBezTo>
                    <a:pt x="11522" y="10115"/>
                    <a:pt x="11522" y="10124"/>
                    <a:pt x="11522" y="10129"/>
                  </a:cubicBezTo>
                  <a:cubicBezTo>
                    <a:pt x="11288" y="10383"/>
                    <a:pt x="11073" y="10656"/>
                    <a:pt x="10824" y="10900"/>
                  </a:cubicBezTo>
                  <a:cubicBezTo>
                    <a:pt x="10693" y="11032"/>
                    <a:pt x="10556" y="11158"/>
                    <a:pt x="10415" y="11280"/>
                  </a:cubicBezTo>
                  <a:cubicBezTo>
                    <a:pt x="10337" y="11353"/>
                    <a:pt x="10210" y="11495"/>
                    <a:pt x="10083" y="11588"/>
                  </a:cubicBezTo>
                  <a:cubicBezTo>
                    <a:pt x="10278" y="9885"/>
                    <a:pt x="10307" y="8173"/>
                    <a:pt x="10278" y="6466"/>
                  </a:cubicBezTo>
                  <a:cubicBezTo>
                    <a:pt x="10278" y="6417"/>
                    <a:pt x="10244" y="6378"/>
                    <a:pt x="10195" y="6373"/>
                  </a:cubicBezTo>
                  <a:cubicBezTo>
                    <a:pt x="10659" y="5895"/>
                    <a:pt x="11166" y="5398"/>
                    <a:pt x="11566" y="4861"/>
                  </a:cubicBezTo>
                  <a:close/>
                  <a:moveTo>
                    <a:pt x="9781" y="6549"/>
                  </a:moveTo>
                  <a:cubicBezTo>
                    <a:pt x="9883" y="6564"/>
                    <a:pt x="9981" y="6573"/>
                    <a:pt x="10083" y="6578"/>
                  </a:cubicBezTo>
                  <a:cubicBezTo>
                    <a:pt x="10102" y="8271"/>
                    <a:pt x="10024" y="9944"/>
                    <a:pt x="9946" y="11632"/>
                  </a:cubicBezTo>
                  <a:lnTo>
                    <a:pt x="9932" y="11632"/>
                  </a:lnTo>
                  <a:cubicBezTo>
                    <a:pt x="8618" y="11587"/>
                    <a:pt x="7284" y="11563"/>
                    <a:pt x="5948" y="11563"/>
                  </a:cubicBezTo>
                  <a:cubicBezTo>
                    <a:pt x="5826" y="11563"/>
                    <a:pt x="5703" y="11563"/>
                    <a:pt x="5581" y="11563"/>
                  </a:cubicBezTo>
                  <a:cubicBezTo>
                    <a:pt x="5591" y="11397"/>
                    <a:pt x="5596" y="11232"/>
                    <a:pt x="5600" y="11066"/>
                  </a:cubicBezTo>
                  <a:cubicBezTo>
                    <a:pt x="5605" y="11071"/>
                    <a:pt x="5610" y="11071"/>
                    <a:pt x="5615" y="11075"/>
                  </a:cubicBezTo>
                  <a:cubicBezTo>
                    <a:pt x="5862" y="11135"/>
                    <a:pt x="6124" y="11156"/>
                    <a:pt x="6384" y="11156"/>
                  </a:cubicBezTo>
                  <a:cubicBezTo>
                    <a:pt x="6530" y="11156"/>
                    <a:pt x="6675" y="11149"/>
                    <a:pt x="6815" y="11139"/>
                  </a:cubicBezTo>
                  <a:cubicBezTo>
                    <a:pt x="6864" y="11134"/>
                    <a:pt x="6864" y="11061"/>
                    <a:pt x="6815" y="11061"/>
                  </a:cubicBezTo>
                  <a:cubicBezTo>
                    <a:pt x="6789" y="11061"/>
                    <a:pt x="6762" y="11061"/>
                    <a:pt x="6736" y="11061"/>
                  </a:cubicBezTo>
                  <a:cubicBezTo>
                    <a:pt x="6363" y="11061"/>
                    <a:pt x="5994" y="11031"/>
                    <a:pt x="5620" y="11017"/>
                  </a:cubicBezTo>
                  <a:cubicBezTo>
                    <a:pt x="5615" y="11017"/>
                    <a:pt x="5605" y="11017"/>
                    <a:pt x="5600" y="11027"/>
                  </a:cubicBezTo>
                  <a:cubicBezTo>
                    <a:pt x="5615" y="10534"/>
                    <a:pt x="5610" y="10037"/>
                    <a:pt x="5596" y="9544"/>
                  </a:cubicBezTo>
                  <a:lnTo>
                    <a:pt x="5596" y="9544"/>
                  </a:lnTo>
                  <a:cubicBezTo>
                    <a:pt x="5687" y="9557"/>
                    <a:pt x="5778" y="9564"/>
                    <a:pt x="5870" y="9564"/>
                  </a:cubicBezTo>
                  <a:cubicBezTo>
                    <a:pt x="6014" y="9564"/>
                    <a:pt x="6158" y="9547"/>
                    <a:pt x="6298" y="9515"/>
                  </a:cubicBezTo>
                  <a:cubicBezTo>
                    <a:pt x="6340" y="9501"/>
                    <a:pt x="6324" y="9446"/>
                    <a:pt x="6284" y="9446"/>
                  </a:cubicBezTo>
                  <a:cubicBezTo>
                    <a:pt x="6282" y="9446"/>
                    <a:pt x="6280" y="9446"/>
                    <a:pt x="6278" y="9446"/>
                  </a:cubicBezTo>
                  <a:cubicBezTo>
                    <a:pt x="6127" y="9476"/>
                    <a:pt x="5973" y="9490"/>
                    <a:pt x="5819" y="9490"/>
                  </a:cubicBezTo>
                  <a:cubicBezTo>
                    <a:pt x="5744" y="9490"/>
                    <a:pt x="5670" y="9487"/>
                    <a:pt x="5596" y="9480"/>
                  </a:cubicBezTo>
                  <a:cubicBezTo>
                    <a:pt x="5591" y="9251"/>
                    <a:pt x="5581" y="9027"/>
                    <a:pt x="5571" y="8802"/>
                  </a:cubicBezTo>
                  <a:cubicBezTo>
                    <a:pt x="5730" y="8802"/>
                    <a:pt x="5890" y="8805"/>
                    <a:pt x="6049" y="8805"/>
                  </a:cubicBezTo>
                  <a:cubicBezTo>
                    <a:pt x="6129" y="8805"/>
                    <a:pt x="6208" y="8804"/>
                    <a:pt x="6288" y="8802"/>
                  </a:cubicBezTo>
                  <a:cubicBezTo>
                    <a:pt x="6322" y="8798"/>
                    <a:pt x="6322" y="8749"/>
                    <a:pt x="6288" y="8744"/>
                  </a:cubicBezTo>
                  <a:cubicBezTo>
                    <a:pt x="6169" y="8742"/>
                    <a:pt x="6048" y="8740"/>
                    <a:pt x="5927" y="8740"/>
                  </a:cubicBezTo>
                  <a:cubicBezTo>
                    <a:pt x="5806" y="8740"/>
                    <a:pt x="5686" y="8742"/>
                    <a:pt x="5566" y="8744"/>
                  </a:cubicBezTo>
                  <a:cubicBezTo>
                    <a:pt x="5556" y="8510"/>
                    <a:pt x="5547" y="8276"/>
                    <a:pt x="5532" y="8042"/>
                  </a:cubicBezTo>
                  <a:lnTo>
                    <a:pt x="5532" y="8042"/>
                  </a:lnTo>
                  <a:cubicBezTo>
                    <a:pt x="5786" y="8076"/>
                    <a:pt x="6043" y="8094"/>
                    <a:pt x="6299" y="8094"/>
                  </a:cubicBezTo>
                  <a:cubicBezTo>
                    <a:pt x="6401" y="8094"/>
                    <a:pt x="6503" y="8091"/>
                    <a:pt x="6605" y="8085"/>
                  </a:cubicBezTo>
                  <a:cubicBezTo>
                    <a:pt x="6654" y="8081"/>
                    <a:pt x="6654" y="8007"/>
                    <a:pt x="6605" y="8007"/>
                  </a:cubicBezTo>
                  <a:cubicBezTo>
                    <a:pt x="6531" y="8009"/>
                    <a:pt x="6458" y="8010"/>
                    <a:pt x="6385" y="8010"/>
                  </a:cubicBezTo>
                  <a:cubicBezTo>
                    <a:pt x="6099" y="8010"/>
                    <a:pt x="5814" y="7996"/>
                    <a:pt x="5527" y="7968"/>
                  </a:cubicBezTo>
                  <a:cubicBezTo>
                    <a:pt x="5517" y="7705"/>
                    <a:pt x="5503" y="7442"/>
                    <a:pt x="5493" y="7178"/>
                  </a:cubicBezTo>
                  <a:lnTo>
                    <a:pt x="5493" y="7178"/>
                  </a:lnTo>
                  <a:cubicBezTo>
                    <a:pt x="5815" y="7198"/>
                    <a:pt x="6132" y="7227"/>
                    <a:pt x="6454" y="7271"/>
                  </a:cubicBezTo>
                  <a:cubicBezTo>
                    <a:pt x="6457" y="7271"/>
                    <a:pt x="6460" y="7272"/>
                    <a:pt x="6463" y="7272"/>
                  </a:cubicBezTo>
                  <a:cubicBezTo>
                    <a:pt x="6510" y="7272"/>
                    <a:pt x="6529" y="7197"/>
                    <a:pt x="6473" y="7188"/>
                  </a:cubicBezTo>
                  <a:cubicBezTo>
                    <a:pt x="6147" y="7139"/>
                    <a:pt x="5820" y="7105"/>
                    <a:pt x="5488" y="7095"/>
                  </a:cubicBezTo>
                  <a:cubicBezTo>
                    <a:pt x="5478" y="6954"/>
                    <a:pt x="5474" y="6812"/>
                    <a:pt x="5469" y="6676"/>
                  </a:cubicBezTo>
                  <a:cubicBezTo>
                    <a:pt x="5464" y="6661"/>
                    <a:pt x="5464" y="6647"/>
                    <a:pt x="5454" y="6632"/>
                  </a:cubicBezTo>
                  <a:cubicBezTo>
                    <a:pt x="6869" y="6622"/>
                    <a:pt x="8278" y="6608"/>
                    <a:pt x="9693" y="6603"/>
                  </a:cubicBezTo>
                  <a:cubicBezTo>
                    <a:pt x="9727" y="6603"/>
                    <a:pt x="9761" y="6583"/>
                    <a:pt x="9781" y="6549"/>
                  </a:cubicBezTo>
                  <a:close/>
                  <a:moveTo>
                    <a:pt x="264" y="6583"/>
                  </a:moveTo>
                  <a:lnTo>
                    <a:pt x="264" y="6583"/>
                  </a:lnTo>
                  <a:cubicBezTo>
                    <a:pt x="275" y="6590"/>
                    <a:pt x="286" y="6595"/>
                    <a:pt x="296" y="6595"/>
                  </a:cubicBezTo>
                  <a:cubicBezTo>
                    <a:pt x="300" y="6595"/>
                    <a:pt x="304" y="6594"/>
                    <a:pt x="308" y="6593"/>
                  </a:cubicBezTo>
                  <a:cubicBezTo>
                    <a:pt x="323" y="6603"/>
                    <a:pt x="337" y="6608"/>
                    <a:pt x="352" y="6608"/>
                  </a:cubicBezTo>
                  <a:cubicBezTo>
                    <a:pt x="1420" y="6630"/>
                    <a:pt x="2490" y="6638"/>
                    <a:pt x="3561" y="6638"/>
                  </a:cubicBezTo>
                  <a:cubicBezTo>
                    <a:pt x="4133" y="6638"/>
                    <a:pt x="4706" y="6635"/>
                    <a:pt x="5278" y="6632"/>
                  </a:cubicBezTo>
                  <a:lnTo>
                    <a:pt x="5278" y="6632"/>
                  </a:lnTo>
                  <a:cubicBezTo>
                    <a:pt x="5274" y="6642"/>
                    <a:pt x="5269" y="6656"/>
                    <a:pt x="5269" y="6671"/>
                  </a:cubicBezTo>
                  <a:cubicBezTo>
                    <a:pt x="5269" y="6812"/>
                    <a:pt x="5274" y="6949"/>
                    <a:pt x="5278" y="7090"/>
                  </a:cubicBezTo>
                  <a:cubicBezTo>
                    <a:pt x="5259" y="7105"/>
                    <a:pt x="5259" y="7134"/>
                    <a:pt x="5278" y="7149"/>
                  </a:cubicBezTo>
                  <a:cubicBezTo>
                    <a:pt x="5298" y="8612"/>
                    <a:pt x="5288" y="10110"/>
                    <a:pt x="5459" y="11558"/>
                  </a:cubicBezTo>
                  <a:cubicBezTo>
                    <a:pt x="3781" y="11568"/>
                    <a:pt x="2098" y="11612"/>
                    <a:pt x="445" y="11710"/>
                  </a:cubicBezTo>
                  <a:lnTo>
                    <a:pt x="445" y="11714"/>
                  </a:lnTo>
                  <a:cubicBezTo>
                    <a:pt x="435" y="11534"/>
                    <a:pt x="425" y="11358"/>
                    <a:pt x="415" y="11178"/>
                  </a:cubicBezTo>
                  <a:cubicBezTo>
                    <a:pt x="620" y="11165"/>
                    <a:pt x="825" y="11158"/>
                    <a:pt x="1030" y="11158"/>
                  </a:cubicBezTo>
                  <a:cubicBezTo>
                    <a:pt x="1132" y="11158"/>
                    <a:pt x="1235" y="11160"/>
                    <a:pt x="1337" y="11163"/>
                  </a:cubicBezTo>
                  <a:cubicBezTo>
                    <a:pt x="1386" y="11163"/>
                    <a:pt x="1386" y="11095"/>
                    <a:pt x="1337" y="11090"/>
                  </a:cubicBezTo>
                  <a:cubicBezTo>
                    <a:pt x="1219" y="11083"/>
                    <a:pt x="1101" y="11079"/>
                    <a:pt x="982" y="11079"/>
                  </a:cubicBezTo>
                  <a:cubicBezTo>
                    <a:pt x="793" y="11079"/>
                    <a:pt x="602" y="11089"/>
                    <a:pt x="411" y="11110"/>
                  </a:cubicBezTo>
                  <a:cubicBezTo>
                    <a:pt x="401" y="10934"/>
                    <a:pt x="396" y="10763"/>
                    <a:pt x="386" y="10593"/>
                  </a:cubicBezTo>
                  <a:lnTo>
                    <a:pt x="386" y="10593"/>
                  </a:lnTo>
                  <a:cubicBezTo>
                    <a:pt x="433" y="10595"/>
                    <a:pt x="480" y="10596"/>
                    <a:pt x="526" y="10596"/>
                  </a:cubicBezTo>
                  <a:cubicBezTo>
                    <a:pt x="707" y="10596"/>
                    <a:pt x="886" y="10581"/>
                    <a:pt x="1064" y="10554"/>
                  </a:cubicBezTo>
                  <a:cubicBezTo>
                    <a:pt x="1096" y="10549"/>
                    <a:pt x="1090" y="10499"/>
                    <a:pt x="1066" y="10499"/>
                  </a:cubicBezTo>
                  <a:cubicBezTo>
                    <a:pt x="1064" y="10499"/>
                    <a:pt x="1061" y="10499"/>
                    <a:pt x="1059" y="10500"/>
                  </a:cubicBezTo>
                  <a:cubicBezTo>
                    <a:pt x="835" y="10524"/>
                    <a:pt x="611" y="10534"/>
                    <a:pt x="386" y="10534"/>
                  </a:cubicBezTo>
                  <a:cubicBezTo>
                    <a:pt x="367" y="10124"/>
                    <a:pt x="347" y="9719"/>
                    <a:pt x="332" y="9315"/>
                  </a:cubicBezTo>
                  <a:cubicBezTo>
                    <a:pt x="492" y="9302"/>
                    <a:pt x="653" y="9295"/>
                    <a:pt x="816" y="9295"/>
                  </a:cubicBezTo>
                  <a:cubicBezTo>
                    <a:pt x="897" y="9295"/>
                    <a:pt x="978" y="9297"/>
                    <a:pt x="1059" y="9300"/>
                  </a:cubicBezTo>
                  <a:cubicBezTo>
                    <a:pt x="1103" y="9300"/>
                    <a:pt x="1103" y="9237"/>
                    <a:pt x="1059" y="9232"/>
                  </a:cubicBezTo>
                  <a:cubicBezTo>
                    <a:pt x="962" y="9224"/>
                    <a:pt x="864" y="9220"/>
                    <a:pt x="767" y="9220"/>
                  </a:cubicBezTo>
                  <a:cubicBezTo>
                    <a:pt x="621" y="9220"/>
                    <a:pt x="476" y="9229"/>
                    <a:pt x="332" y="9246"/>
                  </a:cubicBezTo>
                  <a:cubicBezTo>
                    <a:pt x="323" y="9002"/>
                    <a:pt x="313" y="8763"/>
                    <a:pt x="308" y="8524"/>
                  </a:cubicBezTo>
                  <a:lnTo>
                    <a:pt x="308" y="8524"/>
                  </a:lnTo>
                  <a:cubicBezTo>
                    <a:pt x="377" y="8528"/>
                    <a:pt x="446" y="8530"/>
                    <a:pt x="515" y="8530"/>
                  </a:cubicBezTo>
                  <a:cubicBezTo>
                    <a:pt x="711" y="8530"/>
                    <a:pt x="907" y="8516"/>
                    <a:pt x="1098" y="8490"/>
                  </a:cubicBezTo>
                  <a:cubicBezTo>
                    <a:pt x="1136" y="8486"/>
                    <a:pt x="1128" y="8422"/>
                    <a:pt x="1097" y="8422"/>
                  </a:cubicBezTo>
                  <a:cubicBezTo>
                    <a:pt x="1096" y="8422"/>
                    <a:pt x="1095" y="8422"/>
                    <a:pt x="1093" y="8422"/>
                  </a:cubicBezTo>
                  <a:cubicBezTo>
                    <a:pt x="830" y="8451"/>
                    <a:pt x="567" y="8461"/>
                    <a:pt x="303" y="8461"/>
                  </a:cubicBezTo>
                  <a:cubicBezTo>
                    <a:pt x="298" y="8256"/>
                    <a:pt x="293" y="8056"/>
                    <a:pt x="289" y="7851"/>
                  </a:cubicBezTo>
                  <a:lnTo>
                    <a:pt x="289" y="7851"/>
                  </a:lnTo>
                  <a:cubicBezTo>
                    <a:pt x="531" y="7855"/>
                    <a:pt x="771" y="7860"/>
                    <a:pt x="1012" y="7860"/>
                  </a:cubicBezTo>
                  <a:cubicBezTo>
                    <a:pt x="1120" y="7860"/>
                    <a:pt x="1228" y="7859"/>
                    <a:pt x="1337" y="7856"/>
                  </a:cubicBezTo>
                  <a:cubicBezTo>
                    <a:pt x="1386" y="7856"/>
                    <a:pt x="1386" y="7783"/>
                    <a:pt x="1337" y="7783"/>
                  </a:cubicBezTo>
                  <a:cubicBezTo>
                    <a:pt x="1243" y="7782"/>
                    <a:pt x="1149" y="7781"/>
                    <a:pt x="1055" y="7781"/>
                  </a:cubicBezTo>
                  <a:cubicBezTo>
                    <a:pt x="798" y="7781"/>
                    <a:pt x="542" y="7786"/>
                    <a:pt x="289" y="7793"/>
                  </a:cubicBezTo>
                  <a:cubicBezTo>
                    <a:pt x="279" y="7559"/>
                    <a:pt x="279" y="7325"/>
                    <a:pt x="274" y="7086"/>
                  </a:cubicBezTo>
                  <a:cubicBezTo>
                    <a:pt x="771" y="7086"/>
                    <a:pt x="1264" y="7100"/>
                    <a:pt x="1757" y="7120"/>
                  </a:cubicBezTo>
                  <a:cubicBezTo>
                    <a:pt x="1815" y="7120"/>
                    <a:pt x="1810" y="7042"/>
                    <a:pt x="1757" y="7037"/>
                  </a:cubicBezTo>
                  <a:cubicBezTo>
                    <a:pt x="1445" y="7012"/>
                    <a:pt x="1131" y="6999"/>
                    <a:pt x="817" y="6999"/>
                  </a:cubicBezTo>
                  <a:cubicBezTo>
                    <a:pt x="636" y="6999"/>
                    <a:pt x="455" y="7003"/>
                    <a:pt x="274" y="7012"/>
                  </a:cubicBezTo>
                  <a:cubicBezTo>
                    <a:pt x="274" y="6871"/>
                    <a:pt x="269" y="6725"/>
                    <a:pt x="264" y="6583"/>
                  </a:cubicBezTo>
                  <a:close/>
                  <a:moveTo>
                    <a:pt x="4962" y="1"/>
                  </a:moveTo>
                  <a:cubicBezTo>
                    <a:pt x="4790" y="1"/>
                    <a:pt x="4629" y="19"/>
                    <a:pt x="4488" y="67"/>
                  </a:cubicBezTo>
                  <a:cubicBezTo>
                    <a:pt x="4449" y="81"/>
                    <a:pt x="4430" y="115"/>
                    <a:pt x="4435" y="154"/>
                  </a:cubicBezTo>
                  <a:lnTo>
                    <a:pt x="4444" y="184"/>
                  </a:lnTo>
                  <a:cubicBezTo>
                    <a:pt x="4244" y="364"/>
                    <a:pt x="4088" y="618"/>
                    <a:pt x="3927" y="823"/>
                  </a:cubicBezTo>
                  <a:cubicBezTo>
                    <a:pt x="3761" y="1037"/>
                    <a:pt x="3522" y="1267"/>
                    <a:pt x="3430" y="1530"/>
                  </a:cubicBezTo>
                  <a:cubicBezTo>
                    <a:pt x="3430" y="1540"/>
                    <a:pt x="3430" y="1554"/>
                    <a:pt x="3440" y="1564"/>
                  </a:cubicBezTo>
                  <a:cubicBezTo>
                    <a:pt x="3435" y="2627"/>
                    <a:pt x="3420" y="3686"/>
                    <a:pt x="3440" y="4749"/>
                  </a:cubicBezTo>
                  <a:cubicBezTo>
                    <a:pt x="3298" y="4754"/>
                    <a:pt x="3152" y="4769"/>
                    <a:pt x="3015" y="4798"/>
                  </a:cubicBezTo>
                  <a:cubicBezTo>
                    <a:pt x="2801" y="4832"/>
                    <a:pt x="2591" y="4866"/>
                    <a:pt x="2381" y="4915"/>
                  </a:cubicBezTo>
                  <a:cubicBezTo>
                    <a:pt x="2366" y="4915"/>
                    <a:pt x="2352" y="4930"/>
                    <a:pt x="2342" y="4949"/>
                  </a:cubicBezTo>
                  <a:cubicBezTo>
                    <a:pt x="2337" y="4954"/>
                    <a:pt x="2332" y="4954"/>
                    <a:pt x="2323" y="4959"/>
                  </a:cubicBezTo>
                  <a:cubicBezTo>
                    <a:pt x="1654" y="5486"/>
                    <a:pt x="967" y="5973"/>
                    <a:pt x="264" y="6456"/>
                  </a:cubicBezTo>
                  <a:cubicBezTo>
                    <a:pt x="250" y="6466"/>
                    <a:pt x="240" y="6481"/>
                    <a:pt x="235" y="6495"/>
                  </a:cubicBezTo>
                  <a:cubicBezTo>
                    <a:pt x="216" y="6475"/>
                    <a:pt x="191" y="6465"/>
                    <a:pt x="167" y="6465"/>
                  </a:cubicBezTo>
                  <a:cubicBezTo>
                    <a:pt x="117" y="6465"/>
                    <a:pt x="67" y="6505"/>
                    <a:pt x="64" y="6564"/>
                  </a:cubicBezTo>
                  <a:cubicBezTo>
                    <a:pt x="1" y="8290"/>
                    <a:pt x="93" y="10022"/>
                    <a:pt x="332" y="11734"/>
                  </a:cubicBezTo>
                  <a:cubicBezTo>
                    <a:pt x="332" y="11739"/>
                    <a:pt x="337" y="11739"/>
                    <a:pt x="337" y="11744"/>
                  </a:cubicBezTo>
                  <a:cubicBezTo>
                    <a:pt x="303" y="11797"/>
                    <a:pt x="337" y="11866"/>
                    <a:pt x="401" y="11871"/>
                  </a:cubicBezTo>
                  <a:cubicBezTo>
                    <a:pt x="1687" y="11927"/>
                    <a:pt x="2994" y="11952"/>
                    <a:pt x="4303" y="11952"/>
                  </a:cubicBezTo>
                  <a:cubicBezTo>
                    <a:pt x="6187" y="11952"/>
                    <a:pt x="8077" y="11899"/>
                    <a:pt x="9927" y="11807"/>
                  </a:cubicBezTo>
                  <a:cubicBezTo>
                    <a:pt x="9942" y="11807"/>
                    <a:pt x="9956" y="11802"/>
                    <a:pt x="9971" y="11797"/>
                  </a:cubicBezTo>
                  <a:cubicBezTo>
                    <a:pt x="10185" y="11778"/>
                    <a:pt x="10566" y="11373"/>
                    <a:pt x="10678" y="11280"/>
                  </a:cubicBezTo>
                  <a:cubicBezTo>
                    <a:pt x="11063" y="10949"/>
                    <a:pt x="11478" y="10568"/>
                    <a:pt x="11741" y="10129"/>
                  </a:cubicBezTo>
                  <a:cubicBezTo>
                    <a:pt x="11766" y="10090"/>
                    <a:pt x="11751" y="10041"/>
                    <a:pt x="11712" y="10017"/>
                  </a:cubicBezTo>
                  <a:cubicBezTo>
                    <a:pt x="11712" y="8256"/>
                    <a:pt x="11746" y="6490"/>
                    <a:pt x="11663" y="4730"/>
                  </a:cubicBezTo>
                  <a:lnTo>
                    <a:pt x="11668" y="4725"/>
                  </a:lnTo>
                  <a:lnTo>
                    <a:pt x="11693" y="4720"/>
                  </a:lnTo>
                  <a:cubicBezTo>
                    <a:pt x="11737" y="4710"/>
                    <a:pt x="11756" y="4661"/>
                    <a:pt x="11737" y="4627"/>
                  </a:cubicBezTo>
                  <a:cubicBezTo>
                    <a:pt x="11743" y="4568"/>
                    <a:pt x="11699" y="4527"/>
                    <a:pt x="11651" y="4527"/>
                  </a:cubicBezTo>
                  <a:cubicBezTo>
                    <a:pt x="11632" y="4527"/>
                    <a:pt x="11612" y="4534"/>
                    <a:pt x="11595" y="4549"/>
                  </a:cubicBezTo>
                  <a:lnTo>
                    <a:pt x="11571" y="4574"/>
                  </a:lnTo>
                  <a:cubicBezTo>
                    <a:pt x="11545" y="4573"/>
                    <a:pt x="11520" y="4573"/>
                    <a:pt x="11494" y="4573"/>
                  </a:cubicBezTo>
                  <a:cubicBezTo>
                    <a:pt x="11329" y="4573"/>
                    <a:pt x="11165" y="4585"/>
                    <a:pt x="11000" y="4598"/>
                  </a:cubicBezTo>
                  <a:cubicBezTo>
                    <a:pt x="10985" y="4574"/>
                    <a:pt x="10961" y="4559"/>
                    <a:pt x="10932" y="4559"/>
                  </a:cubicBezTo>
                  <a:cubicBezTo>
                    <a:pt x="10054" y="4500"/>
                    <a:pt x="9171" y="4476"/>
                    <a:pt x="8288" y="4476"/>
                  </a:cubicBezTo>
                  <a:cubicBezTo>
                    <a:pt x="8459" y="4286"/>
                    <a:pt x="8605" y="4076"/>
                    <a:pt x="8727" y="3857"/>
                  </a:cubicBezTo>
                  <a:cubicBezTo>
                    <a:pt x="8746" y="3818"/>
                    <a:pt x="8737" y="3774"/>
                    <a:pt x="8707" y="3744"/>
                  </a:cubicBezTo>
                  <a:cubicBezTo>
                    <a:pt x="8717" y="3705"/>
                    <a:pt x="8703" y="3671"/>
                    <a:pt x="8673" y="3652"/>
                  </a:cubicBezTo>
                  <a:lnTo>
                    <a:pt x="8654" y="3637"/>
                  </a:lnTo>
                  <a:cubicBezTo>
                    <a:pt x="8643" y="3630"/>
                    <a:pt x="8630" y="3625"/>
                    <a:pt x="8616" y="3625"/>
                  </a:cubicBezTo>
                  <a:cubicBezTo>
                    <a:pt x="8611" y="3625"/>
                    <a:pt x="8605" y="3626"/>
                    <a:pt x="8600" y="3627"/>
                  </a:cubicBezTo>
                  <a:cubicBezTo>
                    <a:pt x="8629" y="3500"/>
                    <a:pt x="8620" y="3364"/>
                    <a:pt x="8581" y="3242"/>
                  </a:cubicBezTo>
                  <a:cubicBezTo>
                    <a:pt x="8547" y="3037"/>
                    <a:pt x="8522" y="2832"/>
                    <a:pt x="8512" y="2627"/>
                  </a:cubicBezTo>
                  <a:cubicBezTo>
                    <a:pt x="8498" y="2413"/>
                    <a:pt x="8493" y="2198"/>
                    <a:pt x="8498" y="1984"/>
                  </a:cubicBezTo>
                  <a:cubicBezTo>
                    <a:pt x="8512" y="1554"/>
                    <a:pt x="8571" y="1145"/>
                    <a:pt x="8473" y="725"/>
                  </a:cubicBezTo>
                  <a:lnTo>
                    <a:pt x="8488" y="710"/>
                  </a:lnTo>
                  <a:cubicBezTo>
                    <a:pt x="8561" y="650"/>
                    <a:pt x="8493" y="539"/>
                    <a:pt x="8415" y="539"/>
                  </a:cubicBezTo>
                  <a:cubicBezTo>
                    <a:pt x="8398" y="539"/>
                    <a:pt x="8382" y="544"/>
                    <a:pt x="8366" y="554"/>
                  </a:cubicBezTo>
                  <a:cubicBezTo>
                    <a:pt x="7961" y="847"/>
                    <a:pt x="7561" y="1174"/>
                    <a:pt x="7181" y="1501"/>
                  </a:cubicBezTo>
                  <a:cubicBezTo>
                    <a:pt x="7161" y="1515"/>
                    <a:pt x="7156" y="1545"/>
                    <a:pt x="7166" y="1564"/>
                  </a:cubicBezTo>
                  <a:cubicBezTo>
                    <a:pt x="5995" y="1540"/>
                    <a:pt x="4825" y="1525"/>
                    <a:pt x="3654" y="1462"/>
                  </a:cubicBezTo>
                  <a:cubicBezTo>
                    <a:pt x="3761" y="1359"/>
                    <a:pt x="3864" y="1242"/>
                    <a:pt x="3952" y="1125"/>
                  </a:cubicBezTo>
                  <a:cubicBezTo>
                    <a:pt x="4100" y="1127"/>
                    <a:pt x="4249" y="1129"/>
                    <a:pt x="4398" y="1129"/>
                  </a:cubicBezTo>
                  <a:cubicBezTo>
                    <a:pt x="4547" y="1129"/>
                    <a:pt x="4696" y="1127"/>
                    <a:pt x="4844" y="1125"/>
                  </a:cubicBezTo>
                  <a:cubicBezTo>
                    <a:pt x="4893" y="1115"/>
                    <a:pt x="4893" y="1052"/>
                    <a:pt x="4844" y="1042"/>
                  </a:cubicBezTo>
                  <a:cubicBezTo>
                    <a:pt x="4705" y="1040"/>
                    <a:pt x="4566" y="1038"/>
                    <a:pt x="4427" y="1038"/>
                  </a:cubicBezTo>
                  <a:cubicBezTo>
                    <a:pt x="4288" y="1038"/>
                    <a:pt x="4149" y="1040"/>
                    <a:pt x="4010" y="1042"/>
                  </a:cubicBezTo>
                  <a:cubicBezTo>
                    <a:pt x="4049" y="988"/>
                    <a:pt x="4093" y="935"/>
                    <a:pt x="4132" y="881"/>
                  </a:cubicBezTo>
                  <a:cubicBezTo>
                    <a:pt x="4196" y="808"/>
                    <a:pt x="4259" y="735"/>
                    <a:pt x="4327" y="662"/>
                  </a:cubicBezTo>
                  <a:cubicBezTo>
                    <a:pt x="4654" y="676"/>
                    <a:pt x="4976" y="701"/>
                    <a:pt x="5303" y="735"/>
                  </a:cubicBezTo>
                  <a:cubicBezTo>
                    <a:pt x="5304" y="735"/>
                    <a:pt x="5306" y="735"/>
                    <a:pt x="5307" y="735"/>
                  </a:cubicBezTo>
                  <a:cubicBezTo>
                    <a:pt x="5347" y="735"/>
                    <a:pt x="5355" y="666"/>
                    <a:pt x="5313" y="662"/>
                  </a:cubicBezTo>
                  <a:cubicBezTo>
                    <a:pt x="5059" y="613"/>
                    <a:pt x="4799" y="591"/>
                    <a:pt x="4538" y="591"/>
                  </a:cubicBezTo>
                  <a:cubicBezTo>
                    <a:pt x="4487" y="591"/>
                    <a:pt x="4436" y="592"/>
                    <a:pt x="4386" y="593"/>
                  </a:cubicBezTo>
                  <a:cubicBezTo>
                    <a:pt x="4498" y="471"/>
                    <a:pt x="4591" y="335"/>
                    <a:pt x="4654" y="184"/>
                  </a:cubicBezTo>
                  <a:cubicBezTo>
                    <a:pt x="5142" y="379"/>
                    <a:pt x="5937" y="330"/>
                    <a:pt x="6430" y="384"/>
                  </a:cubicBezTo>
                  <a:cubicBezTo>
                    <a:pt x="7030" y="447"/>
                    <a:pt x="7634" y="545"/>
                    <a:pt x="8239" y="584"/>
                  </a:cubicBezTo>
                  <a:cubicBezTo>
                    <a:pt x="8337" y="584"/>
                    <a:pt x="8356" y="447"/>
                    <a:pt x="8259" y="418"/>
                  </a:cubicBezTo>
                  <a:cubicBezTo>
                    <a:pt x="7615" y="286"/>
                    <a:pt x="6947" y="228"/>
                    <a:pt x="6288" y="159"/>
                  </a:cubicBezTo>
                  <a:cubicBezTo>
                    <a:pt x="5912" y="121"/>
                    <a:pt x="5404" y="1"/>
                    <a:pt x="49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657;p56">
              <a:extLst>
                <a:ext uri="{FF2B5EF4-FFF2-40B4-BE49-F238E27FC236}">
                  <a16:creationId xmlns:a16="http://schemas.microsoft.com/office/drawing/2014/main" id="{BA212696-2B94-4323-92DF-075F66C8CF20}"/>
                </a:ext>
              </a:extLst>
            </p:cNvPr>
            <p:cNvSpPr/>
            <p:nvPr/>
          </p:nvSpPr>
          <p:spPr>
            <a:xfrm>
              <a:off x="4244266" y="3592881"/>
              <a:ext cx="45125" cy="72766"/>
            </a:xfrm>
            <a:custGeom>
              <a:avLst/>
              <a:gdLst/>
              <a:ahLst/>
              <a:cxnLst/>
              <a:rect l="l" t="t" r="r" b="b"/>
              <a:pathLst>
                <a:path w="1755" h="2830" extrusionOk="0">
                  <a:moveTo>
                    <a:pt x="1200" y="483"/>
                  </a:moveTo>
                  <a:cubicBezTo>
                    <a:pt x="1234" y="844"/>
                    <a:pt x="1278" y="1200"/>
                    <a:pt x="1322" y="1561"/>
                  </a:cubicBezTo>
                  <a:cubicBezTo>
                    <a:pt x="1160" y="1536"/>
                    <a:pt x="992" y="1521"/>
                    <a:pt x="826" y="1521"/>
                  </a:cubicBezTo>
                  <a:cubicBezTo>
                    <a:pt x="767" y="1521"/>
                    <a:pt x="708" y="1523"/>
                    <a:pt x="649" y="1527"/>
                  </a:cubicBezTo>
                  <a:cubicBezTo>
                    <a:pt x="824" y="1176"/>
                    <a:pt x="1010" y="824"/>
                    <a:pt x="1200" y="483"/>
                  </a:cubicBezTo>
                  <a:close/>
                  <a:moveTo>
                    <a:pt x="1273" y="0"/>
                  </a:moveTo>
                  <a:cubicBezTo>
                    <a:pt x="1240" y="0"/>
                    <a:pt x="1207" y="16"/>
                    <a:pt x="1185" y="54"/>
                  </a:cubicBezTo>
                  <a:cubicBezTo>
                    <a:pt x="917" y="541"/>
                    <a:pt x="664" y="1044"/>
                    <a:pt x="429" y="1551"/>
                  </a:cubicBezTo>
                  <a:cubicBezTo>
                    <a:pt x="381" y="1566"/>
                    <a:pt x="356" y="1619"/>
                    <a:pt x="376" y="1663"/>
                  </a:cubicBezTo>
                  <a:cubicBezTo>
                    <a:pt x="249" y="1941"/>
                    <a:pt x="127" y="2219"/>
                    <a:pt x="20" y="2502"/>
                  </a:cubicBezTo>
                  <a:cubicBezTo>
                    <a:pt x="0" y="2551"/>
                    <a:pt x="45" y="2589"/>
                    <a:pt x="88" y="2589"/>
                  </a:cubicBezTo>
                  <a:cubicBezTo>
                    <a:pt x="109" y="2589"/>
                    <a:pt x="130" y="2579"/>
                    <a:pt x="142" y="2556"/>
                  </a:cubicBezTo>
                  <a:cubicBezTo>
                    <a:pt x="273" y="2273"/>
                    <a:pt x="410" y="1995"/>
                    <a:pt x="551" y="1717"/>
                  </a:cubicBezTo>
                  <a:cubicBezTo>
                    <a:pt x="575" y="1716"/>
                    <a:pt x="599" y="1716"/>
                    <a:pt x="623" y="1716"/>
                  </a:cubicBezTo>
                  <a:cubicBezTo>
                    <a:pt x="838" y="1716"/>
                    <a:pt x="1053" y="1736"/>
                    <a:pt x="1263" y="1775"/>
                  </a:cubicBezTo>
                  <a:cubicBezTo>
                    <a:pt x="1273" y="1779"/>
                    <a:pt x="1284" y="1780"/>
                    <a:pt x="1294" y="1780"/>
                  </a:cubicBezTo>
                  <a:cubicBezTo>
                    <a:pt x="1314" y="1780"/>
                    <a:pt x="1335" y="1774"/>
                    <a:pt x="1351" y="1761"/>
                  </a:cubicBezTo>
                  <a:cubicBezTo>
                    <a:pt x="1390" y="2005"/>
                    <a:pt x="1429" y="2249"/>
                    <a:pt x="1473" y="2492"/>
                  </a:cubicBezTo>
                  <a:cubicBezTo>
                    <a:pt x="1463" y="2507"/>
                    <a:pt x="1459" y="2527"/>
                    <a:pt x="1463" y="2546"/>
                  </a:cubicBezTo>
                  <a:lnTo>
                    <a:pt x="1512" y="2746"/>
                  </a:lnTo>
                  <a:cubicBezTo>
                    <a:pt x="1528" y="2804"/>
                    <a:pt x="1571" y="2829"/>
                    <a:pt x="1615" y="2829"/>
                  </a:cubicBezTo>
                  <a:cubicBezTo>
                    <a:pt x="1683" y="2829"/>
                    <a:pt x="1754" y="2771"/>
                    <a:pt x="1737" y="2683"/>
                  </a:cubicBezTo>
                  <a:cubicBezTo>
                    <a:pt x="1581" y="1834"/>
                    <a:pt x="1463" y="976"/>
                    <a:pt x="1395" y="112"/>
                  </a:cubicBezTo>
                  <a:cubicBezTo>
                    <a:pt x="1389" y="47"/>
                    <a:pt x="1330" y="0"/>
                    <a:pt x="12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658;p56">
              <a:extLst>
                <a:ext uri="{FF2B5EF4-FFF2-40B4-BE49-F238E27FC236}">
                  <a16:creationId xmlns:a16="http://schemas.microsoft.com/office/drawing/2014/main" id="{70521DEE-D161-41CB-B82C-6232CAD50829}"/>
                </a:ext>
              </a:extLst>
            </p:cNvPr>
            <p:cNvSpPr/>
            <p:nvPr/>
          </p:nvSpPr>
          <p:spPr>
            <a:xfrm>
              <a:off x="4163606" y="3732911"/>
              <a:ext cx="54973" cy="81457"/>
            </a:xfrm>
            <a:custGeom>
              <a:avLst/>
              <a:gdLst/>
              <a:ahLst/>
              <a:cxnLst/>
              <a:rect l="l" t="t" r="r" b="b"/>
              <a:pathLst>
                <a:path w="2138" h="3168" extrusionOk="0">
                  <a:moveTo>
                    <a:pt x="1038" y="261"/>
                  </a:moveTo>
                  <a:cubicBezTo>
                    <a:pt x="1040" y="261"/>
                    <a:pt x="1042" y="261"/>
                    <a:pt x="1045" y="261"/>
                  </a:cubicBezTo>
                  <a:cubicBezTo>
                    <a:pt x="1571" y="500"/>
                    <a:pt x="1640" y="802"/>
                    <a:pt x="1254" y="1163"/>
                  </a:cubicBezTo>
                  <a:cubicBezTo>
                    <a:pt x="1159" y="1214"/>
                    <a:pt x="1055" y="1238"/>
                    <a:pt x="950" y="1238"/>
                  </a:cubicBezTo>
                  <a:cubicBezTo>
                    <a:pt x="871" y="1238"/>
                    <a:pt x="793" y="1224"/>
                    <a:pt x="718" y="1197"/>
                  </a:cubicBezTo>
                  <a:cubicBezTo>
                    <a:pt x="711" y="1196"/>
                    <a:pt x="704" y="1195"/>
                    <a:pt x="697" y="1195"/>
                  </a:cubicBezTo>
                  <a:cubicBezTo>
                    <a:pt x="628" y="1195"/>
                    <a:pt x="573" y="1258"/>
                    <a:pt x="586" y="1329"/>
                  </a:cubicBezTo>
                  <a:lnTo>
                    <a:pt x="576" y="1329"/>
                  </a:lnTo>
                  <a:cubicBezTo>
                    <a:pt x="576" y="1280"/>
                    <a:pt x="571" y="1232"/>
                    <a:pt x="571" y="1178"/>
                  </a:cubicBezTo>
                  <a:cubicBezTo>
                    <a:pt x="562" y="867"/>
                    <a:pt x="489" y="261"/>
                    <a:pt x="1038" y="261"/>
                  </a:cubicBezTo>
                  <a:close/>
                  <a:moveTo>
                    <a:pt x="586" y="1475"/>
                  </a:moveTo>
                  <a:cubicBezTo>
                    <a:pt x="1079" y="1505"/>
                    <a:pt x="1747" y="1685"/>
                    <a:pt x="1801" y="2280"/>
                  </a:cubicBezTo>
                  <a:cubicBezTo>
                    <a:pt x="1830" y="2573"/>
                    <a:pt x="1635" y="2846"/>
                    <a:pt x="1342" y="2914"/>
                  </a:cubicBezTo>
                  <a:cubicBezTo>
                    <a:pt x="1303" y="2923"/>
                    <a:pt x="1266" y="2926"/>
                    <a:pt x="1231" y="2926"/>
                  </a:cubicBezTo>
                  <a:cubicBezTo>
                    <a:pt x="1034" y="2926"/>
                    <a:pt x="882" y="2812"/>
                    <a:pt x="708" y="2705"/>
                  </a:cubicBezTo>
                  <a:cubicBezTo>
                    <a:pt x="703" y="2700"/>
                    <a:pt x="698" y="2700"/>
                    <a:pt x="693" y="2695"/>
                  </a:cubicBezTo>
                  <a:cubicBezTo>
                    <a:pt x="635" y="2290"/>
                    <a:pt x="601" y="1885"/>
                    <a:pt x="581" y="1475"/>
                  </a:cubicBezTo>
                  <a:close/>
                  <a:moveTo>
                    <a:pt x="959" y="0"/>
                  </a:moveTo>
                  <a:cubicBezTo>
                    <a:pt x="0" y="0"/>
                    <a:pt x="447" y="2340"/>
                    <a:pt x="557" y="2836"/>
                  </a:cubicBezTo>
                  <a:cubicBezTo>
                    <a:pt x="561" y="2867"/>
                    <a:pt x="590" y="2891"/>
                    <a:pt x="621" y="2891"/>
                  </a:cubicBezTo>
                  <a:cubicBezTo>
                    <a:pt x="624" y="2891"/>
                    <a:pt x="627" y="2890"/>
                    <a:pt x="630" y="2890"/>
                  </a:cubicBezTo>
                  <a:cubicBezTo>
                    <a:pt x="756" y="3084"/>
                    <a:pt x="949" y="3167"/>
                    <a:pt x="1152" y="3167"/>
                  </a:cubicBezTo>
                  <a:cubicBezTo>
                    <a:pt x="1526" y="3167"/>
                    <a:pt x="1931" y="2888"/>
                    <a:pt x="2010" y="2509"/>
                  </a:cubicBezTo>
                  <a:cubicBezTo>
                    <a:pt x="2137" y="1924"/>
                    <a:pt x="1693" y="1573"/>
                    <a:pt x="1196" y="1422"/>
                  </a:cubicBezTo>
                  <a:cubicBezTo>
                    <a:pt x="1742" y="1232"/>
                    <a:pt x="2006" y="388"/>
                    <a:pt x="1328" y="90"/>
                  </a:cubicBezTo>
                  <a:cubicBezTo>
                    <a:pt x="1186" y="29"/>
                    <a:pt x="1064" y="0"/>
                    <a:pt x="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659;p56">
              <a:extLst>
                <a:ext uri="{FF2B5EF4-FFF2-40B4-BE49-F238E27FC236}">
                  <a16:creationId xmlns:a16="http://schemas.microsoft.com/office/drawing/2014/main" id="{460576AA-77F9-4695-A4CF-555D32CAE238}"/>
                </a:ext>
              </a:extLst>
            </p:cNvPr>
            <p:cNvSpPr/>
            <p:nvPr/>
          </p:nvSpPr>
          <p:spPr>
            <a:xfrm>
              <a:off x="4295048" y="3744970"/>
              <a:ext cx="66647" cy="61710"/>
            </a:xfrm>
            <a:custGeom>
              <a:avLst/>
              <a:gdLst/>
              <a:ahLst/>
              <a:cxnLst/>
              <a:rect l="l" t="t" r="r" b="b"/>
              <a:pathLst>
                <a:path w="2592" h="2400" extrusionOk="0">
                  <a:moveTo>
                    <a:pt x="1682" y="0"/>
                  </a:moveTo>
                  <a:cubicBezTo>
                    <a:pt x="776" y="0"/>
                    <a:pt x="0" y="865"/>
                    <a:pt x="420" y="1767"/>
                  </a:cubicBezTo>
                  <a:cubicBezTo>
                    <a:pt x="611" y="2180"/>
                    <a:pt x="1075" y="2399"/>
                    <a:pt x="1534" y="2399"/>
                  </a:cubicBezTo>
                  <a:cubicBezTo>
                    <a:pt x="1944" y="2399"/>
                    <a:pt x="2350" y="2225"/>
                    <a:pt x="2557" y="1860"/>
                  </a:cubicBezTo>
                  <a:cubicBezTo>
                    <a:pt x="2592" y="1797"/>
                    <a:pt x="2538" y="1724"/>
                    <a:pt x="2475" y="1724"/>
                  </a:cubicBezTo>
                  <a:cubicBezTo>
                    <a:pt x="2460" y="1724"/>
                    <a:pt x="2445" y="1729"/>
                    <a:pt x="2430" y="1738"/>
                  </a:cubicBezTo>
                  <a:cubicBezTo>
                    <a:pt x="2127" y="1914"/>
                    <a:pt x="1908" y="2123"/>
                    <a:pt x="1537" y="2153"/>
                  </a:cubicBezTo>
                  <a:cubicBezTo>
                    <a:pt x="1505" y="2156"/>
                    <a:pt x="1474" y="2157"/>
                    <a:pt x="1442" y="2157"/>
                  </a:cubicBezTo>
                  <a:cubicBezTo>
                    <a:pt x="1107" y="2157"/>
                    <a:pt x="796" y="1991"/>
                    <a:pt x="644" y="1675"/>
                  </a:cubicBezTo>
                  <a:cubicBezTo>
                    <a:pt x="264" y="894"/>
                    <a:pt x="986" y="211"/>
                    <a:pt x="1742" y="182"/>
                  </a:cubicBezTo>
                  <a:cubicBezTo>
                    <a:pt x="1864" y="182"/>
                    <a:pt x="1864" y="2"/>
                    <a:pt x="1742" y="2"/>
                  </a:cubicBezTo>
                  <a:cubicBezTo>
                    <a:pt x="1722" y="1"/>
                    <a:pt x="1702" y="0"/>
                    <a:pt x="16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660;p56">
              <a:extLst>
                <a:ext uri="{FF2B5EF4-FFF2-40B4-BE49-F238E27FC236}">
                  <a16:creationId xmlns:a16="http://schemas.microsoft.com/office/drawing/2014/main" id="{49CBC6B5-34B2-40A7-ABA7-E6E9DFD5BB1F}"/>
                </a:ext>
              </a:extLst>
            </p:cNvPr>
            <p:cNvSpPr/>
            <p:nvPr/>
          </p:nvSpPr>
          <p:spPr>
            <a:xfrm>
              <a:off x="4138022" y="3789376"/>
              <a:ext cx="20467" cy="2931"/>
            </a:xfrm>
            <a:custGeom>
              <a:avLst/>
              <a:gdLst/>
              <a:ahLst/>
              <a:cxnLst/>
              <a:rect l="l" t="t" r="r" b="b"/>
              <a:pathLst>
                <a:path w="796" h="114" extrusionOk="0">
                  <a:moveTo>
                    <a:pt x="771" y="1"/>
                  </a:moveTo>
                  <a:cubicBezTo>
                    <a:pt x="769" y="1"/>
                    <a:pt x="768" y="1"/>
                    <a:pt x="767" y="1"/>
                  </a:cubicBezTo>
                  <a:cubicBezTo>
                    <a:pt x="523" y="21"/>
                    <a:pt x="274" y="45"/>
                    <a:pt x="30" y="70"/>
                  </a:cubicBezTo>
                  <a:cubicBezTo>
                    <a:pt x="1" y="70"/>
                    <a:pt x="1" y="113"/>
                    <a:pt x="30" y="113"/>
                  </a:cubicBezTo>
                  <a:cubicBezTo>
                    <a:pt x="274" y="94"/>
                    <a:pt x="518" y="74"/>
                    <a:pt x="767" y="50"/>
                  </a:cubicBezTo>
                  <a:cubicBezTo>
                    <a:pt x="794" y="45"/>
                    <a:pt x="796" y="1"/>
                    <a:pt x="7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661;p56">
              <a:extLst>
                <a:ext uri="{FF2B5EF4-FFF2-40B4-BE49-F238E27FC236}">
                  <a16:creationId xmlns:a16="http://schemas.microsoft.com/office/drawing/2014/main" id="{64A0600A-F02B-4DB1-B753-2625C8CEA0CC}"/>
                </a:ext>
              </a:extLst>
            </p:cNvPr>
            <p:cNvSpPr/>
            <p:nvPr/>
          </p:nvSpPr>
          <p:spPr>
            <a:xfrm>
              <a:off x="4160469" y="3690820"/>
              <a:ext cx="20673" cy="2263"/>
            </a:xfrm>
            <a:custGeom>
              <a:avLst/>
              <a:gdLst/>
              <a:ahLst/>
              <a:cxnLst/>
              <a:rect l="l" t="t" r="r" b="b"/>
              <a:pathLst>
                <a:path w="804" h="88" extrusionOk="0">
                  <a:moveTo>
                    <a:pt x="766" y="0"/>
                  </a:moveTo>
                  <a:cubicBezTo>
                    <a:pt x="765" y="0"/>
                    <a:pt x="763" y="0"/>
                    <a:pt x="762" y="0"/>
                  </a:cubicBezTo>
                  <a:cubicBezTo>
                    <a:pt x="577" y="26"/>
                    <a:pt x="392" y="38"/>
                    <a:pt x="208" y="38"/>
                  </a:cubicBezTo>
                  <a:cubicBezTo>
                    <a:pt x="148" y="38"/>
                    <a:pt x="89" y="37"/>
                    <a:pt x="30" y="35"/>
                  </a:cubicBezTo>
                  <a:cubicBezTo>
                    <a:pt x="1" y="35"/>
                    <a:pt x="1" y="79"/>
                    <a:pt x="30" y="79"/>
                  </a:cubicBezTo>
                  <a:cubicBezTo>
                    <a:pt x="104" y="84"/>
                    <a:pt x="179" y="87"/>
                    <a:pt x="253" y="87"/>
                  </a:cubicBezTo>
                  <a:cubicBezTo>
                    <a:pt x="427" y="87"/>
                    <a:pt x="600" y="72"/>
                    <a:pt x="772" y="44"/>
                  </a:cubicBezTo>
                  <a:cubicBezTo>
                    <a:pt x="804" y="40"/>
                    <a:pt x="792" y="0"/>
                    <a:pt x="7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662;p56">
              <a:extLst>
                <a:ext uri="{FF2B5EF4-FFF2-40B4-BE49-F238E27FC236}">
                  <a16:creationId xmlns:a16="http://schemas.microsoft.com/office/drawing/2014/main" id="{E9152A07-0E05-4730-B706-0534FDE83948}"/>
                </a:ext>
              </a:extLst>
            </p:cNvPr>
            <p:cNvSpPr/>
            <p:nvPr/>
          </p:nvSpPr>
          <p:spPr>
            <a:xfrm>
              <a:off x="4221562" y="3602137"/>
              <a:ext cx="22961" cy="2674"/>
            </a:xfrm>
            <a:custGeom>
              <a:avLst/>
              <a:gdLst/>
              <a:ahLst/>
              <a:cxnLst/>
              <a:rect l="l" t="t" r="r" b="b"/>
              <a:pathLst>
                <a:path w="893" h="104" extrusionOk="0">
                  <a:moveTo>
                    <a:pt x="44" y="1"/>
                  </a:moveTo>
                  <a:cubicBezTo>
                    <a:pt x="0" y="1"/>
                    <a:pt x="0" y="64"/>
                    <a:pt x="44" y="64"/>
                  </a:cubicBezTo>
                  <a:cubicBezTo>
                    <a:pt x="312" y="84"/>
                    <a:pt x="581" y="94"/>
                    <a:pt x="849" y="103"/>
                  </a:cubicBezTo>
                  <a:cubicBezTo>
                    <a:pt x="893" y="103"/>
                    <a:pt x="893" y="35"/>
                    <a:pt x="849" y="35"/>
                  </a:cubicBezTo>
                  <a:cubicBezTo>
                    <a:pt x="581" y="20"/>
                    <a:pt x="312" y="6"/>
                    <a:pt x="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663;p56">
              <a:extLst>
                <a:ext uri="{FF2B5EF4-FFF2-40B4-BE49-F238E27FC236}">
                  <a16:creationId xmlns:a16="http://schemas.microsoft.com/office/drawing/2014/main" id="{1E91141F-49A2-4625-AF98-8B504B9D3FB8}"/>
                </a:ext>
              </a:extLst>
            </p:cNvPr>
            <p:cNvSpPr/>
            <p:nvPr/>
          </p:nvSpPr>
          <p:spPr>
            <a:xfrm>
              <a:off x="4271984" y="3801306"/>
              <a:ext cx="23835" cy="2957"/>
            </a:xfrm>
            <a:custGeom>
              <a:avLst/>
              <a:gdLst/>
              <a:ahLst/>
              <a:cxnLst/>
              <a:rect l="l" t="t" r="r" b="b"/>
              <a:pathLst>
                <a:path w="927" h="115" extrusionOk="0">
                  <a:moveTo>
                    <a:pt x="40" y="0"/>
                  </a:moveTo>
                  <a:cubicBezTo>
                    <a:pt x="0" y="0"/>
                    <a:pt x="2" y="69"/>
                    <a:pt x="44" y="74"/>
                  </a:cubicBezTo>
                  <a:cubicBezTo>
                    <a:pt x="282" y="103"/>
                    <a:pt x="517" y="114"/>
                    <a:pt x="754" y="114"/>
                  </a:cubicBezTo>
                  <a:cubicBezTo>
                    <a:pt x="798" y="114"/>
                    <a:pt x="843" y="114"/>
                    <a:pt x="888" y="113"/>
                  </a:cubicBezTo>
                  <a:cubicBezTo>
                    <a:pt x="927" y="108"/>
                    <a:pt x="927" y="49"/>
                    <a:pt x="888" y="45"/>
                  </a:cubicBezTo>
                  <a:cubicBezTo>
                    <a:pt x="605" y="40"/>
                    <a:pt x="327" y="30"/>
                    <a:pt x="44" y="1"/>
                  </a:cubicBezTo>
                  <a:cubicBezTo>
                    <a:pt x="43" y="1"/>
                    <a:pt x="41" y="0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2311;p69">
            <a:extLst>
              <a:ext uri="{FF2B5EF4-FFF2-40B4-BE49-F238E27FC236}">
                <a16:creationId xmlns:a16="http://schemas.microsoft.com/office/drawing/2014/main" id="{0EDF14E7-05D4-4D44-9D01-3F8C8829317C}"/>
              </a:ext>
            </a:extLst>
          </p:cNvPr>
          <p:cNvGrpSpPr/>
          <p:nvPr/>
        </p:nvGrpSpPr>
        <p:grpSpPr>
          <a:xfrm>
            <a:off x="727859" y="114739"/>
            <a:ext cx="729473" cy="861088"/>
            <a:chOff x="3541011" y="1508594"/>
            <a:chExt cx="350166" cy="349434"/>
          </a:xfrm>
        </p:grpSpPr>
        <p:sp>
          <p:nvSpPr>
            <p:cNvPr id="157" name="Google Shape;12312;p69">
              <a:extLst>
                <a:ext uri="{FF2B5EF4-FFF2-40B4-BE49-F238E27FC236}">
                  <a16:creationId xmlns:a16="http://schemas.microsoft.com/office/drawing/2014/main" id="{0FAB4DD0-E29F-476E-A45B-98689F9ED76C}"/>
                </a:ext>
              </a:extLst>
            </p:cNvPr>
            <p:cNvSpPr/>
            <p:nvPr/>
          </p:nvSpPr>
          <p:spPr>
            <a:xfrm>
              <a:off x="3600879" y="1568270"/>
              <a:ext cx="230049" cy="289758"/>
            </a:xfrm>
            <a:custGeom>
              <a:avLst/>
              <a:gdLst/>
              <a:ahLst/>
              <a:cxnLst/>
              <a:rect l="l" t="t" r="r" b="b"/>
              <a:pathLst>
                <a:path w="7228" h="9104" extrusionOk="0">
                  <a:moveTo>
                    <a:pt x="3810" y="3781"/>
                  </a:moveTo>
                  <a:cubicBezTo>
                    <a:pt x="4001" y="3781"/>
                    <a:pt x="4156" y="3936"/>
                    <a:pt x="4156" y="4138"/>
                  </a:cubicBezTo>
                  <a:lnTo>
                    <a:pt x="4156" y="4472"/>
                  </a:lnTo>
                  <a:cubicBezTo>
                    <a:pt x="4144" y="4757"/>
                    <a:pt x="3906" y="4995"/>
                    <a:pt x="3632" y="4995"/>
                  </a:cubicBezTo>
                  <a:cubicBezTo>
                    <a:pt x="3334" y="4995"/>
                    <a:pt x="3108" y="4757"/>
                    <a:pt x="3108" y="4472"/>
                  </a:cubicBezTo>
                  <a:lnTo>
                    <a:pt x="3108" y="4138"/>
                  </a:lnTo>
                  <a:cubicBezTo>
                    <a:pt x="3108" y="3936"/>
                    <a:pt x="3275" y="3781"/>
                    <a:pt x="3465" y="3781"/>
                  </a:cubicBezTo>
                  <a:close/>
                  <a:moveTo>
                    <a:pt x="3787" y="5329"/>
                  </a:moveTo>
                  <a:lnTo>
                    <a:pt x="3787" y="5400"/>
                  </a:lnTo>
                  <a:cubicBezTo>
                    <a:pt x="3810" y="5460"/>
                    <a:pt x="3822" y="5519"/>
                    <a:pt x="3846" y="5567"/>
                  </a:cubicBezTo>
                  <a:lnTo>
                    <a:pt x="3632" y="5781"/>
                  </a:lnTo>
                  <a:lnTo>
                    <a:pt x="3596" y="5781"/>
                  </a:lnTo>
                  <a:lnTo>
                    <a:pt x="3370" y="5567"/>
                  </a:lnTo>
                  <a:cubicBezTo>
                    <a:pt x="3406" y="5519"/>
                    <a:pt x="3417" y="5460"/>
                    <a:pt x="3417" y="5400"/>
                  </a:cubicBezTo>
                  <a:lnTo>
                    <a:pt x="3417" y="5329"/>
                  </a:lnTo>
                  <a:close/>
                  <a:moveTo>
                    <a:pt x="3617" y="361"/>
                  </a:moveTo>
                  <a:cubicBezTo>
                    <a:pt x="4471" y="361"/>
                    <a:pt x="5286" y="670"/>
                    <a:pt x="5918" y="1257"/>
                  </a:cubicBezTo>
                  <a:cubicBezTo>
                    <a:pt x="6573" y="1888"/>
                    <a:pt x="6942" y="2733"/>
                    <a:pt x="6942" y="3638"/>
                  </a:cubicBezTo>
                  <a:cubicBezTo>
                    <a:pt x="6906" y="4281"/>
                    <a:pt x="6692" y="4936"/>
                    <a:pt x="6323" y="5484"/>
                  </a:cubicBezTo>
                  <a:cubicBezTo>
                    <a:pt x="5953" y="6019"/>
                    <a:pt x="5430" y="6436"/>
                    <a:pt x="4822" y="6674"/>
                  </a:cubicBezTo>
                  <a:cubicBezTo>
                    <a:pt x="4620" y="6758"/>
                    <a:pt x="4501" y="6948"/>
                    <a:pt x="4501" y="7139"/>
                  </a:cubicBezTo>
                  <a:lnTo>
                    <a:pt x="4501" y="7591"/>
                  </a:lnTo>
                  <a:cubicBezTo>
                    <a:pt x="4501" y="7662"/>
                    <a:pt x="4489" y="7722"/>
                    <a:pt x="4441" y="7781"/>
                  </a:cubicBezTo>
                  <a:lnTo>
                    <a:pt x="4287" y="8032"/>
                  </a:lnTo>
                  <a:cubicBezTo>
                    <a:pt x="4263" y="8043"/>
                    <a:pt x="4251" y="8079"/>
                    <a:pt x="4251" y="8091"/>
                  </a:cubicBezTo>
                  <a:lnTo>
                    <a:pt x="3025" y="8091"/>
                  </a:lnTo>
                  <a:cubicBezTo>
                    <a:pt x="3013" y="8079"/>
                    <a:pt x="3013" y="8043"/>
                    <a:pt x="3001" y="8032"/>
                  </a:cubicBezTo>
                  <a:lnTo>
                    <a:pt x="2834" y="7781"/>
                  </a:lnTo>
                  <a:cubicBezTo>
                    <a:pt x="2786" y="7722"/>
                    <a:pt x="2775" y="7651"/>
                    <a:pt x="2775" y="7591"/>
                  </a:cubicBezTo>
                  <a:lnTo>
                    <a:pt x="2775" y="6067"/>
                  </a:lnTo>
                  <a:cubicBezTo>
                    <a:pt x="2775" y="5996"/>
                    <a:pt x="2822" y="5936"/>
                    <a:pt x="2882" y="5900"/>
                  </a:cubicBezTo>
                  <a:lnTo>
                    <a:pt x="3167" y="5769"/>
                  </a:lnTo>
                  <a:lnTo>
                    <a:pt x="3417" y="6019"/>
                  </a:lnTo>
                  <a:cubicBezTo>
                    <a:pt x="3477" y="6079"/>
                    <a:pt x="3560" y="6127"/>
                    <a:pt x="3656" y="6127"/>
                  </a:cubicBezTo>
                  <a:cubicBezTo>
                    <a:pt x="3751" y="6127"/>
                    <a:pt x="3834" y="6103"/>
                    <a:pt x="3894" y="6019"/>
                  </a:cubicBezTo>
                  <a:lnTo>
                    <a:pt x="4144" y="5769"/>
                  </a:lnTo>
                  <a:lnTo>
                    <a:pt x="4429" y="5900"/>
                  </a:lnTo>
                  <a:cubicBezTo>
                    <a:pt x="4489" y="5936"/>
                    <a:pt x="4537" y="5996"/>
                    <a:pt x="4537" y="6067"/>
                  </a:cubicBezTo>
                  <a:lnTo>
                    <a:pt x="4537" y="6198"/>
                  </a:lnTo>
                  <a:cubicBezTo>
                    <a:pt x="4537" y="6293"/>
                    <a:pt x="4608" y="6365"/>
                    <a:pt x="4703" y="6365"/>
                  </a:cubicBezTo>
                  <a:cubicBezTo>
                    <a:pt x="4787" y="6365"/>
                    <a:pt x="4858" y="6293"/>
                    <a:pt x="4858" y="6198"/>
                  </a:cubicBezTo>
                  <a:lnTo>
                    <a:pt x="4858" y="6067"/>
                  </a:lnTo>
                  <a:cubicBezTo>
                    <a:pt x="4858" y="5877"/>
                    <a:pt x="4763" y="5698"/>
                    <a:pt x="4584" y="5626"/>
                  </a:cubicBezTo>
                  <a:lnTo>
                    <a:pt x="4179" y="5412"/>
                  </a:lnTo>
                  <a:lnTo>
                    <a:pt x="4179" y="5400"/>
                  </a:lnTo>
                  <a:lnTo>
                    <a:pt x="4179" y="5162"/>
                  </a:lnTo>
                  <a:cubicBezTo>
                    <a:pt x="4382" y="5007"/>
                    <a:pt x="4525" y="4757"/>
                    <a:pt x="4525" y="4472"/>
                  </a:cubicBezTo>
                  <a:lnTo>
                    <a:pt x="4525" y="4138"/>
                  </a:lnTo>
                  <a:cubicBezTo>
                    <a:pt x="4525" y="3757"/>
                    <a:pt x="4227" y="3448"/>
                    <a:pt x="3834" y="3448"/>
                  </a:cubicBezTo>
                  <a:lnTo>
                    <a:pt x="3489" y="3448"/>
                  </a:lnTo>
                  <a:cubicBezTo>
                    <a:pt x="3120" y="3448"/>
                    <a:pt x="2810" y="3745"/>
                    <a:pt x="2810" y="4138"/>
                  </a:cubicBezTo>
                  <a:lnTo>
                    <a:pt x="2810" y="4472"/>
                  </a:lnTo>
                  <a:cubicBezTo>
                    <a:pt x="2810" y="4757"/>
                    <a:pt x="2941" y="4995"/>
                    <a:pt x="3156" y="5162"/>
                  </a:cubicBezTo>
                  <a:lnTo>
                    <a:pt x="3156" y="5400"/>
                  </a:lnTo>
                  <a:lnTo>
                    <a:pt x="3156" y="5412"/>
                  </a:lnTo>
                  <a:lnTo>
                    <a:pt x="2751" y="5626"/>
                  </a:lnTo>
                  <a:cubicBezTo>
                    <a:pt x="2572" y="5710"/>
                    <a:pt x="2465" y="5877"/>
                    <a:pt x="2465" y="6067"/>
                  </a:cubicBezTo>
                  <a:lnTo>
                    <a:pt x="2465" y="6674"/>
                  </a:lnTo>
                  <a:cubicBezTo>
                    <a:pt x="1882" y="6460"/>
                    <a:pt x="1381" y="6055"/>
                    <a:pt x="1012" y="5567"/>
                  </a:cubicBezTo>
                  <a:cubicBezTo>
                    <a:pt x="572" y="4984"/>
                    <a:pt x="369" y="4281"/>
                    <a:pt x="381" y="3567"/>
                  </a:cubicBezTo>
                  <a:cubicBezTo>
                    <a:pt x="393" y="2745"/>
                    <a:pt x="727" y="1959"/>
                    <a:pt x="1310" y="1364"/>
                  </a:cubicBezTo>
                  <a:cubicBezTo>
                    <a:pt x="1882" y="769"/>
                    <a:pt x="2655" y="412"/>
                    <a:pt x="3477" y="364"/>
                  </a:cubicBezTo>
                  <a:cubicBezTo>
                    <a:pt x="3524" y="362"/>
                    <a:pt x="3571" y="361"/>
                    <a:pt x="3617" y="361"/>
                  </a:cubicBezTo>
                  <a:close/>
                  <a:moveTo>
                    <a:pt x="4144" y="8424"/>
                  </a:moveTo>
                  <a:lnTo>
                    <a:pt x="4144" y="8782"/>
                  </a:lnTo>
                  <a:lnTo>
                    <a:pt x="3108" y="8794"/>
                  </a:lnTo>
                  <a:cubicBezTo>
                    <a:pt x="3108" y="8794"/>
                    <a:pt x="3096" y="8794"/>
                    <a:pt x="3096" y="8782"/>
                  </a:cubicBezTo>
                  <a:lnTo>
                    <a:pt x="3096" y="8424"/>
                  </a:lnTo>
                  <a:close/>
                  <a:moveTo>
                    <a:pt x="3635" y="0"/>
                  </a:moveTo>
                  <a:cubicBezTo>
                    <a:pt x="3563" y="0"/>
                    <a:pt x="3490" y="2"/>
                    <a:pt x="3417" y="7"/>
                  </a:cubicBezTo>
                  <a:cubicBezTo>
                    <a:pt x="2513" y="54"/>
                    <a:pt x="1667" y="435"/>
                    <a:pt x="1024" y="1114"/>
                  </a:cubicBezTo>
                  <a:cubicBezTo>
                    <a:pt x="381" y="1769"/>
                    <a:pt x="24" y="2626"/>
                    <a:pt x="12" y="3531"/>
                  </a:cubicBezTo>
                  <a:cubicBezTo>
                    <a:pt x="0" y="4341"/>
                    <a:pt x="238" y="5103"/>
                    <a:pt x="691" y="5734"/>
                  </a:cubicBezTo>
                  <a:cubicBezTo>
                    <a:pt x="1131" y="6317"/>
                    <a:pt x="1739" y="6781"/>
                    <a:pt x="2405" y="7019"/>
                  </a:cubicBezTo>
                  <a:lnTo>
                    <a:pt x="2405" y="7603"/>
                  </a:lnTo>
                  <a:cubicBezTo>
                    <a:pt x="2405" y="7734"/>
                    <a:pt x="2453" y="7865"/>
                    <a:pt x="2524" y="7972"/>
                  </a:cubicBezTo>
                  <a:lnTo>
                    <a:pt x="2691" y="8222"/>
                  </a:lnTo>
                  <a:cubicBezTo>
                    <a:pt x="2739" y="8282"/>
                    <a:pt x="2751" y="8353"/>
                    <a:pt x="2751" y="8413"/>
                  </a:cubicBezTo>
                  <a:lnTo>
                    <a:pt x="2751" y="8770"/>
                  </a:lnTo>
                  <a:cubicBezTo>
                    <a:pt x="2751" y="8948"/>
                    <a:pt x="2894" y="9103"/>
                    <a:pt x="3072" y="9103"/>
                  </a:cubicBezTo>
                  <a:lnTo>
                    <a:pt x="4108" y="9103"/>
                  </a:lnTo>
                  <a:cubicBezTo>
                    <a:pt x="4287" y="9103"/>
                    <a:pt x="4429" y="8948"/>
                    <a:pt x="4429" y="8770"/>
                  </a:cubicBezTo>
                  <a:lnTo>
                    <a:pt x="4429" y="8413"/>
                  </a:lnTo>
                  <a:cubicBezTo>
                    <a:pt x="4429" y="8341"/>
                    <a:pt x="4441" y="8282"/>
                    <a:pt x="4489" y="8222"/>
                  </a:cubicBezTo>
                  <a:lnTo>
                    <a:pt x="4656" y="7972"/>
                  </a:lnTo>
                  <a:cubicBezTo>
                    <a:pt x="4727" y="7865"/>
                    <a:pt x="4775" y="7734"/>
                    <a:pt x="4775" y="7603"/>
                  </a:cubicBezTo>
                  <a:lnTo>
                    <a:pt x="4775" y="7150"/>
                  </a:lnTo>
                  <a:cubicBezTo>
                    <a:pt x="4775" y="7079"/>
                    <a:pt x="4822" y="7008"/>
                    <a:pt x="4894" y="6984"/>
                  </a:cubicBezTo>
                  <a:cubicBezTo>
                    <a:pt x="5561" y="6734"/>
                    <a:pt x="6132" y="6269"/>
                    <a:pt x="6549" y="5698"/>
                  </a:cubicBezTo>
                  <a:cubicBezTo>
                    <a:pt x="6966" y="5079"/>
                    <a:pt x="7180" y="4388"/>
                    <a:pt x="7180" y="3638"/>
                  </a:cubicBezTo>
                  <a:cubicBezTo>
                    <a:pt x="7227" y="2614"/>
                    <a:pt x="6823" y="1674"/>
                    <a:pt x="6096" y="995"/>
                  </a:cubicBezTo>
                  <a:cubicBezTo>
                    <a:pt x="5422" y="354"/>
                    <a:pt x="4564" y="0"/>
                    <a:pt x="36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158" name="Google Shape;12313;p69">
              <a:extLst>
                <a:ext uri="{FF2B5EF4-FFF2-40B4-BE49-F238E27FC236}">
                  <a16:creationId xmlns:a16="http://schemas.microsoft.com/office/drawing/2014/main" id="{A2E6C177-E8F3-4B04-B010-8B11A74616D0}"/>
                </a:ext>
              </a:extLst>
            </p:cNvPr>
            <p:cNvSpPr/>
            <p:nvPr/>
          </p:nvSpPr>
          <p:spPr>
            <a:xfrm>
              <a:off x="3541011" y="1677980"/>
              <a:ext cx="48919" cy="10630"/>
            </a:xfrm>
            <a:custGeom>
              <a:avLst/>
              <a:gdLst/>
              <a:ahLst/>
              <a:cxnLst/>
              <a:rect l="l" t="t" r="r" b="b"/>
              <a:pathLst>
                <a:path w="1537" h="334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369" y="334"/>
                  </a:lnTo>
                  <a:cubicBezTo>
                    <a:pt x="1465" y="334"/>
                    <a:pt x="1536" y="251"/>
                    <a:pt x="1536" y="167"/>
                  </a:cubicBezTo>
                  <a:cubicBezTo>
                    <a:pt x="1536" y="72"/>
                    <a:pt x="1465" y="1"/>
                    <a:pt x="136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9" name="Google Shape;12314;p69">
              <a:extLst>
                <a:ext uri="{FF2B5EF4-FFF2-40B4-BE49-F238E27FC236}">
                  <a16:creationId xmlns:a16="http://schemas.microsoft.com/office/drawing/2014/main" id="{5FA5DA59-A38B-469C-9FC8-1DC35AAF8FBB}"/>
                </a:ext>
              </a:extLst>
            </p:cNvPr>
            <p:cNvSpPr/>
            <p:nvPr/>
          </p:nvSpPr>
          <p:spPr>
            <a:xfrm>
              <a:off x="3842259" y="1677980"/>
              <a:ext cx="48919" cy="10630"/>
            </a:xfrm>
            <a:custGeom>
              <a:avLst/>
              <a:gdLst/>
              <a:ahLst/>
              <a:cxnLst/>
              <a:rect l="l" t="t" r="r" b="b"/>
              <a:pathLst>
                <a:path w="1537" h="334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1370" y="334"/>
                  </a:lnTo>
                  <a:cubicBezTo>
                    <a:pt x="1465" y="334"/>
                    <a:pt x="1537" y="251"/>
                    <a:pt x="1537" y="167"/>
                  </a:cubicBezTo>
                  <a:cubicBezTo>
                    <a:pt x="1537" y="72"/>
                    <a:pt x="1465" y="1"/>
                    <a:pt x="13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0" name="Google Shape;12315;p69">
              <a:extLst>
                <a:ext uri="{FF2B5EF4-FFF2-40B4-BE49-F238E27FC236}">
                  <a16:creationId xmlns:a16="http://schemas.microsoft.com/office/drawing/2014/main" id="{17679400-6984-45BD-B691-6A2131ABE58E}"/>
                </a:ext>
              </a:extLst>
            </p:cNvPr>
            <p:cNvSpPr/>
            <p:nvPr/>
          </p:nvSpPr>
          <p:spPr>
            <a:xfrm>
              <a:off x="3711161" y="1508594"/>
              <a:ext cx="10248" cy="48537"/>
            </a:xfrm>
            <a:custGeom>
              <a:avLst/>
              <a:gdLst/>
              <a:ahLst/>
              <a:cxnLst/>
              <a:rect l="l" t="t" r="r" b="b"/>
              <a:pathLst>
                <a:path w="322" h="1525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1370"/>
                  </a:lnTo>
                  <a:cubicBezTo>
                    <a:pt x="0" y="1453"/>
                    <a:pt x="72" y="1525"/>
                    <a:pt x="167" y="1525"/>
                  </a:cubicBezTo>
                  <a:cubicBezTo>
                    <a:pt x="250" y="1525"/>
                    <a:pt x="322" y="1453"/>
                    <a:pt x="322" y="1370"/>
                  </a:cubicBezTo>
                  <a:lnTo>
                    <a:pt x="322" y="155"/>
                  </a:lnTo>
                  <a:cubicBezTo>
                    <a:pt x="310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1" name="Google Shape;12316;p69">
              <a:extLst>
                <a:ext uri="{FF2B5EF4-FFF2-40B4-BE49-F238E27FC236}">
                  <a16:creationId xmlns:a16="http://schemas.microsoft.com/office/drawing/2014/main" id="{15E45AC6-9011-49EA-AFD6-FAEE6C093756}"/>
                </a:ext>
              </a:extLst>
            </p:cNvPr>
            <p:cNvSpPr/>
            <p:nvPr/>
          </p:nvSpPr>
          <p:spPr>
            <a:xfrm>
              <a:off x="3633470" y="1792018"/>
              <a:ext cx="22757" cy="29249"/>
            </a:xfrm>
            <a:custGeom>
              <a:avLst/>
              <a:gdLst/>
              <a:ahLst/>
              <a:cxnLst/>
              <a:rect l="l" t="t" r="r" b="b"/>
              <a:pathLst>
                <a:path w="715" h="919" extrusionOk="0">
                  <a:moveTo>
                    <a:pt x="525" y="1"/>
                  </a:moveTo>
                  <a:cubicBezTo>
                    <a:pt x="470" y="1"/>
                    <a:pt x="413" y="30"/>
                    <a:pt x="381" y="85"/>
                  </a:cubicBezTo>
                  <a:lnTo>
                    <a:pt x="48" y="680"/>
                  </a:lnTo>
                  <a:cubicBezTo>
                    <a:pt x="0" y="751"/>
                    <a:pt x="24" y="859"/>
                    <a:pt x="107" y="894"/>
                  </a:cubicBezTo>
                  <a:cubicBezTo>
                    <a:pt x="131" y="918"/>
                    <a:pt x="167" y="918"/>
                    <a:pt x="179" y="918"/>
                  </a:cubicBezTo>
                  <a:cubicBezTo>
                    <a:pt x="238" y="918"/>
                    <a:pt x="286" y="882"/>
                    <a:pt x="310" y="835"/>
                  </a:cubicBezTo>
                  <a:lnTo>
                    <a:pt x="655" y="240"/>
                  </a:lnTo>
                  <a:cubicBezTo>
                    <a:pt x="715" y="156"/>
                    <a:pt x="679" y="61"/>
                    <a:pt x="608" y="25"/>
                  </a:cubicBezTo>
                  <a:cubicBezTo>
                    <a:pt x="583" y="9"/>
                    <a:pt x="554" y="1"/>
                    <a:pt x="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2" name="Google Shape;12317;p69">
              <a:extLst>
                <a:ext uri="{FF2B5EF4-FFF2-40B4-BE49-F238E27FC236}">
                  <a16:creationId xmlns:a16="http://schemas.microsoft.com/office/drawing/2014/main" id="{B8020F00-3291-48A6-8157-517549F3091F}"/>
                </a:ext>
              </a:extLst>
            </p:cNvPr>
            <p:cNvSpPr/>
            <p:nvPr/>
          </p:nvSpPr>
          <p:spPr>
            <a:xfrm>
              <a:off x="3775962" y="1545195"/>
              <a:ext cx="22757" cy="28995"/>
            </a:xfrm>
            <a:custGeom>
              <a:avLst/>
              <a:gdLst/>
              <a:ahLst/>
              <a:cxnLst/>
              <a:rect l="l" t="t" r="r" b="b"/>
              <a:pathLst>
                <a:path w="715" h="911" extrusionOk="0">
                  <a:moveTo>
                    <a:pt x="534" y="1"/>
                  </a:moveTo>
                  <a:cubicBezTo>
                    <a:pt x="476" y="1"/>
                    <a:pt x="418" y="28"/>
                    <a:pt x="393" y="77"/>
                  </a:cubicBezTo>
                  <a:lnTo>
                    <a:pt x="48" y="672"/>
                  </a:lnTo>
                  <a:cubicBezTo>
                    <a:pt x="0" y="744"/>
                    <a:pt x="36" y="851"/>
                    <a:pt x="107" y="898"/>
                  </a:cubicBezTo>
                  <a:cubicBezTo>
                    <a:pt x="131" y="910"/>
                    <a:pt x="167" y="910"/>
                    <a:pt x="179" y="910"/>
                  </a:cubicBezTo>
                  <a:cubicBezTo>
                    <a:pt x="238" y="910"/>
                    <a:pt x="286" y="887"/>
                    <a:pt x="310" y="839"/>
                  </a:cubicBezTo>
                  <a:lnTo>
                    <a:pt x="655" y="244"/>
                  </a:lnTo>
                  <a:cubicBezTo>
                    <a:pt x="714" y="172"/>
                    <a:pt x="691" y="65"/>
                    <a:pt x="607" y="17"/>
                  </a:cubicBezTo>
                  <a:cubicBezTo>
                    <a:pt x="585" y="6"/>
                    <a:pt x="560" y="1"/>
                    <a:pt x="5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3" name="Google Shape;12318;p69">
              <a:extLst>
                <a:ext uri="{FF2B5EF4-FFF2-40B4-BE49-F238E27FC236}">
                  <a16:creationId xmlns:a16="http://schemas.microsoft.com/office/drawing/2014/main" id="{E1AF1D46-61AB-420E-BF61-A0B78098CD14}"/>
                </a:ext>
              </a:extLst>
            </p:cNvPr>
            <p:cNvSpPr/>
            <p:nvPr/>
          </p:nvSpPr>
          <p:spPr>
            <a:xfrm>
              <a:off x="3577390" y="160149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199" y="1"/>
                  </a:moveTo>
                  <a:cubicBezTo>
                    <a:pt x="141" y="1"/>
                    <a:pt x="80" y="33"/>
                    <a:pt x="48" y="82"/>
                  </a:cubicBezTo>
                  <a:cubicBezTo>
                    <a:pt x="0" y="153"/>
                    <a:pt x="36" y="261"/>
                    <a:pt x="107" y="308"/>
                  </a:cubicBezTo>
                  <a:lnTo>
                    <a:pt x="703" y="642"/>
                  </a:lnTo>
                  <a:cubicBezTo>
                    <a:pt x="738" y="665"/>
                    <a:pt x="762" y="665"/>
                    <a:pt x="774" y="665"/>
                  </a:cubicBezTo>
                  <a:cubicBezTo>
                    <a:pt x="834" y="665"/>
                    <a:pt x="881" y="630"/>
                    <a:pt x="917" y="594"/>
                  </a:cubicBezTo>
                  <a:cubicBezTo>
                    <a:pt x="976" y="499"/>
                    <a:pt x="941" y="415"/>
                    <a:pt x="869" y="368"/>
                  </a:cubicBezTo>
                  <a:lnTo>
                    <a:pt x="274" y="22"/>
                  </a:lnTo>
                  <a:cubicBezTo>
                    <a:pt x="252" y="7"/>
                    <a:pt x="226" y="1"/>
                    <a:pt x="1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4" name="Google Shape;12319;p69">
              <a:extLst>
                <a:ext uri="{FF2B5EF4-FFF2-40B4-BE49-F238E27FC236}">
                  <a16:creationId xmlns:a16="http://schemas.microsoft.com/office/drawing/2014/main" id="{30746D20-1A72-4CC0-883A-8C5003BB5EB5}"/>
                </a:ext>
              </a:extLst>
            </p:cNvPr>
            <p:cNvSpPr/>
            <p:nvPr/>
          </p:nvSpPr>
          <p:spPr>
            <a:xfrm>
              <a:off x="3823703" y="174360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199" y="1"/>
                  </a:moveTo>
                  <a:cubicBezTo>
                    <a:pt x="141" y="1"/>
                    <a:pt x="81" y="33"/>
                    <a:pt x="48" y="82"/>
                  </a:cubicBezTo>
                  <a:cubicBezTo>
                    <a:pt x="0" y="153"/>
                    <a:pt x="36" y="260"/>
                    <a:pt x="107" y="308"/>
                  </a:cubicBezTo>
                  <a:lnTo>
                    <a:pt x="703" y="641"/>
                  </a:lnTo>
                  <a:cubicBezTo>
                    <a:pt x="738" y="665"/>
                    <a:pt x="762" y="665"/>
                    <a:pt x="774" y="665"/>
                  </a:cubicBezTo>
                  <a:cubicBezTo>
                    <a:pt x="834" y="665"/>
                    <a:pt x="881" y="629"/>
                    <a:pt x="917" y="594"/>
                  </a:cubicBezTo>
                  <a:cubicBezTo>
                    <a:pt x="977" y="510"/>
                    <a:pt x="953" y="415"/>
                    <a:pt x="869" y="368"/>
                  </a:cubicBezTo>
                  <a:lnTo>
                    <a:pt x="274" y="22"/>
                  </a:lnTo>
                  <a:cubicBezTo>
                    <a:pt x="252" y="7"/>
                    <a:pt x="226" y="1"/>
                    <a:pt x="1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5" name="Google Shape;12320;p69">
              <a:extLst>
                <a:ext uri="{FF2B5EF4-FFF2-40B4-BE49-F238E27FC236}">
                  <a16:creationId xmlns:a16="http://schemas.microsoft.com/office/drawing/2014/main" id="{692B76BB-3B9B-4668-9E34-AACFD38F55AB}"/>
                </a:ext>
              </a:extLst>
            </p:cNvPr>
            <p:cNvSpPr/>
            <p:nvPr/>
          </p:nvSpPr>
          <p:spPr>
            <a:xfrm>
              <a:off x="3775962" y="1792018"/>
              <a:ext cx="22757" cy="29249"/>
            </a:xfrm>
            <a:custGeom>
              <a:avLst/>
              <a:gdLst/>
              <a:ahLst/>
              <a:cxnLst/>
              <a:rect l="l" t="t" r="r" b="b"/>
              <a:pathLst>
                <a:path w="715" h="919" extrusionOk="0">
                  <a:moveTo>
                    <a:pt x="190" y="1"/>
                  </a:moveTo>
                  <a:cubicBezTo>
                    <a:pt x="160" y="1"/>
                    <a:pt x="132" y="9"/>
                    <a:pt x="107" y="25"/>
                  </a:cubicBezTo>
                  <a:cubicBezTo>
                    <a:pt x="36" y="61"/>
                    <a:pt x="0" y="168"/>
                    <a:pt x="48" y="240"/>
                  </a:cubicBezTo>
                  <a:lnTo>
                    <a:pt x="393" y="835"/>
                  </a:lnTo>
                  <a:cubicBezTo>
                    <a:pt x="417" y="882"/>
                    <a:pt x="476" y="918"/>
                    <a:pt x="524" y="918"/>
                  </a:cubicBezTo>
                  <a:cubicBezTo>
                    <a:pt x="548" y="918"/>
                    <a:pt x="583" y="918"/>
                    <a:pt x="595" y="894"/>
                  </a:cubicBezTo>
                  <a:cubicBezTo>
                    <a:pt x="691" y="859"/>
                    <a:pt x="714" y="751"/>
                    <a:pt x="667" y="680"/>
                  </a:cubicBezTo>
                  <a:lnTo>
                    <a:pt x="333" y="85"/>
                  </a:lnTo>
                  <a:cubicBezTo>
                    <a:pt x="302" y="30"/>
                    <a:pt x="245" y="1"/>
                    <a:pt x="19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6" name="Google Shape;12321;p69">
              <a:extLst>
                <a:ext uri="{FF2B5EF4-FFF2-40B4-BE49-F238E27FC236}">
                  <a16:creationId xmlns:a16="http://schemas.microsoft.com/office/drawing/2014/main" id="{F86B91D0-A8F1-446A-95EF-C5774415D3E5}"/>
                </a:ext>
              </a:extLst>
            </p:cNvPr>
            <p:cNvSpPr/>
            <p:nvPr/>
          </p:nvSpPr>
          <p:spPr>
            <a:xfrm>
              <a:off x="3633470" y="1545195"/>
              <a:ext cx="22757" cy="28995"/>
            </a:xfrm>
            <a:custGeom>
              <a:avLst/>
              <a:gdLst/>
              <a:ahLst/>
              <a:cxnLst/>
              <a:rect l="l" t="t" r="r" b="b"/>
              <a:pathLst>
                <a:path w="715" h="911" extrusionOk="0">
                  <a:moveTo>
                    <a:pt x="181" y="1"/>
                  </a:moveTo>
                  <a:cubicBezTo>
                    <a:pt x="155" y="1"/>
                    <a:pt x="130" y="6"/>
                    <a:pt x="107" y="17"/>
                  </a:cubicBezTo>
                  <a:cubicBezTo>
                    <a:pt x="24" y="65"/>
                    <a:pt x="0" y="172"/>
                    <a:pt x="48" y="244"/>
                  </a:cubicBezTo>
                  <a:lnTo>
                    <a:pt x="381" y="839"/>
                  </a:lnTo>
                  <a:cubicBezTo>
                    <a:pt x="417" y="887"/>
                    <a:pt x="477" y="910"/>
                    <a:pt x="524" y="910"/>
                  </a:cubicBezTo>
                  <a:cubicBezTo>
                    <a:pt x="548" y="910"/>
                    <a:pt x="584" y="910"/>
                    <a:pt x="596" y="898"/>
                  </a:cubicBezTo>
                  <a:cubicBezTo>
                    <a:pt x="679" y="851"/>
                    <a:pt x="715" y="744"/>
                    <a:pt x="667" y="672"/>
                  </a:cubicBezTo>
                  <a:lnTo>
                    <a:pt x="322" y="77"/>
                  </a:lnTo>
                  <a:cubicBezTo>
                    <a:pt x="297" y="28"/>
                    <a:pt x="238" y="1"/>
                    <a:pt x="1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7" name="Google Shape;12322;p69">
              <a:extLst>
                <a:ext uri="{FF2B5EF4-FFF2-40B4-BE49-F238E27FC236}">
                  <a16:creationId xmlns:a16="http://schemas.microsoft.com/office/drawing/2014/main" id="{FEB36A0E-CC36-4206-A116-64658EAB7352}"/>
                </a:ext>
              </a:extLst>
            </p:cNvPr>
            <p:cNvSpPr/>
            <p:nvPr/>
          </p:nvSpPr>
          <p:spPr>
            <a:xfrm>
              <a:off x="3823703" y="160149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778" y="1"/>
                  </a:moveTo>
                  <a:cubicBezTo>
                    <a:pt x="751" y="1"/>
                    <a:pt x="725" y="7"/>
                    <a:pt x="703" y="22"/>
                  </a:cubicBezTo>
                  <a:lnTo>
                    <a:pt x="107" y="368"/>
                  </a:lnTo>
                  <a:cubicBezTo>
                    <a:pt x="36" y="415"/>
                    <a:pt x="0" y="511"/>
                    <a:pt x="48" y="594"/>
                  </a:cubicBezTo>
                  <a:cubicBezTo>
                    <a:pt x="84" y="630"/>
                    <a:pt x="143" y="665"/>
                    <a:pt x="179" y="665"/>
                  </a:cubicBezTo>
                  <a:cubicBezTo>
                    <a:pt x="215" y="665"/>
                    <a:pt x="238" y="665"/>
                    <a:pt x="262" y="653"/>
                  </a:cubicBezTo>
                  <a:lnTo>
                    <a:pt x="857" y="308"/>
                  </a:lnTo>
                  <a:cubicBezTo>
                    <a:pt x="953" y="249"/>
                    <a:pt x="977" y="153"/>
                    <a:pt x="929" y="82"/>
                  </a:cubicBezTo>
                  <a:cubicBezTo>
                    <a:pt x="896" y="33"/>
                    <a:pt x="836" y="1"/>
                    <a:pt x="7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8" name="Google Shape;12323;p69">
              <a:extLst>
                <a:ext uri="{FF2B5EF4-FFF2-40B4-BE49-F238E27FC236}">
                  <a16:creationId xmlns:a16="http://schemas.microsoft.com/office/drawing/2014/main" id="{B43EDB98-E2E9-4F97-99A1-D52CF8D31ECC}"/>
                </a:ext>
              </a:extLst>
            </p:cNvPr>
            <p:cNvSpPr/>
            <p:nvPr/>
          </p:nvSpPr>
          <p:spPr>
            <a:xfrm>
              <a:off x="3577390" y="174360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778" y="1"/>
                  </a:moveTo>
                  <a:cubicBezTo>
                    <a:pt x="751" y="1"/>
                    <a:pt x="725" y="7"/>
                    <a:pt x="703" y="22"/>
                  </a:cubicBezTo>
                  <a:lnTo>
                    <a:pt x="107" y="368"/>
                  </a:lnTo>
                  <a:cubicBezTo>
                    <a:pt x="36" y="415"/>
                    <a:pt x="0" y="510"/>
                    <a:pt x="48" y="594"/>
                  </a:cubicBezTo>
                  <a:cubicBezTo>
                    <a:pt x="84" y="629"/>
                    <a:pt x="143" y="665"/>
                    <a:pt x="179" y="665"/>
                  </a:cubicBezTo>
                  <a:cubicBezTo>
                    <a:pt x="214" y="665"/>
                    <a:pt x="238" y="665"/>
                    <a:pt x="262" y="653"/>
                  </a:cubicBezTo>
                  <a:lnTo>
                    <a:pt x="857" y="308"/>
                  </a:lnTo>
                  <a:cubicBezTo>
                    <a:pt x="941" y="260"/>
                    <a:pt x="976" y="153"/>
                    <a:pt x="929" y="82"/>
                  </a:cubicBezTo>
                  <a:cubicBezTo>
                    <a:pt x="896" y="33"/>
                    <a:pt x="835" y="1"/>
                    <a:pt x="7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9" name="Google Shape;12324;p69">
              <a:extLst>
                <a:ext uri="{FF2B5EF4-FFF2-40B4-BE49-F238E27FC236}">
                  <a16:creationId xmlns:a16="http://schemas.microsoft.com/office/drawing/2014/main" id="{6ECCD354-A996-4298-A29A-B6E45265C8AB}"/>
                </a:ext>
              </a:extLst>
            </p:cNvPr>
            <p:cNvSpPr/>
            <p:nvPr/>
          </p:nvSpPr>
          <p:spPr>
            <a:xfrm>
              <a:off x="3732358" y="1593032"/>
              <a:ext cx="71294" cy="62255"/>
            </a:xfrm>
            <a:custGeom>
              <a:avLst/>
              <a:gdLst/>
              <a:ahLst/>
              <a:cxnLst/>
              <a:rect l="l" t="t" r="r" b="b"/>
              <a:pathLst>
                <a:path w="2240" h="1956" extrusionOk="0">
                  <a:moveTo>
                    <a:pt x="186" y="1"/>
                  </a:moveTo>
                  <a:cubicBezTo>
                    <a:pt x="103" y="1"/>
                    <a:pt x="34" y="47"/>
                    <a:pt x="13" y="122"/>
                  </a:cubicBezTo>
                  <a:cubicBezTo>
                    <a:pt x="1" y="217"/>
                    <a:pt x="48" y="300"/>
                    <a:pt x="132" y="324"/>
                  </a:cubicBezTo>
                  <a:cubicBezTo>
                    <a:pt x="930" y="527"/>
                    <a:pt x="1584" y="1098"/>
                    <a:pt x="1894" y="1848"/>
                  </a:cubicBezTo>
                  <a:cubicBezTo>
                    <a:pt x="1918" y="1908"/>
                    <a:pt x="1977" y="1955"/>
                    <a:pt x="2037" y="1955"/>
                  </a:cubicBezTo>
                  <a:cubicBezTo>
                    <a:pt x="2061" y="1955"/>
                    <a:pt x="2084" y="1955"/>
                    <a:pt x="2096" y="1943"/>
                  </a:cubicBezTo>
                  <a:cubicBezTo>
                    <a:pt x="2192" y="1908"/>
                    <a:pt x="2239" y="1824"/>
                    <a:pt x="2192" y="1729"/>
                  </a:cubicBezTo>
                  <a:cubicBezTo>
                    <a:pt x="1846" y="884"/>
                    <a:pt x="1108" y="229"/>
                    <a:pt x="215" y="3"/>
                  </a:cubicBezTo>
                  <a:cubicBezTo>
                    <a:pt x="205" y="1"/>
                    <a:pt x="196" y="1"/>
                    <a:pt x="1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677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1"/>
          <p:cNvSpPr txBox="1">
            <a:spLocks noGrp="1"/>
          </p:cNvSpPr>
          <p:nvPr>
            <p:ph type="title"/>
          </p:nvPr>
        </p:nvSpPr>
        <p:spPr>
          <a:xfrm>
            <a:off x="2959636" y="1121727"/>
            <a:ext cx="3690964" cy="224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 dirty="0">
                <a:solidFill>
                  <a:schemeClr val="bg2"/>
                </a:solidFill>
              </a:rPr>
              <a:t>III.</a:t>
            </a:r>
            <a:br>
              <a:rPr lang="en" dirty="0"/>
            </a:br>
            <a:r>
              <a:rPr lang="e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củng cố</a:t>
            </a:r>
            <a:endParaRPr sz="4500" dirty="0">
              <a:solidFill>
                <a:srgbClr val="EA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8" name="Google Shape;438;p31"/>
          <p:cNvSpPr txBox="1">
            <a:spLocks noGrp="1"/>
          </p:cNvSpPr>
          <p:nvPr>
            <p:ph type="subTitle" idx="1"/>
          </p:nvPr>
        </p:nvSpPr>
        <p:spPr>
          <a:xfrm>
            <a:off x="2480101" y="3622951"/>
            <a:ext cx="41838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Hãy củng cố lại kiến thức nhé!</a:t>
            </a:r>
            <a:endParaRPr sz="2000" dirty="0"/>
          </a:p>
        </p:txBody>
      </p:sp>
      <p:grpSp>
        <p:nvGrpSpPr>
          <p:cNvPr id="439" name="Google Shape;439;p31"/>
          <p:cNvGrpSpPr/>
          <p:nvPr/>
        </p:nvGrpSpPr>
        <p:grpSpPr>
          <a:xfrm>
            <a:off x="646175" y="496497"/>
            <a:ext cx="8246370" cy="4015650"/>
            <a:chOff x="646175" y="496497"/>
            <a:chExt cx="8246370" cy="4015650"/>
          </a:xfrm>
        </p:grpSpPr>
        <p:sp>
          <p:nvSpPr>
            <p:cNvPr id="440" name="Google Shape;440;p31"/>
            <p:cNvSpPr/>
            <p:nvPr/>
          </p:nvSpPr>
          <p:spPr>
            <a:xfrm>
              <a:off x="8331075" y="30662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1"/>
            <p:cNvSpPr/>
            <p:nvPr/>
          </p:nvSpPr>
          <p:spPr>
            <a:xfrm>
              <a:off x="2037446" y="44134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1"/>
            <p:cNvSpPr/>
            <p:nvPr/>
          </p:nvSpPr>
          <p:spPr>
            <a:xfrm>
              <a:off x="4682315" y="58997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1"/>
            <p:cNvSpPr/>
            <p:nvPr/>
          </p:nvSpPr>
          <p:spPr>
            <a:xfrm>
              <a:off x="1078705" y="271460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1"/>
            <p:cNvSpPr/>
            <p:nvPr/>
          </p:nvSpPr>
          <p:spPr>
            <a:xfrm>
              <a:off x="6319091" y="19485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5272191" y="3953094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8" name="Google Shape;448;p31"/>
            <p:cNvGrpSpPr/>
            <p:nvPr/>
          </p:nvGrpSpPr>
          <p:grpSpPr>
            <a:xfrm>
              <a:off x="1836997" y="1601258"/>
              <a:ext cx="1435165" cy="1306440"/>
              <a:chOff x="1836997" y="1601258"/>
              <a:chExt cx="1435165" cy="1306440"/>
            </a:xfrm>
          </p:grpSpPr>
          <p:grpSp>
            <p:nvGrpSpPr>
              <p:cNvPr id="449" name="Google Shape;449;p31"/>
              <p:cNvGrpSpPr/>
              <p:nvPr/>
            </p:nvGrpSpPr>
            <p:grpSpPr>
              <a:xfrm rot="-989319">
                <a:off x="1943234" y="1755738"/>
                <a:ext cx="1222691" cy="925766"/>
                <a:chOff x="3331400" y="2458650"/>
                <a:chExt cx="761700" cy="576725"/>
              </a:xfrm>
            </p:grpSpPr>
            <p:sp>
              <p:nvSpPr>
                <p:cNvPr id="450" name="Google Shape;450;p31"/>
                <p:cNvSpPr/>
                <p:nvPr/>
              </p:nvSpPr>
              <p:spPr>
                <a:xfrm>
                  <a:off x="3736625" y="2986050"/>
                  <a:ext cx="19425" cy="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" h="355" extrusionOk="0">
                      <a:moveTo>
                        <a:pt x="752" y="160"/>
                      </a:moveTo>
                      <a:cubicBezTo>
                        <a:pt x="731" y="56"/>
                        <a:pt x="610" y="1"/>
                        <a:pt x="405" y="1"/>
                      </a:cubicBezTo>
                      <a:cubicBezTo>
                        <a:pt x="170" y="5"/>
                        <a:pt x="0" y="91"/>
                        <a:pt x="42" y="192"/>
                      </a:cubicBezTo>
                      <a:cubicBezTo>
                        <a:pt x="104" y="344"/>
                        <a:pt x="253" y="341"/>
                        <a:pt x="378" y="351"/>
                      </a:cubicBezTo>
                      <a:cubicBezTo>
                        <a:pt x="624" y="354"/>
                        <a:pt x="776" y="275"/>
                        <a:pt x="752" y="160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451;p31"/>
                <p:cNvSpPr/>
                <p:nvPr/>
              </p:nvSpPr>
              <p:spPr>
                <a:xfrm>
                  <a:off x="3331400" y="2458650"/>
                  <a:ext cx="761700" cy="57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68" h="23069" extrusionOk="0">
                      <a:moveTo>
                        <a:pt x="11612" y="21572"/>
                      </a:moveTo>
                      <a:cubicBezTo>
                        <a:pt x="12391" y="21770"/>
                        <a:pt x="13174" y="21967"/>
                        <a:pt x="13967" y="22123"/>
                      </a:cubicBezTo>
                      <a:cubicBezTo>
                        <a:pt x="14466" y="22224"/>
                        <a:pt x="14962" y="22331"/>
                        <a:pt x="15437" y="22510"/>
                      </a:cubicBezTo>
                      <a:cubicBezTo>
                        <a:pt x="15967" y="22715"/>
                        <a:pt x="16525" y="22788"/>
                        <a:pt x="17082" y="22854"/>
                      </a:cubicBezTo>
                      <a:cubicBezTo>
                        <a:pt x="17703" y="22926"/>
                        <a:pt x="18333" y="22961"/>
                        <a:pt x="18988" y="23068"/>
                      </a:cubicBezTo>
                      <a:cubicBezTo>
                        <a:pt x="19137" y="22791"/>
                        <a:pt x="19428" y="22670"/>
                        <a:pt x="19709" y="22539"/>
                      </a:cubicBezTo>
                      <a:cubicBezTo>
                        <a:pt x="20246" y="22289"/>
                        <a:pt x="20786" y="22043"/>
                        <a:pt x="21323" y="21794"/>
                      </a:cubicBezTo>
                      <a:cubicBezTo>
                        <a:pt x="21576" y="21676"/>
                        <a:pt x="21836" y="21568"/>
                        <a:pt x="22082" y="21440"/>
                      </a:cubicBezTo>
                      <a:cubicBezTo>
                        <a:pt x="22636" y="21143"/>
                        <a:pt x="23180" y="20837"/>
                        <a:pt x="23727" y="20532"/>
                      </a:cubicBezTo>
                      <a:cubicBezTo>
                        <a:pt x="23925" y="20422"/>
                        <a:pt x="24127" y="20311"/>
                        <a:pt x="24314" y="20186"/>
                      </a:cubicBezTo>
                      <a:cubicBezTo>
                        <a:pt x="24871" y="19805"/>
                        <a:pt x="25429" y="19424"/>
                        <a:pt x="25983" y="19032"/>
                      </a:cubicBezTo>
                      <a:cubicBezTo>
                        <a:pt x="26340" y="18783"/>
                        <a:pt x="26718" y="18571"/>
                        <a:pt x="27120" y="18394"/>
                      </a:cubicBezTo>
                      <a:cubicBezTo>
                        <a:pt x="27373" y="18284"/>
                        <a:pt x="27629" y="18162"/>
                        <a:pt x="27854" y="18007"/>
                      </a:cubicBezTo>
                      <a:cubicBezTo>
                        <a:pt x="28481" y="17570"/>
                        <a:pt x="29091" y="17113"/>
                        <a:pt x="29708" y="16665"/>
                      </a:cubicBezTo>
                      <a:cubicBezTo>
                        <a:pt x="29874" y="16544"/>
                        <a:pt x="30006" y="16395"/>
                        <a:pt x="30245" y="16374"/>
                      </a:cubicBezTo>
                      <a:cubicBezTo>
                        <a:pt x="30415" y="16361"/>
                        <a:pt x="30467" y="16149"/>
                        <a:pt x="30352" y="16014"/>
                      </a:cubicBezTo>
                      <a:cubicBezTo>
                        <a:pt x="30290" y="15934"/>
                        <a:pt x="30207" y="15869"/>
                        <a:pt x="30124" y="15806"/>
                      </a:cubicBezTo>
                      <a:cubicBezTo>
                        <a:pt x="29847" y="15592"/>
                        <a:pt x="29518" y="15474"/>
                        <a:pt x="29195" y="15342"/>
                      </a:cubicBezTo>
                      <a:cubicBezTo>
                        <a:pt x="28613" y="15106"/>
                        <a:pt x="28045" y="14839"/>
                        <a:pt x="27463" y="14601"/>
                      </a:cubicBezTo>
                      <a:cubicBezTo>
                        <a:pt x="26846" y="14348"/>
                        <a:pt x="26222" y="14119"/>
                        <a:pt x="25606" y="13876"/>
                      </a:cubicBezTo>
                      <a:cubicBezTo>
                        <a:pt x="25478" y="13825"/>
                        <a:pt x="25360" y="13748"/>
                        <a:pt x="25238" y="13679"/>
                      </a:cubicBezTo>
                      <a:cubicBezTo>
                        <a:pt x="24639" y="13326"/>
                        <a:pt x="24047" y="12968"/>
                        <a:pt x="23444" y="12615"/>
                      </a:cubicBezTo>
                      <a:cubicBezTo>
                        <a:pt x="23308" y="12539"/>
                        <a:pt x="23166" y="12449"/>
                        <a:pt x="23017" y="12421"/>
                      </a:cubicBezTo>
                      <a:cubicBezTo>
                        <a:pt x="22747" y="12376"/>
                        <a:pt x="22651" y="12203"/>
                        <a:pt x="22571" y="11981"/>
                      </a:cubicBezTo>
                      <a:cubicBezTo>
                        <a:pt x="22352" y="11392"/>
                        <a:pt x="22117" y="10810"/>
                        <a:pt x="21902" y="10221"/>
                      </a:cubicBezTo>
                      <a:cubicBezTo>
                        <a:pt x="21611" y="9424"/>
                        <a:pt x="21323" y="8620"/>
                        <a:pt x="21191" y="7782"/>
                      </a:cubicBezTo>
                      <a:cubicBezTo>
                        <a:pt x="21084" y="7078"/>
                        <a:pt x="20904" y="6392"/>
                        <a:pt x="20668" y="5717"/>
                      </a:cubicBezTo>
                      <a:cubicBezTo>
                        <a:pt x="20575" y="5447"/>
                        <a:pt x="20513" y="5162"/>
                        <a:pt x="20443" y="4886"/>
                      </a:cubicBezTo>
                      <a:cubicBezTo>
                        <a:pt x="20308" y="4358"/>
                        <a:pt x="20190" y="3829"/>
                        <a:pt x="20041" y="3309"/>
                      </a:cubicBezTo>
                      <a:cubicBezTo>
                        <a:pt x="19809" y="2495"/>
                        <a:pt x="19563" y="1684"/>
                        <a:pt x="19304" y="877"/>
                      </a:cubicBezTo>
                      <a:cubicBezTo>
                        <a:pt x="19234" y="655"/>
                        <a:pt x="19126" y="433"/>
                        <a:pt x="18998" y="239"/>
                      </a:cubicBezTo>
                      <a:cubicBezTo>
                        <a:pt x="18867" y="42"/>
                        <a:pt x="18666" y="0"/>
                        <a:pt x="18440" y="100"/>
                      </a:cubicBezTo>
                      <a:cubicBezTo>
                        <a:pt x="18285" y="173"/>
                        <a:pt x="18139" y="274"/>
                        <a:pt x="17990" y="364"/>
                      </a:cubicBezTo>
                      <a:cubicBezTo>
                        <a:pt x="17166" y="866"/>
                        <a:pt x="16534" y="1583"/>
                        <a:pt x="15853" y="2238"/>
                      </a:cubicBezTo>
                      <a:cubicBezTo>
                        <a:pt x="15453" y="2623"/>
                        <a:pt x="15045" y="2983"/>
                        <a:pt x="14567" y="3277"/>
                      </a:cubicBezTo>
                      <a:cubicBezTo>
                        <a:pt x="13974" y="3642"/>
                        <a:pt x="13413" y="4047"/>
                        <a:pt x="12921" y="4539"/>
                      </a:cubicBezTo>
                      <a:cubicBezTo>
                        <a:pt x="12138" y="5322"/>
                        <a:pt x="11258" y="5994"/>
                        <a:pt x="10347" y="6632"/>
                      </a:cubicBezTo>
                      <a:cubicBezTo>
                        <a:pt x="9623" y="7141"/>
                        <a:pt x="8909" y="7660"/>
                        <a:pt x="8223" y="8215"/>
                      </a:cubicBezTo>
                      <a:cubicBezTo>
                        <a:pt x="8078" y="8337"/>
                        <a:pt x="7925" y="8447"/>
                        <a:pt x="7797" y="8548"/>
                      </a:cubicBezTo>
                      <a:cubicBezTo>
                        <a:pt x="7710" y="8548"/>
                        <a:pt x="7658" y="8551"/>
                        <a:pt x="7603" y="8548"/>
                      </a:cubicBezTo>
                      <a:cubicBezTo>
                        <a:pt x="5392" y="8385"/>
                        <a:pt x="3178" y="8468"/>
                        <a:pt x="960" y="8465"/>
                      </a:cubicBezTo>
                      <a:cubicBezTo>
                        <a:pt x="767" y="8461"/>
                        <a:pt x="594" y="8499"/>
                        <a:pt x="413" y="8599"/>
                      </a:cubicBezTo>
                      <a:cubicBezTo>
                        <a:pt x="74" y="8790"/>
                        <a:pt x="1" y="8839"/>
                        <a:pt x="74" y="9178"/>
                      </a:cubicBezTo>
                      <a:cubicBezTo>
                        <a:pt x="140" y="9472"/>
                        <a:pt x="257" y="9757"/>
                        <a:pt x="386" y="10034"/>
                      </a:cubicBezTo>
                      <a:cubicBezTo>
                        <a:pt x="732" y="10775"/>
                        <a:pt x="1088" y="11510"/>
                        <a:pt x="1453" y="12241"/>
                      </a:cubicBezTo>
                      <a:cubicBezTo>
                        <a:pt x="1948" y="13249"/>
                        <a:pt x="2478" y="14244"/>
                        <a:pt x="3146" y="15162"/>
                      </a:cubicBezTo>
                      <a:cubicBezTo>
                        <a:pt x="3299" y="15367"/>
                        <a:pt x="3431" y="15588"/>
                        <a:pt x="3556" y="15813"/>
                      </a:cubicBezTo>
                      <a:cubicBezTo>
                        <a:pt x="4148" y="16887"/>
                        <a:pt x="4734" y="17965"/>
                        <a:pt x="5326" y="19043"/>
                      </a:cubicBezTo>
                      <a:cubicBezTo>
                        <a:pt x="5427" y="19219"/>
                        <a:pt x="5531" y="19396"/>
                        <a:pt x="5655" y="19558"/>
                      </a:cubicBezTo>
                      <a:cubicBezTo>
                        <a:pt x="5735" y="19666"/>
                        <a:pt x="5842" y="19766"/>
                        <a:pt x="5957" y="19833"/>
                      </a:cubicBezTo>
                      <a:cubicBezTo>
                        <a:pt x="6584" y="20182"/>
                        <a:pt x="7242" y="20452"/>
                        <a:pt x="7945" y="20626"/>
                      </a:cubicBezTo>
                      <a:cubicBezTo>
                        <a:pt x="9172" y="20927"/>
                        <a:pt x="10388" y="21263"/>
                        <a:pt x="11612" y="21572"/>
                      </a:cubicBezTo>
                      <a:close/>
                      <a:moveTo>
                        <a:pt x="18202" y="22473"/>
                      </a:moveTo>
                      <a:cubicBezTo>
                        <a:pt x="17522" y="22393"/>
                        <a:pt x="16843" y="22317"/>
                        <a:pt x="16164" y="22219"/>
                      </a:cubicBezTo>
                      <a:cubicBezTo>
                        <a:pt x="15960" y="22192"/>
                        <a:pt x="15762" y="22109"/>
                        <a:pt x="15565" y="22036"/>
                      </a:cubicBezTo>
                      <a:cubicBezTo>
                        <a:pt x="15118" y="21877"/>
                        <a:pt x="14660" y="21766"/>
                        <a:pt x="14196" y="21669"/>
                      </a:cubicBezTo>
                      <a:cubicBezTo>
                        <a:pt x="13354" y="21496"/>
                        <a:pt x="12519" y="21298"/>
                        <a:pt x="11684" y="21101"/>
                      </a:cubicBezTo>
                      <a:cubicBezTo>
                        <a:pt x="11206" y="20986"/>
                        <a:pt x="10731" y="20855"/>
                        <a:pt x="10260" y="20730"/>
                      </a:cubicBezTo>
                      <a:cubicBezTo>
                        <a:pt x="10177" y="20709"/>
                        <a:pt x="10097" y="20674"/>
                        <a:pt x="9965" y="20629"/>
                      </a:cubicBezTo>
                      <a:cubicBezTo>
                        <a:pt x="10312" y="19742"/>
                        <a:pt x="10627" y="18901"/>
                        <a:pt x="10971" y="18069"/>
                      </a:cubicBezTo>
                      <a:cubicBezTo>
                        <a:pt x="11134" y="17677"/>
                        <a:pt x="11351" y="17310"/>
                        <a:pt x="11542" y="16929"/>
                      </a:cubicBezTo>
                      <a:cubicBezTo>
                        <a:pt x="11805" y="16395"/>
                        <a:pt x="12055" y="15855"/>
                        <a:pt x="12325" y="15325"/>
                      </a:cubicBezTo>
                      <a:cubicBezTo>
                        <a:pt x="12717" y="14566"/>
                        <a:pt x="13122" y="13817"/>
                        <a:pt x="13524" y="13066"/>
                      </a:cubicBezTo>
                      <a:cubicBezTo>
                        <a:pt x="13691" y="12750"/>
                        <a:pt x="13857" y="12432"/>
                        <a:pt x="14023" y="12120"/>
                      </a:cubicBezTo>
                      <a:cubicBezTo>
                        <a:pt x="14054" y="12064"/>
                        <a:pt x="14099" y="12016"/>
                        <a:pt x="14130" y="11975"/>
                      </a:cubicBezTo>
                      <a:cubicBezTo>
                        <a:pt x="14175" y="11985"/>
                        <a:pt x="14199" y="11985"/>
                        <a:pt x="14206" y="11995"/>
                      </a:cubicBezTo>
                      <a:cubicBezTo>
                        <a:pt x="14529" y="12553"/>
                        <a:pt x="14871" y="13101"/>
                        <a:pt x="15069" y="13721"/>
                      </a:cubicBezTo>
                      <a:cubicBezTo>
                        <a:pt x="15236" y="14236"/>
                        <a:pt x="15468" y="14732"/>
                        <a:pt x="15661" y="15242"/>
                      </a:cubicBezTo>
                      <a:cubicBezTo>
                        <a:pt x="16011" y="16142"/>
                        <a:pt x="16396" y="17036"/>
                        <a:pt x="16697" y="17951"/>
                      </a:cubicBezTo>
                      <a:cubicBezTo>
                        <a:pt x="17009" y="18907"/>
                        <a:pt x="17391" y="19833"/>
                        <a:pt x="17793" y="20751"/>
                      </a:cubicBezTo>
                      <a:cubicBezTo>
                        <a:pt x="18001" y="21232"/>
                        <a:pt x="18181" y="21728"/>
                        <a:pt x="18371" y="22219"/>
                      </a:cubicBezTo>
                      <a:cubicBezTo>
                        <a:pt x="18396" y="22278"/>
                        <a:pt x="18396" y="22348"/>
                        <a:pt x="18410" y="22438"/>
                      </a:cubicBezTo>
                      <a:cubicBezTo>
                        <a:pt x="18330" y="22452"/>
                        <a:pt x="18264" y="22480"/>
                        <a:pt x="18202" y="22473"/>
                      </a:cubicBezTo>
                      <a:close/>
                      <a:moveTo>
                        <a:pt x="22813" y="14345"/>
                      </a:moveTo>
                      <a:cubicBezTo>
                        <a:pt x="22883" y="14524"/>
                        <a:pt x="22990" y="14628"/>
                        <a:pt x="23212" y="14577"/>
                      </a:cubicBezTo>
                      <a:cubicBezTo>
                        <a:pt x="23284" y="14559"/>
                        <a:pt x="23388" y="14573"/>
                        <a:pt x="23454" y="14611"/>
                      </a:cubicBezTo>
                      <a:cubicBezTo>
                        <a:pt x="23669" y="14743"/>
                        <a:pt x="23908" y="14781"/>
                        <a:pt x="24147" y="14843"/>
                      </a:cubicBezTo>
                      <a:cubicBezTo>
                        <a:pt x="24909" y="15041"/>
                        <a:pt x="25668" y="15252"/>
                        <a:pt x="26427" y="15460"/>
                      </a:cubicBezTo>
                      <a:cubicBezTo>
                        <a:pt x="26444" y="15463"/>
                        <a:pt x="26458" y="15474"/>
                        <a:pt x="26476" y="15477"/>
                      </a:cubicBezTo>
                      <a:cubicBezTo>
                        <a:pt x="27109" y="15619"/>
                        <a:pt x="27723" y="15810"/>
                        <a:pt x="28322" y="16063"/>
                      </a:cubicBezTo>
                      <a:cubicBezTo>
                        <a:pt x="28606" y="16184"/>
                        <a:pt x="28932" y="16208"/>
                        <a:pt x="29348" y="16302"/>
                      </a:cubicBezTo>
                      <a:cubicBezTo>
                        <a:pt x="29147" y="16465"/>
                        <a:pt x="29022" y="16579"/>
                        <a:pt x="28887" y="16676"/>
                      </a:cubicBezTo>
                      <a:cubicBezTo>
                        <a:pt x="28451" y="16995"/>
                        <a:pt x="28021" y="17313"/>
                        <a:pt x="27573" y="17615"/>
                      </a:cubicBezTo>
                      <a:cubicBezTo>
                        <a:pt x="27359" y="17757"/>
                        <a:pt x="27116" y="17861"/>
                        <a:pt x="26887" y="17983"/>
                      </a:cubicBezTo>
                      <a:cubicBezTo>
                        <a:pt x="26534" y="18173"/>
                        <a:pt x="26171" y="18343"/>
                        <a:pt x="25835" y="18557"/>
                      </a:cubicBezTo>
                      <a:cubicBezTo>
                        <a:pt x="25366" y="18852"/>
                        <a:pt x="24909" y="19171"/>
                        <a:pt x="24463" y="19496"/>
                      </a:cubicBezTo>
                      <a:cubicBezTo>
                        <a:pt x="24026" y="19815"/>
                        <a:pt x="23565" y="20089"/>
                        <a:pt x="23083" y="20342"/>
                      </a:cubicBezTo>
                      <a:cubicBezTo>
                        <a:pt x="22671" y="20560"/>
                        <a:pt x="22266" y="20799"/>
                        <a:pt x="21850" y="21021"/>
                      </a:cubicBezTo>
                      <a:cubicBezTo>
                        <a:pt x="21683" y="21114"/>
                        <a:pt x="21507" y="21194"/>
                        <a:pt x="21333" y="21274"/>
                      </a:cubicBezTo>
                      <a:cubicBezTo>
                        <a:pt x="20668" y="21579"/>
                        <a:pt x="20003" y="21883"/>
                        <a:pt x="19338" y="22185"/>
                      </a:cubicBezTo>
                      <a:cubicBezTo>
                        <a:pt x="19230" y="22237"/>
                        <a:pt x="19116" y="22275"/>
                        <a:pt x="18988" y="22323"/>
                      </a:cubicBezTo>
                      <a:cubicBezTo>
                        <a:pt x="18776" y="21949"/>
                        <a:pt x="18645" y="21565"/>
                        <a:pt x="18489" y="21191"/>
                      </a:cubicBezTo>
                      <a:cubicBezTo>
                        <a:pt x="18316" y="20768"/>
                        <a:pt x="18149" y="20342"/>
                        <a:pt x="17966" y="19919"/>
                      </a:cubicBezTo>
                      <a:cubicBezTo>
                        <a:pt x="17724" y="19358"/>
                        <a:pt x="17505" y="18789"/>
                        <a:pt x="17297" y="18215"/>
                      </a:cubicBezTo>
                      <a:cubicBezTo>
                        <a:pt x="16902" y="17113"/>
                        <a:pt x="16462" y="16028"/>
                        <a:pt x="16036" y="14937"/>
                      </a:cubicBezTo>
                      <a:cubicBezTo>
                        <a:pt x="15869" y="14507"/>
                        <a:pt x="15682" y="14088"/>
                        <a:pt x="15523" y="13662"/>
                      </a:cubicBezTo>
                      <a:cubicBezTo>
                        <a:pt x="15343" y="13180"/>
                        <a:pt x="15159" y="12709"/>
                        <a:pt x="14841" y="12293"/>
                      </a:cubicBezTo>
                      <a:cubicBezTo>
                        <a:pt x="14802" y="12245"/>
                        <a:pt x="14788" y="12178"/>
                        <a:pt x="14757" y="12106"/>
                      </a:cubicBezTo>
                      <a:cubicBezTo>
                        <a:pt x="15499" y="12099"/>
                        <a:pt x="16168" y="12317"/>
                        <a:pt x="16843" y="12466"/>
                      </a:cubicBezTo>
                      <a:cubicBezTo>
                        <a:pt x="17599" y="12629"/>
                        <a:pt x="18340" y="12837"/>
                        <a:pt x="19088" y="13027"/>
                      </a:cubicBezTo>
                      <a:cubicBezTo>
                        <a:pt x="19324" y="13086"/>
                        <a:pt x="19563" y="13142"/>
                        <a:pt x="19798" y="13211"/>
                      </a:cubicBezTo>
                      <a:cubicBezTo>
                        <a:pt x="20083" y="13294"/>
                        <a:pt x="20364" y="13398"/>
                        <a:pt x="20647" y="13485"/>
                      </a:cubicBezTo>
                      <a:cubicBezTo>
                        <a:pt x="21015" y="13596"/>
                        <a:pt x="21382" y="13707"/>
                        <a:pt x="21753" y="13814"/>
                      </a:cubicBezTo>
                      <a:cubicBezTo>
                        <a:pt x="22054" y="13900"/>
                        <a:pt x="22360" y="13984"/>
                        <a:pt x="22667" y="14070"/>
                      </a:cubicBezTo>
                      <a:cubicBezTo>
                        <a:pt x="22720" y="14167"/>
                        <a:pt x="22775" y="14254"/>
                        <a:pt x="22813" y="14345"/>
                      </a:cubicBezTo>
                      <a:close/>
                      <a:moveTo>
                        <a:pt x="18634" y="561"/>
                      </a:moveTo>
                      <a:cubicBezTo>
                        <a:pt x="18773" y="661"/>
                        <a:pt x="18797" y="814"/>
                        <a:pt x="18839" y="960"/>
                      </a:cubicBezTo>
                      <a:cubicBezTo>
                        <a:pt x="19096" y="1801"/>
                        <a:pt x="19358" y="2640"/>
                        <a:pt x="19601" y="3489"/>
                      </a:cubicBezTo>
                      <a:cubicBezTo>
                        <a:pt x="19750" y="4008"/>
                        <a:pt x="19854" y="4539"/>
                        <a:pt x="19985" y="5065"/>
                      </a:cubicBezTo>
                      <a:cubicBezTo>
                        <a:pt x="20044" y="5311"/>
                        <a:pt x="20104" y="5557"/>
                        <a:pt x="20183" y="5800"/>
                      </a:cubicBezTo>
                      <a:cubicBezTo>
                        <a:pt x="20430" y="6541"/>
                        <a:pt x="20602" y="7293"/>
                        <a:pt x="20727" y="8066"/>
                      </a:cubicBezTo>
                      <a:cubicBezTo>
                        <a:pt x="20804" y="8548"/>
                        <a:pt x="20935" y="9026"/>
                        <a:pt x="21098" y="9487"/>
                      </a:cubicBezTo>
                      <a:cubicBezTo>
                        <a:pt x="21437" y="10464"/>
                        <a:pt x="21815" y="11427"/>
                        <a:pt x="22176" y="12397"/>
                      </a:cubicBezTo>
                      <a:cubicBezTo>
                        <a:pt x="22310" y="12757"/>
                        <a:pt x="22446" y="13121"/>
                        <a:pt x="22574" y="13561"/>
                      </a:cubicBezTo>
                      <a:cubicBezTo>
                        <a:pt x="21604" y="13416"/>
                        <a:pt x="20807" y="13062"/>
                        <a:pt x="19941" y="12778"/>
                      </a:cubicBezTo>
                      <a:cubicBezTo>
                        <a:pt x="20069" y="12688"/>
                        <a:pt x="20169" y="12615"/>
                        <a:pt x="20318" y="12511"/>
                      </a:cubicBezTo>
                      <a:cubicBezTo>
                        <a:pt x="20163" y="12445"/>
                        <a:pt x="20059" y="12390"/>
                        <a:pt x="19948" y="12362"/>
                      </a:cubicBezTo>
                      <a:cubicBezTo>
                        <a:pt x="19539" y="12255"/>
                        <a:pt x="19539" y="12258"/>
                        <a:pt x="19265" y="12037"/>
                      </a:cubicBezTo>
                      <a:cubicBezTo>
                        <a:pt x="19037" y="12196"/>
                        <a:pt x="19220" y="12394"/>
                        <a:pt x="19241" y="12581"/>
                      </a:cubicBezTo>
                      <a:cubicBezTo>
                        <a:pt x="17945" y="12269"/>
                        <a:pt x="16670" y="11964"/>
                        <a:pt x="15378" y="11655"/>
                      </a:cubicBezTo>
                      <a:cubicBezTo>
                        <a:pt x="15266" y="11406"/>
                        <a:pt x="15333" y="11139"/>
                        <a:pt x="15370" y="10876"/>
                      </a:cubicBezTo>
                      <a:cubicBezTo>
                        <a:pt x="15381" y="10810"/>
                        <a:pt x="15409" y="10744"/>
                        <a:pt x="15433" y="10682"/>
                      </a:cubicBezTo>
                      <a:cubicBezTo>
                        <a:pt x="16008" y="9317"/>
                        <a:pt x="16313" y="7872"/>
                        <a:pt x="16788" y="6475"/>
                      </a:cubicBezTo>
                      <a:cubicBezTo>
                        <a:pt x="16895" y="6157"/>
                        <a:pt x="17009" y="5838"/>
                        <a:pt x="17110" y="5513"/>
                      </a:cubicBezTo>
                      <a:cubicBezTo>
                        <a:pt x="17255" y="5044"/>
                        <a:pt x="17418" y="4580"/>
                        <a:pt x="17529" y="4102"/>
                      </a:cubicBezTo>
                      <a:cubicBezTo>
                        <a:pt x="17647" y="3572"/>
                        <a:pt x="17803" y="3052"/>
                        <a:pt x="17983" y="2543"/>
                      </a:cubicBezTo>
                      <a:cubicBezTo>
                        <a:pt x="18181" y="1982"/>
                        <a:pt x="18319" y="1406"/>
                        <a:pt x="18381" y="818"/>
                      </a:cubicBezTo>
                      <a:cubicBezTo>
                        <a:pt x="18399" y="665"/>
                        <a:pt x="18451" y="557"/>
                        <a:pt x="18634" y="561"/>
                      </a:cubicBezTo>
                      <a:close/>
                      <a:moveTo>
                        <a:pt x="6730" y="10034"/>
                      </a:moveTo>
                      <a:cubicBezTo>
                        <a:pt x="7741" y="9220"/>
                        <a:pt x="8749" y="8409"/>
                        <a:pt x="9761" y="7598"/>
                      </a:cubicBezTo>
                      <a:cubicBezTo>
                        <a:pt x="9869" y="7512"/>
                        <a:pt x="9979" y="7422"/>
                        <a:pt x="10097" y="7352"/>
                      </a:cubicBezTo>
                      <a:cubicBezTo>
                        <a:pt x="10873" y="6885"/>
                        <a:pt x="11556" y="6299"/>
                        <a:pt x="12263" y="5741"/>
                      </a:cubicBezTo>
                      <a:cubicBezTo>
                        <a:pt x="12547" y="5516"/>
                        <a:pt x="12834" y="5287"/>
                        <a:pt x="13084" y="5031"/>
                      </a:cubicBezTo>
                      <a:cubicBezTo>
                        <a:pt x="13590" y="4507"/>
                        <a:pt x="14161" y="4061"/>
                        <a:pt x="14785" y="3680"/>
                      </a:cubicBezTo>
                      <a:cubicBezTo>
                        <a:pt x="15322" y="3354"/>
                        <a:pt x="15790" y="2956"/>
                        <a:pt x="16237" y="2519"/>
                      </a:cubicBezTo>
                      <a:cubicBezTo>
                        <a:pt x="16753" y="2017"/>
                        <a:pt x="17235" y="1476"/>
                        <a:pt x="17828" y="1046"/>
                      </a:cubicBezTo>
                      <a:cubicBezTo>
                        <a:pt x="17921" y="973"/>
                        <a:pt x="18028" y="915"/>
                        <a:pt x="18129" y="853"/>
                      </a:cubicBezTo>
                      <a:cubicBezTo>
                        <a:pt x="18156" y="897"/>
                        <a:pt x="18191" y="932"/>
                        <a:pt x="18184" y="949"/>
                      </a:cubicBezTo>
                      <a:cubicBezTo>
                        <a:pt x="17983" y="1472"/>
                        <a:pt x="17786" y="1992"/>
                        <a:pt x="17571" y="2508"/>
                      </a:cubicBezTo>
                      <a:cubicBezTo>
                        <a:pt x="17543" y="2578"/>
                        <a:pt x="17449" y="2620"/>
                        <a:pt x="17384" y="2674"/>
                      </a:cubicBezTo>
                      <a:cubicBezTo>
                        <a:pt x="17387" y="2799"/>
                        <a:pt x="17425" y="2935"/>
                        <a:pt x="17398" y="3056"/>
                      </a:cubicBezTo>
                      <a:cubicBezTo>
                        <a:pt x="17287" y="3534"/>
                        <a:pt x="17155" y="4005"/>
                        <a:pt x="17027" y="4480"/>
                      </a:cubicBezTo>
                      <a:cubicBezTo>
                        <a:pt x="16982" y="4643"/>
                        <a:pt x="16940" y="4809"/>
                        <a:pt x="16881" y="4965"/>
                      </a:cubicBezTo>
                      <a:cubicBezTo>
                        <a:pt x="16310" y="6458"/>
                        <a:pt x="15911" y="8000"/>
                        <a:pt x="15437" y="9517"/>
                      </a:cubicBezTo>
                      <a:cubicBezTo>
                        <a:pt x="15402" y="9632"/>
                        <a:pt x="15378" y="9750"/>
                        <a:pt x="15329" y="9857"/>
                      </a:cubicBezTo>
                      <a:cubicBezTo>
                        <a:pt x="15093" y="10384"/>
                        <a:pt x="14851" y="10910"/>
                        <a:pt x="14910" y="11510"/>
                      </a:cubicBezTo>
                      <a:cubicBezTo>
                        <a:pt x="14650" y="11593"/>
                        <a:pt x="14452" y="11521"/>
                        <a:pt x="14273" y="11430"/>
                      </a:cubicBezTo>
                      <a:cubicBezTo>
                        <a:pt x="14144" y="11364"/>
                        <a:pt x="14030" y="11333"/>
                        <a:pt x="13881" y="11337"/>
                      </a:cubicBezTo>
                      <a:cubicBezTo>
                        <a:pt x="13673" y="11337"/>
                        <a:pt x="13462" y="11299"/>
                        <a:pt x="13257" y="11254"/>
                      </a:cubicBezTo>
                      <a:cubicBezTo>
                        <a:pt x="12381" y="11060"/>
                        <a:pt x="11490" y="10977"/>
                        <a:pt x="10600" y="10886"/>
                      </a:cubicBezTo>
                      <a:cubicBezTo>
                        <a:pt x="9325" y="10761"/>
                        <a:pt x="8060" y="10585"/>
                        <a:pt x="6819" y="10259"/>
                      </a:cubicBezTo>
                      <a:cubicBezTo>
                        <a:pt x="6757" y="10242"/>
                        <a:pt x="6698" y="10208"/>
                        <a:pt x="6629" y="10173"/>
                      </a:cubicBezTo>
                      <a:cubicBezTo>
                        <a:pt x="6674" y="10110"/>
                        <a:pt x="6695" y="10062"/>
                        <a:pt x="6730" y="10034"/>
                      </a:cubicBezTo>
                      <a:close/>
                      <a:moveTo>
                        <a:pt x="4366" y="16270"/>
                      </a:moveTo>
                      <a:cubicBezTo>
                        <a:pt x="3680" y="15034"/>
                        <a:pt x="2786" y="13911"/>
                        <a:pt x="2169" y="12636"/>
                      </a:cubicBezTo>
                      <a:cubicBezTo>
                        <a:pt x="1945" y="12175"/>
                        <a:pt x="1729" y="11714"/>
                        <a:pt x="1508" y="11254"/>
                      </a:cubicBezTo>
                      <a:cubicBezTo>
                        <a:pt x="1275" y="10782"/>
                        <a:pt x="1033" y="10311"/>
                        <a:pt x="805" y="9837"/>
                      </a:cubicBezTo>
                      <a:cubicBezTo>
                        <a:pt x="742" y="9704"/>
                        <a:pt x="621" y="9584"/>
                        <a:pt x="683" y="9413"/>
                      </a:cubicBezTo>
                      <a:cubicBezTo>
                        <a:pt x="725" y="9421"/>
                        <a:pt x="767" y="9418"/>
                        <a:pt x="787" y="9434"/>
                      </a:cubicBezTo>
                      <a:cubicBezTo>
                        <a:pt x="1179" y="9784"/>
                        <a:pt x="1660" y="9923"/>
                        <a:pt x="2174" y="10003"/>
                      </a:cubicBezTo>
                      <a:cubicBezTo>
                        <a:pt x="3559" y="10221"/>
                        <a:pt x="4948" y="10432"/>
                        <a:pt x="6335" y="10657"/>
                      </a:cubicBezTo>
                      <a:cubicBezTo>
                        <a:pt x="6747" y="10723"/>
                        <a:pt x="7155" y="10835"/>
                        <a:pt x="7568" y="10907"/>
                      </a:cubicBezTo>
                      <a:cubicBezTo>
                        <a:pt x="8157" y="11014"/>
                        <a:pt x="8743" y="11126"/>
                        <a:pt x="9332" y="11205"/>
                      </a:cubicBezTo>
                      <a:cubicBezTo>
                        <a:pt x="10413" y="11347"/>
                        <a:pt x="11494" y="11462"/>
                        <a:pt x="12575" y="11593"/>
                      </a:cubicBezTo>
                      <a:cubicBezTo>
                        <a:pt x="12706" y="11610"/>
                        <a:pt x="12834" y="11659"/>
                        <a:pt x="13042" y="11718"/>
                      </a:cubicBezTo>
                      <a:cubicBezTo>
                        <a:pt x="12658" y="11946"/>
                        <a:pt x="12343" y="12123"/>
                        <a:pt x="12037" y="12317"/>
                      </a:cubicBezTo>
                      <a:cubicBezTo>
                        <a:pt x="11791" y="12477"/>
                        <a:pt x="11556" y="12656"/>
                        <a:pt x="11316" y="12823"/>
                      </a:cubicBezTo>
                      <a:cubicBezTo>
                        <a:pt x="11116" y="12962"/>
                        <a:pt x="10915" y="13097"/>
                        <a:pt x="10710" y="13229"/>
                      </a:cubicBezTo>
                      <a:cubicBezTo>
                        <a:pt x="10302" y="13492"/>
                        <a:pt x="9893" y="13752"/>
                        <a:pt x="9484" y="14012"/>
                      </a:cubicBezTo>
                      <a:cubicBezTo>
                        <a:pt x="9248" y="14161"/>
                        <a:pt x="9026" y="14337"/>
                        <a:pt x="8777" y="14455"/>
                      </a:cubicBezTo>
                      <a:cubicBezTo>
                        <a:pt x="7641" y="14989"/>
                        <a:pt x="6543" y="15599"/>
                        <a:pt x="5354" y="16024"/>
                      </a:cubicBezTo>
                      <a:cubicBezTo>
                        <a:pt x="5056" y="16128"/>
                        <a:pt x="4758" y="16226"/>
                        <a:pt x="4446" y="16329"/>
                      </a:cubicBezTo>
                      <a:cubicBezTo>
                        <a:pt x="4394" y="16291"/>
                        <a:pt x="4377" y="16285"/>
                        <a:pt x="4366" y="16270"/>
                      </a:cubicBezTo>
                      <a:close/>
                      <a:moveTo>
                        <a:pt x="6459" y="19614"/>
                      </a:moveTo>
                      <a:cubicBezTo>
                        <a:pt x="6189" y="19486"/>
                        <a:pt x="6012" y="19292"/>
                        <a:pt x="5877" y="19049"/>
                      </a:cubicBezTo>
                      <a:cubicBezTo>
                        <a:pt x="5586" y="18530"/>
                        <a:pt x="5305" y="18003"/>
                        <a:pt x="5022" y="17479"/>
                      </a:cubicBezTo>
                      <a:cubicBezTo>
                        <a:pt x="4883" y="17227"/>
                        <a:pt x="4751" y="16967"/>
                        <a:pt x="4602" y="16680"/>
                      </a:cubicBezTo>
                      <a:cubicBezTo>
                        <a:pt x="4685" y="16652"/>
                        <a:pt x="4758" y="16617"/>
                        <a:pt x="4834" y="16596"/>
                      </a:cubicBezTo>
                      <a:cubicBezTo>
                        <a:pt x="5521" y="16430"/>
                        <a:pt x="6161" y="16160"/>
                        <a:pt x="6795" y="15869"/>
                      </a:cubicBezTo>
                      <a:cubicBezTo>
                        <a:pt x="7398" y="15592"/>
                        <a:pt x="8001" y="15314"/>
                        <a:pt x="8590" y="15013"/>
                      </a:cubicBezTo>
                      <a:cubicBezTo>
                        <a:pt x="8992" y="14809"/>
                        <a:pt x="9373" y="14566"/>
                        <a:pt x="9757" y="14330"/>
                      </a:cubicBezTo>
                      <a:cubicBezTo>
                        <a:pt x="10038" y="14157"/>
                        <a:pt x="10302" y="13956"/>
                        <a:pt x="10586" y="13790"/>
                      </a:cubicBezTo>
                      <a:cubicBezTo>
                        <a:pt x="11019" y="13534"/>
                        <a:pt x="11438" y="13259"/>
                        <a:pt x="11840" y="12958"/>
                      </a:cubicBezTo>
                      <a:cubicBezTo>
                        <a:pt x="12339" y="12587"/>
                        <a:pt x="12883" y="12276"/>
                        <a:pt x="13513" y="12016"/>
                      </a:cubicBezTo>
                      <a:cubicBezTo>
                        <a:pt x="13507" y="12116"/>
                        <a:pt x="13524" y="12189"/>
                        <a:pt x="13496" y="12237"/>
                      </a:cubicBezTo>
                      <a:cubicBezTo>
                        <a:pt x="13208" y="12757"/>
                        <a:pt x="12914" y="13273"/>
                        <a:pt x="12605" y="13817"/>
                      </a:cubicBezTo>
                      <a:cubicBezTo>
                        <a:pt x="12266" y="13728"/>
                        <a:pt x="11937" y="13638"/>
                        <a:pt x="11628" y="13555"/>
                      </a:cubicBezTo>
                      <a:cubicBezTo>
                        <a:pt x="11535" y="13651"/>
                        <a:pt x="11587" y="13700"/>
                        <a:pt x="11642" y="13742"/>
                      </a:cubicBezTo>
                      <a:cubicBezTo>
                        <a:pt x="11874" y="13918"/>
                        <a:pt x="12162" y="13921"/>
                        <a:pt x="12474" y="13945"/>
                      </a:cubicBezTo>
                      <a:cubicBezTo>
                        <a:pt x="12405" y="14244"/>
                        <a:pt x="12231" y="14473"/>
                        <a:pt x="12100" y="14719"/>
                      </a:cubicBezTo>
                      <a:lnTo>
                        <a:pt x="12086" y="14719"/>
                      </a:lnTo>
                      <a:cubicBezTo>
                        <a:pt x="12090" y="14722"/>
                        <a:pt x="12093" y="14722"/>
                        <a:pt x="12096" y="14725"/>
                      </a:cubicBezTo>
                      <a:lnTo>
                        <a:pt x="12096" y="14725"/>
                      </a:lnTo>
                      <a:lnTo>
                        <a:pt x="12096" y="14725"/>
                      </a:lnTo>
                      <a:lnTo>
                        <a:pt x="12111" y="14715"/>
                      </a:lnTo>
                      <a:cubicBezTo>
                        <a:pt x="11788" y="15391"/>
                        <a:pt x="11483" y="16073"/>
                        <a:pt x="11144" y="16742"/>
                      </a:cubicBezTo>
                      <a:cubicBezTo>
                        <a:pt x="10620" y="17775"/>
                        <a:pt x="10163" y="18831"/>
                        <a:pt x="9775" y="19919"/>
                      </a:cubicBezTo>
                      <a:cubicBezTo>
                        <a:pt x="9702" y="20124"/>
                        <a:pt x="9633" y="20335"/>
                        <a:pt x="9456" y="20511"/>
                      </a:cubicBezTo>
                      <a:cubicBezTo>
                        <a:pt x="9356" y="20498"/>
                        <a:pt x="9252" y="20491"/>
                        <a:pt x="9154" y="20466"/>
                      </a:cubicBezTo>
                      <a:cubicBezTo>
                        <a:pt x="8611" y="20324"/>
                        <a:pt x="8070" y="20175"/>
                        <a:pt x="7530" y="20033"/>
                      </a:cubicBezTo>
                      <a:cubicBezTo>
                        <a:pt x="7155" y="19937"/>
                        <a:pt x="6809" y="19777"/>
                        <a:pt x="6459" y="196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452;p31"/>
                <p:cNvSpPr/>
                <p:nvPr/>
              </p:nvSpPr>
              <p:spPr>
                <a:xfrm>
                  <a:off x="3879625" y="2854575"/>
                  <a:ext cx="121900" cy="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6" h="472" extrusionOk="0">
                      <a:moveTo>
                        <a:pt x="125" y="264"/>
                      </a:moveTo>
                      <a:cubicBezTo>
                        <a:pt x="243" y="299"/>
                        <a:pt x="364" y="323"/>
                        <a:pt x="485" y="326"/>
                      </a:cubicBezTo>
                      <a:cubicBezTo>
                        <a:pt x="1522" y="379"/>
                        <a:pt x="2558" y="430"/>
                        <a:pt x="3594" y="462"/>
                      </a:cubicBezTo>
                      <a:cubicBezTo>
                        <a:pt x="3909" y="472"/>
                        <a:pt x="4224" y="420"/>
                        <a:pt x="4536" y="385"/>
                      </a:cubicBezTo>
                      <a:cubicBezTo>
                        <a:pt x="4630" y="374"/>
                        <a:pt x="4720" y="326"/>
                        <a:pt x="4875" y="275"/>
                      </a:cubicBezTo>
                      <a:cubicBezTo>
                        <a:pt x="4484" y="153"/>
                        <a:pt x="4152" y="142"/>
                        <a:pt x="3819" y="125"/>
                      </a:cubicBezTo>
                      <a:cubicBezTo>
                        <a:pt x="3327" y="104"/>
                        <a:pt x="2838" y="77"/>
                        <a:pt x="2346" y="56"/>
                      </a:cubicBezTo>
                      <a:cubicBezTo>
                        <a:pt x="1854" y="35"/>
                        <a:pt x="1362" y="11"/>
                        <a:pt x="870" y="4"/>
                      </a:cubicBezTo>
                      <a:cubicBezTo>
                        <a:pt x="589" y="0"/>
                        <a:pt x="312" y="28"/>
                        <a:pt x="25" y="42"/>
                      </a:cubicBezTo>
                      <a:cubicBezTo>
                        <a:pt x="1" y="205"/>
                        <a:pt x="66" y="246"/>
                        <a:pt x="125" y="264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" name="Google Shape;453;p31"/>
                <p:cNvSpPr/>
                <p:nvPr/>
              </p:nvSpPr>
              <p:spPr>
                <a:xfrm>
                  <a:off x="3889675" y="2892775"/>
                  <a:ext cx="82750" cy="1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0" h="486" extrusionOk="0">
                      <a:moveTo>
                        <a:pt x="236" y="11"/>
                      </a:moveTo>
                      <a:cubicBezTo>
                        <a:pt x="167" y="1"/>
                        <a:pt x="98" y="15"/>
                        <a:pt x="8" y="21"/>
                      </a:cubicBezTo>
                      <a:cubicBezTo>
                        <a:pt x="0" y="188"/>
                        <a:pt x="77" y="264"/>
                        <a:pt x="174" y="298"/>
                      </a:cubicBezTo>
                      <a:cubicBezTo>
                        <a:pt x="305" y="347"/>
                        <a:pt x="444" y="389"/>
                        <a:pt x="579" y="402"/>
                      </a:cubicBezTo>
                      <a:cubicBezTo>
                        <a:pt x="1352" y="485"/>
                        <a:pt x="2124" y="482"/>
                        <a:pt x="2897" y="440"/>
                      </a:cubicBezTo>
                      <a:cubicBezTo>
                        <a:pt x="3001" y="437"/>
                        <a:pt x="3112" y="413"/>
                        <a:pt x="3198" y="364"/>
                      </a:cubicBezTo>
                      <a:cubicBezTo>
                        <a:pt x="3254" y="333"/>
                        <a:pt x="3275" y="243"/>
                        <a:pt x="3309" y="177"/>
                      </a:cubicBezTo>
                      <a:cubicBezTo>
                        <a:pt x="3247" y="146"/>
                        <a:pt x="3216" y="119"/>
                        <a:pt x="3184" y="119"/>
                      </a:cubicBezTo>
                      <a:cubicBezTo>
                        <a:pt x="2201" y="60"/>
                        <a:pt x="1214" y="146"/>
                        <a:pt x="236" y="11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" name="Google Shape;454;p31"/>
                <p:cNvSpPr/>
                <p:nvPr/>
              </p:nvSpPr>
              <p:spPr>
                <a:xfrm>
                  <a:off x="3843675" y="2942675"/>
                  <a:ext cx="60850" cy="1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4" h="500" extrusionOk="0">
                      <a:moveTo>
                        <a:pt x="1941" y="56"/>
                      </a:moveTo>
                      <a:cubicBezTo>
                        <a:pt x="1698" y="73"/>
                        <a:pt x="1456" y="118"/>
                        <a:pt x="1210" y="128"/>
                      </a:cubicBezTo>
                      <a:cubicBezTo>
                        <a:pt x="881" y="143"/>
                        <a:pt x="548" y="149"/>
                        <a:pt x="222" y="52"/>
                      </a:cubicBezTo>
                      <a:cubicBezTo>
                        <a:pt x="174" y="39"/>
                        <a:pt x="77" y="83"/>
                        <a:pt x="49" y="128"/>
                      </a:cubicBezTo>
                      <a:cubicBezTo>
                        <a:pt x="1" y="208"/>
                        <a:pt x="49" y="295"/>
                        <a:pt x="136" y="333"/>
                      </a:cubicBezTo>
                      <a:cubicBezTo>
                        <a:pt x="247" y="381"/>
                        <a:pt x="364" y="434"/>
                        <a:pt x="482" y="444"/>
                      </a:cubicBezTo>
                      <a:cubicBezTo>
                        <a:pt x="1040" y="496"/>
                        <a:pt x="1602" y="499"/>
                        <a:pt x="2149" y="357"/>
                      </a:cubicBezTo>
                      <a:cubicBezTo>
                        <a:pt x="2243" y="333"/>
                        <a:pt x="2322" y="260"/>
                        <a:pt x="2433" y="194"/>
                      </a:cubicBezTo>
                      <a:cubicBezTo>
                        <a:pt x="2253" y="0"/>
                        <a:pt x="2090" y="45"/>
                        <a:pt x="1941" y="56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" name="Google Shape;455;p31"/>
                <p:cNvSpPr/>
                <p:nvPr/>
              </p:nvSpPr>
              <p:spPr>
                <a:xfrm>
                  <a:off x="3868025" y="2917725"/>
                  <a:ext cx="62200" cy="1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8" h="403" extrusionOk="0">
                      <a:moveTo>
                        <a:pt x="2124" y="7"/>
                      </a:moveTo>
                      <a:cubicBezTo>
                        <a:pt x="1497" y="10"/>
                        <a:pt x="866" y="21"/>
                        <a:pt x="239" y="31"/>
                      </a:cubicBezTo>
                      <a:cubicBezTo>
                        <a:pt x="191" y="31"/>
                        <a:pt x="146" y="59"/>
                        <a:pt x="1" y="104"/>
                      </a:cubicBezTo>
                      <a:cubicBezTo>
                        <a:pt x="149" y="181"/>
                        <a:pt x="204" y="226"/>
                        <a:pt x="267" y="239"/>
                      </a:cubicBezTo>
                      <a:cubicBezTo>
                        <a:pt x="939" y="402"/>
                        <a:pt x="1618" y="361"/>
                        <a:pt x="2301" y="316"/>
                      </a:cubicBezTo>
                      <a:cubicBezTo>
                        <a:pt x="2366" y="312"/>
                        <a:pt x="2429" y="232"/>
                        <a:pt x="2488" y="188"/>
                      </a:cubicBezTo>
                      <a:cubicBezTo>
                        <a:pt x="2412" y="0"/>
                        <a:pt x="2259" y="7"/>
                        <a:pt x="2124" y="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" name="Google Shape;456;p31"/>
                <p:cNvSpPr/>
                <p:nvPr/>
              </p:nvSpPr>
              <p:spPr>
                <a:xfrm>
                  <a:off x="3931775" y="2875550"/>
                  <a:ext cx="54350" cy="1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4" h="406" extrusionOk="0">
                      <a:moveTo>
                        <a:pt x="208" y="101"/>
                      </a:moveTo>
                      <a:cubicBezTo>
                        <a:pt x="132" y="101"/>
                        <a:pt x="32" y="93"/>
                        <a:pt x="0" y="201"/>
                      </a:cubicBezTo>
                      <a:cubicBezTo>
                        <a:pt x="541" y="405"/>
                        <a:pt x="1601" y="395"/>
                        <a:pt x="2173" y="132"/>
                      </a:cubicBezTo>
                      <a:cubicBezTo>
                        <a:pt x="1525" y="0"/>
                        <a:pt x="867" y="73"/>
                        <a:pt x="208" y="101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457;p31"/>
                <p:cNvSpPr/>
                <p:nvPr/>
              </p:nvSpPr>
              <p:spPr>
                <a:xfrm>
                  <a:off x="3837525" y="2963825"/>
                  <a:ext cx="24450" cy="1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479" extrusionOk="0">
                      <a:moveTo>
                        <a:pt x="860" y="135"/>
                      </a:moveTo>
                      <a:cubicBezTo>
                        <a:pt x="610" y="83"/>
                        <a:pt x="357" y="48"/>
                        <a:pt x="39" y="0"/>
                      </a:cubicBezTo>
                      <a:cubicBezTo>
                        <a:pt x="28" y="90"/>
                        <a:pt x="1" y="156"/>
                        <a:pt x="15" y="211"/>
                      </a:cubicBezTo>
                      <a:cubicBezTo>
                        <a:pt x="32" y="270"/>
                        <a:pt x="77" y="346"/>
                        <a:pt x="129" y="367"/>
                      </a:cubicBezTo>
                      <a:cubicBezTo>
                        <a:pt x="375" y="474"/>
                        <a:pt x="631" y="478"/>
                        <a:pt x="881" y="388"/>
                      </a:cubicBezTo>
                      <a:cubicBezTo>
                        <a:pt x="922" y="374"/>
                        <a:pt x="978" y="304"/>
                        <a:pt x="971" y="277"/>
                      </a:cubicBezTo>
                      <a:cubicBezTo>
                        <a:pt x="957" y="221"/>
                        <a:pt x="909" y="146"/>
                        <a:pt x="860" y="135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458;p31"/>
                <p:cNvSpPr/>
                <p:nvPr/>
              </p:nvSpPr>
              <p:spPr>
                <a:xfrm>
                  <a:off x="3650350" y="2687575"/>
                  <a:ext cx="41000" cy="1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0" h="594" extrusionOk="0">
                      <a:moveTo>
                        <a:pt x="184" y="344"/>
                      </a:moveTo>
                      <a:cubicBezTo>
                        <a:pt x="582" y="544"/>
                        <a:pt x="1012" y="593"/>
                        <a:pt x="1456" y="531"/>
                      </a:cubicBezTo>
                      <a:cubicBezTo>
                        <a:pt x="1486" y="523"/>
                        <a:pt x="1525" y="513"/>
                        <a:pt x="1549" y="493"/>
                      </a:cubicBezTo>
                      <a:cubicBezTo>
                        <a:pt x="1584" y="461"/>
                        <a:pt x="1632" y="419"/>
                        <a:pt x="1635" y="378"/>
                      </a:cubicBezTo>
                      <a:cubicBezTo>
                        <a:pt x="1639" y="340"/>
                        <a:pt x="1598" y="288"/>
                        <a:pt x="1563" y="264"/>
                      </a:cubicBezTo>
                      <a:cubicBezTo>
                        <a:pt x="1521" y="236"/>
                        <a:pt x="1466" y="215"/>
                        <a:pt x="1417" y="215"/>
                      </a:cubicBezTo>
                      <a:cubicBezTo>
                        <a:pt x="977" y="226"/>
                        <a:pt x="554" y="111"/>
                        <a:pt x="122" y="0"/>
                      </a:cubicBezTo>
                      <a:cubicBezTo>
                        <a:pt x="0" y="187"/>
                        <a:pt x="76" y="288"/>
                        <a:pt x="184" y="344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459;p31"/>
                <p:cNvSpPr/>
                <p:nvPr/>
              </p:nvSpPr>
              <p:spPr>
                <a:xfrm>
                  <a:off x="3635700" y="2713900"/>
                  <a:ext cx="52100" cy="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" h="302" extrusionOk="0">
                      <a:moveTo>
                        <a:pt x="1906" y="274"/>
                      </a:moveTo>
                      <a:cubicBezTo>
                        <a:pt x="1986" y="271"/>
                        <a:pt x="2083" y="243"/>
                        <a:pt x="2076" y="129"/>
                      </a:cubicBezTo>
                      <a:cubicBezTo>
                        <a:pt x="1643" y="1"/>
                        <a:pt x="860" y="1"/>
                        <a:pt x="1" y="139"/>
                      </a:cubicBezTo>
                      <a:cubicBezTo>
                        <a:pt x="271" y="284"/>
                        <a:pt x="468" y="274"/>
                        <a:pt x="645" y="281"/>
                      </a:cubicBezTo>
                      <a:cubicBezTo>
                        <a:pt x="1065" y="302"/>
                        <a:pt x="1487" y="284"/>
                        <a:pt x="1906" y="274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460;p31"/>
                <p:cNvSpPr/>
                <p:nvPr/>
              </p:nvSpPr>
              <p:spPr>
                <a:xfrm>
                  <a:off x="3658050" y="2666100"/>
                  <a:ext cx="36500" cy="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0" h="392" extrusionOk="0">
                      <a:moveTo>
                        <a:pt x="1109" y="305"/>
                      </a:moveTo>
                      <a:cubicBezTo>
                        <a:pt x="1248" y="301"/>
                        <a:pt x="1272" y="274"/>
                        <a:pt x="1459" y="101"/>
                      </a:cubicBezTo>
                      <a:cubicBezTo>
                        <a:pt x="1026" y="0"/>
                        <a:pt x="614" y="45"/>
                        <a:pt x="201" y="66"/>
                      </a:cubicBezTo>
                      <a:cubicBezTo>
                        <a:pt x="142" y="69"/>
                        <a:pt x="91" y="132"/>
                        <a:pt x="1" y="187"/>
                      </a:cubicBezTo>
                      <a:cubicBezTo>
                        <a:pt x="382" y="392"/>
                        <a:pt x="749" y="315"/>
                        <a:pt x="1109" y="305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461;p31"/>
                <p:cNvSpPr/>
                <p:nvPr/>
              </p:nvSpPr>
              <p:spPr>
                <a:xfrm>
                  <a:off x="3685425" y="2618275"/>
                  <a:ext cx="26875" cy="1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5" h="528" extrusionOk="0">
                      <a:moveTo>
                        <a:pt x="184" y="527"/>
                      </a:moveTo>
                      <a:cubicBezTo>
                        <a:pt x="486" y="506"/>
                        <a:pt x="773" y="451"/>
                        <a:pt x="998" y="236"/>
                      </a:cubicBezTo>
                      <a:cubicBezTo>
                        <a:pt x="1030" y="205"/>
                        <a:pt x="1036" y="150"/>
                        <a:pt x="1075" y="56"/>
                      </a:cubicBezTo>
                      <a:cubicBezTo>
                        <a:pt x="673" y="1"/>
                        <a:pt x="368" y="132"/>
                        <a:pt x="63" y="250"/>
                      </a:cubicBezTo>
                      <a:cubicBezTo>
                        <a:pt x="29" y="260"/>
                        <a:pt x="0" y="333"/>
                        <a:pt x="4" y="378"/>
                      </a:cubicBezTo>
                      <a:cubicBezTo>
                        <a:pt x="8" y="420"/>
                        <a:pt x="53" y="461"/>
                        <a:pt x="87" y="492"/>
                      </a:cubicBezTo>
                      <a:cubicBezTo>
                        <a:pt x="112" y="513"/>
                        <a:pt x="153" y="527"/>
                        <a:pt x="184" y="52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" name="Google Shape;462;p31"/>
                <p:cNvSpPr/>
                <p:nvPr/>
              </p:nvSpPr>
              <p:spPr>
                <a:xfrm>
                  <a:off x="3677800" y="2646075"/>
                  <a:ext cx="27050" cy="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2" h="378" extrusionOk="0">
                      <a:moveTo>
                        <a:pt x="101" y="292"/>
                      </a:moveTo>
                      <a:cubicBezTo>
                        <a:pt x="413" y="347"/>
                        <a:pt x="721" y="378"/>
                        <a:pt x="1082" y="174"/>
                      </a:cubicBezTo>
                      <a:cubicBezTo>
                        <a:pt x="704" y="0"/>
                        <a:pt x="392" y="50"/>
                        <a:pt x="80" y="77"/>
                      </a:cubicBezTo>
                      <a:cubicBezTo>
                        <a:pt x="49" y="80"/>
                        <a:pt x="1" y="149"/>
                        <a:pt x="4" y="184"/>
                      </a:cubicBezTo>
                      <a:cubicBezTo>
                        <a:pt x="11" y="223"/>
                        <a:pt x="59" y="282"/>
                        <a:pt x="101" y="292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463;p31"/>
                <p:cNvSpPr/>
                <p:nvPr/>
              </p:nvSpPr>
              <p:spPr>
                <a:xfrm>
                  <a:off x="3709750" y="2603200"/>
                  <a:ext cx="10525" cy="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" h="264" extrusionOk="0">
                      <a:moveTo>
                        <a:pt x="420" y="1"/>
                      </a:moveTo>
                      <a:cubicBezTo>
                        <a:pt x="265" y="18"/>
                        <a:pt x="137" y="32"/>
                        <a:pt x="1" y="46"/>
                      </a:cubicBezTo>
                      <a:cubicBezTo>
                        <a:pt x="95" y="264"/>
                        <a:pt x="209" y="250"/>
                        <a:pt x="420" y="1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464;p31"/>
                <p:cNvSpPr/>
                <p:nvPr/>
              </p:nvSpPr>
              <p:spPr>
                <a:xfrm>
                  <a:off x="3738875" y="2548450"/>
                  <a:ext cx="8075" cy="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271" extrusionOk="0">
                      <a:moveTo>
                        <a:pt x="136" y="247"/>
                      </a:moveTo>
                      <a:cubicBezTo>
                        <a:pt x="201" y="223"/>
                        <a:pt x="246" y="153"/>
                        <a:pt x="323" y="88"/>
                      </a:cubicBezTo>
                      <a:cubicBezTo>
                        <a:pt x="246" y="42"/>
                        <a:pt x="208" y="5"/>
                        <a:pt x="166" y="5"/>
                      </a:cubicBezTo>
                      <a:cubicBezTo>
                        <a:pt x="73" y="0"/>
                        <a:pt x="3" y="53"/>
                        <a:pt x="0" y="146"/>
                      </a:cubicBezTo>
                      <a:cubicBezTo>
                        <a:pt x="0" y="226"/>
                        <a:pt x="69" y="271"/>
                        <a:pt x="136" y="24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65;p31"/>
                <p:cNvSpPr/>
                <p:nvPr/>
              </p:nvSpPr>
              <p:spPr>
                <a:xfrm>
                  <a:off x="3724150" y="2582075"/>
                  <a:ext cx="5825" cy="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" h="215" extrusionOk="0">
                      <a:moveTo>
                        <a:pt x="218" y="132"/>
                      </a:moveTo>
                      <a:cubicBezTo>
                        <a:pt x="226" y="122"/>
                        <a:pt x="232" y="101"/>
                        <a:pt x="226" y="94"/>
                      </a:cubicBezTo>
                      <a:cubicBezTo>
                        <a:pt x="149" y="0"/>
                        <a:pt x="84" y="48"/>
                        <a:pt x="0" y="122"/>
                      </a:cubicBezTo>
                      <a:cubicBezTo>
                        <a:pt x="76" y="170"/>
                        <a:pt x="138" y="215"/>
                        <a:pt x="218" y="132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31"/>
                <p:cNvSpPr/>
                <p:nvPr/>
              </p:nvSpPr>
              <p:spPr>
                <a:xfrm>
                  <a:off x="3685425" y="2873375"/>
                  <a:ext cx="38150" cy="1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6" h="542" extrusionOk="0">
                      <a:moveTo>
                        <a:pt x="1396" y="333"/>
                      </a:moveTo>
                      <a:cubicBezTo>
                        <a:pt x="1428" y="323"/>
                        <a:pt x="1463" y="298"/>
                        <a:pt x="1476" y="271"/>
                      </a:cubicBezTo>
                      <a:cubicBezTo>
                        <a:pt x="1500" y="229"/>
                        <a:pt x="1525" y="174"/>
                        <a:pt x="1515" y="135"/>
                      </a:cubicBezTo>
                      <a:cubicBezTo>
                        <a:pt x="1505" y="94"/>
                        <a:pt x="1455" y="49"/>
                        <a:pt x="1414" y="28"/>
                      </a:cubicBezTo>
                      <a:cubicBezTo>
                        <a:pt x="1372" y="7"/>
                        <a:pt x="1313" y="1"/>
                        <a:pt x="1262" y="4"/>
                      </a:cubicBezTo>
                      <a:cubicBezTo>
                        <a:pt x="884" y="56"/>
                        <a:pt x="507" y="108"/>
                        <a:pt x="128" y="163"/>
                      </a:cubicBezTo>
                      <a:cubicBezTo>
                        <a:pt x="98" y="167"/>
                        <a:pt x="70" y="191"/>
                        <a:pt x="8" y="222"/>
                      </a:cubicBezTo>
                      <a:cubicBezTo>
                        <a:pt x="0" y="392"/>
                        <a:pt x="91" y="465"/>
                        <a:pt x="222" y="482"/>
                      </a:cubicBezTo>
                      <a:cubicBezTo>
                        <a:pt x="627" y="541"/>
                        <a:pt x="1016" y="461"/>
                        <a:pt x="1396" y="333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67;p31"/>
                <p:cNvSpPr/>
                <p:nvPr/>
              </p:nvSpPr>
              <p:spPr>
                <a:xfrm>
                  <a:off x="3694250" y="2893825"/>
                  <a:ext cx="39000" cy="1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0" h="423" extrusionOk="0">
                      <a:moveTo>
                        <a:pt x="1345" y="336"/>
                      </a:moveTo>
                      <a:cubicBezTo>
                        <a:pt x="1418" y="322"/>
                        <a:pt x="1467" y="208"/>
                        <a:pt x="1560" y="97"/>
                      </a:cubicBezTo>
                      <a:cubicBezTo>
                        <a:pt x="1384" y="66"/>
                        <a:pt x="1269" y="38"/>
                        <a:pt x="1155" y="31"/>
                      </a:cubicBezTo>
                      <a:cubicBezTo>
                        <a:pt x="860" y="18"/>
                        <a:pt x="565" y="14"/>
                        <a:pt x="271" y="7"/>
                      </a:cubicBezTo>
                      <a:cubicBezTo>
                        <a:pt x="219" y="7"/>
                        <a:pt x="164" y="0"/>
                        <a:pt x="119" y="18"/>
                      </a:cubicBezTo>
                      <a:cubicBezTo>
                        <a:pt x="77" y="35"/>
                        <a:pt x="29" y="77"/>
                        <a:pt x="15" y="114"/>
                      </a:cubicBezTo>
                      <a:cubicBezTo>
                        <a:pt x="1" y="156"/>
                        <a:pt x="18" y="215"/>
                        <a:pt x="42" y="250"/>
                      </a:cubicBezTo>
                      <a:cubicBezTo>
                        <a:pt x="70" y="288"/>
                        <a:pt x="119" y="329"/>
                        <a:pt x="164" y="339"/>
                      </a:cubicBezTo>
                      <a:cubicBezTo>
                        <a:pt x="555" y="413"/>
                        <a:pt x="954" y="423"/>
                        <a:pt x="1345" y="336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68;p31"/>
                <p:cNvSpPr/>
                <p:nvPr/>
              </p:nvSpPr>
              <p:spPr>
                <a:xfrm>
                  <a:off x="3673975" y="2828850"/>
                  <a:ext cx="31125" cy="1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5" h="406" extrusionOk="0">
                      <a:moveTo>
                        <a:pt x="1176" y="274"/>
                      </a:moveTo>
                      <a:cubicBezTo>
                        <a:pt x="1210" y="253"/>
                        <a:pt x="1245" y="191"/>
                        <a:pt x="1242" y="149"/>
                      </a:cubicBezTo>
                      <a:cubicBezTo>
                        <a:pt x="1238" y="108"/>
                        <a:pt x="1193" y="42"/>
                        <a:pt x="1155" y="39"/>
                      </a:cubicBezTo>
                      <a:cubicBezTo>
                        <a:pt x="1002" y="15"/>
                        <a:pt x="847" y="7"/>
                        <a:pt x="763" y="1"/>
                      </a:cubicBezTo>
                      <a:cubicBezTo>
                        <a:pt x="500" y="25"/>
                        <a:pt x="306" y="35"/>
                        <a:pt x="119" y="66"/>
                      </a:cubicBezTo>
                      <a:cubicBezTo>
                        <a:pt x="71" y="73"/>
                        <a:pt x="4" y="156"/>
                        <a:pt x="1" y="205"/>
                      </a:cubicBezTo>
                      <a:cubicBezTo>
                        <a:pt x="1" y="257"/>
                        <a:pt x="57" y="333"/>
                        <a:pt x="105" y="357"/>
                      </a:cubicBezTo>
                      <a:cubicBezTo>
                        <a:pt x="181" y="392"/>
                        <a:pt x="274" y="406"/>
                        <a:pt x="362" y="402"/>
                      </a:cubicBezTo>
                      <a:cubicBezTo>
                        <a:pt x="552" y="396"/>
                        <a:pt x="743" y="375"/>
                        <a:pt x="933" y="351"/>
                      </a:cubicBezTo>
                      <a:cubicBezTo>
                        <a:pt x="1016" y="340"/>
                        <a:pt x="1103" y="312"/>
                        <a:pt x="1176" y="274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69;p31"/>
                <p:cNvSpPr/>
                <p:nvPr/>
              </p:nvSpPr>
              <p:spPr>
                <a:xfrm>
                  <a:off x="3686300" y="2852325"/>
                  <a:ext cx="28600" cy="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4" h="441" extrusionOk="0">
                      <a:moveTo>
                        <a:pt x="0" y="104"/>
                      </a:moveTo>
                      <a:cubicBezTo>
                        <a:pt x="80" y="347"/>
                        <a:pt x="250" y="395"/>
                        <a:pt x="447" y="395"/>
                      </a:cubicBezTo>
                      <a:cubicBezTo>
                        <a:pt x="696" y="392"/>
                        <a:pt x="966" y="440"/>
                        <a:pt x="1144" y="157"/>
                      </a:cubicBezTo>
                      <a:cubicBezTo>
                        <a:pt x="755" y="0"/>
                        <a:pt x="395" y="0"/>
                        <a:pt x="0" y="104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70;p31"/>
                <p:cNvSpPr/>
                <p:nvPr/>
              </p:nvSpPr>
              <p:spPr>
                <a:xfrm>
                  <a:off x="3712525" y="2929325"/>
                  <a:ext cx="28000" cy="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441" extrusionOk="0">
                      <a:moveTo>
                        <a:pt x="992" y="316"/>
                      </a:moveTo>
                      <a:cubicBezTo>
                        <a:pt x="1054" y="288"/>
                        <a:pt x="1082" y="191"/>
                        <a:pt x="1120" y="129"/>
                      </a:cubicBezTo>
                      <a:cubicBezTo>
                        <a:pt x="964" y="0"/>
                        <a:pt x="801" y="56"/>
                        <a:pt x="649" y="45"/>
                      </a:cubicBezTo>
                      <a:cubicBezTo>
                        <a:pt x="479" y="32"/>
                        <a:pt x="306" y="15"/>
                        <a:pt x="133" y="15"/>
                      </a:cubicBezTo>
                      <a:cubicBezTo>
                        <a:pt x="95" y="11"/>
                        <a:pt x="36" y="53"/>
                        <a:pt x="18" y="87"/>
                      </a:cubicBezTo>
                      <a:cubicBezTo>
                        <a:pt x="1" y="125"/>
                        <a:pt x="11" y="188"/>
                        <a:pt x="32" y="226"/>
                      </a:cubicBezTo>
                      <a:cubicBezTo>
                        <a:pt x="53" y="271"/>
                        <a:pt x="95" y="320"/>
                        <a:pt x="136" y="333"/>
                      </a:cubicBezTo>
                      <a:cubicBezTo>
                        <a:pt x="424" y="420"/>
                        <a:pt x="715" y="440"/>
                        <a:pt x="992" y="316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71;p31"/>
                <p:cNvSpPr/>
                <p:nvPr/>
              </p:nvSpPr>
              <p:spPr>
                <a:xfrm>
                  <a:off x="3709600" y="2909750"/>
                  <a:ext cx="27300" cy="1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" h="406" extrusionOk="0">
                      <a:moveTo>
                        <a:pt x="987" y="326"/>
                      </a:moveTo>
                      <a:cubicBezTo>
                        <a:pt x="1029" y="316"/>
                        <a:pt x="1091" y="250"/>
                        <a:pt x="1085" y="222"/>
                      </a:cubicBezTo>
                      <a:cubicBezTo>
                        <a:pt x="1071" y="167"/>
                        <a:pt x="1026" y="84"/>
                        <a:pt x="981" y="77"/>
                      </a:cubicBezTo>
                      <a:cubicBezTo>
                        <a:pt x="672" y="22"/>
                        <a:pt x="360" y="1"/>
                        <a:pt x="63" y="70"/>
                      </a:cubicBezTo>
                      <a:cubicBezTo>
                        <a:pt x="0" y="209"/>
                        <a:pt x="55" y="299"/>
                        <a:pt x="163" y="329"/>
                      </a:cubicBezTo>
                      <a:cubicBezTo>
                        <a:pt x="437" y="403"/>
                        <a:pt x="714" y="406"/>
                        <a:pt x="987" y="326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72;p31"/>
                <p:cNvSpPr/>
                <p:nvPr/>
              </p:nvSpPr>
              <p:spPr>
                <a:xfrm>
                  <a:off x="3718675" y="2946225"/>
                  <a:ext cx="25775" cy="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375" extrusionOk="0">
                      <a:moveTo>
                        <a:pt x="978" y="188"/>
                      </a:moveTo>
                      <a:cubicBezTo>
                        <a:pt x="1030" y="87"/>
                        <a:pt x="832" y="7"/>
                        <a:pt x="434" y="1"/>
                      </a:cubicBezTo>
                      <a:cubicBezTo>
                        <a:pt x="396" y="4"/>
                        <a:pt x="274" y="1"/>
                        <a:pt x="157" y="28"/>
                      </a:cubicBezTo>
                      <a:cubicBezTo>
                        <a:pt x="101" y="42"/>
                        <a:pt x="29" y="101"/>
                        <a:pt x="18" y="149"/>
                      </a:cubicBezTo>
                      <a:cubicBezTo>
                        <a:pt x="1" y="242"/>
                        <a:pt x="81" y="302"/>
                        <a:pt x="167" y="316"/>
                      </a:cubicBezTo>
                      <a:cubicBezTo>
                        <a:pt x="285" y="336"/>
                        <a:pt x="407" y="351"/>
                        <a:pt x="524" y="346"/>
                      </a:cubicBezTo>
                      <a:cubicBezTo>
                        <a:pt x="690" y="340"/>
                        <a:pt x="885" y="375"/>
                        <a:pt x="978" y="188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473;p31"/>
                <p:cNvSpPr/>
                <p:nvPr/>
              </p:nvSpPr>
              <p:spPr>
                <a:xfrm>
                  <a:off x="3732375" y="2967025"/>
                  <a:ext cx="16550" cy="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" h="375" extrusionOk="0">
                      <a:moveTo>
                        <a:pt x="662" y="149"/>
                      </a:moveTo>
                      <a:cubicBezTo>
                        <a:pt x="361" y="0"/>
                        <a:pt x="361" y="0"/>
                        <a:pt x="1" y="152"/>
                      </a:cubicBezTo>
                      <a:cubicBezTo>
                        <a:pt x="101" y="322"/>
                        <a:pt x="150" y="371"/>
                        <a:pt x="236" y="371"/>
                      </a:cubicBezTo>
                      <a:cubicBezTo>
                        <a:pt x="420" y="374"/>
                        <a:pt x="583" y="333"/>
                        <a:pt x="662" y="149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474;p31"/>
                <p:cNvSpPr/>
                <p:nvPr/>
              </p:nvSpPr>
              <p:spPr>
                <a:xfrm>
                  <a:off x="3808775" y="2718575"/>
                  <a:ext cx="47400" cy="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6" h="659" extrusionOk="0">
                      <a:moveTo>
                        <a:pt x="150" y="8"/>
                      </a:moveTo>
                      <a:cubicBezTo>
                        <a:pt x="118" y="1"/>
                        <a:pt x="80" y="18"/>
                        <a:pt x="49" y="28"/>
                      </a:cubicBezTo>
                      <a:cubicBezTo>
                        <a:pt x="35" y="32"/>
                        <a:pt x="25" y="49"/>
                        <a:pt x="11" y="60"/>
                      </a:cubicBezTo>
                      <a:cubicBezTo>
                        <a:pt x="11" y="91"/>
                        <a:pt x="1" y="132"/>
                        <a:pt x="14" y="153"/>
                      </a:cubicBezTo>
                      <a:cubicBezTo>
                        <a:pt x="52" y="209"/>
                        <a:pt x="94" y="275"/>
                        <a:pt x="150" y="299"/>
                      </a:cubicBezTo>
                      <a:cubicBezTo>
                        <a:pt x="579" y="492"/>
                        <a:pt x="1026" y="625"/>
                        <a:pt x="1501" y="652"/>
                      </a:cubicBezTo>
                      <a:cubicBezTo>
                        <a:pt x="1632" y="659"/>
                        <a:pt x="1774" y="631"/>
                        <a:pt x="1896" y="420"/>
                      </a:cubicBezTo>
                      <a:cubicBezTo>
                        <a:pt x="1442" y="309"/>
                        <a:pt x="1023" y="206"/>
                        <a:pt x="607" y="108"/>
                      </a:cubicBezTo>
                      <a:cubicBezTo>
                        <a:pt x="454" y="70"/>
                        <a:pt x="302" y="35"/>
                        <a:pt x="150" y="8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475;p31"/>
                <p:cNvSpPr/>
                <p:nvPr/>
              </p:nvSpPr>
              <p:spPr>
                <a:xfrm>
                  <a:off x="3814300" y="2734000"/>
                  <a:ext cx="41875" cy="1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5" h="579" extrusionOk="0">
                      <a:moveTo>
                        <a:pt x="1335" y="229"/>
                      </a:moveTo>
                      <a:cubicBezTo>
                        <a:pt x="1131" y="191"/>
                        <a:pt x="923" y="174"/>
                        <a:pt x="719" y="136"/>
                      </a:cubicBezTo>
                      <a:cubicBezTo>
                        <a:pt x="503" y="97"/>
                        <a:pt x="292" y="42"/>
                        <a:pt x="92" y="0"/>
                      </a:cubicBezTo>
                      <a:cubicBezTo>
                        <a:pt x="1" y="118"/>
                        <a:pt x="29" y="212"/>
                        <a:pt x="112" y="285"/>
                      </a:cubicBezTo>
                      <a:cubicBezTo>
                        <a:pt x="175" y="337"/>
                        <a:pt x="254" y="392"/>
                        <a:pt x="334" y="403"/>
                      </a:cubicBezTo>
                      <a:cubicBezTo>
                        <a:pt x="708" y="468"/>
                        <a:pt x="1085" y="524"/>
                        <a:pt x="1464" y="572"/>
                      </a:cubicBezTo>
                      <a:cubicBezTo>
                        <a:pt x="1518" y="579"/>
                        <a:pt x="1584" y="534"/>
                        <a:pt x="1675" y="499"/>
                      </a:cubicBezTo>
                      <a:cubicBezTo>
                        <a:pt x="1612" y="285"/>
                        <a:pt x="1470" y="257"/>
                        <a:pt x="1335" y="229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" name="Google Shape;476;p31"/>
                <p:cNvSpPr/>
                <p:nvPr/>
              </p:nvSpPr>
              <p:spPr>
                <a:xfrm>
                  <a:off x="3807125" y="2690700"/>
                  <a:ext cx="40825" cy="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3" h="514" extrusionOk="0">
                      <a:moveTo>
                        <a:pt x="56" y="277"/>
                      </a:moveTo>
                      <a:cubicBezTo>
                        <a:pt x="104" y="336"/>
                        <a:pt x="198" y="381"/>
                        <a:pt x="278" y="392"/>
                      </a:cubicBezTo>
                      <a:cubicBezTo>
                        <a:pt x="704" y="447"/>
                        <a:pt x="1134" y="513"/>
                        <a:pt x="1570" y="451"/>
                      </a:cubicBezTo>
                      <a:cubicBezTo>
                        <a:pt x="1588" y="447"/>
                        <a:pt x="1598" y="402"/>
                        <a:pt x="1633" y="343"/>
                      </a:cubicBezTo>
                      <a:cubicBezTo>
                        <a:pt x="1164" y="21"/>
                        <a:pt x="600" y="142"/>
                        <a:pt x="0" y="0"/>
                      </a:cubicBezTo>
                      <a:cubicBezTo>
                        <a:pt x="25" y="136"/>
                        <a:pt x="14" y="229"/>
                        <a:pt x="56" y="27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477;p31"/>
                <p:cNvSpPr/>
                <p:nvPr/>
              </p:nvSpPr>
              <p:spPr>
                <a:xfrm>
                  <a:off x="3803750" y="2670075"/>
                  <a:ext cx="38725" cy="1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9" h="479" extrusionOk="0">
                      <a:moveTo>
                        <a:pt x="863" y="97"/>
                      </a:moveTo>
                      <a:cubicBezTo>
                        <a:pt x="776" y="87"/>
                        <a:pt x="690" y="83"/>
                        <a:pt x="603" y="70"/>
                      </a:cubicBezTo>
                      <a:cubicBezTo>
                        <a:pt x="499" y="52"/>
                        <a:pt x="399" y="14"/>
                        <a:pt x="295" y="8"/>
                      </a:cubicBezTo>
                      <a:cubicBezTo>
                        <a:pt x="218" y="0"/>
                        <a:pt x="135" y="25"/>
                        <a:pt x="0" y="38"/>
                      </a:cubicBezTo>
                      <a:cubicBezTo>
                        <a:pt x="80" y="156"/>
                        <a:pt x="114" y="275"/>
                        <a:pt x="188" y="302"/>
                      </a:cubicBezTo>
                      <a:cubicBezTo>
                        <a:pt x="603" y="472"/>
                        <a:pt x="1022" y="478"/>
                        <a:pt x="1549" y="243"/>
                      </a:cubicBezTo>
                      <a:cubicBezTo>
                        <a:pt x="1341" y="187"/>
                        <a:pt x="1258" y="160"/>
                        <a:pt x="1175" y="146"/>
                      </a:cubicBezTo>
                      <a:cubicBezTo>
                        <a:pt x="1071" y="125"/>
                        <a:pt x="967" y="112"/>
                        <a:pt x="863" y="9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" name="Google Shape;478;p31"/>
                <p:cNvSpPr/>
                <p:nvPr/>
              </p:nvSpPr>
              <p:spPr>
                <a:xfrm>
                  <a:off x="3803150" y="2644700"/>
                  <a:ext cx="31525" cy="1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1" h="486" extrusionOk="0">
                      <a:moveTo>
                        <a:pt x="173" y="7"/>
                      </a:moveTo>
                      <a:cubicBezTo>
                        <a:pt x="159" y="4"/>
                        <a:pt x="138" y="1"/>
                        <a:pt x="125" y="11"/>
                      </a:cubicBezTo>
                      <a:cubicBezTo>
                        <a:pt x="83" y="31"/>
                        <a:pt x="24" y="55"/>
                        <a:pt x="14" y="90"/>
                      </a:cubicBezTo>
                      <a:cubicBezTo>
                        <a:pt x="0" y="129"/>
                        <a:pt x="24" y="184"/>
                        <a:pt x="42" y="225"/>
                      </a:cubicBezTo>
                      <a:cubicBezTo>
                        <a:pt x="55" y="253"/>
                        <a:pt x="83" y="284"/>
                        <a:pt x="111" y="298"/>
                      </a:cubicBezTo>
                      <a:cubicBezTo>
                        <a:pt x="471" y="458"/>
                        <a:pt x="835" y="485"/>
                        <a:pt x="1203" y="316"/>
                      </a:cubicBezTo>
                      <a:cubicBezTo>
                        <a:pt x="1227" y="305"/>
                        <a:pt x="1234" y="263"/>
                        <a:pt x="1261" y="208"/>
                      </a:cubicBezTo>
                      <a:cubicBezTo>
                        <a:pt x="1174" y="167"/>
                        <a:pt x="1088" y="105"/>
                        <a:pt x="998" y="90"/>
                      </a:cubicBezTo>
                      <a:cubicBezTo>
                        <a:pt x="725" y="52"/>
                        <a:pt x="450" y="31"/>
                        <a:pt x="173" y="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" name="Google Shape;479;p31"/>
                <p:cNvSpPr/>
                <p:nvPr/>
              </p:nvSpPr>
              <p:spPr>
                <a:xfrm>
                  <a:off x="3794750" y="2605525"/>
                  <a:ext cx="27050" cy="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2" h="321" extrusionOk="0">
                      <a:moveTo>
                        <a:pt x="114" y="289"/>
                      </a:moveTo>
                      <a:cubicBezTo>
                        <a:pt x="170" y="316"/>
                        <a:pt x="250" y="316"/>
                        <a:pt x="319" y="316"/>
                      </a:cubicBezTo>
                      <a:cubicBezTo>
                        <a:pt x="562" y="320"/>
                        <a:pt x="797" y="275"/>
                        <a:pt x="1081" y="164"/>
                      </a:cubicBezTo>
                      <a:cubicBezTo>
                        <a:pt x="953" y="105"/>
                        <a:pt x="869" y="39"/>
                        <a:pt x="780" y="29"/>
                      </a:cubicBezTo>
                      <a:cubicBezTo>
                        <a:pt x="562" y="4"/>
                        <a:pt x="336" y="1"/>
                        <a:pt x="111" y="8"/>
                      </a:cubicBezTo>
                      <a:cubicBezTo>
                        <a:pt x="69" y="8"/>
                        <a:pt x="0" y="95"/>
                        <a:pt x="0" y="143"/>
                      </a:cubicBezTo>
                      <a:cubicBezTo>
                        <a:pt x="4" y="196"/>
                        <a:pt x="63" y="261"/>
                        <a:pt x="114" y="289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" name="Google Shape;480;p31"/>
                <p:cNvSpPr/>
                <p:nvPr/>
              </p:nvSpPr>
              <p:spPr>
                <a:xfrm>
                  <a:off x="3806525" y="2623550"/>
                  <a:ext cx="27475" cy="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9" h="289" extrusionOk="0">
                      <a:moveTo>
                        <a:pt x="0" y="185"/>
                      </a:moveTo>
                      <a:cubicBezTo>
                        <a:pt x="416" y="281"/>
                        <a:pt x="635" y="289"/>
                        <a:pt x="950" y="198"/>
                      </a:cubicBezTo>
                      <a:cubicBezTo>
                        <a:pt x="998" y="185"/>
                        <a:pt x="1036" y="126"/>
                        <a:pt x="1099" y="70"/>
                      </a:cubicBezTo>
                      <a:cubicBezTo>
                        <a:pt x="534" y="1"/>
                        <a:pt x="225" y="36"/>
                        <a:pt x="0" y="185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" name="Google Shape;481;p31"/>
                <p:cNvSpPr/>
                <p:nvPr/>
              </p:nvSpPr>
              <p:spPr>
                <a:xfrm>
                  <a:off x="3809025" y="2576175"/>
                  <a:ext cx="5900" cy="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" h="222" extrusionOk="0">
                      <a:moveTo>
                        <a:pt x="105" y="219"/>
                      </a:moveTo>
                      <a:cubicBezTo>
                        <a:pt x="140" y="222"/>
                        <a:pt x="181" y="185"/>
                        <a:pt x="236" y="156"/>
                      </a:cubicBezTo>
                      <a:cubicBezTo>
                        <a:pt x="199" y="105"/>
                        <a:pt x="178" y="60"/>
                        <a:pt x="143" y="35"/>
                      </a:cubicBezTo>
                      <a:cubicBezTo>
                        <a:pt x="90" y="1"/>
                        <a:pt x="1" y="66"/>
                        <a:pt x="18" y="129"/>
                      </a:cubicBezTo>
                      <a:cubicBezTo>
                        <a:pt x="28" y="164"/>
                        <a:pt x="70" y="212"/>
                        <a:pt x="105" y="219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" name="Google Shape;482;p31"/>
                <p:cNvSpPr/>
                <p:nvPr/>
              </p:nvSpPr>
              <p:spPr>
                <a:xfrm>
                  <a:off x="3798375" y="2546050"/>
                  <a:ext cx="2875" cy="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" h="73" extrusionOk="0">
                      <a:moveTo>
                        <a:pt x="35" y="69"/>
                      </a:moveTo>
                      <a:cubicBezTo>
                        <a:pt x="63" y="62"/>
                        <a:pt x="87" y="48"/>
                        <a:pt x="115" y="38"/>
                      </a:cubicBezTo>
                      <a:cubicBezTo>
                        <a:pt x="87" y="24"/>
                        <a:pt x="63" y="10"/>
                        <a:pt x="35" y="3"/>
                      </a:cubicBezTo>
                      <a:cubicBezTo>
                        <a:pt x="28" y="0"/>
                        <a:pt x="11" y="24"/>
                        <a:pt x="1" y="34"/>
                      </a:cubicBezTo>
                      <a:cubicBezTo>
                        <a:pt x="14" y="48"/>
                        <a:pt x="28" y="72"/>
                        <a:pt x="35" y="69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31"/>
                <p:cNvSpPr/>
                <p:nvPr/>
              </p:nvSpPr>
              <p:spPr>
                <a:xfrm>
                  <a:off x="3469925" y="2814300"/>
                  <a:ext cx="29650" cy="2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020" extrusionOk="0">
                      <a:moveTo>
                        <a:pt x="800" y="960"/>
                      </a:moveTo>
                      <a:cubicBezTo>
                        <a:pt x="859" y="992"/>
                        <a:pt x="932" y="1019"/>
                        <a:pt x="994" y="1019"/>
                      </a:cubicBezTo>
                      <a:cubicBezTo>
                        <a:pt x="1053" y="1016"/>
                        <a:pt x="1123" y="978"/>
                        <a:pt x="1165" y="936"/>
                      </a:cubicBezTo>
                      <a:cubicBezTo>
                        <a:pt x="1185" y="915"/>
                        <a:pt x="1171" y="829"/>
                        <a:pt x="1140" y="800"/>
                      </a:cubicBezTo>
                      <a:cubicBezTo>
                        <a:pt x="880" y="555"/>
                        <a:pt x="620" y="309"/>
                        <a:pt x="346" y="80"/>
                      </a:cubicBezTo>
                      <a:cubicBezTo>
                        <a:pt x="284" y="25"/>
                        <a:pt x="162" y="35"/>
                        <a:pt x="0" y="0"/>
                      </a:cubicBezTo>
                      <a:cubicBezTo>
                        <a:pt x="215" y="454"/>
                        <a:pt x="516" y="805"/>
                        <a:pt x="800" y="960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31"/>
                <p:cNvSpPr/>
                <p:nvPr/>
              </p:nvSpPr>
              <p:spPr>
                <a:xfrm>
                  <a:off x="3512175" y="2794900"/>
                  <a:ext cx="24975" cy="2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1061" extrusionOk="0">
                      <a:moveTo>
                        <a:pt x="701" y="998"/>
                      </a:moveTo>
                      <a:cubicBezTo>
                        <a:pt x="732" y="1033"/>
                        <a:pt x="794" y="1061"/>
                        <a:pt x="839" y="1053"/>
                      </a:cubicBezTo>
                      <a:cubicBezTo>
                        <a:pt x="895" y="1050"/>
                        <a:pt x="951" y="1008"/>
                        <a:pt x="988" y="991"/>
                      </a:cubicBezTo>
                      <a:cubicBezTo>
                        <a:pt x="992" y="939"/>
                        <a:pt x="999" y="919"/>
                        <a:pt x="992" y="905"/>
                      </a:cubicBezTo>
                      <a:cubicBezTo>
                        <a:pt x="808" y="537"/>
                        <a:pt x="559" y="222"/>
                        <a:pt x="181" y="17"/>
                      </a:cubicBezTo>
                      <a:cubicBezTo>
                        <a:pt x="150" y="1"/>
                        <a:pt x="60" y="21"/>
                        <a:pt x="46" y="49"/>
                      </a:cubicBezTo>
                      <a:cubicBezTo>
                        <a:pt x="22" y="100"/>
                        <a:pt x="1" y="191"/>
                        <a:pt x="28" y="229"/>
                      </a:cubicBezTo>
                      <a:cubicBezTo>
                        <a:pt x="247" y="489"/>
                        <a:pt x="472" y="745"/>
                        <a:pt x="701" y="998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31"/>
                <p:cNvSpPr/>
                <p:nvPr/>
              </p:nvSpPr>
              <p:spPr>
                <a:xfrm>
                  <a:off x="3456650" y="2820375"/>
                  <a:ext cx="23700" cy="2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" h="999" extrusionOk="0">
                      <a:moveTo>
                        <a:pt x="642" y="949"/>
                      </a:moveTo>
                      <a:cubicBezTo>
                        <a:pt x="677" y="981"/>
                        <a:pt x="743" y="998"/>
                        <a:pt x="787" y="991"/>
                      </a:cubicBezTo>
                      <a:cubicBezTo>
                        <a:pt x="843" y="981"/>
                        <a:pt x="891" y="936"/>
                        <a:pt x="947" y="904"/>
                      </a:cubicBezTo>
                      <a:cubicBezTo>
                        <a:pt x="919" y="828"/>
                        <a:pt x="916" y="769"/>
                        <a:pt x="885" y="735"/>
                      </a:cubicBezTo>
                      <a:cubicBezTo>
                        <a:pt x="714" y="527"/>
                        <a:pt x="541" y="319"/>
                        <a:pt x="358" y="114"/>
                      </a:cubicBezTo>
                      <a:cubicBezTo>
                        <a:pt x="316" y="69"/>
                        <a:pt x="247" y="34"/>
                        <a:pt x="185" y="14"/>
                      </a:cubicBezTo>
                      <a:cubicBezTo>
                        <a:pt x="143" y="0"/>
                        <a:pt x="74" y="4"/>
                        <a:pt x="46" y="31"/>
                      </a:cubicBezTo>
                      <a:cubicBezTo>
                        <a:pt x="15" y="55"/>
                        <a:pt x="1" y="128"/>
                        <a:pt x="15" y="162"/>
                      </a:cubicBezTo>
                      <a:cubicBezTo>
                        <a:pt x="153" y="474"/>
                        <a:pt x="392" y="717"/>
                        <a:pt x="642" y="949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;p31"/>
                <p:cNvSpPr/>
                <p:nvPr/>
              </p:nvSpPr>
              <p:spPr>
                <a:xfrm>
                  <a:off x="3426425" y="2826600"/>
                  <a:ext cx="30100" cy="2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4" h="933" extrusionOk="0">
                      <a:moveTo>
                        <a:pt x="1" y="1"/>
                      </a:moveTo>
                      <a:cubicBezTo>
                        <a:pt x="18" y="260"/>
                        <a:pt x="226" y="375"/>
                        <a:pt x="396" y="503"/>
                      </a:cubicBezTo>
                      <a:cubicBezTo>
                        <a:pt x="618" y="669"/>
                        <a:pt x="801" y="911"/>
                        <a:pt x="1203" y="932"/>
                      </a:cubicBezTo>
                      <a:cubicBezTo>
                        <a:pt x="909" y="527"/>
                        <a:pt x="347" y="105"/>
                        <a:pt x="1" y="1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31"/>
                <p:cNvSpPr/>
                <p:nvPr/>
              </p:nvSpPr>
              <p:spPr>
                <a:xfrm>
                  <a:off x="3534250" y="2788400"/>
                  <a:ext cx="21875" cy="2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" h="919" extrusionOk="0">
                      <a:moveTo>
                        <a:pt x="666" y="891"/>
                      </a:moveTo>
                      <a:cubicBezTo>
                        <a:pt x="701" y="918"/>
                        <a:pt x="791" y="901"/>
                        <a:pt x="850" y="888"/>
                      </a:cubicBezTo>
                      <a:cubicBezTo>
                        <a:pt x="864" y="884"/>
                        <a:pt x="874" y="787"/>
                        <a:pt x="853" y="760"/>
                      </a:cubicBezTo>
                      <a:cubicBezTo>
                        <a:pt x="625" y="451"/>
                        <a:pt x="379" y="157"/>
                        <a:pt x="1" y="0"/>
                      </a:cubicBezTo>
                      <a:cubicBezTo>
                        <a:pt x="126" y="378"/>
                        <a:pt x="383" y="645"/>
                        <a:pt x="666" y="891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31"/>
                <p:cNvSpPr/>
                <p:nvPr/>
              </p:nvSpPr>
              <p:spPr>
                <a:xfrm>
                  <a:off x="3494875" y="2809350"/>
                  <a:ext cx="19150" cy="1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6" h="698" extrusionOk="0">
                      <a:moveTo>
                        <a:pt x="596" y="694"/>
                      </a:moveTo>
                      <a:cubicBezTo>
                        <a:pt x="640" y="697"/>
                        <a:pt x="703" y="670"/>
                        <a:pt x="728" y="638"/>
                      </a:cubicBezTo>
                      <a:cubicBezTo>
                        <a:pt x="752" y="603"/>
                        <a:pt x="765" y="528"/>
                        <a:pt x="741" y="499"/>
                      </a:cubicBezTo>
                      <a:cubicBezTo>
                        <a:pt x="575" y="292"/>
                        <a:pt x="426" y="60"/>
                        <a:pt x="97" y="1"/>
                      </a:cubicBezTo>
                      <a:cubicBezTo>
                        <a:pt x="0" y="223"/>
                        <a:pt x="117" y="333"/>
                        <a:pt x="221" y="445"/>
                      </a:cubicBezTo>
                      <a:cubicBezTo>
                        <a:pt x="325" y="552"/>
                        <a:pt x="419" y="687"/>
                        <a:pt x="596" y="694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31"/>
                <p:cNvSpPr/>
                <p:nvPr/>
              </p:nvSpPr>
              <p:spPr>
                <a:xfrm>
                  <a:off x="3576800" y="2770900"/>
                  <a:ext cx="17100" cy="1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628" extrusionOk="0">
                      <a:moveTo>
                        <a:pt x="469" y="611"/>
                      </a:moveTo>
                      <a:cubicBezTo>
                        <a:pt x="513" y="628"/>
                        <a:pt x="617" y="603"/>
                        <a:pt x="648" y="561"/>
                      </a:cubicBezTo>
                      <a:cubicBezTo>
                        <a:pt x="680" y="524"/>
                        <a:pt x="683" y="420"/>
                        <a:pt x="652" y="385"/>
                      </a:cubicBezTo>
                      <a:cubicBezTo>
                        <a:pt x="541" y="257"/>
                        <a:pt x="416" y="142"/>
                        <a:pt x="288" y="32"/>
                      </a:cubicBezTo>
                      <a:cubicBezTo>
                        <a:pt x="253" y="0"/>
                        <a:pt x="191" y="8"/>
                        <a:pt x="174" y="0"/>
                      </a:cubicBezTo>
                      <a:cubicBezTo>
                        <a:pt x="59" y="0"/>
                        <a:pt x="0" y="112"/>
                        <a:pt x="39" y="195"/>
                      </a:cubicBezTo>
                      <a:cubicBezTo>
                        <a:pt x="128" y="382"/>
                        <a:pt x="271" y="527"/>
                        <a:pt x="469" y="611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31"/>
                <p:cNvSpPr/>
                <p:nvPr/>
              </p:nvSpPr>
              <p:spPr>
                <a:xfrm>
                  <a:off x="3557475" y="2779475"/>
                  <a:ext cx="16225" cy="1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767" extrusionOk="0">
                      <a:moveTo>
                        <a:pt x="337" y="610"/>
                      </a:moveTo>
                      <a:cubicBezTo>
                        <a:pt x="431" y="683"/>
                        <a:pt x="527" y="766"/>
                        <a:pt x="649" y="655"/>
                      </a:cubicBezTo>
                      <a:cubicBezTo>
                        <a:pt x="517" y="330"/>
                        <a:pt x="444" y="257"/>
                        <a:pt x="15" y="1"/>
                      </a:cubicBezTo>
                      <a:cubicBezTo>
                        <a:pt x="1" y="288"/>
                        <a:pt x="46" y="375"/>
                        <a:pt x="337" y="610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31"/>
                <p:cNvSpPr/>
                <p:nvPr/>
              </p:nvSpPr>
              <p:spPr>
                <a:xfrm>
                  <a:off x="3611525" y="2756775"/>
                  <a:ext cx="12000" cy="1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" h="407" extrusionOk="0">
                      <a:moveTo>
                        <a:pt x="178" y="382"/>
                      </a:moveTo>
                      <a:cubicBezTo>
                        <a:pt x="250" y="406"/>
                        <a:pt x="337" y="392"/>
                        <a:pt x="417" y="382"/>
                      </a:cubicBezTo>
                      <a:cubicBezTo>
                        <a:pt x="441" y="382"/>
                        <a:pt x="455" y="333"/>
                        <a:pt x="476" y="306"/>
                      </a:cubicBezTo>
                      <a:cubicBezTo>
                        <a:pt x="476" y="292"/>
                        <a:pt x="479" y="274"/>
                        <a:pt x="472" y="257"/>
                      </a:cubicBezTo>
                      <a:cubicBezTo>
                        <a:pt x="431" y="98"/>
                        <a:pt x="220" y="1"/>
                        <a:pt x="63" y="77"/>
                      </a:cubicBezTo>
                      <a:cubicBezTo>
                        <a:pt x="39" y="87"/>
                        <a:pt x="18" y="125"/>
                        <a:pt x="15" y="157"/>
                      </a:cubicBezTo>
                      <a:cubicBezTo>
                        <a:pt x="1" y="274"/>
                        <a:pt x="77" y="347"/>
                        <a:pt x="178" y="382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31"/>
                <p:cNvSpPr/>
                <p:nvPr/>
              </p:nvSpPr>
              <p:spPr>
                <a:xfrm>
                  <a:off x="3594650" y="2761975"/>
                  <a:ext cx="10850" cy="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448" extrusionOk="0">
                      <a:moveTo>
                        <a:pt x="433" y="378"/>
                      </a:moveTo>
                      <a:cubicBezTo>
                        <a:pt x="433" y="306"/>
                        <a:pt x="402" y="219"/>
                        <a:pt x="354" y="167"/>
                      </a:cubicBezTo>
                      <a:cubicBezTo>
                        <a:pt x="292" y="98"/>
                        <a:pt x="194" y="56"/>
                        <a:pt x="111" y="0"/>
                      </a:cubicBezTo>
                      <a:cubicBezTo>
                        <a:pt x="1" y="160"/>
                        <a:pt x="56" y="267"/>
                        <a:pt x="170" y="361"/>
                      </a:cubicBezTo>
                      <a:cubicBezTo>
                        <a:pt x="267" y="437"/>
                        <a:pt x="433" y="448"/>
                        <a:pt x="433" y="378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31"/>
                <p:cNvSpPr/>
                <p:nvPr/>
              </p:nvSpPr>
              <p:spPr>
                <a:xfrm>
                  <a:off x="3572550" y="2876750"/>
                  <a:ext cx="19625" cy="2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867" extrusionOk="0">
                      <a:moveTo>
                        <a:pt x="282" y="805"/>
                      </a:moveTo>
                      <a:cubicBezTo>
                        <a:pt x="264" y="721"/>
                        <a:pt x="247" y="642"/>
                        <a:pt x="233" y="562"/>
                      </a:cubicBezTo>
                      <a:cubicBezTo>
                        <a:pt x="233" y="552"/>
                        <a:pt x="250" y="534"/>
                        <a:pt x="257" y="520"/>
                      </a:cubicBezTo>
                      <a:cubicBezTo>
                        <a:pt x="621" y="517"/>
                        <a:pt x="621" y="517"/>
                        <a:pt x="784" y="365"/>
                      </a:cubicBezTo>
                      <a:cubicBezTo>
                        <a:pt x="628" y="226"/>
                        <a:pt x="323" y="49"/>
                        <a:pt x="184" y="18"/>
                      </a:cubicBezTo>
                      <a:cubicBezTo>
                        <a:pt x="105" y="0"/>
                        <a:pt x="1" y="80"/>
                        <a:pt x="12" y="160"/>
                      </a:cubicBezTo>
                      <a:cubicBezTo>
                        <a:pt x="32" y="357"/>
                        <a:pt x="49" y="555"/>
                        <a:pt x="91" y="749"/>
                      </a:cubicBezTo>
                      <a:cubicBezTo>
                        <a:pt x="111" y="849"/>
                        <a:pt x="199" y="867"/>
                        <a:pt x="282" y="805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31"/>
                <p:cNvSpPr/>
                <p:nvPr/>
              </p:nvSpPr>
              <p:spPr>
                <a:xfrm>
                  <a:off x="3589025" y="2848075"/>
                  <a:ext cx="25725" cy="1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9" h="420" extrusionOk="0">
                      <a:moveTo>
                        <a:pt x="114" y="313"/>
                      </a:moveTo>
                      <a:cubicBezTo>
                        <a:pt x="371" y="354"/>
                        <a:pt x="627" y="396"/>
                        <a:pt x="883" y="417"/>
                      </a:cubicBezTo>
                      <a:cubicBezTo>
                        <a:pt x="928" y="420"/>
                        <a:pt x="1011" y="343"/>
                        <a:pt x="1019" y="295"/>
                      </a:cubicBezTo>
                      <a:cubicBezTo>
                        <a:pt x="1029" y="244"/>
                        <a:pt x="977" y="150"/>
                        <a:pt x="932" y="135"/>
                      </a:cubicBezTo>
                      <a:cubicBezTo>
                        <a:pt x="735" y="77"/>
                        <a:pt x="527" y="42"/>
                        <a:pt x="330" y="1"/>
                      </a:cubicBezTo>
                      <a:cubicBezTo>
                        <a:pt x="236" y="18"/>
                        <a:pt x="149" y="28"/>
                        <a:pt x="69" y="52"/>
                      </a:cubicBezTo>
                      <a:cubicBezTo>
                        <a:pt x="39" y="60"/>
                        <a:pt x="0" y="94"/>
                        <a:pt x="0" y="119"/>
                      </a:cubicBezTo>
                      <a:cubicBezTo>
                        <a:pt x="0" y="164"/>
                        <a:pt x="14" y="212"/>
                        <a:pt x="39" y="250"/>
                      </a:cubicBezTo>
                      <a:cubicBezTo>
                        <a:pt x="52" y="278"/>
                        <a:pt x="87" y="309"/>
                        <a:pt x="114" y="313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31"/>
                <p:cNvSpPr/>
                <p:nvPr/>
              </p:nvSpPr>
              <p:spPr>
                <a:xfrm>
                  <a:off x="3584950" y="2862975"/>
                  <a:ext cx="20650" cy="1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" h="445" extrusionOk="0">
                      <a:moveTo>
                        <a:pt x="83" y="288"/>
                      </a:moveTo>
                      <a:cubicBezTo>
                        <a:pt x="236" y="364"/>
                        <a:pt x="405" y="406"/>
                        <a:pt x="520" y="444"/>
                      </a:cubicBezTo>
                      <a:cubicBezTo>
                        <a:pt x="610" y="433"/>
                        <a:pt x="651" y="444"/>
                        <a:pt x="676" y="427"/>
                      </a:cubicBezTo>
                      <a:cubicBezTo>
                        <a:pt x="731" y="392"/>
                        <a:pt x="811" y="350"/>
                        <a:pt x="818" y="305"/>
                      </a:cubicBezTo>
                      <a:cubicBezTo>
                        <a:pt x="825" y="257"/>
                        <a:pt x="770" y="167"/>
                        <a:pt x="721" y="150"/>
                      </a:cubicBezTo>
                      <a:cubicBezTo>
                        <a:pt x="544" y="91"/>
                        <a:pt x="357" y="46"/>
                        <a:pt x="170" y="11"/>
                      </a:cubicBezTo>
                      <a:cubicBezTo>
                        <a:pt x="118" y="1"/>
                        <a:pt x="0" y="59"/>
                        <a:pt x="4" y="80"/>
                      </a:cubicBezTo>
                      <a:cubicBezTo>
                        <a:pt x="10" y="153"/>
                        <a:pt x="31" y="260"/>
                        <a:pt x="83" y="288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31"/>
                <p:cNvSpPr/>
                <p:nvPr/>
              </p:nvSpPr>
              <p:spPr>
                <a:xfrm>
                  <a:off x="3599225" y="2832225"/>
                  <a:ext cx="24050" cy="1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469" extrusionOk="0">
                      <a:moveTo>
                        <a:pt x="961" y="337"/>
                      </a:moveTo>
                      <a:cubicBezTo>
                        <a:pt x="628" y="94"/>
                        <a:pt x="351" y="0"/>
                        <a:pt x="1" y="63"/>
                      </a:cubicBezTo>
                      <a:cubicBezTo>
                        <a:pt x="208" y="406"/>
                        <a:pt x="403" y="468"/>
                        <a:pt x="961" y="33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31"/>
                <p:cNvSpPr/>
                <p:nvPr/>
              </p:nvSpPr>
              <p:spPr>
                <a:xfrm>
                  <a:off x="3555050" y="2923000"/>
                  <a:ext cx="16750" cy="1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455" extrusionOk="0">
                      <a:moveTo>
                        <a:pt x="365" y="448"/>
                      </a:moveTo>
                      <a:cubicBezTo>
                        <a:pt x="462" y="448"/>
                        <a:pt x="483" y="455"/>
                        <a:pt x="496" y="448"/>
                      </a:cubicBezTo>
                      <a:cubicBezTo>
                        <a:pt x="555" y="416"/>
                        <a:pt x="642" y="392"/>
                        <a:pt x="656" y="351"/>
                      </a:cubicBezTo>
                      <a:cubicBezTo>
                        <a:pt x="670" y="303"/>
                        <a:pt x="635" y="209"/>
                        <a:pt x="590" y="181"/>
                      </a:cubicBezTo>
                      <a:cubicBezTo>
                        <a:pt x="472" y="111"/>
                        <a:pt x="341" y="53"/>
                        <a:pt x="208" y="15"/>
                      </a:cubicBezTo>
                      <a:cubicBezTo>
                        <a:pt x="157" y="1"/>
                        <a:pt x="60" y="32"/>
                        <a:pt x="35" y="70"/>
                      </a:cubicBezTo>
                      <a:cubicBezTo>
                        <a:pt x="5" y="119"/>
                        <a:pt x="1" y="229"/>
                        <a:pt x="35" y="257"/>
                      </a:cubicBezTo>
                      <a:cubicBezTo>
                        <a:pt x="157" y="344"/>
                        <a:pt x="296" y="406"/>
                        <a:pt x="365" y="448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31"/>
                <p:cNvSpPr/>
                <p:nvPr/>
              </p:nvSpPr>
              <p:spPr>
                <a:xfrm>
                  <a:off x="3606250" y="2820900"/>
                  <a:ext cx="27300" cy="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" h="329" extrusionOk="0">
                      <a:moveTo>
                        <a:pt x="1" y="117"/>
                      </a:moveTo>
                      <a:cubicBezTo>
                        <a:pt x="264" y="301"/>
                        <a:pt x="333" y="329"/>
                        <a:pt x="604" y="301"/>
                      </a:cubicBezTo>
                      <a:cubicBezTo>
                        <a:pt x="767" y="287"/>
                        <a:pt x="930" y="256"/>
                        <a:pt x="1092" y="229"/>
                      </a:cubicBezTo>
                      <a:cubicBezTo>
                        <a:pt x="735" y="31"/>
                        <a:pt x="437" y="0"/>
                        <a:pt x="1" y="11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31"/>
                <p:cNvSpPr/>
                <p:nvPr/>
              </p:nvSpPr>
              <p:spPr>
                <a:xfrm>
                  <a:off x="3560075" y="2903175"/>
                  <a:ext cx="13450" cy="1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" h="437" extrusionOk="0">
                      <a:moveTo>
                        <a:pt x="538" y="357"/>
                      </a:moveTo>
                      <a:cubicBezTo>
                        <a:pt x="458" y="122"/>
                        <a:pt x="327" y="0"/>
                        <a:pt x="136" y="4"/>
                      </a:cubicBezTo>
                      <a:cubicBezTo>
                        <a:pt x="98" y="4"/>
                        <a:pt x="42" y="49"/>
                        <a:pt x="22" y="87"/>
                      </a:cubicBezTo>
                      <a:cubicBezTo>
                        <a:pt x="4" y="128"/>
                        <a:pt x="1" y="191"/>
                        <a:pt x="22" y="229"/>
                      </a:cubicBezTo>
                      <a:cubicBezTo>
                        <a:pt x="126" y="402"/>
                        <a:pt x="271" y="437"/>
                        <a:pt x="538" y="35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500;p31"/>
                <p:cNvSpPr/>
                <p:nvPr/>
              </p:nvSpPr>
              <p:spPr>
                <a:xfrm>
                  <a:off x="3554875" y="2942500"/>
                  <a:ext cx="842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" h="281" extrusionOk="0">
                      <a:moveTo>
                        <a:pt x="337" y="163"/>
                      </a:moveTo>
                      <a:cubicBezTo>
                        <a:pt x="303" y="118"/>
                        <a:pt x="274" y="56"/>
                        <a:pt x="223" y="28"/>
                      </a:cubicBezTo>
                      <a:cubicBezTo>
                        <a:pt x="174" y="1"/>
                        <a:pt x="102" y="1"/>
                        <a:pt x="39" y="1"/>
                      </a:cubicBezTo>
                      <a:cubicBezTo>
                        <a:pt x="25" y="4"/>
                        <a:pt x="1" y="56"/>
                        <a:pt x="1" y="84"/>
                      </a:cubicBezTo>
                      <a:cubicBezTo>
                        <a:pt x="12" y="212"/>
                        <a:pt x="116" y="281"/>
                        <a:pt x="250" y="243"/>
                      </a:cubicBezTo>
                      <a:cubicBezTo>
                        <a:pt x="278" y="236"/>
                        <a:pt x="295" y="204"/>
                        <a:pt x="337" y="163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01" name="Google Shape;501;p31"/>
              <p:cNvGrpSpPr/>
              <p:nvPr/>
            </p:nvGrpSpPr>
            <p:grpSpPr>
              <a:xfrm rot="-132709" flipH="1">
                <a:off x="2105638" y="2757839"/>
                <a:ext cx="727154" cy="135877"/>
                <a:chOff x="6193855" y="3228467"/>
                <a:chExt cx="608757" cy="113753"/>
              </a:xfrm>
            </p:grpSpPr>
            <p:sp>
              <p:nvSpPr>
                <p:cNvPr id="502" name="Google Shape;502;p31"/>
                <p:cNvSpPr/>
                <p:nvPr/>
              </p:nvSpPr>
              <p:spPr>
                <a:xfrm>
                  <a:off x="6193855" y="3308404"/>
                  <a:ext cx="608757" cy="33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0" h="387" extrusionOk="0">
                      <a:moveTo>
                        <a:pt x="95" y="1"/>
                      </a:moveTo>
                      <a:cubicBezTo>
                        <a:pt x="0" y="1"/>
                        <a:pt x="3" y="155"/>
                        <a:pt x="104" y="164"/>
                      </a:cubicBezTo>
                      <a:cubicBezTo>
                        <a:pt x="1100" y="262"/>
                        <a:pt x="2100" y="282"/>
                        <a:pt x="3102" y="282"/>
                      </a:cubicBezTo>
                      <a:cubicBezTo>
                        <a:pt x="3825" y="282"/>
                        <a:pt x="4549" y="271"/>
                        <a:pt x="5272" y="271"/>
                      </a:cubicBezTo>
                      <a:cubicBezTo>
                        <a:pt x="6266" y="271"/>
                        <a:pt x="7258" y="291"/>
                        <a:pt x="8246" y="386"/>
                      </a:cubicBezTo>
                      <a:cubicBezTo>
                        <a:pt x="8249" y="387"/>
                        <a:pt x="8252" y="387"/>
                        <a:pt x="8255" y="387"/>
                      </a:cubicBezTo>
                      <a:cubicBezTo>
                        <a:pt x="8350" y="387"/>
                        <a:pt x="8347" y="233"/>
                        <a:pt x="8246" y="223"/>
                      </a:cubicBezTo>
                      <a:cubicBezTo>
                        <a:pt x="7248" y="127"/>
                        <a:pt x="6246" y="107"/>
                        <a:pt x="5242" y="107"/>
                      </a:cubicBezTo>
                      <a:cubicBezTo>
                        <a:pt x="4531" y="107"/>
                        <a:pt x="3819" y="117"/>
                        <a:pt x="3108" y="117"/>
                      </a:cubicBezTo>
                      <a:cubicBezTo>
                        <a:pt x="2104" y="117"/>
                        <a:pt x="1102" y="98"/>
                        <a:pt x="104" y="1"/>
                      </a:cubicBezTo>
                      <a:cubicBezTo>
                        <a:pt x="101" y="1"/>
                        <a:pt x="98" y="1"/>
                        <a:pt x="9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503;p31"/>
                <p:cNvSpPr/>
                <p:nvPr/>
              </p:nvSpPr>
              <p:spPr>
                <a:xfrm>
                  <a:off x="6195830" y="3228467"/>
                  <a:ext cx="364962" cy="24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6" h="283" extrusionOk="0">
                      <a:moveTo>
                        <a:pt x="95" y="1"/>
                      </a:moveTo>
                      <a:cubicBezTo>
                        <a:pt x="0" y="1"/>
                        <a:pt x="3" y="154"/>
                        <a:pt x="104" y="164"/>
                      </a:cubicBezTo>
                      <a:cubicBezTo>
                        <a:pt x="667" y="216"/>
                        <a:pt x="1231" y="227"/>
                        <a:pt x="1797" y="227"/>
                      </a:cubicBezTo>
                      <a:cubicBezTo>
                        <a:pt x="2267" y="227"/>
                        <a:pt x="2737" y="219"/>
                        <a:pt x="3207" y="219"/>
                      </a:cubicBezTo>
                      <a:cubicBezTo>
                        <a:pt x="3773" y="219"/>
                        <a:pt x="4338" y="231"/>
                        <a:pt x="4902" y="282"/>
                      </a:cubicBezTo>
                      <a:cubicBezTo>
                        <a:pt x="4905" y="283"/>
                        <a:pt x="4908" y="283"/>
                        <a:pt x="4911" y="283"/>
                      </a:cubicBezTo>
                      <a:cubicBezTo>
                        <a:pt x="5006" y="283"/>
                        <a:pt x="5003" y="129"/>
                        <a:pt x="4902" y="119"/>
                      </a:cubicBezTo>
                      <a:cubicBezTo>
                        <a:pt x="4338" y="68"/>
                        <a:pt x="3773" y="56"/>
                        <a:pt x="3207" y="56"/>
                      </a:cubicBezTo>
                      <a:cubicBezTo>
                        <a:pt x="2737" y="56"/>
                        <a:pt x="2267" y="64"/>
                        <a:pt x="1797" y="64"/>
                      </a:cubicBezTo>
                      <a:cubicBezTo>
                        <a:pt x="1231" y="64"/>
                        <a:pt x="667" y="53"/>
                        <a:pt x="104" y="1"/>
                      </a:cubicBezTo>
                      <a:cubicBezTo>
                        <a:pt x="101" y="1"/>
                        <a:pt x="98" y="1"/>
                        <a:pt x="9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9149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301DA12E-D28C-4091-9B11-C28C48D0563A}"/>
              </a:ext>
            </a:extLst>
          </p:cNvPr>
          <p:cNvSpPr txBox="1"/>
          <p:nvPr/>
        </p:nvSpPr>
        <p:spPr>
          <a:xfrm>
            <a:off x="148855" y="97269"/>
            <a:ext cx="824023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indent="0">
              <a:buNone/>
            </a:pPr>
            <a:r>
              <a:rPr lang="en-US" sz="2300" b="1" u="sng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3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3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2000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  <a:p>
            <a:pPr marL="38100" indent="0">
              <a:buNone/>
            </a:pP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b)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150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8289E8-B799-44ED-88A0-B546455B1798}"/>
              </a:ext>
            </a:extLst>
          </p:cNvPr>
          <p:cNvSpPr txBox="1"/>
          <p:nvPr/>
        </p:nvSpPr>
        <p:spPr>
          <a:xfrm>
            <a:off x="148854" y="1792168"/>
            <a:ext cx="8761227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indent="0">
              <a:buNone/>
            </a:pPr>
            <a:r>
              <a:rPr lang="en-US" sz="2300" b="1" u="sng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3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3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8100"/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Chia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  <a:p>
            <a:pPr marL="38100"/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Chia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</a:p>
          <a:p>
            <a:pPr marL="38100"/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Chia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B1BE5FF-3626-4FB9-A657-5D260D6BCFDC}"/>
                  </a:ext>
                </a:extLst>
              </p:cNvPr>
              <p:cNvSpPr txBox="1"/>
              <p:nvPr/>
            </p:nvSpPr>
            <p:spPr>
              <a:xfrm>
                <a:off x="5975500" y="1800122"/>
                <a:ext cx="776176" cy="447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3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30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  <m:r>
                            <a:rPr lang="en-US" sz="2300" i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e>
                      </m:acc>
                    </m:oMath>
                  </m:oMathPara>
                </a14:m>
                <a:endParaRPr lang="en-US" sz="23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B1BE5FF-3626-4FB9-A657-5D260D6BC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500" y="1800122"/>
                <a:ext cx="776176" cy="447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A3101650-6B06-4649-A8A2-A92E7EF15912}"/>
              </a:ext>
            </a:extLst>
          </p:cNvPr>
          <p:cNvSpPr txBox="1"/>
          <p:nvPr/>
        </p:nvSpPr>
        <p:spPr>
          <a:xfrm>
            <a:off x="393404" y="656178"/>
            <a:ext cx="4412513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/>
            <a:r>
              <a:rPr lang="en-US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8100"/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2002;  2004</a:t>
            </a:r>
          </a:p>
          <a:p>
            <a:pPr marL="38100"/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151;  153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A45A79F-E59C-4EAD-94F8-512E33D47241}"/>
              </a:ext>
            </a:extLst>
          </p:cNvPr>
          <p:cNvSpPr txBox="1"/>
          <p:nvPr/>
        </p:nvSpPr>
        <p:spPr>
          <a:xfrm>
            <a:off x="393405" y="3514027"/>
            <a:ext cx="7437476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/>
            <a:r>
              <a:rPr lang="en-US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8100"/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Chia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0, 2, 4, 6, 8.</a:t>
            </a:r>
          </a:p>
          <a:p>
            <a:pPr marL="38100"/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Chia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</a:p>
          <a:p>
            <a:pPr marL="38100"/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Chia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</p:txBody>
      </p:sp>
    </p:spTree>
    <p:extLst>
      <p:ext uri="{BB962C8B-B14F-4D97-AF65-F5344CB8AC3E}">
        <p14:creationId xmlns:p14="http://schemas.microsoft.com/office/powerpoint/2010/main" val="6408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A7DC49B-F2D6-4D23-9AF7-04923FFBCDC4}"/>
              </a:ext>
            </a:extLst>
          </p:cNvPr>
          <p:cNvSpPr txBox="1"/>
          <p:nvPr/>
        </p:nvSpPr>
        <p:spPr>
          <a:xfrm>
            <a:off x="138224" y="312548"/>
            <a:ext cx="8442250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indent="0">
              <a:buNone/>
            </a:pPr>
            <a:r>
              <a:rPr lang="en-US" sz="2300" b="1" u="sng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3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r>
              <a:rPr lang="en-US" sz="23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6A, 6B, 6C, 6D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45, 46, 49, 50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8100" indent="0">
              <a:buNone/>
            </a:pP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8100" indent="0">
              <a:buNone/>
            </a:pP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7ADFC9-055D-43D3-BF69-2CEDDB6E42E4}"/>
              </a:ext>
            </a:extLst>
          </p:cNvPr>
          <p:cNvSpPr txBox="1"/>
          <p:nvPr/>
        </p:nvSpPr>
        <p:spPr>
          <a:xfrm>
            <a:off x="0" y="1509809"/>
            <a:ext cx="9250326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indent="0">
              <a:buNone/>
            </a:pPr>
            <a:r>
              <a:rPr lang="en-US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8100" indent="0">
              <a:buNone/>
            </a:pP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6A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6D.</a:t>
            </a:r>
          </a:p>
          <a:p>
            <a:pPr marL="38100" indent="0">
              <a:buNone/>
            </a:pP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6B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790D99-5C31-44F0-B5F1-A60A97F5B842}"/>
              </a:ext>
            </a:extLst>
          </p:cNvPr>
          <p:cNvSpPr txBox="1"/>
          <p:nvPr/>
        </p:nvSpPr>
        <p:spPr>
          <a:xfrm>
            <a:off x="138224" y="2721015"/>
            <a:ext cx="8910085" cy="1159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indent="0">
              <a:buNone/>
            </a:pPr>
            <a:r>
              <a:rPr lang="en-US" sz="2300" b="1" u="sng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3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sz="23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8D2944-6901-423C-B8B2-9213760F92CB}"/>
              </a:ext>
            </a:extLst>
          </p:cNvPr>
          <p:cNvSpPr txBox="1"/>
          <p:nvPr/>
        </p:nvSpPr>
        <p:spPr>
          <a:xfrm>
            <a:off x="0" y="3880210"/>
            <a:ext cx="6996223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indent="0">
              <a:buNone/>
            </a:pPr>
            <a:r>
              <a:rPr lang="en-US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8100" indent="0">
              <a:buNone/>
            </a:pP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chia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</a:p>
        </p:txBody>
      </p:sp>
    </p:spTree>
    <p:extLst>
      <p:ext uri="{BB962C8B-B14F-4D97-AF65-F5344CB8AC3E}">
        <p14:creationId xmlns:p14="http://schemas.microsoft.com/office/powerpoint/2010/main" val="21580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1"/>
          <p:cNvSpPr txBox="1">
            <a:spLocks noGrp="1"/>
          </p:cNvSpPr>
          <p:nvPr>
            <p:ph type="title"/>
          </p:nvPr>
        </p:nvSpPr>
        <p:spPr>
          <a:xfrm>
            <a:off x="2959636" y="1121727"/>
            <a:ext cx="3690964" cy="224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 dirty="0">
                <a:solidFill>
                  <a:schemeClr val="bg2"/>
                </a:solidFill>
              </a:rPr>
              <a:t>IV.</a:t>
            </a:r>
            <a:br>
              <a:rPr lang="en" dirty="0"/>
            </a:br>
            <a:r>
              <a:rPr lang="e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endParaRPr sz="4500" dirty="0">
              <a:solidFill>
                <a:srgbClr val="EA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8" name="Google Shape;438;p31"/>
          <p:cNvSpPr txBox="1">
            <a:spLocks noGrp="1"/>
          </p:cNvSpPr>
          <p:nvPr>
            <p:ph type="subTitle" idx="1"/>
          </p:nvPr>
        </p:nvSpPr>
        <p:spPr>
          <a:xfrm>
            <a:off x="2346124" y="3527616"/>
            <a:ext cx="5093348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/>
              <a:t>Hãy cùng ghi nhớ lại bài học ngày hôm nay nhé!</a:t>
            </a:r>
            <a:endParaRPr sz="2200" dirty="0"/>
          </a:p>
        </p:txBody>
      </p:sp>
      <p:grpSp>
        <p:nvGrpSpPr>
          <p:cNvPr id="439" name="Google Shape;439;p31"/>
          <p:cNvGrpSpPr/>
          <p:nvPr/>
        </p:nvGrpSpPr>
        <p:grpSpPr>
          <a:xfrm>
            <a:off x="646175" y="496497"/>
            <a:ext cx="8246369" cy="4015650"/>
            <a:chOff x="646175" y="496497"/>
            <a:chExt cx="8246369" cy="4015650"/>
          </a:xfrm>
        </p:grpSpPr>
        <p:sp>
          <p:nvSpPr>
            <p:cNvPr id="440" name="Google Shape;440;p31"/>
            <p:cNvSpPr/>
            <p:nvPr/>
          </p:nvSpPr>
          <p:spPr>
            <a:xfrm>
              <a:off x="8331075" y="30662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1"/>
            <p:cNvSpPr/>
            <p:nvPr/>
          </p:nvSpPr>
          <p:spPr>
            <a:xfrm>
              <a:off x="2037446" y="44134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1"/>
            <p:cNvSpPr/>
            <p:nvPr/>
          </p:nvSpPr>
          <p:spPr>
            <a:xfrm>
              <a:off x="4682315" y="58997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1"/>
            <p:cNvSpPr/>
            <p:nvPr/>
          </p:nvSpPr>
          <p:spPr>
            <a:xfrm>
              <a:off x="1078705" y="271460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1"/>
            <p:cNvSpPr/>
            <p:nvPr/>
          </p:nvSpPr>
          <p:spPr>
            <a:xfrm>
              <a:off x="6319091" y="19485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5272191" y="38573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8" name="Google Shape;448;p31"/>
            <p:cNvGrpSpPr/>
            <p:nvPr/>
          </p:nvGrpSpPr>
          <p:grpSpPr>
            <a:xfrm>
              <a:off x="1836997" y="1601258"/>
              <a:ext cx="1435165" cy="1306440"/>
              <a:chOff x="1836997" y="1601258"/>
              <a:chExt cx="1435165" cy="1306440"/>
            </a:xfrm>
          </p:grpSpPr>
          <p:grpSp>
            <p:nvGrpSpPr>
              <p:cNvPr id="449" name="Google Shape;449;p31"/>
              <p:cNvGrpSpPr/>
              <p:nvPr/>
            </p:nvGrpSpPr>
            <p:grpSpPr>
              <a:xfrm rot="-989319">
                <a:off x="1943234" y="1755738"/>
                <a:ext cx="1222691" cy="925766"/>
                <a:chOff x="3331400" y="2458650"/>
                <a:chExt cx="761700" cy="576725"/>
              </a:xfrm>
            </p:grpSpPr>
            <p:sp>
              <p:nvSpPr>
                <p:cNvPr id="450" name="Google Shape;450;p31"/>
                <p:cNvSpPr/>
                <p:nvPr/>
              </p:nvSpPr>
              <p:spPr>
                <a:xfrm>
                  <a:off x="3736625" y="2986050"/>
                  <a:ext cx="19425" cy="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" h="355" extrusionOk="0">
                      <a:moveTo>
                        <a:pt x="752" y="160"/>
                      </a:moveTo>
                      <a:cubicBezTo>
                        <a:pt x="731" y="56"/>
                        <a:pt x="610" y="1"/>
                        <a:pt x="405" y="1"/>
                      </a:cubicBezTo>
                      <a:cubicBezTo>
                        <a:pt x="170" y="5"/>
                        <a:pt x="0" y="91"/>
                        <a:pt x="42" y="192"/>
                      </a:cubicBezTo>
                      <a:cubicBezTo>
                        <a:pt x="104" y="344"/>
                        <a:pt x="253" y="341"/>
                        <a:pt x="378" y="351"/>
                      </a:cubicBezTo>
                      <a:cubicBezTo>
                        <a:pt x="624" y="354"/>
                        <a:pt x="776" y="275"/>
                        <a:pt x="752" y="160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451;p31"/>
                <p:cNvSpPr/>
                <p:nvPr/>
              </p:nvSpPr>
              <p:spPr>
                <a:xfrm>
                  <a:off x="3331400" y="2458650"/>
                  <a:ext cx="761700" cy="57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68" h="23069" extrusionOk="0">
                      <a:moveTo>
                        <a:pt x="11612" y="21572"/>
                      </a:moveTo>
                      <a:cubicBezTo>
                        <a:pt x="12391" y="21770"/>
                        <a:pt x="13174" y="21967"/>
                        <a:pt x="13967" y="22123"/>
                      </a:cubicBezTo>
                      <a:cubicBezTo>
                        <a:pt x="14466" y="22224"/>
                        <a:pt x="14962" y="22331"/>
                        <a:pt x="15437" y="22510"/>
                      </a:cubicBezTo>
                      <a:cubicBezTo>
                        <a:pt x="15967" y="22715"/>
                        <a:pt x="16525" y="22788"/>
                        <a:pt x="17082" y="22854"/>
                      </a:cubicBezTo>
                      <a:cubicBezTo>
                        <a:pt x="17703" y="22926"/>
                        <a:pt x="18333" y="22961"/>
                        <a:pt x="18988" y="23068"/>
                      </a:cubicBezTo>
                      <a:cubicBezTo>
                        <a:pt x="19137" y="22791"/>
                        <a:pt x="19428" y="22670"/>
                        <a:pt x="19709" y="22539"/>
                      </a:cubicBezTo>
                      <a:cubicBezTo>
                        <a:pt x="20246" y="22289"/>
                        <a:pt x="20786" y="22043"/>
                        <a:pt x="21323" y="21794"/>
                      </a:cubicBezTo>
                      <a:cubicBezTo>
                        <a:pt x="21576" y="21676"/>
                        <a:pt x="21836" y="21568"/>
                        <a:pt x="22082" y="21440"/>
                      </a:cubicBezTo>
                      <a:cubicBezTo>
                        <a:pt x="22636" y="21143"/>
                        <a:pt x="23180" y="20837"/>
                        <a:pt x="23727" y="20532"/>
                      </a:cubicBezTo>
                      <a:cubicBezTo>
                        <a:pt x="23925" y="20422"/>
                        <a:pt x="24127" y="20311"/>
                        <a:pt x="24314" y="20186"/>
                      </a:cubicBezTo>
                      <a:cubicBezTo>
                        <a:pt x="24871" y="19805"/>
                        <a:pt x="25429" y="19424"/>
                        <a:pt x="25983" y="19032"/>
                      </a:cubicBezTo>
                      <a:cubicBezTo>
                        <a:pt x="26340" y="18783"/>
                        <a:pt x="26718" y="18571"/>
                        <a:pt x="27120" y="18394"/>
                      </a:cubicBezTo>
                      <a:cubicBezTo>
                        <a:pt x="27373" y="18284"/>
                        <a:pt x="27629" y="18162"/>
                        <a:pt x="27854" y="18007"/>
                      </a:cubicBezTo>
                      <a:cubicBezTo>
                        <a:pt x="28481" y="17570"/>
                        <a:pt x="29091" y="17113"/>
                        <a:pt x="29708" y="16665"/>
                      </a:cubicBezTo>
                      <a:cubicBezTo>
                        <a:pt x="29874" y="16544"/>
                        <a:pt x="30006" y="16395"/>
                        <a:pt x="30245" y="16374"/>
                      </a:cubicBezTo>
                      <a:cubicBezTo>
                        <a:pt x="30415" y="16361"/>
                        <a:pt x="30467" y="16149"/>
                        <a:pt x="30352" y="16014"/>
                      </a:cubicBezTo>
                      <a:cubicBezTo>
                        <a:pt x="30290" y="15934"/>
                        <a:pt x="30207" y="15869"/>
                        <a:pt x="30124" y="15806"/>
                      </a:cubicBezTo>
                      <a:cubicBezTo>
                        <a:pt x="29847" y="15592"/>
                        <a:pt x="29518" y="15474"/>
                        <a:pt x="29195" y="15342"/>
                      </a:cubicBezTo>
                      <a:cubicBezTo>
                        <a:pt x="28613" y="15106"/>
                        <a:pt x="28045" y="14839"/>
                        <a:pt x="27463" y="14601"/>
                      </a:cubicBezTo>
                      <a:cubicBezTo>
                        <a:pt x="26846" y="14348"/>
                        <a:pt x="26222" y="14119"/>
                        <a:pt x="25606" y="13876"/>
                      </a:cubicBezTo>
                      <a:cubicBezTo>
                        <a:pt x="25478" y="13825"/>
                        <a:pt x="25360" y="13748"/>
                        <a:pt x="25238" y="13679"/>
                      </a:cubicBezTo>
                      <a:cubicBezTo>
                        <a:pt x="24639" y="13326"/>
                        <a:pt x="24047" y="12968"/>
                        <a:pt x="23444" y="12615"/>
                      </a:cubicBezTo>
                      <a:cubicBezTo>
                        <a:pt x="23308" y="12539"/>
                        <a:pt x="23166" y="12449"/>
                        <a:pt x="23017" y="12421"/>
                      </a:cubicBezTo>
                      <a:cubicBezTo>
                        <a:pt x="22747" y="12376"/>
                        <a:pt x="22651" y="12203"/>
                        <a:pt x="22571" y="11981"/>
                      </a:cubicBezTo>
                      <a:cubicBezTo>
                        <a:pt x="22352" y="11392"/>
                        <a:pt x="22117" y="10810"/>
                        <a:pt x="21902" y="10221"/>
                      </a:cubicBezTo>
                      <a:cubicBezTo>
                        <a:pt x="21611" y="9424"/>
                        <a:pt x="21323" y="8620"/>
                        <a:pt x="21191" y="7782"/>
                      </a:cubicBezTo>
                      <a:cubicBezTo>
                        <a:pt x="21084" y="7078"/>
                        <a:pt x="20904" y="6392"/>
                        <a:pt x="20668" y="5717"/>
                      </a:cubicBezTo>
                      <a:cubicBezTo>
                        <a:pt x="20575" y="5447"/>
                        <a:pt x="20513" y="5162"/>
                        <a:pt x="20443" y="4886"/>
                      </a:cubicBezTo>
                      <a:cubicBezTo>
                        <a:pt x="20308" y="4358"/>
                        <a:pt x="20190" y="3829"/>
                        <a:pt x="20041" y="3309"/>
                      </a:cubicBezTo>
                      <a:cubicBezTo>
                        <a:pt x="19809" y="2495"/>
                        <a:pt x="19563" y="1684"/>
                        <a:pt x="19304" y="877"/>
                      </a:cubicBezTo>
                      <a:cubicBezTo>
                        <a:pt x="19234" y="655"/>
                        <a:pt x="19126" y="433"/>
                        <a:pt x="18998" y="239"/>
                      </a:cubicBezTo>
                      <a:cubicBezTo>
                        <a:pt x="18867" y="42"/>
                        <a:pt x="18666" y="0"/>
                        <a:pt x="18440" y="100"/>
                      </a:cubicBezTo>
                      <a:cubicBezTo>
                        <a:pt x="18285" y="173"/>
                        <a:pt x="18139" y="274"/>
                        <a:pt x="17990" y="364"/>
                      </a:cubicBezTo>
                      <a:cubicBezTo>
                        <a:pt x="17166" y="866"/>
                        <a:pt x="16534" y="1583"/>
                        <a:pt x="15853" y="2238"/>
                      </a:cubicBezTo>
                      <a:cubicBezTo>
                        <a:pt x="15453" y="2623"/>
                        <a:pt x="15045" y="2983"/>
                        <a:pt x="14567" y="3277"/>
                      </a:cubicBezTo>
                      <a:cubicBezTo>
                        <a:pt x="13974" y="3642"/>
                        <a:pt x="13413" y="4047"/>
                        <a:pt x="12921" y="4539"/>
                      </a:cubicBezTo>
                      <a:cubicBezTo>
                        <a:pt x="12138" y="5322"/>
                        <a:pt x="11258" y="5994"/>
                        <a:pt x="10347" y="6632"/>
                      </a:cubicBezTo>
                      <a:cubicBezTo>
                        <a:pt x="9623" y="7141"/>
                        <a:pt x="8909" y="7660"/>
                        <a:pt x="8223" y="8215"/>
                      </a:cubicBezTo>
                      <a:cubicBezTo>
                        <a:pt x="8078" y="8337"/>
                        <a:pt x="7925" y="8447"/>
                        <a:pt x="7797" y="8548"/>
                      </a:cubicBezTo>
                      <a:cubicBezTo>
                        <a:pt x="7710" y="8548"/>
                        <a:pt x="7658" y="8551"/>
                        <a:pt x="7603" y="8548"/>
                      </a:cubicBezTo>
                      <a:cubicBezTo>
                        <a:pt x="5392" y="8385"/>
                        <a:pt x="3178" y="8468"/>
                        <a:pt x="960" y="8465"/>
                      </a:cubicBezTo>
                      <a:cubicBezTo>
                        <a:pt x="767" y="8461"/>
                        <a:pt x="594" y="8499"/>
                        <a:pt x="413" y="8599"/>
                      </a:cubicBezTo>
                      <a:cubicBezTo>
                        <a:pt x="74" y="8790"/>
                        <a:pt x="1" y="8839"/>
                        <a:pt x="74" y="9178"/>
                      </a:cubicBezTo>
                      <a:cubicBezTo>
                        <a:pt x="140" y="9472"/>
                        <a:pt x="257" y="9757"/>
                        <a:pt x="386" y="10034"/>
                      </a:cubicBezTo>
                      <a:cubicBezTo>
                        <a:pt x="732" y="10775"/>
                        <a:pt x="1088" y="11510"/>
                        <a:pt x="1453" y="12241"/>
                      </a:cubicBezTo>
                      <a:cubicBezTo>
                        <a:pt x="1948" y="13249"/>
                        <a:pt x="2478" y="14244"/>
                        <a:pt x="3146" y="15162"/>
                      </a:cubicBezTo>
                      <a:cubicBezTo>
                        <a:pt x="3299" y="15367"/>
                        <a:pt x="3431" y="15588"/>
                        <a:pt x="3556" y="15813"/>
                      </a:cubicBezTo>
                      <a:cubicBezTo>
                        <a:pt x="4148" y="16887"/>
                        <a:pt x="4734" y="17965"/>
                        <a:pt x="5326" y="19043"/>
                      </a:cubicBezTo>
                      <a:cubicBezTo>
                        <a:pt x="5427" y="19219"/>
                        <a:pt x="5531" y="19396"/>
                        <a:pt x="5655" y="19558"/>
                      </a:cubicBezTo>
                      <a:cubicBezTo>
                        <a:pt x="5735" y="19666"/>
                        <a:pt x="5842" y="19766"/>
                        <a:pt x="5957" y="19833"/>
                      </a:cubicBezTo>
                      <a:cubicBezTo>
                        <a:pt x="6584" y="20182"/>
                        <a:pt x="7242" y="20452"/>
                        <a:pt x="7945" y="20626"/>
                      </a:cubicBezTo>
                      <a:cubicBezTo>
                        <a:pt x="9172" y="20927"/>
                        <a:pt x="10388" y="21263"/>
                        <a:pt x="11612" y="21572"/>
                      </a:cubicBezTo>
                      <a:close/>
                      <a:moveTo>
                        <a:pt x="18202" y="22473"/>
                      </a:moveTo>
                      <a:cubicBezTo>
                        <a:pt x="17522" y="22393"/>
                        <a:pt x="16843" y="22317"/>
                        <a:pt x="16164" y="22219"/>
                      </a:cubicBezTo>
                      <a:cubicBezTo>
                        <a:pt x="15960" y="22192"/>
                        <a:pt x="15762" y="22109"/>
                        <a:pt x="15565" y="22036"/>
                      </a:cubicBezTo>
                      <a:cubicBezTo>
                        <a:pt x="15118" y="21877"/>
                        <a:pt x="14660" y="21766"/>
                        <a:pt x="14196" y="21669"/>
                      </a:cubicBezTo>
                      <a:cubicBezTo>
                        <a:pt x="13354" y="21496"/>
                        <a:pt x="12519" y="21298"/>
                        <a:pt x="11684" y="21101"/>
                      </a:cubicBezTo>
                      <a:cubicBezTo>
                        <a:pt x="11206" y="20986"/>
                        <a:pt x="10731" y="20855"/>
                        <a:pt x="10260" y="20730"/>
                      </a:cubicBezTo>
                      <a:cubicBezTo>
                        <a:pt x="10177" y="20709"/>
                        <a:pt x="10097" y="20674"/>
                        <a:pt x="9965" y="20629"/>
                      </a:cubicBezTo>
                      <a:cubicBezTo>
                        <a:pt x="10312" y="19742"/>
                        <a:pt x="10627" y="18901"/>
                        <a:pt x="10971" y="18069"/>
                      </a:cubicBezTo>
                      <a:cubicBezTo>
                        <a:pt x="11134" y="17677"/>
                        <a:pt x="11351" y="17310"/>
                        <a:pt x="11542" y="16929"/>
                      </a:cubicBezTo>
                      <a:cubicBezTo>
                        <a:pt x="11805" y="16395"/>
                        <a:pt x="12055" y="15855"/>
                        <a:pt x="12325" y="15325"/>
                      </a:cubicBezTo>
                      <a:cubicBezTo>
                        <a:pt x="12717" y="14566"/>
                        <a:pt x="13122" y="13817"/>
                        <a:pt x="13524" y="13066"/>
                      </a:cubicBezTo>
                      <a:cubicBezTo>
                        <a:pt x="13691" y="12750"/>
                        <a:pt x="13857" y="12432"/>
                        <a:pt x="14023" y="12120"/>
                      </a:cubicBezTo>
                      <a:cubicBezTo>
                        <a:pt x="14054" y="12064"/>
                        <a:pt x="14099" y="12016"/>
                        <a:pt x="14130" y="11975"/>
                      </a:cubicBezTo>
                      <a:cubicBezTo>
                        <a:pt x="14175" y="11985"/>
                        <a:pt x="14199" y="11985"/>
                        <a:pt x="14206" y="11995"/>
                      </a:cubicBezTo>
                      <a:cubicBezTo>
                        <a:pt x="14529" y="12553"/>
                        <a:pt x="14871" y="13101"/>
                        <a:pt x="15069" y="13721"/>
                      </a:cubicBezTo>
                      <a:cubicBezTo>
                        <a:pt x="15236" y="14236"/>
                        <a:pt x="15468" y="14732"/>
                        <a:pt x="15661" y="15242"/>
                      </a:cubicBezTo>
                      <a:cubicBezTo>
                        <a:pt x="16011" y="16142"/>
                        <a:pt x="16396" y="17036"/>
                        <a:pt x="16697" y="17951"/>
                      </a:cubicBezTo>
                      <a:cubicBezTo>
                        <a:pt x="17009" y="18907"/>
                        <a:pt x="17391" y="19833"/>
                        <a:pt x="17793" y="20751"/>
                      </a:cubicBezTo>
                      <a:cubicBezTo>
                        <a:pt x="18001" y="21232"/>
                        <a:pt x="18181" y="21728"/>
                        <a:pt x="18371" y="22219"/>
                      </a:cubicBezTo>
                      <a:cubicBezTo>
                        <a:pt x="18396" y="22278"/>
                        <a:pt x="18396" y="22348"/>
                        <a:pt x="18410" y="22438"/>
                      </a:cubicBezTo>
                      <a:cubicBezTo>
                        <a:pt x="18330" y="22452"/>
                        <a:pt x="18264" y="22480"/>
                        <a:pt x="18202" y="22473"/>
                      </a:cubicBezTo>
                      <a:close/>
                      <a:moveTo>
                        <a:pt x="22813" y="14345"/>
                      </a:moveTo>
                      <a:cubicBezTo>
                        <a:pt x="22883" y="14524"/>
                        <a:pt x="22990" y="14628"/>
                        <a:pt x="23212" y="14577"/>
                      </a:cubicBezTo>
                      <a:cubicBezTo>
                        <a:pt x="23284" y="14559"/>
                        <a:pt x="23388" y="14573"/>
                        <a:pt x="23454" y="14611"/>
                      </a:cubicBezTo>
                      <a:cubicBezTo>
                        <a:pt x="23669" y="14743"/>
                        <a:pt x="23908" y="14781"/>
                        <a:pt x="24147" y="14843"/>
                      </a:cubicBezTo>
                      <a:cubicBezTo>
                        <a:pt x="24909" y="15041"/>
                        <a:pt x="25668" y="15252"/>
                        <a:pt x="26427" y="15460"/>
                      </a:cubicBezTo>
                      <a:cubicBezTo>
                        <a:pt x="26444" y="15463"/>
                        <a:pt x="26458" y="15474"/>
                        <a:pt x="26476" y="15477"/>
                      </a:cubicBezTo>
                      <a:cubicBezTo>
                        <a:pt x="27109" y="15619"/>
                        <a:pt x="27723" y="15810"/>
                        <a:pt x="28322" y="16063"/>
                      </a:cubicBezTo>
                      <a:cubicBezTo>
                        <a:pt x="28606" y="16184"/>
                        <a:pt x="28932" y="16208"/>
                        <a:pt x="29348" y="16302"/>
                      </a:cubicBezTo>
                      <a:cubicBezTo>
                        <a:pt x="29147" y="16465"/>
                        <a:pt x="29022" y="16579"/>
                        <a:pt x="28887" y="16676"/>
                      </a:cubicBezTo>
                      <a:cubicBezTo>
                        <a:pt x="28451" y="16995"/>
                        <a:pt x="28021" y="17313"/>
                        <a:pt x="27573" y="17615"/>
                      </a:cubicBezTo>
                      <a:cubicBezTo>
                        <a:pt x="27359" y="17757"/>
                        <a:pt x="27116" y="17861"/>
                        <a:pt x="26887" y="17983"/>
                      </a:cubicBezTo>
                      <a:cubicBezTo>
                        <a:pt x="26534" y="18173"/>
                        <a:pt x="26171" y="18343"/>
                        <a:pt x="25835" y="18557"/>
                      </a:cubicBezTo>
                      <a:cubicBezTo>
                        <a:pt x="25366" y="18852"/>
                        <a:pt x="24909" y="19171"/>
                        <a:pt x="24463" y="19496"/>
                      </a:cubicBezTo>
                      <a:cubicBezTo>
                        <a:pt x="24026" y="19815"/>
                        <a:pt x="23565" y="20089"/>
                        <a:pt x="23083" y="20342"/>
                      </a:cubicBezTo>
                      <a:cubicBezTo>
                        <a:pt x="22671" y="20560"/>
                        <a:pt x="22266" y="20799"/>
                        <a:pt x="21850" y="21021"/>
                      </a:cubicBezTo>
                      <a:cubicBezTo>
                        <a:pt x="21683" y="21114"/>
                        <a:pt x="21507" y="21194"/>
                        <a:pt x="21333" y="21274"/>
                      </a:cubicBezTo>
                      <a:cubicBezTo>
                        <a:pt x="20668" y="21579"/>
                        <a:pt x="20003" y="21883"/>
                        <a:pt x="19338" y="22185"/>
                      </a:cubicBezTo>
                      <a:cubicBezTo>
                        <a:pt x="19230" y="22237"/>
                        <a:pt x="19116" y="22275"/>
                        <a:pt x="18988" y="22323"/>
                      </a:cubicBezTo>
                      <a:cubicBezTo>
                        <a:pt x="18776" y="21949"/>
                        <a:pt x="18645" y="21565"/>
                        <a:pt x="18489" y="21191"/>
                      </a:cubicBezTo>
                      <a:cubicBezTo>
                        <a:pt x="18316" y="20768"/>
                        <a:pt x="18149" y="20342"/>
                        <a:pt x="17966" y="19919"/>
                      </a:cubicBezTo>
                      <a:cubicBezTo>
                        <a:pt x="17724" y="19358"/>
                        <a:pt x="17505" y="18789"/>
                        <a:pt x="17297" y="18215"/>
                      </a:cubicBezTo>
                      <a:cubicBezTo>
                        <a:pt x="16902" y="17113"/>
                        <a:pt x="16462" y="16028"/>
                        <a:pt x="16036" y="14937"/>
                      </a:cubicBezTo>
                      <a:cubicBezTo>
                        <a:pt x="15869" y="14507"/>
                        <a:pt x="15682" y="14088"/>
                        <a:pt x="15523" y="13662"/>
                      </a:cubicBezTo>
                      <a:cubicBezTo>
                        <a:pt x="15343" y="13180"/>
                        <a:pt x="15159" y="12709"/>
                        <a:pt x="14841" y="12293"/>
                      </a:cubicBezTo>
                      <a:cubicBezTo>
                        <a:pt x="14802" y="12245"/>
                        <a:pt x="14788" y="12178"/>
                        <a:pt x="14757" y="12106"/>
                      </a:cubicBezTo>
                      <a:cubicBezTo>
                        <a:pt x="15499" y="12099"/>
                        <a:pt x="16168" y="12317"/>
                        <a:pt x="16843" y="12466"/>
                      </a:cubicBezTo>
                      <a:cubicBezTo>
                        <a:pt x="17599" y="12629"/>
                        <a:pt x="18340" y="12837"/>
                        <a:pt x="19088" y="13027"/>
                      </a:cubicBezTo>
                      <a:cubicBezTo>
                        <a:pt x="19324" y="13086"/>
                        <a:pt x="19563" y="13142"/>
                        <a:pt x="19798" y="13211"/>
                      </a:cubicBezTo>
                      <a:cubicBezTo>
                        <a:pt x="20083" y="13294"/>
                        <a:pt x="20364" y="13398"/>
                        <a:pt x="20647" y="13485"/>
                      </a:cubicBezTo>
                      <a:cubicBezTo>
                        <a:pt x="21015" y="13596"/>
                        <a:pt x="21382" y="13707"/>
                        <a:pt x="21753" y="13814"/>
                      </a:cubicBezTo>
                      <a:cubicBezTo>
                        <a:pt x="22054" y="13900"/>
                        <a:pt x="22360" y="13984"/>
                        <a:pt x="22667" y="14070"/>
                      </a:cubicBezTo>
                      <a:cubicBezTo>
                        <a:pt x="22720" y="14167"/>
                        <a:pt x="22775" y="14254"/>
                        <a:pt x="22813" y="14345"/>
                      </a:cubicBezTo>
                      <a:close/>
                      <a:moveTo>
                        <a:pt x="18634" y="561"/>
                      </a:moveTo>
                      <a:cubicBezTo>
                        <a:pt x="18773" y="661"/>
                        <a:pt x="18797" y="814"/>
                        <a:pt x="18839" y="960"/>
                      </a:cubicBezTo>
                      <a:cubicBezTo>
                        <a:pt x="19096" y="1801"/>
                        <a:pt x="19358" y="2640"/>
                        <a:pt x="19601" y="3489"/>
                      </a:cubicBezTo>
                      <a:cubicBezTo>
                        <a:pt x="19750" y="4008"/>
                        <a:pt x="19854" y="4539"/>
                        <a:pt x="19985" y="5065"/>
                      </a:cubicBezTo>
                      <a:cubicBezTo>
                        <a:pt x="20044" y="5311"/>
                        <a:pt x="20104" y="5557"/>
                        <a:pt x="20183" y="5800"/>
                      </a:cubicBezTo>
                      <a:cubicBezTo>
                        <a:pt x="20430" y="6541"/>
                        <a:pt x="20602" y="7293"/>
                        <a:pt x="20727" y="8066"/>
                      </a:cubicBezTo>
                      <a:cubicBezTo>
                        <a:pt x="20804" y="8548"/>
                        <a:pt x="20935" y="9026"/>
                        <a:pt x="21098" y="9487"/>
                      </a:cubicBezTo>
                      <a:cubicBezTo>
                        <a:pt x="21437" y="10464"/>
                        <a:pt x="21815" y="11427"/>
                        <a:pt x="22176" y="12397"/>
                      </a:cubicBezTo>
                      <a:cubicBezTo>
                        <a:pt x="22310" y="12757"/>
                        <a:pt x="22446" y="13121"/>
                        <a:pt x="22574" y="13561"/>
                      </a:cubicBezTo>
                      <a:cubicBezTo>
                        <a:pt x="21604" y="13416"/>
                        <a:pt x="20807" y="13062"/>
                        <a:pt x="19941" y="12778"/>
                      </a:cubicBezTo>
                      <a:cubicBezTo>
                        <a:pt x="20069" y="12688"/>
                        <a:pt x="20169" y="12615"/>
                        <a:pt x="20318" y="12511"/>
                      </a:cubicBezTo>
                      <a:cubicBezTo>
                        <a:pt x="20163" y="12445"/>
                        <a:pt x="20059" y="12390"/>
                        <a:pt x="19948" y="12362"/>
                      </a:cubicBezTo>
                      <a:cubicBezTo>
                        <a:pt x="19539" y="12255"/>
                        <a:pt x="19539" y="12258"/>
                        <a:pt x="19265" y="12037"/>
                      </a:cubicBezTo>
                      <a:cubicBezTo>
                        <a:pt x="19037" y="12196"/>
                        <a:pt x="19220" y="12394"/>
                        <a:pt x="19241" y="12581"/>
                      </a:cubicBezTo>
                      <a:cubicBezTo>
                        <a:pt x="17945" y="12269"/>
                        <a:pt x="16670" y="11964"/>
                        <a:pt x="15378" y="11655"/>
                      </a:cubicBezTo>
                      <a:cubicBezTo>
                        <a:pt x="15266" y="11406"/>
                        <a:pt x="15333" y="11139"/>
                        <a:pt x="15370" y="10876"/>
                      </a:cubicBezTo>
                      <a:cubicBezTo>
                        <a:pt x="15381" y="10810"/>
                        <a:pt x="15409" y="10744"/>
                        <a:pt x="15433" y="10682"/>
                      </a:cubicBezTo>
                      <a:cubicBezTo>
                        <a:pt x="16008" y="9317"/>
                        <a:pt x="16313" y="7872"/>
                        <a:pt x="16788" y="6475"/>
                      </a:cubicBezTo>
                      <a:cubicBezTo>
                        <a:pt x="16895" y="6157"/>
                        <a:pt x="17009" y="5838"/>
                        <a:pt x="17110" y="5513"/>
                      </a:cubicBezTo>
                      <a:cubicBezTo>
                        <a:pt x="17255" y="5044"/>
                        <a:pt x="17418" y="4580"/>
                        <a:pt x="17529" y="4102"/>
                      </a:cubicBezTo>
                      <a:cubicBezTo>
                        <a:pt x="17647" y="3572"/>
                        <a:pt x="17803" y="3052"/>
                        <a:pt x="17983" y="2543"/>
                      </a:cubicBezTo>
                      <a:cubicBezTo>
                        <a:pt x="18181" y="1982"/>
                        <a:pt x="18319" y="1406"/>
                        <a:pt x="18381" y="818"/>
                      </a:cubicBezTo>
                      <a:cubicBezTo>
                        <a:pt x="18399" y="665"/>
                        <a:pt x="18451" y="557"/>
                        <a:pt x="18634" y="561"/>
                      </a:cubicBezTo>
                      <a:close/>
                      <a:moveTo>
                        <a:pt x="6730" y="10034"/>
                      </a:moveTo>
                      <a:cubicBezTo>
                        <a:pt x="7741" y="9220"/>
                        <a:pt x="8749" y="8409"/>
                        <a:pt x="9761" y="7598"/>
                      </a:cubicBezTo>
                      <a:cubicBezTo>
                        <a:pt x="9869" y="7512"/>
                        <a:pt x="9979" y="7422"/>
                        <a:pt x="10097" y="7352"/>
                      </a:cubicBezTo>
                      <a:cubicBezTo>
                        <a:pt x="10873" y="6885"/>
                        <a:pt x="11556" y="6299"/>
                        <a:pt x="12263" y="5741"/>
                      </a:cubicBezTo>
                      <a:cubicBezTo>
                        <a:pt x="12547" y="5516"/>
                        <a:pt x="12834" y="5287"/>
                        <a:pt x="13084" y="5031"/>
                      </a:cubicBezTo>
                      <a:cubicBezTo>
                        <a:pt x="13590" y="4507"/>
                        <a:pt x="14161" y="4061"/>
                        <a:pt x="14785" y="3680"/>
                      </a:cubicBezTo>
                      <a:cubicBezTo>
                        <a:pt x="15322" y="3354"/>
                        <a:pt x="15790" y="2956"/>
                        <a:pt x="16237" y="2519"/>
                      </a:cubicBezTo>
                      <a:cubicBezTo>
                        <a:pt x="16753" y="2017"/>
                        <a:pt x="17235" y="1476"/>
                        <a:pt x="17828" y="1046"/>
                      </a:cubicBezTo>
                      <a:cubicBezTo>
                        <a:pt x="17921" y="973"/>
                        <a:pt x="18028" y="915"/>
                        <a:pt x="18129" y="853"/>
                      </a:cubicBezTo>
                      <a:cubicBezTo>
                        <a:pt x="18156" y="897"/>
                        <a:pt x="18191" y="932"/>
                        <a:pt x="18184" y="949"/>
                      </a:cubicBezTo>
                      <a:cubicBezTo>
                        <a:pt x="17983" y="1472"/>
                        <a:pt x="17786" y="1992"/>
                        <a:pt x="17571" y="2508"/>
                      </a:cubicBezTo>
                      <a:cubicBezTo>
                        <a:pt x="17543" y="2578"/>
                        <a:pt x="17449" y="2620"/>
                        <a:pt x="17384" y="2674"/>
                      </a:cubicBezTo>
                      <a:cubicBezTo>
                        <a:pt x="17387" y="2799"/>
                        <a:pt x="17425" y="2935"/>
                        <a:pt x="17398" y="3056"/>
                      </a:cubicBezTo>
                      <a:cubicBezTo>
                        <a:pt x="17287" y="3534"/>
                        <a:pt x="17155" y="4005"/>
                        <a:pt x="17027" y="4480"/>
                      </a:cubicBezTo>
                      <a:cubicBezTo>
                        <a:pt x="16982" y="4643"/>
                        <a:pt x="16940" y="4809"/>
                        <a:pt x="16881" y="4965"/>
                      </a:cubicBezTo>
                      <a:cubicBezTo>
                        <a:pt x="16310" y="6458"/>
                        <a:pt x="15911" y="8000"/>
                        <a:pt x="15437" y="9517"/>
                      </a:cubicBezTo>
                      <a:cubicBezTo>
                        <a:pt x="15402" y="9632"/>
                        <a:pt x="15378" y="9750"/>
                        <a:pt x="15329" y="9857"/>
                      </a:cubicBezTo>
                      <a:cubicBezTo>
                        <a:pt x="15093" y="10384"/>
                        <a:pt x="14851" y="10910"/>
                        <a:pt x="14910" y="11510"/>
                      </a:cubicBezTo>
                      <a:cubicBezTo>
                        <a:pt x="14650" y="11593"/>
                        <a:pt x="14452" y="11521"/>
                        <a:pt x="14273" y="11430"/>
                      </a:cubicBezTo>
                      <a:cubicBezTo>
                        <a:pt x="14144" y="11364"/>
                        <a:pt x="14030" y="11333"/>
                        <a:pt x="13881" y="11337"/>
                      </a:cubicBezTo>
                      <a:cubicBezTo>
                        <a:pt x="13673" y="11337"/>
                        <a:pt x="13462" y="11299"/>
                        <a:pt x="13257" y="11254"/>
                      </a:cubicBezTo>
                      <a:cubicBezTo>
                        <a:pt x="12381" y="11060"/>
                        <a:pt x="11490" y="10977"/>
                        <a:pt x="10600" y="10886"/>
                      </a:cubicBezTo>
                      <a:cubicBezTo>
                        <a:pt x="9325" y="10761"/>
                        <a:pt x="8060" y="10585"/>
                        <a:pt x="6819" y="10259"/>
                      </a:cubicBezTo>
                      <a:cubicBezTo>
                        <a:pt x="6757" y="10242"/>
                        <a:pt x="6698" y="10208"/>
                        <a:pt x="6629" y="10173"/>
                      </a:cubicBezTo>
                      <a:cubicBezTo>
                        <a:pt x="6674" y="10110"/>
                        <a:pt x="6695" y="10062"/>
                        <a:pt x="6730" y="10034"/>
                      </a:cubicBezTo>
                      <a:close/>
                      <a:moveTo>
                        <a:pt x="4366" y="16270"/>
                      </a:moveTo>
                      <a:cubicBezTo>
                        <a:pt x="3680" y="15034"/>
                        <a:pt x="2786" y="13911"/>
                        <a:pt x="2169" y="12636"/>
                      </a:cubicBezTo>
                      <a:cubicBezTo>
                        <a:pt x="1945" y="12175"/>
                        <a:pt x="1729" y="11714"/>
                        <a:pt x="1508" y="11254"/>
                      </a:cubicBezTo>
                      <a:cubicBezTo>
                        <a:pt x="1275" y="10782"/>
                        <a:pt x="1033" y="10311"/>
                        <a:pt x="805" y="9837"/>
                      </a:cubicBezTo>
                      <a:cubicBezTo>
                        <a:pt x="742" y="9704"/>
                        <a:pt x="621" y="9584"/>
                        <a:pt x="683" y="9413"/>
                      </a:cubicBezTo>
                      <a:cubicBezTo>
                        <a:pt x="725" y="9421"/>
                        <a:pt x="767" y="9418"/>
                        <a:pt x="787" y="9434"/>
                      </a:cubicBezTo>
                      <a:cubicBezTo>
                        <a:pt x="1179" y="9784"/>
                        <a:pt x="1660" y="9923"/>
                        <a:pt x="2174" y="10003"/>
                      </a:cubicBezTo>
                      <a:cubicBezTo>
                        <a:pt x="3559" y="10221"/>
                        <a:pt x="4948" y="10432"/>
                        <a:pt x="6335" y="10657"/>
                      </a:cubicBezTo>
                      <a:cubicBezTo>
                        <a:pt x="6747" y="10723"/>
                        <a:pt x="7155" y="10835"/>
                        <a:pt x="7568" y="10907"/>
                      </a:cubicBezTo>
                      <a:cubicBezTo>
                        <a:pt x="8157" y="11014"/>
                        <a:pt x="8743" y="11126"/>
                        <a:pt x="9332" y="11205"/>
                      </a:cubicBezTo>
                      <a:cubicBezTo>
                        <a:pt x="10413" y="11347"/>
                        <a:pt x="11494" y="11462"/>
                        <a:pt x="12575" y="11593"/>
                      </a:cubicBezTo>
                      <a:cubicBezTo>
                        <a:pt x="12706" y="11610"/>
                        <a:pt x="12834" y="11659"/>
                        <a:pt x="13042" y="11718"/>
                      </a:cubicBezTo>
                      <a:cubicBezTo>
                        <a:pt x="12658" y="11946"/>
                        <a:pt x="12343" y="12123"/>
                        <a:pt x="12037" y="12317"/>
                      </a:cubicBezTo>
                      <a:cubicBezTo>
                        <a:pt x="11791" y="12477"/>
                        <a:pt x="11556" y="12656"/>
                        <a:pt x="11316" y="12823"/>
                      </a:cubicBezTo>
                      <a:cubicBezTo>
                        <a:pt x="11116" y="12962"/>
                        <a:pt x="10915" y="13097"/>
                        <a:pt x="10710" y="13229"/>
                      </a:cubicBezTo>
                      <a:cubicBezTo>
                        <a:pt x="10302" y="13492"/>
                        <a:pt x="9893" y="13752"/>
                        <a:pt x="9484" y="14012"/>
                      </a:cubicBezTo>
                      <a:cubicBezTo>
                        <a:pt x="9248" y="14161"/>
                        <a:pt x="9026" y="14337"/>
                        <a:pt x="8777" y="14455"/>
                      </a:cubicBezTo>
                      <a:cubicBezTo>
                        <a:pt x="7641" y="14989"/>
                        <a:pt x="6543" y="15599"/>
                        <a:pt x="5354" y="16024"/>
                      </a:cubicBezTo>
                      <a:cubicBezTo>
                        <a:pt x="5056" y="16128"/>
                        <a:pt x="4758" y="16226"/>
                        <a:pt x="4446" y="16329"/>
                      </a:cubicBezTo>
                      <a:cubicBezTo>
                        <a:pt x="4394" y="16291"/>
                        <a:pt x="4377" y="16285"/>
                        <a:pt x="4366" y="16270"/>
                      </a:cubicBezTo>
                      <a:close/>
                      <a:moveTo>
                        <a:pt x="6459" y="19614"/>
                      </a:moveTo>
                      <a:cubicBezTo>
                        <a:pt x="6189" y="19486"/>
                        <a:pt x="6012" y="19292"/>
                        <a:pt x="5877" y="19049"/>
                      </a:cubicBezTo>
                      <a:cubicBezTo>
                        <a:pt x="5586" y="18530"/>
                        <a:pt x="5305" y="18003"/>
                        <a:pt x="5022" y="17479"/>
                      </a:cubicBezTo>
                      <a:cubicBezTo>
                        <a:pt x="4883" y="17227"/>
                        <a:pt x="4751" y="16967"/>
                        <a:pt x="4602" y="16680"/>
                      </a:cubicBezTo>
                      <a:cubicBezTo>
                        <a:pt x="4685" y="16652"/>
                        <a:pt x="4758" y="16617"/>
                        <a:pt x="4834" y="16596"/>
                      </a:cubicBezTo>
                      <a:cubicBezTo>
                        <a:pt x="5521" y="16430"/>
                        <a:pt x="6161" y="16160"/>
                        <a:pt x="6795" y="15869"/>
                      </a:cubicBezTo>
                      <a:cubicBezTo>
                        <a:pt x="7398" y="15592"/>
                        <a:pt x="8001" y="15314"/>
                        <a:pt x="8590" y="15013"/>
                      </a:cubicBezTo>
                      <a:cubicBezTo>
                        <a:pt x="8992" y="14809"/>
                        <a:pt x="9373" y="14566"/>
                        <a:pt x="9757" y="14330"/>
                      </a:cubicBezTo>
                      <a:cubicBezTo>
                        <a:pt x="10038" y="14157"/>
                        <a:pt x="10302" y="13956"/>
                        <a:pt x="10586" y="13790"/>
                      </a:cubicBezTo>
                      <a:cubicBezTo>
                        <a:pt x="11019" y="13534"/>
                        <a:pt x="11438" y="13259"/>
                        <a:pt x="11840" y="12958"/>
                      </a:cubicBezTo>
                      <a:cubicBezTo>
                        <a:pt x="12339" y="12587"/>
                        <a:pt x="12883" y="12276"/>
                        <a:pt x="13513" y="12016"/>
                      </a:cubicBezTo>
                      <a:cubicBezTo>
                        <a:pt x="13507" y="12116"/>
                        <a:pt x="13524" y="12189"/>
                        <a:pt x="13496" y="12237"/>
                      </a:cubicBezTo>
                      <a:cubicBezTo>
                        <a:pt x="13208" y="12757"/>
                        <a:pt x="12914" y="13273"/>
                        <a:pt x="12605" y="13817"/>
                      </a:cubicBezTo>
                      <a:cubicBezTo>
                        <a:pt x="12266" y="13728"/>
                        <a:pt x="11937" y="13638"/>
                        <a:pt x="11628" y="13555"/>
                      </a:cubicBezTo>
                      <a:cubicBezTo>
                        <a:pt x="11535" y="13651"/>
                        <a:pt x="11587" y="13700"/>
                        <a:pt x="11642" y="13742"/>
                      </a:cubicBezTo>
                      <a:cubicBezTo>
                        <a:pt x="11874" y="13918"/>
                        <a:pt x="12162" y="13921"/>
                        <a:pt x="12474" y="13945"/>
                      </a:cubicBezTo>
                      <a:cubicBezTo>
                        <a:pt x="12405" y="14244"/>
                        <a:pt x="12231" y="14473"/>
                        <a:pt x="12100" y="14719"/>
                      </a:cubicBezTo>
                      <a:lnTo>
                        <a:pt x="12086" y="14719"/>
                      </a:lnTo>
                      <a:cubicBezTo>
                        <a:pt x="12090" y="14722"/>
                        <a:pt x="12093" y="14722"/>
                        <a:pt x="12096" y="14725"/>
                      </a:cubicBezTo>
                      <a:lnTo>
                        <a:pt x="12096" y="14725"/>
                      </a:lnTo>
                      <a:lnTo>
                        <a:pt x="12096" y="14725"/>
                      </a:lnTo>
                      <a:lnTo>
                        <a:pt x="12111" y="14715"/>
                      </a:lnTo>
                      <a:cubicBezTo>
                        <a:pt x="11788" y="15391"/>
                        <a:pt x="11483" y="16073"/>
                        <a:pt x="11144" y="16742"/>
                      </a:cubicBezTo>
                      <a:cubicBezTo>
                        <a:pt x="10620" y="17775"/>
                        <a:pt x="10163" y="18831"/>
                        <a:pt x="9775" y="19919"/>
                      </a:cubicBezTo>
                      <a:cubicBezTo>
                        <a:pt x="9702" y="20124"/>
                        <a:pt x="9633" y="20335"/>
                        <a:pt x="9456" y="20511"/>
                      </a:cubicBezTo>
                      <a:cubicBezTo>
                        <a:pt x="9356" y="20498"/>
                        <a:pt x="9252" y="20491"/>
                        <a:pt x="9154" y="20466"/>
                      </a:cubicBezTo>
                      <a:cubicBezTo>
                        <a:pt x="8611" y="20324"/>
                        <a:pt x="8070" y="20175"/>
                        <a:pt x="7530" y="20033"/>
                      </a:cubicBezTo>
                      <a:cubicBezTo>
                        <a:pt x="7155" y="19937"/>
                        <a:pt x="6809" y="19777"/>
                        <a:pt x="6459" y="196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452;p31"/>
                <p:cNvSpPr/>
                <p:nvPr/>
              </p:nvSpPr>
              <p:spPr>
                <a:xfrm>
                  <a:off x="3879625" y="2854575"/>
                  <a:ext cx="121900" cy="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6" h="472" extrusionOk="0">
                      <a:moveTo>
                        <a:pt x="125" y="264"/>
                      </a:moveTo>
                      <a:cubicBezTo>
                        <a:pt x="243" y="299"/>
                        <a:pt x="364" y="323"/>
                        <a:pt x="485" y="326"/>
                      </a:cubicBezTo>
                      <a:cubicBezTo>
                        <a:pt x="1522" y="379"/>
                        <a:pt x="2558" y="430"/>
                        <a:pt x="3594" y="462"/>
                      </a:cubicBezTo>
                      <a:cubicBezTo>
                        <a:pt x="3909" y="472"/>
                        <a:pt x="4224" y="420"/>
                        <a:pt x="4536" y="385"/>
                      </a:cubicBezTo>
                      <a:cubicBezTo>
                        <a:pt x="4630" y="374"/>
                        <a:pt x="4720" y="326"/>
                        <a:pt x="4875" y="275"/>
                      </a:cubicBezTo>
                      <a:cubicBezTo>
                        <a:pt x="4484" y="153"/>
                        <a:pt x="4152" y="142"/>
                        <a:pt x="3819" y="125"/>
                      </a:cubicBezTo>
                      <a:cubicBezTo>
                        <a:pt x="3327" y="104"/>
                        <a:pt x="2838" y="77"/>
                        <a:pt x="2346" y="56"/>
                      </a:cubicBezTo>
                      <a:cubicBezTo>
                        <a:pt x="1854" y="35"/>
                        <a:pt x="1362" y="11"/>
                        <a:pt x="870" y="4"/>
                      </a:cubicBezTo>
                      <a:cubicBezTo>
                        <a:pt x="589" y="0"/>
                        <a:pt x="312" y="28"/>
                        <a:pt x="25" y="42"/>
                      </a:cubicBezTo>
                      <a:cubicBezTo>
                        <a:pt x="1" y="205"/>
                        <a:pt x="66" y="246"/>
                        <a:pt x="125" y="264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" name="Google Shape;453;p31"/>
                <p:cNvSpPr/>
                <p:nvPr/>
              </p:nvSpPr>
              <p:spPr>
                <a:xfrm>
                  <a:off x="3889675" y="2892775"/>
                  <a:ext cx="82750" cy="1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0" h="486" extrusionOk="0">
                      <a:moveTo>
                        <a:pt x="236" y="11"/>
                      </a:moveTo>
                      <a:cubicBezTo>
                        <a:pt x="167" y="1"/>
                        <a:pt x="98" y="15"/>
                        <a:pt x="8" y="21"/>
                      </a:cubicBezTo>
                      <a:cubicBezTo>
                        <a:pt x="0" y="188"/>
                        <a:pt x="77" y="264"/>
                        <a:pt x="174" y="298"/>
                      </a:cubicBezTo>
                      <a:cubicBezTo>
                        <a:pt x="305" y="347"/>
                        <a:pt x="444" y="389"/>
                        <a:pt x="579" y="402"/>
                      </a:cubicBezTo>
                      <a:cubicBezTo>
                        <a:pt x="1352" y="485"/>
                        <a:pt x="2124" y="482"/>
                        <a:pt x="2897" y="440"/>
                      </a:cubicBezTo>
                      <a:cubicBezTo>
                        <a:pt x="3001" y="437"/>
                        <a:pt x="3112" y="413"/>
                        <a:pt x="3198" y="364"/>
                      </a:cubicBezTo>
                      <a:cubicBezTo>
                        <a:pt x="3254" y="333"/>
                        <a:pt x="3275" y="243"/>
                        <a:pt x="3309" y="177"/>
                      </a:cubicBezTo>
                      <a:cubicBezTo>
                        <a:pt x="3247" y="146"/>
                        <a:pt x="3216" y="119"/>
                        <a:pt x="3184" y="119"/>
                      </a:cubicBezTo>
                      <a:cubicBezTo>
                        <a:pt x="2201" y="60"/>
                        <a:pt x="1214" y="146"/>
                        <a:pt x="236" y="11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" name="Google Shape;454;p31"/>
                <p:cNvSpPr/>
                <p:nvPr/>
              </p:nvSpPr>
              <p:spPr>
                <a:xfrm>
                  <a:off x="3843675" y="2942675"/>
                  <a:ext cx="60850" cy="1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4" h="500" extrusionOk="0">
                      <a:moveTo>
                        <a:pt x="1941" y="56"/>
                      </a:moveTo>
                      <a:cubicBezTo>
                        <a:pt x="1698" y="73"/>
                        <a:pt x="1456" y="118"/>
                        <a:pt x="1210" y="128"/>
                      </a:cubicBezTo>
                      <a:cubicBezTo>
                        <a:pt x="881" y="143"/>
                        <a:pt x="548" y="149"/>
                        <a:pt x="222" y="52"/>
                      </a:cubicBezTo>
                      <a:cubicBezTo>
                        <a:pt x="174" y="39"/>
                        <a:pt x="77" y="83"/>
                        <a:pt x="49" y="128"/>
                      </a:cubicBezTo>
                      <a:cubicBezTo>
                        <a:pt x="1" y="208"/>
                        <a:pt x="49" y="295"/>
                        <a:pt x="136" y="333"/>
                      </a:cubicBezTo>
                      <a:cubicBezTo>
                        <a:pt x="247" y="381"/>
                        <a:pt x="364" y="434"/>
                        <a:pt x="482" y="444"/>
                      </a:cubicBezTo>
                      <a:cubicBezTo>
                        <a:pt x="1040" y="496"/>
                        <a:pt x="1602" y="499"/>
                        <a:pt x="2149" y="357"/>
                      </a:cubicBezTo>
                      <a:cubicBezTo>
                        <a:pt x="2243" y="333"/>
                        <a:pt x="2322" y="260"/>
                        <a:pt x="2433" y="194"/>
                      </a:cubicBezTo>
                      <a:cubicBezTo>
                        <a:pt x="2253" y="0"/>
                        <a:pt x="2090" y="45"/>
                        <a:pt x="1941" y="56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" name="Google Shape;455;p31"/>
                <p:cNvSpPr/>
                <p:nvPr/>
              </p:nvSpPr>
              <p:spPr>
                <a:xfrm>
                  <a:off x="3868025" y="2917725"/>
                  <a:ext cx="62200" cy="1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8" h="403" extrusionOk="0">
                      <a:moveTo>
                        <a:pt x="2124" y="7"/>
                      </a:moveTo>
                      <a:cubicBezTo>
                        <a:pt x="1497" y="10"/>
                        <a:pt x="866" y="21"/>
                        <a:pt x="239" y="31"/>
                      </a:cubicBezTo>
                      <a:cubicBezTo>
                        <a:pt x="191" y="31"/>
                        <a:pt x="146" y="59"/>
                        <a:pt x="1" y="104"/>
                      </a:cubicBezTo>
                      <a:cubicBezTo>
                        <a:pt x="149" y="181"/>
                        <a:pt x="204" y="226"/>
                        <a:pt x="267" y="239"/>
                      </a:cubicBezTo>
                      <a:cubicBezTo>
                        <a:pt x="939" y="402"/>
                        <a:pt x="1618" y="361"/>
                        <a:pt x="2301" y="316"/>
                      </a:cubicBezTo>
                      <a:cubicBezTo>
                        <a:pt x="2366" y="312"/>
                        <a:pt x="2429" y="232"/>
                        <a:pt x="2488" y="188"/>
                      </a:cubicBezTo>
                      <a:cubicBezTo>
                        <a:pt x="2412" y="0"/>
                        <a:pt x="2259" y="7"/>
                        <a:pt x="2124" y="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" name="Google Shape;456;p31"/>
                <p:cNvSpPr/>
                <p:nvPr/>
              </p:nvSpPr>
              <p:spPr>
                <a:xfrm>
                  <a:off x="3931775" y="2875550"/>
                  <a:ext cx="54350" cy="1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4" h="406" extrusionOk="0">
                      <a:moveTo>
                        <a:pt x="208" y="101"/>
                      </a:moveTo>
                      <a:cubicBezTo>
                        <a:pt x="132" y="101"/>
                        <a:pt x="32" y="93"/>
                        <a:pt x="0" y="201"/>
                      </a:cubicBezTo>
                      <a:cubicBezTo>
                        <a:pt x="541" y="405"/>
                        <a:pt x="1601" y="395"/>
                        <a:pt x="2173" y="132"/>
                      </a:cubicBezTo>
                      <a:cubicBezTo>
                        <a:pt x="1525" y="0"/>
                        <a:pt x="867" y="73"/>
                        <a:pt x="208" y="101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457;p31"/>
                <p:cNvSpPr/>
                <p:nvPr/>
              </p:nvSpPr>
              <p:spPr>
                <a:xfrm>
                  <a:off x="3837525" y="2963825"/>
                  <a:ext cx="24450" cy="1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479" extrusionOk="0">
                      <a:moveTo>
                        <a:pt x="860" y="135"/>
                      </a:moveTo>
                      <a:cubicBezTo>
                        <a:pt x="610" y="83"/>
                        <a:pt x="357" y="48"/>
                        <a:pt x="39" y="0"/>
                      </a:cubicBezTo>
                      <a:cubicBezTo>
                        <a:pt x="28" y="90"/>
                        <a:pt x="1" y="156"/>
                        <a:pt x="15" y="211"/>
                      </a:cubicBezTo>
                      <a:cubicBezTo>
                        <a:pt x="32" y="270"/>
                        <a:pt x="77" y="346"/>
                        <a:pt x="129" y="367"/>
                      </a:cubicBezTo>
                      <a:cubicBezTo>
                        <a:pt x="375" y="474"/>
                        <a:pt x="631" y="478"/>
                        <a:pt x="881" y="388"/>
                      </a:cubicBezTo>
                      <a:cubicBezTo>
                        <a:pt x="922" y="374"/>
                        <a:pt x="978" y="304"/>
                        <a:pt x="971" y="277"/>
                      </a:cubicBezTo>
                      <a:cubicBezTo>
                        <a:pt x="957" y="221"/>
                        <a:pt x="909" y="146"/>
                        <a:pt x="860" y="135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458;p31"/>
                <p:cNvSpPr/>
                <p:nvPr/>
              </p:nvSpPr>
              <p:spPr>
                <a:xfrm>
                  <a:off x="3650350" y="2687575"/>
                  <a:ext cx="41000" cy="1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0" h="594" extrusionOk="0">
                      <a:moveTo>
                        <a:pt x="184" y="344"/>
                      </a:moveTo>
                      <a:cubicBezTo>
                        <a:pt x="582" y="544"/>
                        <a:pt x="1012" y="593"/>
                        <a:pt x="1456" y="531"/>
                      </a:cubicBezTo>
                      <a:cubicBezTo>
                        <a:pt x="1486" y="523"/>
                        <a:pt x="1525" y="513"/>
                        <a:pt x="1549" y="493"/>
                      </a:cubicBezTo>
                      <a:cubicBezTo>
                        <a:pt x="1584" y="461"/>
                        <a:pt x="1632" y="419"/>
                        <a:pt x="1635" y="378"/>
                      </a:cubicBezTo>
                      <a:cubicBezTo>
                        <a:pt x="1639" y="340"/>
                        <a:pt x="1598" y="288"/>
                        <a:pt x="1563" y="264"/>
                      </a:cubicBezTo>
                      <a:cubicBezTo>
                        <a:pt x="1521" y="236"/>
                        <a:pt x="1466" y="215"/>
                        <a:pt x="1417" y="215"/>
                      </a:cubicBezTo>
                      <a:cubicBezTo>
                        <a:pt x="977" y="226"/>
                        <a:pt x="554" y="111"/>
                        <a:pt x="122" y="0"/>
                      </a:cubicBezTo>
                      <a:cubicBezTo>
                        <a:pt x="0" y="187"/>
                        <a:pt x="76" y="288"/>
                        <a:pt x="184" y="344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459;p31"/>
                <p:cNvSpPr/>
                <p:nvPr/>
              </p:nvSpPr>
              <p:spPr>
                <a:xfrm>
                  <a:off x="3635700" y="2713900"/>
                  <a:ext cx="52100" cy="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" h="302" extrusionOk="0">
                      <a:moveTo>
                        <a:pt x="1906" y="274"/>
                      </a:moveTo>
                      <a:cubicBezTo>
                        <a:pt x="1986" y="271"/>
                        <a:pt x="2083" y="243"/>
                        <a:pt x="2076" y="129"/>
                      </a:cubicBezTo>
                      <a:cubicBezTo>
                        <a:pt x="1643" y="1"/>
                        <a:pt x="860" y="1"/>
                        <a:pt x="1" y="139"/>
                      </a:cubicBezTo>
                      <a:cubicBezTo>
                        <a:pt x="271" y="284"/>
                        <a:pt x="468" y="274"/>
                        <a:pt x="645" y="281"/>
                      </a:cubicBezTo>
                      <a:cubicBezTo>
                        <a:pt x="1065" y="302"/>
                        <a:pt x="1487" y="284"/>
                        <a:pt x="1906" y="274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460;p31"/>
                <p:cNvSpPr/>
                <p:nvPr/>
              </p:nvSpPr>
              <p:spPr>
                <a:xfrm>
                  <a:off x="3658050" y="2666100"/>
                  <a:ext cx="36500" cy="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0" h="392" extrusionOk="0">
                      <a:moveTo>
                        <a:pt x="1109" y="305"/>
                      </a:moveTo>
                      <a:cubicBezTo>
                        <a:pt x="1248" y="301"/>
                        <a:pt x="1272" y="274"/>
                        <a:pt x="1459" y="101"/>
                      </a:cubicBezTo>
                      <a:cubicBezTo>
                        <a:pt x="1026" y="0"/>
                        <a:pt x="614" y="45"/>
                        <a:pt x="201" y="66"/>
                      </a:cubicBezTo>
                      <a:cubicBezTo>
                        <a:pt x="142" y="69"/>
                        <a:pt x="91" y="132"/>
                        <a:pt x="1" y="187"/>
                      </a:cubicBezTo>
                      <a:cubicBezTo>
                        <a:pt x="382" y="392"/>
                        <a:pt x="749" y="315"/>
                        <a:pt x="1109" y="305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461;p31"/>
                <p:cNvSpPr/>
                <p:nvPr/>
              </p:nvSpPr>
              <p:spPr>
                <a:xfrm>
                  <a:off x="3685425" y="2618275"/>
                  <a:ext cx="26875" cy="1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5" h="528" extrusionOk="0">
                      <a:moveTo>
                        <a:pt x="184" y="527"/>
                      </a:moveTo>
                      <a:cubicBezTo>
                        <a:pt x="486" y="506"/>
                        <a:pt x="773" y="451"/>
                        <a:pt x="998" y="236"/>
                      </a:cubicBezTo>
                      <a:cubicBezTo>
                        <a:pt x="1030" y="205"/>
                        <a:pt x="1036" y="150"/>
                        <a:pt x="1075" y="56"/>
                      </a:cubicBezTo>
                      <a:cubicBezTo>
                        <a:pt x="673" y="1"/>
                        <a:pt x="368" y="132"/>
                        <a:pt x="63" y="250"/>
                      </a:cubicBezTo>
                      <a:cubicBezTo>
                        <a:pt x="29" y="260"/>
                        <a:pt x="0" y="333"/>
                        <a:pt x="4" y="378"/>
                      </a:cubicBezTo>
                      <a:cubicBezTo>
                        <a:pt x="8" y="420"/>
                        <a:pt x="53" y="461"/>
                        <a:pt x="87" y="492"/>
                      </a:cubicBezTo>
                      <a:cubicBezTo>
                        <a:pt x="112" y="513"/>
                        <a:pt x="153" y="527"/>
                        <a:pt x="184" y="52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" name="Google Shape;462;p31"/>
                <p:cNvSpPr/>
                <p:nvPr/>
              </p:nvSpPr>
              <p:spPr>
                <a:xfrm>
                  <a:off x="3677800" y="2646075"/>
                  <a:ext cx="27050" cy="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2" h="378" extrusionOk="0">
                      <a:moveTo>
                        <a:pt x="101" y="292"/>
                      </a:moveTo>
                      <a:cubicBezTo>
                        <a:pt x="413" y="347"/>
                        <a:pt x="721" y="378"/>
                        <a:pt x="1082" y="174"/>
                      </a:cubicBezTo>
                      <a:cubicBezTo>
                        <a:pt x="704" y="0"/>
                        <a:pt x="392" y="50"/>
                        <a:pt x="80" y="77"/>
                      </a:cubicBezTo>
                      <a:cubicBezTo>
                        <a:pt x="49" y="80"/>
                        <a:pt x="1" y="149"/>
                        <a:pt x="4" y="184"/>
                      </a:cubicBezTo>
                      <a:cubicBezTo>
                        <a:pt x="11" y="223"/>
                        <a:pt x="59" y="282"/>
                        <a:pt x="101" y="292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463;p31"/>
                <p:cNvSpPr/>
                <p:nvPr/>
              </p:nvSpPr>
              <p:spPr>
                <a:xfrm>
                  <a:off x="3709750" y="2603200"/>
                  <a:ext cx="10525" cy="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" h="264" extrusionOk="0">
                      <a:moveTo>
                        <a:pt x="420" y="1"/>
                      </a:moveTo>
                      <a:cubicBezTo>
                        <a:pt x="265" y="18"/>
                        <a:pt x="137" y="32"/>
                        <a:pt x="1" y="46"/>
                      </a:cubicBezTo>
                      <a:cubicBezTo>
                        <a:pt x="95" y="264"/>
                        <a:pt x="209" y="250"/>
                        <a:pt x="420" y="1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464;p31"/>
                <p:cNvSpPr/>
                <p:nvPr/>
              </p:nvSpPr>
              <p:spPr>
                <a:xfrm>
                  <a:off x="3738875" y="2548450"/>
                  <a:ext cx="8075" cy="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271" extrusionOk="0">
                      <a:moveTo>
                        <a:pt x="136" y="247"/>
                      </a:moveTo>
                      <a:cubicBezTo>
                        <a:pt x="201" y="223"/>
                        <a:pt x="246" y="153"/>
                        <a:pt x="323" y="88"/>
                      </a:cubicBezTo>
                      <a:cubicBezTo>
                        <a:pt x="246" y="42"/>
                        <a:pt x="208" y="5"/>
                        <a:pt x="166" y="5"/>
                      </a:cubicBezTo>
                      <a:cubicBezTo>
                        <a:pt x="73" y="0"/>
                        <a:pt x="3" y="53"/>
                        <a:pt x="0" y="146"/>
                      </a:cubicBezTo>
                      <a:cubicBezTo>
                        <a:pt x="0" y="226"/>
                        <a:pt x="69" y="271"/>
                        <a:pt x="136" y="24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65;p31"/>
                <p:cNvSpPr/>
                <p:nvPr/>
              </p:nvSpPr>
              <p:spPr>
                <a:xfrm>
                  <a:off x="3724150" y="2582075"/>
                  <a:ext cx="5825" cy="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" h="215" extrusionOk="0">
                      <a:moveTo>
                        <a:pt x="218" y="132"/>
                      </a:moveTo>
                      <a:cubicBezTo>
                        <a:pt x="226" y="122"/>
                        <a:pt x="232" y="101"/>
                        <a:pt x="226" y="94"/>
                      </a:cubicBezTo>
                      <a:cubicBezTo>
                        <a:pt x="149" y="0"/>
                        <a:pt x="84" y="48"/>
                        <a:pt x="0" y="122"/>
                      </a:cubicBezTo>
                      <a:cubicBezTo>
                        <a:pt x="76" y="170"/>
                        <a:pt x="138" y="215"/>
                        <a:pt x="218" y="132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31"/>
                <p:cNvSpPr/>
                <p:nvPr/>
              </p:nvSpPr>
              <p:spPr>
                <a:xfrm>
                  <a:off x="3685425" y="2873375"/>
                  <a:ext cx="38150" cy="1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6" h="542" extrusionOk="0">
                      <a:moveTo>
                        <a:pt x="1396" y="333"/>
                      </a:moveTo>
                      <a:cubicBezTo>
                        <a:pt x="1428" y="323"/>
                        <a:pt x="1463" y="298"/>
                        <a:pt x="1476" y="271"/>
                      </a:cubicBezTo>
                      <a:cubicBezTo>
                        <a:pt x="1500" y="229"/>
                        <a:pt x="1525" y="174"/>
                        <a:pt x="1515" y="135"/>
                      </a:cubicBezTo>
                      <a:cubicBezTo>
                        <a:pt x="1505" y="94"/>
                        <a:pt x="1455" y="49"/>
                        <a:pt x="1414" y="28"/>
                      </a:cubicBezTo>
                      <a:cubicBezTo>
                        <a:pt x="1372" y="7"/>
                        <a:pt x="1313" y="1"/>
                        <a:pt x="1262" y="4"/>
                      </a:cubicBezTo>
                      <a:cubicBezTo>
                        <a:pt x="884" y="56"/>
                        <a:pt x="507" y="108"/>
                        <a:pt x="128" y="163"/>
                      </a:cubicBezTo>
                      <a:cubicBezTo>
                        <a:pt x="98" y="167"/>
                        <a:pt x="70" y="191"/>
                        <a:pt x="8" y="222"/>
                      </a:cubicBezTo>
                      <a:cubicBezTo>
                        <a:pt x="0" y="392"/>
                        <a:pt x="91" y="465"/>
                        <a:pt x="222" y="482"/>
                      </a:cubicBezTo>
                      <a:cubicBezTo>
                        <a:pt x="627" y="541"/>
                        <a:pt x="1016" y="461"/>
                        <a:pt x="1396" y="333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67;p31"/>
                <p:cNvSpPr/>
                <p:nvPr/>
              </p:nvSpPr>
              <p:spPr>
                <a:xfrm>
                  <a:off x="3694250" y="2893825"/>
                  <a:ext cx="39000" cy="1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0" h="423" extrusionOk="0">
                      <a:moveTo>
                        <a:pt x="1345" y="336"/>
                      </a:moveTo>
                      <a:cubicBezTo>
                        <a:pt x="1418" y="322"/>
                        <a:pt x="1467" y="208"/>
                        <a:pt x="1560" y="97"/>
                      </a:cubicBezTo>
                      <a:cubicBezTo>
                        <a:pt x="1384" y="66"/>
                        <a:pt x="1269" y="38"/>
                        <a:pt x="1155" y="31"/>
                      </a:cubicBezTo>
                      <a:cubicBezTo>
                        <a:pt x="860" y="18"/>
                        <a:pt x="565" y="14"/>
                        <a:pt x="271" y="7"/>
                      </a:cubicBezTo>
                      <a:cubicBezTo>
                        <a:pt x="219" y="7"/>
                        <a:pt x="164" y="0"/>
                        <a:pt x="119" y="18"/>
                      </a:cubicBezTo>
                      <a:cubicBezTo>
                        <a:pt x="77" y="35"/>
                        <a:pt x="29" y="77"/>
                        <a:pt x="15" y="114"/>
                      </a:cubicBezTo>
                      <a:cubicBezTo>
                        <a:pt x="1" y="156"/>
                        <a:pt x="18" y="215"/>
                        <a:pt x="42" y="250"/>
                      </a:cubicBezTo>
                      <a:cubicBezTo>
                        <a:pt x="70" y="288"/>
                        <a:pt x="119" y="329"/>
                        <a:pt x="164" y="339"/>
                      </a:cubicBezTo>
                      <a:cubicBezTo>
                        <a:pt x="555" y="413"/>
                        <a:pt x="954" y="423"/>
                        <a:pt x="1345" y="336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68;p31"/>
                <p:cNvSpPr/>
                <p:nvPr/>
              </p:nvSpPr>
              <p:spPr>
                <a:xfrm>
                  <a:off x="3673975" y="2828850"/>
                  <a:ext cx="31125" cy="1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5" h="406" extrusionOk="0">
                      <a:moveTo>
                        <a:pt x="1176" y="274"/>
                      </a:moveTo>
                      <a:cubicBezTo>
                        <a:pt x="1210" y="253"/>
                        <a:pt x="1245" y="191"/>
                        <a:pt x="1242" y="149"/>
                      </a:cubicBezTo>
                      <a:cubicBezTo>
                        <a:pt x="1238" y="108"/>
                        <a:pt x="1193" y="42"/>
                        <a:pt x="1155" y="39"/>
                      </a:cubicBezTo>
                      <a:cubicBezTo>
                        <a:pt x="1002" y="15"/>
                        <a:pt x="847" y="7"/>
                        <a:pt x="763" y="1"/>
                      </a:cubicBezTo>
                      <a:cubicBezTo>
                        <a:pt x="500" y="25"/>
                        <a:pt x="306" y="35"/>
                        <a:pt x="119" y="66"/>
                      </a:cubicBezTo>
                      <a:cubicBezTo>
                        <a:pt x="71" y="73"/>
                        <a:pt x="4" y="156"/>
                        <a:pt x="1" y="205"/>
                      </a:cubicBezTo>
                      <a:cubicBezTo>
                        <a:pt x="1" y="257"/>
                        <a:pt x="57" y="333"/>
                        <a:pt x="105" y="357"/>
                      </a:cubicBezTo>
                      <a:cubicBezTo>
                        <a:pt x="181" y="392"/>
                        <a:pt x="274" y="406"/>
                        <a:pt x="362" y="402"/>
                      </a:cubicBezTo>
                      <a:cubicBezTo>
                        <a:pt x="552" y="396"/>
                        <a:pt x="743" y="375"/>
                        <a:pt x="933" y="351"/>
                      </a:cubicBezTo>
                      <a:cubicBezTo>
                        <a:pt x="1016" y="340"/>
                        <a:pt x="1103" y="312"/>
                        <a:pt x="1176" y="274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69;p31"/>
                <p:cNvSpPr/>
                <p:nvPr/>
              </p:nvSpPr>
              <p:spPr>
                <a:xfrm>
                  <a:off x="3686300" y="2852325"/>
                  <a:ext cx="28600" cy="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4" h="441" extrusionOk="0">
                      <a:moveTo>
                        <a:pt x="0" y="104"/>
                      </a:moveTo>
                      <a:cubicBezTo>
                        <a:pt x="80" y="347"/>
                        <a:pt x="250" y="395"/>
                        <a:pt x="447" y="395"/>
                      </a:cubicBezTo>
                      <a:cubicBezTo>
                        <a:pt x="696" y="392"/>
                        <a:pt x="966" y="440"/>
                        <a:pt x="1144" y="157"/>
                      </a:cubicBezTo>
                      <a:cubicBezTo>
                        <a:pt x="755" y="0"/>
                        <a:pt x="395" y="0"/>
                        <a:pt x="0" y="104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70;p31"/>
                <p:cNvSpPr/>
                <p:nvPr/>
              </p:nvSpPr>
              <p:spPr>
                <a:xfrm>
                  <a:off x="3712525" y="2929325"/>
                  <a:ext cx="28000" cy="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441" extrusionOk="0">
                      <a:moveTo>
                        <a:pt x="992" y="316"/>
                      </a:moveTo>
                      <a:cubicBezTo>
                        <a:pt x="1054" y="288"/>
                        <a:pt x="1082" y="191"/>
                        <a:pt x="1120" y="129"/>
                      </a:cubicBezTo>
                      <a:cubicBezTo>
                        <a:pt x="964" y="0"/>
                        <a:pt x="801" y="56"/>
                        <a:pt x="649" y="45"/>
                      </a:cubicBezTo>
                      <a:cubicBezTo>
                        <a:pt x="479" y="32"/>
                        <a:pt x="306" y="15"/>
                        <a:pt x="133" y="15"/>
                      </a:cubicBezTo>
                      <a:cubicBezTo>
                        <a:pt x="95" y="11"/>
                        <a:pt x="36" y="53"/>
                        <a:pt x="18" y="87"/>
                      </a:cubicBezTo>
                      <a:cubicBezTo>
                        <a:pt x="1" y="125"/>
                        <a:pt x="11" y="188"/>
                        <a:pt x="32" y="226"/>
                      </a:cubicBezTo>
                      <a:cubicBezTo>
                        <a:pt x="53" y="271"/>
                        <a:pt x="95" y="320"/>
                        <a:pt x="136" y="333"/>
                      </a:cubicBezTo>
                      <a:cubicBezTo>
                        <a:pt x="424" y="420"/>
                        <a:pt x="715" y="440"/>
                        <a:pt x="992" y="316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71;p31"/>
                <p:cNvSpPr/>
                <p:nvPr/>
              </p:nvSpPr>
              <p:spPr>
                <a:xfrm>
                  <a:off x="3709600" y="2909750"/>
                  <a:ext cx="27300" cy="1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" h="406" extrusionOk="0">
                      <a:moveTo>
                        <a:pt x="987" y="326"/>
                      </a:moveTo>
                      <a:cubicBezTo>
                        <a:pt x="1029" y="316"/>
                        <a:pt x="1091" y="250"/>
                        <a:pt x="1085" y="222"/>
                      </a:cubicBezTo>
                      <a:cubicBezTo>
                        <a:pt x="1071" y="167"/>
                        <a:pt x="1026" y="84"/>
                        <a:pt x="981" y="77"/>
                      </a:cubicBezTo>
                      <a:cubicBezTo>
                        <a:pt x="672" y="22"/>
                        <a:pt x="360" y="1"/>
                        <a:pt x="63" y="70"/>
                      </a:cubicBezTo>
                      <a:cubicBezTo>
                        <a:pt x="0" y="209"/>
                        <a:pt x="55" y="299"/>
                        <a:pt x="163" y="329"/>
                      </a:cubicBezTo>
                      <a:cubicBezTo>
                        <a:pt x="437" y="403"/>
                        <a:pt x="714" y="406"/>
                        <a:pt x="987" y="326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72;p31"/>
                <p:cNvSpPr/>
                <p:nvPr/>
              </p:nvSpPr>
              <p:spPr>
                <a:xfrm>
                  <a:off x="3718675" y="2946225"/>
                  <a:ext cx="25775" cy="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375" extrusionOk="0">
                      <a:moveTo>
                        <a:pt x="978" y="188"/>
                      </a:moveTo>
                      <a:cubicBezTo>
                        <a:pt x="1030" y="87"/>
                        <a:pt x="832" y="7"/>
                        <a:pt x="434" y="1"/>
                      </a:cubicBezTo>
                      <a:cubicBezTo>
                        <a:pt x="396" y="4"/>
                        <a:pt x="274" y="1"/>
                        <a:pt x="157" y="28"/>
                      </a:cubicBezTo>
                      <a:cubicBezTo>
                        <a:pt x="101" y="42"/>
                        <a:pt x="29" y="101"/>
                        <a:pt x="18" y="149"/>
                      </a:cubicBezTo>
                      <a:cubicBezTo>
                        <a:pt x="1" y="242"/>
                        <a:pt x="81" y="302"/>
                        <a:pt x="167" y="316"/>
                      </a:cubicBezTo>
                      <a:cubicBezTo>
                        <a:pt x="285" y="336"/>
                        <a:pt x="407" y="351"/>
                        <a:pt x="524" y="346"/>
                      </a:cubicBezTo>
                      <a:cubicBezTo>
                        <a:pt x="690" y="340"/>
                        <a:pt x="885" y="375"/>
                        <a:pt x="978" y="188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473;p31"/>
                <p:cNvSpPr/>
                <p:nvPr/>
              </p:nvSpPr>
              <p:spPr>
                <a:xfrm>
                  <a:off x="3732375" y="2967025"/>
                  <a:ext cx="16550" cy="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" h="375" extrusionOk="0">
                      <a:moveTo>
                        <a:pt x="662" y="149"/>
                      </a:moveTo>
                      <a:cubicBezTo>
                        <a:pt x="361" y="0"/>
                        <a:pt x="361" y="0"/>
                        <a:pt x="1" y="152"/>
                      </a:cubicBezTo>
                      <a:cubicBezTo>
                        <a:pt x="101" y="322"/>
                        <a:pt x="150" y="371"/>
                        <a:pt x="236" y="371"/>
                      </a:cubicBezTo>
                      <a:cubicBezTo>
                        <a:pt x="420" y="374"/>
                        <a:pt x="583" y="333"/>
                        <a:pt x="662" y="149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474;p31"/>
                <p:cNvSpPr/>
                <p:nvPr/>
              </p:nvSpPr>
              <p:spPr>
                <a:xfrm>
                  <a:off x="3808775" y="2718575"/>
                  <a:ext cx="47400" cy="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6" h="659" extrusionOk="0">
                      <a:moveTo>
                        <a:pt x="150" y="8"/>
                      </a:moveTo>
                      <a:cubicBezTo>
                        <a:pt x="118" y="1"/>
                        <a:pt x="80" y="18"/>
                        <a:pt x="49" y="28"/>
                      </a:cubicBezTo>
                      <a:cubicBezTo>
                        <a:pt x="35" y="32"/>
                        <a:pt x="25" y="49"/>
                        <a:pt x="11" y="60"/>
                      </a:cubicBezTo>
                      <a:cubicBezTo>
                        <a:pt x="11" y="91"/>
                        <a:pt x="1" y="132"/>
                        <a:pt x="14" y="153"/>
                      </a:cubicBezTo>
                      <a:cubicBezTo>
                        <a:pt x="52" y="209"/>
                        <a:pt x="94" y="275"/>
                        <a:pt x="150" y="299"/>
                      </a:cubicBezTo>
                      <a:cubicBezTo>
                        <a:pt x="579" y="492"/>
                        <a:pt x="1026" y="625"/>
                        <a:pt x="1501" y="652"/>
                      </a:cubicBezTo>
                      <a:cubicBezTo>
                        <a:pt x="1632" y="659"/>
                        <a:pt x="1774" y="631"/>
                        <a:pt x="1896" y="420"/>
                      </a:cubicBezTo>
                      <a:cubicBezTo>
                        <a:pt x="1442" y="309"/>
                        <a:pt x="1023" y="206"/>
                        <a:pt x="607" y="108"/>
                      </a:cubicBezTo>
                      <a:cubicBezTo>
                        <a:pt x="454" y="70"/>
                        <a:pt x="302" y="35"/>
                        <a:pt x="150" y="8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475;p31"/>
                <p:cNvSpPr/>
                <p:nvPr/>
              </p:nvSpPr>
              <p:spPr>
                <a:xfrm>
                  <a:off x="3814300" y="2734000"/>
                  <a:ext cx="41875" cy="1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5" h="579" extrusionOk="0">
                      <a:moveTo>
                        <a:pt x="1335" y="229"/>
                      </a:moveTo>
                      <a:cubicBezTo>
                        <a:pt x="1131" y="191"/>
                        <a:pt x="923" y="174"/>
                        <a:pt x="719" y="136"/>
                      </a:cubicBezTo>
                      <a:cubicBezTo>
                        <a:pt x="503" y="97"/>
                        <a:pt x="292" y="42"/>
                        <a:pt x="92" y="0"/>
                      </a:cubicBezTo>
                      <a:cubicBezTo>
                        <a:pt x="1" y="118"/>
                        <a:pt x="29" y="212"/>
                        <a:pt x="112" y="285"/>
                      </a:cubicBezTo>
                      <a:cubicBezTo>
                        <a:pt x="175" y="337"/>
                        <a:pt x="254" y="392"/>
                        <a:pt x="334" y="403"/>
                      </a:cubicBezTo>
                      <a:cubicBezTo>
                        <a:pt x="708" y="468"/>
                        <a:pt x="1085" y="524"/>
                        <a:pt x="1464" y="572"/>
                      </a:cubicBezTo>
                      <a:cubicBezTo>
                        <a:pt x="1518" y="579"/>
                        <a:pt x="1584" y="534"/>
                        <a:pt x="1675" y="499"/>
                      </a:cubicBezTo>
                      <a:cubicBezTo>
                        <a:pt x="1612" y="285"/>
                        <a:pt x="1470" y="257"/>
                        <a:pt x="1335" y="229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" name="Google Shape;476;p31"/>
                <p:cNvSpPr/>
                <p:nvPr/>
              </p:nvSpPr>
              <p:spPr>
                <a:xfrm>
                  <a:off x="3807125" y="2690700"/>
                  <a:ext cx="40825" cy="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3" h="514" extrusionOk="0">
                      <a:moveTo>
                        <a:pt x="56" y="277"/>
                      </a:moveTo>
                      <a:cubicBezTo>
                        <a:pt x="104" y="336"/>
                        <a:pt x="198" y="381"/>
                        <a:pt x="278" y="392"/>
                      </a:cubicBezTo>
                      <a:cubicBezTo>
                        <a:pt x="704" y="447"/>
                        <a:pt x="1134" y="513"/>
                        <a:pt x="1570" y="451"/>
                      </a:cubicBezTo>
                      <a:cubicBezTo>
                        <a:pt x="1588" y="447"/>
                        <a:pt x="1598" y="402"/>
                        <a:pt x="1633" y="343"/>
                      </a:cubicBezTo>
                      <a:cubicBezTo>
                        <a:pt x="1164" y="21"/>
                        <a:pt x="600" y="142"/>
                        <a:pt x="0" y="0"/>
                      </a:cubicBezTo>
                      <a:cubicBezTo>
                        <a:pt x="25" y="136"/>
                        <a:pt x="14" y="229"/>
                        <a:pt x="56" y="27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477;p31"/>
                <p:cNvSpPr/>
                <p:nvPr/>
              </p:nvSpPr>
              <p:spPr>
                <a:xfrm>
                  <a:off x="3803750" y="2670075"/>
                  <a:ext cx="38725" cy="1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9" h="479" extrusionOk="0">
                      <a:moveTo>
                        <a:pt x="863" y="97"/>
                      </a:moveTo>
                      <a:cubicBezTo>
                        <a:pt x="776" y="87"/>
                        <a:pt x="690" y="83"/>
                        <a:pt x="603" y="70"/>
                      </a:cubicBezTo>
                      <a:cubicBezTo>
                        <a:pt x="499" y="52"/>
                        <a:pt x="399" y="14"/>
                        <a:pt x="295" y="8"/>
                      </a:cubicBezTo>
                      <a:cubicBezTo>
                        <a:pt x="218" y="0"/>
                        <a:pt x="135" y="25"/>
                        <a:pt x="0" y="38"/>
                      </a:cubicBezTo>
                      <a:cubicBezTo>
                        <a:pt x="80" y="156"/>
                        <a:pt x="114" y="275"/>
                        <a:pt x="188" y="302"/>
                      </a:cubicBezTo>
                      <a:cubicBezTo>
                        <a:pt x="603" y="472"/>
                        <a:pt x="1022" y="478"/>
                        <a:pt x="1549" y="243"/>
                      </a:cubicBezTo>
                      <a:cubicBezTo>
                        <a:pt x="1341" y="187"/>
                        <a:pt x="1258" y="160"/>
                        <a:pt x="1175" y="146"/>
                      </a:cubicBezTo>
                      <a:cubicBezTo>
                        <a:pt x="1071" y="125"/>
                        <a:pt x="967" y="112"/>
                        <a:pt x="863" y="9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" name="Google Shape;478;p31"/>
                <p:cNvSpPr/>
                <p:nvPr/>
              </p:nvSpPr>
              <p:spPr>
                <a:xfrm>
                  <a:off x="3803150" y="2644700"/>
                  <a:ext cx="31525" cy="1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1" h="486" extrusionOk="0">
                      <a:moveTo>
                        <a:pt x="173" y="7"/>
                      </a:moveTo>
                      <a:cubicBezTo>
                        <a:pt x="159" y="4"/>
                        <a:pt x="138" y="1"/>
                        <a:pt x="125" y="11"/>
                      </a:cubicBezTo>
                      <a:cubicBezTo>
                        <a:pt x="83" y="31"/>
                        <a:pt x="24" y="55"/>
                        <a:pt x="14" y="90"/>
                      </a:cubicBezTo>
                      <a:cubicBezTo>
                        <a:pt x="0" y="129"/>
                        <a:pt x="24" y="184"/>
                        <a:pt x="42" y="225"/>
                      </a:cubicBezTo>
                      <a:cubicBezTo>
                        <a:pt x="55" y="253"/>
                        <a:pt x="83" y="284"/>
                        <a:pt x="111" y="298"/>
                      </a:cubicBezTo>
                      <a:cubicBezTo>
                        <a:pt x="471" y="458"/>
                        <a:pt x="835" y="485"/>
                        <a:pt x="1203" y="316"/>
                      </a:cubicBezTo>
                      <a:cubicBezTo>
                        <a:pt x="1227" y="305"/>
                        <a:pt x="1234" y="263"/>
                        <a:pt x="1261" y="208"/>
                      </a:cubicBezTo>
                      <a:cubicBezTo>
                        <a:pt x="1174" y="167"/>
                        <a:pt x="1088" y="105"/>
                        <a:pt x="998" y="90"/>
                      </a:cubicBezTo>
                      <a:cubicBezTo>
                        <a:pt x="725" y="52"/>
                        <a:pt x="450" y="31"/>
                        <a:pt x="173" y="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" name="Google Shape;479;p31"/>
                <p:cNvSpPr/>
                <p:nvPr/>
              </p:nvSpPr>
              <p:spPr>
                <a:xfrm>
                  <a:off x="3794750" y="2605525"/>
                  <a:ext cx="27050" cy="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2" h="321" extrusionOk="0">
                      <a:moveTo>
                        <a:pt x="114" y="289"/>
                      </a:moveTo>
                      <a:cubicBezTo>
                        <a:pt x="170" y="316"/>
                        <a:pt x="250" y="316"/>
                        <a:pt x="319" y="316"/>
                      </a:cubicBezTo>
                      <a:cubicBezTo>
                        <a:pt x="562" y="320"/>
                        <a:pt x="797" y="275"/>
                        <a:pt x="1081" y="164"/>
                      </a:cubicBezTo>
                      <a:cubicBezTo>
                        <a:pt x="953" y="105"/>
                        <a:pt x="869" y="39"/>
                        <a:pt x="780" y="29"/>
                      </a:cubicBezTo>
                      <a:cubicBezTo>
                        <a:pt x="562" y="4"/>
                        <a:pt x="336" y="1"/>
                        <a:pt x="111" y="8"/>
                      </a:cubicBezTo>
                      <a:cubicBezTo>
                        <a:pt x="69" y="8"/>
                        <a:pt x="0" y="95"/>
                        <a:pt x="0" y="143"/>
                      </a:cubicBezTo>
                      <a:cubicBezTo>
                        <a:pt x="4" y="196"/>
                        <a:pt x="63" y="261"/>
                        <a:pt x="114" y="289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" name="Google Shape;480;p31"/>
                <p:cNvSpPr/>
                <p:nvPr/>
              </p:nvSpPr>
              <p:spPr>
                <a:xfrm>
                  <a:off x="3806525" y="2623550"/>
                  <a:ext cx="27475" cy="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9" h="289" extrusionOk="0">
                      <a:moveTo>
                        <a:pt x="0" y="185"/>
                      </a:moveTo>
                      <a:cubicBezTo>
                        <a:pt x="416" y="281"/>
                        <a:pt x="635" y="289"/>
                        <a:pt x="950" y="198"/>
                      </a:cubicBezTo>
                      <a:cubicBezTo>
                        <a:pt x="998" y="185"/>
                        <a:pt x="1036" y="126"/>
                        <a:pt x="1099" y="70"/>
                      </a:cubicBezTo>
                      <a:cubicBezTo>
                        <a:pt x="534" y="1"/>
                        <a:pt x="225" y="36"/>
                        <a:pt x="0" y="185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" name="Google Shape;481;p31"/>
                <p:cNvSpPr/>
                <p:nvPr/>
              </p:nvSpPr>
              <p:spPr>
                <a:xfrm>
                  <a:off x="3809025" y="2576175"/>
                  <a:ext cx="5900" cy="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" h="222" extrusionOk="0">
                      <a:moveTo>
                        <a:pt x="105" y="219"/>
                      </a:moveTo>
                      <a:cubicBezTo>
                        <a:pt x="140" y="222"/>
                        <a:pt x="181" y="185"/>
                        <a:pt x="236" y="156"/>
                      </a:cubicBezTo>
                      <a:cubicBezTo>
                        <a:pt x="199" y="105"/>
                        <a:pt x="178" y="60"/>
                        <a:pt x="143" y="35"/>
                      </a:cubicBezTo>
                      <a:cubicBezTo>
                        <a:pt x="90" y="1"/>
                        <a:pt x="1" y="66"/>
                        <a:pt x="18" y="129"/>
                      </a:cubicBezTo>
                      <a:cubicBezTo>
                        <a:pt x="28" y="164"/>
                        <a:pt x="70" y="212"/>
                        <a:pt x="105" y="219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" name="Google Shape;482;p31"/>
                <p:cNvSpPr/>
                <p:nvPr/>
              </p:nvSpPr>
              <p:spPr>
                <a:xfrm>
                  <a:off x="3798375" y="2546050"/>
                  <a:ext cx="2875" cy="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" h="73" extrusionOk="0">
                      <a:moveTo>
                        <a:pt x="35" y="69"/>
                      </a:moveTo>
                      <a:cubicBezTo>
                        <a:pt x="63" y="62"/>
                        <a:pt x="87" y="48"/>
                        <a:pt x="115" y="38"/>
                      </a:cubicBezTo>
                      <a:cubicBezTo>
                        <a:pt x="87" y="24"/>
                        <a:pt x="63" y="10"/>
                        <a:pt x="35" y="3"/>
                      </a:cubicBezTo>
                      <a:cubicBezTo>
                        <a:pt x="28" y="0"/>
                        <a:pt x="11" y="24"/>
                        <a:pt x="1" y="34"/>
                      </a:cubicBezTo>
                      <a:cubicBezTo>
                        <a:pt x="14" y="48"/>
                        <a:pt x="28" y="72"/>
                        <a:pt x="35" y="69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31"/>
                <p:cNvSpPr/>
                <p:nvPr/>
              </p:nvSpPr>
              <p:spPr>
                <a:xfrm>
                  <a:off x="3469925" y="2814300"/>
                  <a:ext cx="29650" cy="2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020" extrusionOk="0">
                      <a:moveTo>
                        <a:pt x="800" y="960"/>
                      </a:moveTo>
                      <a:cubicBezTo>
                        <a:pt x="859" y="992"/>
                        <a:pt x="932" y="1019"/>
                        <a:pt x="994" y="1019"/>
                      </a:cubicBezTo>
                      <a:cubicBezTo>
                        <a:pt x="1053" y="1016"/>
                        <a:pt x="1123" y="978"/>
                        <a:pt x="1165" y="936"/>
                      </a:cubicBezTo>
                      <a:cubicBezTo>
                        <a:pt x="1185" y="915"/>
                        <a:pt x="1171" y="829"/>
                        <a:pt x="1140" y="800"/>
                      </a:cubicBezTo>
                      <a:cubicBezTo>
                        <a:pt x="880" y="555"/>
                        <a:pt x="620" y="309"/>
                        <a:pt x="346" y="80"/>
                      </a:cubicBezTo>
                      <a:cubicBezTo>
                        <a:pt x="284" y="25"/>
                        <a:pt x="162" y="35"/>
                        <a:pt x="0" y="0"/>
                      </a:cubicBezTo>
                      <a:cubicBezTo>
                        <a:pt x="215" y="454"/>
                        <a:pt x="516" y="805"/>
                        <a:pt x="800" y="960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31"/>
                <p:cNvSpPr/>
                <p:nvPr/>
              </p:nvSpPr>
              <p:spPr>
                <a:xfrm>
                  <a:off x="3512175" y="2794900"/>
                  <a:ext cx="24975" cy="2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1061" extrusionOk="0">
                      <a:moveTo>
                        <a:pt x="701" y="998"/>
                      </a:moveTo>
                      <a:cubicBezTo>
                        <a:pt x="732" y="1033"/>
                        <a:pt x="794" y="1061"/>
                        <a:pt x="839" y="1053"/>
                      </a:cubicBezTo>
                      <a:cubicBezTo>
                        <a:pt x="895" y="1050"/>
                        <a:pt x="951" y="1008"/>
                        <a:pt x="988" y="991"/>
                      </a:cubicBezTo>
                      <a:cubicBezTo>
                        <a:pt x="992" y="939"/>
                        <a:pt x="999" y="919"/>
                        <a:pt x="992" y="905"/>
                      </a:cubicBezTo>
                      <a:cubicBezTo>
                        <a:pt x="808" y="537"/>
                        <a:pt x="559" y="222"/>
                        <a:pt x="181" y="17"/>
                      </a:cubicBezTo>
                      <a:cubicBezTo>
                        <a:pt x="150" y="1"/>
                        <a:pt x="60" y="21"/>
                        <a:pt x="46" y="49"/>
                      </a:cubicBezTo>
                      <a:cubicBezTo>
                        <a:pt x="22" y="100"/>
                        <a:pt x="1" y="191"/>
                        <a:pt x="28" y="229"/>
                      </a:cubicBezTo>
                      <a:cubicBezTo>
                        <a:pt x="247" y="489"/>
                        <a:pt x="472" y="745"/>
                        <a:pt x="701" y="998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31"/>
                <p:cNvSpPr/>
                <p:nvPr/>
              </p:nvSpPr>
              <p:spPr>
                <a:xfrm>
                  <a:off x="3456650" y="2820375"/>
                  <a:ext cx="23700" cy="2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" h="999" extrusionOk="0">
                      <a:moveTo>
                        <a:pt x="642" y="949"/>
                      </a:moveTo>
                      <a:cubicBezTo>
                        <a:pt x="677" y="981"/>
                        <a:pt x="743" y="998"/>
                        <a:pt x="787" y="991"/>
                      </a:cubicBezTo>
                      <a:cubicBezTo>
                        <a:pt x="843" y="981"/>
                        <a:pt x="891" y="936"/>
                        <a:pt x="947" y="904"/>
                      </a:cubicBezTo>
                      <a:cubicBezTo>
                        <a:pt x="919" y="828"/>
                        <a:pt x="916" y="769"/>
                        <a:pt x="885" y="735"/>
                      </a:cubicBezTo>
                      <a:cubicBezTo>
                        <a:pt x="714" y="527"/>
                        <a:pt x="541" y="319"/>
                        <a:pt x="358" y="114"/>
                      </a:cubicBezTo>
                      <a:cubicBezTo>
                        <a:pt x="316" y="69"/>
                        <a:pt x="247" y="34"/>
                        <a:pt x="185" y="14"/>
                      </a:cubicBezTo>
                      <a:cubicBezTo>
                        <a:pt x="143" y="0"/>
                        <a:pt x="74" y="4"/>
                        <a:pt x="46" y="31"/>
                      </a:cubicBezTo>
                      <a:cubicBezTo>
                        <a:pt x="15" y="55"/>
                        <a:pt x="1" y="128"/>
                        <a:pt x="15" y="162"/>
                      </a:cubicBezTo>
                      <a:cubicBezTo>
                        <a:pt x="153" y="474"/>
                        <a:pt x="392" y="717"/>
                        <a:pt x="642" y="949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;p31"/>
                <p:cNvSpPr/>
                <p:nvPr/>
              </p:nvSpPr>
              <p:spPr>
                <a:xfrm>
                  <a:off x="3426425" y="2826600"/>
                  <a:ext cx="30100" cy="2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4" h="933" extrusionOk="0">
                      <a:moveTo>
                        <a:pt x="1" y="1"/>
                      </a:moveTo>
                      <a:cubicBezTo>
                        <a:pt x="18" y="260"/>
                        <a:pt x="226" y="375"/>
                        <a:pt x="396" y="503"/>
                      </a:cubicBezTo>
                      <a:cubicBezTo>
                        <a:pt x="618" y="669"/>
                        <a:pt x="801" y="911"/>
                        <a:pt x="1203" y="932"/>
                      </a:cubicBezTo>
                      <a:cubicBezTo>
                        <a:pt x="909" y="527"/>
                        <a:pt x="347" y="105"/>
                        <a:pt x="1" y="1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31"/>
                <p:cNvSpPr/>
                <p:nvPr/>
              </p:nvSpPr>
              <p:spPr>
                <a:xfrm>
                  <a:off x="3534250" y="2788400"/>
                  <a:ext cx="21875" cy="2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" h="919" extrusionOk="0">
                      <a:moveTo>
                        <a:pt x="666" y="891"/>
                      </a:moveTo>
                      <a:cubicBezTo>
                        <a:pt x="701" y="918"/>
                        <a:pt x="791" y="901"/>
                        <a:pt x="850" y="888"/>
                      </a:cubicBezTo>
                      <a:cubicBezTo>
                        <a:pt x="864" y="884"/>
                        <a:pt x="874" y="787"/>
                        <a:pt x="853" y="760"/>
                      </a:cubicBezTo>
                      <a:cubicBezTo>
                        <a:pt x="625" y="451"/>
                        <a:pt x="379" y="157"/>
                        <a:pt x="1" y="0"/>
                      </a:cubicBezTo>
                      <a:cubicBezTo>
                        <a:pt x="126" y="378"/>
                        <a:pt x="383" y="645"/>
                        <a:pt x="666" y="891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31"/>
                <p:cNvSpPr/>
                <p:nvPr/>
              </p:nvSpPr>
              <p:spPr>
                <a:xfrm>
                  <a:off x="3494875" y="2809350"/>
                  <a:ext cx="19150" cy="1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6" h="698" extrusionOk="0">
                      <a:moveTo>
                        <a:pt x="596" y="694"/>
                      </a:moveTo>
                      <a:cubicBezTo>
                        <a:pt x="640" y="697"/>
                        <a:pt x="703" y="670"/>
                        <a:pt x="728" y="638"/>
                      </a:cubicBezTo>
                      <a:cubicBezTo>
                        <a:pt x="752" y="603"/>
                        <a:pt x="765" y="528"/>
                        <a:pt x="741" y="499"/>
                      </a:cubicBezTo>
                      <a:cubicBezTo>
                        <a:pt x="575" y="292"/>
                        <a:pt x="426" y="60"/>
                        <a:pt x="97" y="1"/>
                      </a:cubicBezTo>
                      <a:cubicBezTo>
                        <a:pt x="0" y="223"/>
                        <a:pt x="117" y="333"/>
                        <a:pt x="221" y="445"/>
                      </a:cubicBezTo>
                      <a:cubicBezTo>
                        <a:pt x="325" y="552"/>
                        <a:pt x="419" y="687"/>
                        <a:pt x="596" y="694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31"/>
                <p:cNvSpPr/>
                <p:nvPr/>
              </p:nvSpPr>
              <p:spPr>
                <a:xfrm>
                  <a:off x="3576800" y="2770900"/>
                  <a:ext cx="17100" cy="1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628" extrusionOk="0">
                      <a:moveTo>
                        <a:pt x="469" y="611"/>
                      </a:moveTo>
                      <a:cubicBezTo>
                        <a:pt x="513" y="628"/>
                        <a:pt x="617" y="603"/>
                        <a:pt x="648" y="561"/>
                      </a:cubicBezTo>
                      <a:cubicBezTo>
                        <a:pt x="680" y="524"/>
                        <a:pt x="683" y="420"/>
                        <a:pt x="652" y="385"/>
                      </a:cubicBezTo>
                      <a:cubicBezTo>
                        <a:pt x="541" y="257"/>
                        <a:pt x="416" y="142"/>
                        <a:pt x="288" y="32"/>
                      </a:cubicBezTo>
                      <a:cubicBezTo>
                        <a:pt x="253" y="0"/>
                        <a:pt x="191" y="8"/>
                        <a:pt x="174" y="0"/>
                      </a:cubicBezTo>
                      <a:cubicBezTo>
                        <a:pt x="59" y="0"/>
                        <a:pt x="0" y="112"/>
                        <a:pt x="39" y="195"/>
                      </a:cubicBezTo>
                      <a:cubicBezTo>
                        <a:pt x="128" y="382"/>
                        <a:pt x="271" y="527"/>
                        <a:pt x="469" y="611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31"/>
                <p:cNvSpPr/>
                <p:nvPr/>
              </p:nvSpPr>
              <p:spPr>
                <a:xfrm>
                  <a:off x="3557475" y="2779475"/>
                  <a:ext cx="16225" cy="1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767" extrusionOk="0">
                      <a:moveTo>
                        <a:pt x="337" y="610"/>
                      </a:moveTo>
                      <a:cubicBezTo>
                        <a:pt x="431" y="683"/>
                        <a:pt x="527" y="766"/>
                        <a:pt x="649" y="655"/>
                      </a:cubicBezTo>
                      <a:cubicBezTo>
                        <a:pt x="517" y="330"/>
                        <a:pt x="444" y="257"/>
                        <a:pt x="15" y="1"/>
                      </a:cubicBezTo>
                      <a:cubicBezTo>
                        <a:pt x="1" y="288"/>
                        <a:pt x="46" y="375"/>
                        <a:pt x="337" y="610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31"/>
                <p:cNvSpPr/>
                <p:nvPr/>
              </p:nvSpPr>
              <p:spPr>
                <a:xfrm>
                  <a:off x="3611525" y="2756775"/>
                  <a:ext cx="12000" cy="1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" h="407" extrusionOk="0">
                      <a:moveTo>
                        <a:pt x="178" y="382"/>
                      </a:moveTo>
                      <a:cubicBezTo>
                        <a:pt x="250" y="406"/>
                        <a:pt x="337" y="392"/>
                        <a:pt x="417" y="382"/>
                      </a:cubicBezTo>
                      <a:cubicBezTo>
                        <a:pt x="441" y="382"/>
                        <a:pt x="455" y="333"/>
                        <a:pt x="476" y="306"/>
                      </a:cubicBezTo>
                      <a:cubicBezTo>
                        <a:pt x="476" y="292"/>
                        <a:pt x="479" y="274"/>
                        <a:pt x="472" y="257"/>
                      </a:cubicBezTo>
                      <a:cubicBezTo>
                        <a:pt x="431" y="98"/>
                        <a:pt x="220" y="1"/>
                        <a:pt x="63" y="77"/>
                      </a:cubicBezTo>
                      <a:cubicBezTo>
                        <a:pt x="39" y="87"/>
                        <a:pt x="18" y="125"/>
                        <a:pt x="15" y="157"/>
                      </a:cubicBezTo>
                      <a:cubicBezTo>
                        <a:pt x="1" y="274"/>
                        <a:pt x="77" y="347"/>
                        <a:pt x="178" y="382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31"/>
                <p:cNvSpPr/>
                <p:nvPr/>
              </p:nvSpPr>
              <p:spPr>
                <a:xfrm>
                  <a:off x="3594650" y="2761975"/>
                  <a:ext cx="10850" cy="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448" extrusionOk="0">
                      <a:moveTo>
                        <a:pt x="433" y="378"/>
                      </a:moveTo>
                      <a:cubicBezTo>
                        <a:pt x="433" y="306"/>
                        <a:pt x="402" y="219"/>
                        <a:pt x="354" y="167"/>
                      </a:cubicBezTo>
                      <a:cubicBezTo>
                        <a:pt x="292" y="98"/>
                        <a:pt x="194" y="56"/>
                        <a:pt x="111" y="0"/>
                      </a:cubicBezTo>
                      <a:cubicBezTo>
                        <a:pt x="1" y="160"/>
                        <a:pt x="56" y="267"/>
                        <a:pt x="170" y="361"/>
                      </a:cubicBezTo>
                      <a:cubicBezTo>
                        <a:pt x="267" y="437"/>
                        <a:pt x="433" y="448"/>
                        <a:pt x="433" y="378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31"/>
                <p:cNvSpPr/>
                <p:nvPr/>
              </p:nvSpPr>
              <p:spPr>
                <a:xfrm>
                  <a:off x="3572550" y="2876750"/>
                  <a:ext cx="19625" cy="2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867" extrusionOk="0">
                      <a:moveTo>
                        <a:pt x="282" y="805"/>
                      </a:moveTo>
                      <a:cubicBezTo>
                        <a:pt x="264" y="721"/>
                        <a:pt x="247" y="642"/>
                        <a:pt x="233" y="562"/>
                      </a:cubicBezTo>
                      <a:cubicBezTo>
                        <a:pt x="233" y="552"/>
                        <a:pt x="250" y="534"/>
                        <a:pt x="257" y="520"/>
                      </a:cubicBezTo>
                      <a:cubicBezTo>
                        <a:pt x="621" y="517"/>
                        <a:pt x="621" y="517"/>
                        <a:pt x="784" y="365"/>
                      </a:cubicBezTo>
                      <a:cubicBezTo>
                        <a:pt x="628" y="226"/>
                        <a:pt x="323" y="49"/>
                        <a:pt x="184" y="18"/>
                      </a:cubicBezTo>
                      <a:cubicBezTo>
                        <a:pt x="105" y="0"/>
                        <a:pt x="1" y="80"/>
                        <a:pt x="12" y="160"/>
                      </a:cubicBezTo>
                      <a:cubicBezTo>
                        <a:pt x="32" y="357"/>
                        <a:pt x="49" y="555"/>
                        <a:pt x="91" y="749"/>
                      </a:cubicBezTo>
                      <a:cubicBezTo>
                        <a:pt x="111" y="849"/>
                        <a:pt x="199" y="867"/>
                        <a:pt x="282" y="805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31"/>
                <p:cNvSpPr/>
                <p:nvPr/>
              </p:nvSpPr>
              <p:spPr>
                <a:xfrm>
                  <a:off x="3589025" y="2848075"/>
                  <a:ext cx="25725" cy="1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9" h="420" extrusionOk="0">
                      <a:moveTo>
                        <a:pt x="114" y="313"/>
                      </a:moveTo>
                      <a:cubicBezTo>
                        <a:pt x="371" y="354"/>
                        <a:pt x="627" y="396"/>
                        <a:pt x="883" y="417"/>
                      </a:cubicBezTo>
                      <a:cubicBezTo>
                        <a:pt x="928" y="420"/>
                        <a:pt x="1011" y="343"/>
                        <a:pt x="1019" y="295"/>
                      </a:cubicBezTo>
                      <a:cubicBezTo>
                        <a:pt x="1029" y="244"/>
                        <a:pt x="977" y="150"/>
                        <a:pt x="932" y="135"/>
                      </a:cubicBezTo>
                      <a:cubicBezTo>
                        <a:pt x="735" y="77"/>
                        <a:pt x="527" y="42"/>
                        <a:pt x="330" y="1"/>
                      </a:cubicBezTo>
                      <a:cubicBezTo>
                        <a:pt x="236" y="18"/>
                        <a:pt x="149" y="28"/>
                        <a:pt x="69" y="52"/>
                      </a:cubicBezTo>
                      <a:cubicBezTo>
                        <a:pt x="39" y="60"/>
                        <a:pt x="0" y="94"/>
                        <a:pt x="0" y="119"/>
                      </a:cubicBezTo>
                      <a:cubicBezTo>
                        <a:pt x="0" y="164"/>
                        <a:pt x="14" y="212"/>
                        <a:pt x="39" y="250"/>
                      </a:cubicBezTo>
                      <a:cubicBezTo>
                        <a:pt x="52" y="278"/>
                        <a:pt x="87" y="309"/>
                        <a:pt x="114" y="313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31"/>
                <p:cNvSpPr/>
                <p:nvPr/>
              </p:nvSpPr>
              <p:spPr>
                <a:xfrm>
                  <a:off x="3584950" y="2862975"/>
                  <a:ext cx="20650" cy="1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" h="445" extrusionOk="0">
                      <a:moveTo>
                        <a:pt x="83" y="288"/>
                      </a:moveTo>
                      <a:cubicBezTo>
                        <a:pt x="236" y="364"/>
                        <a:pt x="405" y="406"/>
                        <a:pt x="520" y="444"/>
                      </a:cubicBezTo>
                      <a:cubicBezTo>
                        <a:pt x="610" y="433"/>
                        <a:pt x="651" y="444"/>
                        <a:pt x="676" y="427"/>
                      </a:cubicBezTo>
                      <a:cubicBezTo>
                        <a:pt x="731" y="392"/>
                        <a:pt x="811" y="350"/>
                        <a:pt x="818" y="305"/>
                      </a:cubicBezTo>
                      <a:cubicBezTo>
                        <a:pt x="825" y="257"/>
                        <a:pt x="770" y="167"/>
                        <a:pt x="721" y="150"/>
                      </a:cubicBezTo>
                      <a:cubicBezTo>
                        <a:pt x="544" y="91"/>
                        <a:pt x="357" y="46"/>
                        <a:pt x="170" y="11"/>
                      </a:cubicBezTo>
                      <a:cubicBezTo>
                        <a:pt x="118" y="1"/>
                        <a:pt x="0" y="59"/>
                        <a:pt x="4" y="80"/>
                      </a:cubicBezTo>
                      <a:cubicBezTo>
                        <a:pt x="10" y="153"/>
                        <a:pt x="31" y="260"/>
                        <a:pt x="83" y="288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31"/>
                <p:cNvSpPr/>
                <p:nvPr/>
              </p:nvSpPr>
              <p:spPr>
                <a:xfrm>
                  <a:off x="3599225" y="2832225"/>
                  <a:ext cx="24050" cy="1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469" extrusionOk="0">
                      <a:moveTo>
                        <a:pt x="961" y="337"/>
                      </a:moveTo>
                      <a:cubicBezTo>
                        <a:pt x="628" y="94"/>
                        <a:pt x="351" y="0"/>
                        <a:pt x="1" y="63"/>
                      </a:cubicBezTo>
                      <a:cubicBezTo>
                        <a:pt x="208" y="406"/>
                        <a:pt x="403" y="468"/>
                        <a:pt x="961" y="33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31"/>
                <p:cNvSpPr/>
                <p:nvPr/>
              </p:nvSpPr>
              <p:spPr>
                <a:xfrm>
                  <a:off x="3555050" y="2923000"/>
                  <a:ext cx="16750" cy="1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455" extrusionOk="0">
                      <a:moveTo>
                        <a:pt x="365" y="448"/>
                      </a:moveTo>
                      <a:cubicBezTo>
                        <a:pt x="462" y="448"/>
                        <a:pt x="483" y="455"/>
                        <a:pt x="496" y="448"/>
                      </a:cubicBezTo>
                      <a:cubicBezTo>
                        <a:pt x="555" y="416"/>
                        <a:pt x="642" y="392"/>
                        <a:pt x="656" y="351"/>
                      </a:cubicBezTo>
                      <a:cubicBezTo>
                        <a:pt x="670" y="303"/>
                        <a:pt x="635" y="209"/>
                        <a:pt x="590" y="181"/>
                      </a:cubicBezTo>
                      <a:cubicBezTo>
                        <a:pt x="472" y="111"/>
                        <a:pt x="341" y="53"/>
                        <a:pt x="208" y="15"/>
                      </a:cubicBezTo>
                      <a:cubicBezTo>
                        <a:pt x="157" y="1"/>
                        <a:pt x="60" y="32"/>
                        <a:pt x="35" y="70"/>
                      </a:cubicBezTo>
                      <a:cubicBezTo>
                        <a:pt x="5" y="119"/>
                        <a:pt x="1" y="229"/>
                        <a:pt x="35" y="257"/>
                      </a:cubicBezTo>
                      <a:cubicBezTo>
                        <a:pt x="157" y="344"/>
                        <a:pt x="296" y="406"/>
                        <a:pt x="365" y="448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31"/>
                <p:cNvSpPr/>
                <p:nvPr/>
              </p:nvSpPr>
              <p:spPr>
                <a:xfrm>
                  <a:off x="3606250" y="2820900"/>
                  <a:ext cx="27300" cy="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" h="329" extrusionOk="0">
                      <a:moveTo>
                        <a:pt x="1" y="117"/>
                      </a:moveTo>
                      <a:cubicBezTo>
                        <a:pt x="264" y="301"/>
                        <a:pt x="333" y="329"/>
                        <a:pt x="604" y="301"/>
                      </a:cubicBezTo>
                      <a:cubicBezTo>
                        <a:pt x="767" y="287"/>
                        <a:pt x="930" y="256"/>
                        <a:pt x="1092" y="229"/>
                      </a:cubicBezTo>
                      <a:cubicBezTo>
                        <a:pt x="735" y="31"/>
                        <a:pt x="437" y="0"/>
                        <a:pt x="1" y="11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31"/>
                <p:cNvSpPr/>
                <p:nvPr/>
              </p:nvSpPr>
              <p:spPr>
                <a:xfrm>
                  <a:off x="3560075" y="2903175"/>
                  <a:ext cx="13450" cy="1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" h="437" extrusionOk="0">
                      <a:moveTo>
                        <a:pt x="538" y="357"/>
                      </a:moveTo>
                      <a:cubicBezTo>
                        <a:pt x="458" y="122"/>
                        <a:pt x="327" y="0"/>
                        <a:pt x="136" y="4"/>
                      </a:cubicBezTo>
                      <a:cubicBezTo>
                        <a:pt x="98" y="4"/>
                        <a:pt x="42" y="49"/>
                        <a:pt x="22" y="87"/>
                      </a:cubicBezTo>
                      <a:cubicBezTo>
                        <a:pt x="4" y="128"/>
                        <a:pt x="1" y="191"/>
                        <a:pt x="22" y="229"/>
                      </a:cubicBezTo>
                      <a:cubicBezTo>
                        <a:pt x="126" y="402"/>
                        <a:pt x="271" y="437"/>
                        <a:pt x="538" y="35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500;p31"/>
                <p:cNvSpPr/>
                <p:nvPr/>
              </p:nvSpPr>
              <p:spPr>
                <a:xfrm>
                  <a:off x="3554875" y="2942500"/>
                  <a:ext cx="842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" h="281" extrusionOk="0">
                      <a:moveTo>
                        <a:pt x="337" y="163"/>
                      </a:moveTo>
                      <a:cubicBezTo>
                        <a:pt x="303" y="118"/>
                        <a:pt x="274" y="56"/>
                        <a:pt x="223" y="28"/>
                      </a:cubicBezTo>
                      <a:cubicBezTo>
                        <a:pt x="174" y="1"/>
                        <a:pt x="102" y="1"/>
                        <a:pt x="39" y="1"/>
                      </a:cubicBezTo>
                      <a:cubicBezTo>
                        <a:pt x="25" y="4"/>
                        <a:pt x="1" y="56"/>
                        <a:pt x="1" y="84"/>
                      </a:cubicBezTo>
                      <a:cubicBezTo>
                        <a:pt x="12" y="212"/>
                        <a:pt x="116" y="281"/>
                        <a:pt x="250" y="243"/>
                      </a:cubicBezTo>
                      <a:cubicBezTo>
                        <a:pt x="278" y="236"/>
                        <a:pt x="295" y="204"/>
                        <a:pt x="337" y="163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01" name="Google Shape;501;p31"/>
              <p:cNvGrpSpPr/>
              <p:nvPr/>
            </p:nvGrpSpPr>
            <p:grpSpPr>
              <a:xfrm rot="-132709" flipH="1">
                <a:off x="2105638" y="2757839"/>
                <a:ext cx="727154" cy="135877"/>
                <a:chOff x="6193855" y="3228467"/>
                <a:chExt cx="608757" cy="113753"/>
              </a:xfrm>
            </p:grpSpPr>
            <p:sp>
              <p:nvSpPr>
                <p:cNvPr id="502" name="Google Shape;502;p31"/>
                <p:cNvSpPr/>
                <p:nvPr/>
              </p:nvSpPr>
              <p:spPr>
                <a:xfrm>
                  <a:off x="6193855" y="3308404"/>
                  <a:ext cx="608757" cy="33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0" h="387" extrusionOk="0">
                      <a:moveTo>
                        <a:pt x="95" y="1"/>
                      </a:moveTo>
                      <a:cubicBezTo>
                        <a:pt x="0" y="1"/>
                        <a:pt x="3" y="155"/>
                        <a:pt x="104" y="164"/>
                      </a:cubicBezTo>
                      <a:cubicBezTo>
                        <a:pt x="1100" y="262"/>
                        <a:pt x="2100" y="282"/>
                        <a:pt x="3102" y="282"/>
                      </a:cubicBezTo>
                      <a:cubicBezTo>
                        <a:pt x="3825" y="282"/>
                        <a:pt x="4549" y="271"/>
                        <a:pt x="5272" y="271"/>
                      </a:cubicBezTo>
                      <a:cubicBezTo>
                        <a:pt x="6266" y="271"/>
                        <a:pt x="7258" y="291"/>
                        <a:pt x="8246" y="386"/>
                      </a:cubicBezTo>
                      <a:cubicBezTo>
                        <a:pt x="8249" y="387"/>
                        <a:pt x="8252" y="387"/>
                        <a:pt x="8255" y="387"/>
                      </a:cubicBezTo>
                      <a:cubicBezTo>
                        <a:pt x="8350" y="387"/>
                        <a:pt x="8347" y="233"/>
                        <a:pt x="8246" y="223"/>
                      </a:cubicBezTo>
                      <a:cubicBezTo>
                        <a:pt x="7248" y="127"/>
                        <a:pt x="6246" y="107"/>
                        <a:pt x="5242" y="107"/>
                      </a:cubicBezTo>
                      <a:cubicBezTo>
                        <a:pt x="4531" y="107"/>
                        <a:pt x="3819" y="117"/>
                        <a:pt x="3108" y="117"/>
                      </a:cubicBezTo>
                      <a:cubicBezTo>
                        <a:pt x="2104" y="117"/>
                        <a:pt x="1102" y="98"/>
                        <a:pt x="104" y="1"/>
                      </a:cubicBezTo>
                      <a:cubicBezTo>
                        <a:pt x="101" y="1"/>
                        <a:pt x="98" y="1"/>
                        <a:pt x="9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503;p31"/>
                <p:cNvSpPr/>
                <p:nvPr/>
              </p:nvSpPr>
              <p:spPr>
                <a:xfrm>
                  <a:off x="6195830" y="3228467"/>
                  <a:ext cx="364962" cy="24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6" h="283" extrusionOk="0">
                      <a:moveTo>
                        <a:pt x="95" y="1"/>
                      </a:moveTo>
                      <a:cubicBezTo>
                        <a:pt x="0" y="1"/>
                        <a:pt x="3" y="154"/>
                        <a:pt x="104" y="164"/>
                      </a:cubicBezTo>
                      <a:cubicBezTo>
                        <a:pt x="667" y="216"/>
                        <a:pt x="1231" y="227"/>
                        <a:pt x="1797" y="227"/>
                      </a:cubicBezTo>
                      <a:cubicBezTo>
                        <a:pt x="2267" y="227"/>
                        <a:pt x="2737" y="219"/>
                        <a:pt x="3207" y="219"/>
                      </a:cubicBezTo>
                      <a:cubicBezTo>
                        <a:pt x="3773" y="219"/>
                        <a:pt x="4338" y="231"/>
                        <a:pt x="4902" y="282"/>
                      </a:cubicBezTo>
                      <a:cubicBezTo>
                        <a:pt x="4905" y="283"/>
                        <a:pt x="4908" y="283"/>
                        <a:pt x="4911" y="283"/>
                      </a:cubicBezTo>
                      <a:cubicBezTo>
                        <a:pt x="5006" y="283"/>
                        <a:pt x="5003" y="129"/>
                        <a:pt x="4902" y="119"/>
                      </a:cubicBezTo>
                      <a:cubicBezTo>
                        <a:pt x="4338" y="68"/>
                        <a:pt x="3773" y="56"/>
                        <a:pt x="3207" y="56"/>
                      </a:cubicBezTo>
                      <a:cubicBezTo>
                        <a:pt x="2737" y="56"/>
                        <a:pt x="2267" y="64"/>
                        <a:pt x="1797" y="64"/>
                      </a:cubicBezTo>
                      <a:cubicBezTo>
                        <a:pt x="1231" y="64"/>
                        <a:pt x="667" y="53"/>
                        <a:pt x="104" y="1"/>
                      </a:cubicBezTo>
                      <a:cubicBezTo>
                        <a:pt x="101" y="1"/>
                        <a:pt x="98" y="1"/>
                        <a:pt x="9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88107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>
            <a:extLst>
              <a:ext uri="{FF2B5EF4-FFF2-40B4-BE49-F238E27FC236}">
                <a16:creationId xmlns:a16="http://schemas.microsoft.com/office/drawing/2014/main" id="{C863ADE5-72C8-4C84-9D42-141063878F6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5054" y="541042"/>
            <a:ext cx="869156" cy="2000249"/>
            <a:chOff x="1449" y="1496"/>
            <a:chExt cx="730" cy="126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C11AA917-5C21-4EC7-8291-9071311407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9" y="1496"/>
              <a:ext cx="730" cy="1260"/>
            </a:xfrm>
            <a:custGeom>
              <a:avLst/>
              <a:gdLst>
                <a:gd name="T0" fmla="*/ 609 w 684"/>
                <a:gd name="T1" fmla="*/ 553 h 1183"/>
                <a:gd name="T2" fmla="*/ 448 w 684"/>
                <a:gd name="T3" fmla="*/ 401 h 1183"/>
                <a:gd name="T4" fmla="*/ 269 w 684"/>
                <a:gd name="T5" fmla="*/ 315 h 1183"/>
                <a:gd name="T6" fmla="*/ 94 w 684"/>
                <a:gd name="T7" fmla="*/ 233 h 1183"/>
                <a:gd name="T8" fmla="*/ 88 w 684"/>
                <a:gd name="T9" fmla="*/ 655 h 1183"/>
                <a:gd name="T10" fmla="*/ 70 w 684"/>
                <a:gd name="T11" fmla="*/ 918 h 1183"/>
                <a:gd name="T12" fmla="*/ 139 w 684"/>
                <a:gd name="T13" fmla="*/ 1167 h 1183"/>
                <a:gd name="T14" fmla="*/ 202 w 684"/>
                <a:gd name="T15" fmla="*/ 975 h 1183"/>
                <a:gd name="T16" fmla="*/ 70 w 684"/>
                <a:gd name="T17" fmla="*/ 734 h 1183"/>
                <a:gd name="T18" fmla="*/ 278 w 684"/>
                <a:gd name="T19" fmla="*/ 562 h 1183"/>
                <a:gd name="T20" fmla="*/ 307 w 684"/>
                <a:gd name="T21" fmla="*/ 754 h 1183"/>
                <a:gd name="T22" fmla="*/ 323 w 684"/>
                <a:gd name="T23" fmla="*/ 769 h 1183"/>
                <a:gd name="T24" fmla="*/ 322 w 684"/>
                <a:gd name="T25" fmla="*/ 948 h 1183"/>
                <a:gd name="T26" fmla="*/ 345 w 684"/>
                <a:gd name="T27" fmla="*/ 765 h 1183"/>
                <a:gd name="T28" fmla="*/ 457 w 684"/>
                <a:gd name="T29" fmla="*/ 753 h 1183"/>
                <a:gd name="T30" fmla="*/ 553 w 684"/>
                <a:gd name="T31" fmla="*/ 815 h 1183"/>
                <a:gd name="T32" fmla="*/ 388 w 684"/>
                <a:gd name="T33" fmla="*/ 1179 h 1183"/>
                <a:gd name="T34" fmla="*/ 445 w 684"/>
                <a:gd name="T35" fmla="*/ 1002 h 1183"/>
                <a:gd name="T36" fmla="*/ 666 w 684"/>
                <a:gd name="T37" fmla="*/ 692 h 1183"/>
                <a:gd name="T38" fmla="*/ 200 w 684"/>
                <a:gd name="T39" fmla="*/ 558 h 1183"/>
                <a:gd name="T40" fmla="*/ 132 w 684"/>
                <a:gd name="T41" fmla="*/ 509 h 1183"/>
                <a:gd name="T42" fmla="*/ 123 w 684"/>
                <a:gd name="T43" fmla="*/ 61 h 1183"/>
                <a:gd name="T44" fmla="*/ 241 w 684"/>
                <a:gd name="T45" fmla="*/ 532 h 1183"/>
                <a:gd name="T46" fmla="*/ 388 w 684"/>
                <a:gd name="T47" fmla="*/ 620 h 1183"/>
                <a:gd name="T48" fmla="*/ 406 w 684"/>
                <a:gd name="T49" fmla="*/ 459 h 1183"/>
                <a:gd name="T50" fmla="*/ 305 w 684"/>
                <a:gd name="T51" fmla="*/ 567 h 1183"/>
                <a:gd name="T52" fmla="*/ 444 w 684"/>
                <a:gd name="T53" fmla="*/ 423 h 1183"/>
                <a:gd name="T54" fmla="*/ 423 w 684"/>
                <a:gd name="T55" fmla="*/ 643 h 1183"/>
                <a:gd name="T56" fmla="*/ 415 w 684"/>
                <a:gd name="T57" fmla="*/ 724 h 1183"/>
                <a:gd name="T58" fmla="*/ 428 w 684"/>
                <a:gd name="T59" fmla="*/ 654 h 1183"/>
                <a:gd name="T60" fmla="*/ 574 w 684"/>
                <a:gd name="T61" fmla="*/ 534 h 1183"/>
                <a:gd name="T62" fmla="*/ 415 w 684"/>
                <a:gd name="T63" fmla="*/ 724 h 1183"/>
                <a:gd name="T64" fmla="*/ 476 w 684"/>
                <a:gd name="T65" fmla="*/ 750 h 1183"/>
                <a:gd name="T66" fmla="*/ 607 w 684"/>
                <a:gd name="T67" fmla="*/ 631 h 1183"/>
                <a:gd name="T68" fmla="*/ 517 w 684"/>
                <a:gd name="T69" fmla="*/ 804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84" h="1183">
                  <a:moveTo>
                    <a:pt x="612" y="606"/>
                  </a:moveTo>
                  <a:cubicBezTo>
                    <a:pt x="615" y="584"/>
                    <a:pt x="613" y="565"/>
                    <a:pt x="609" y="553"/>
                  </a:cubicBezTo>
                  <a:cubicBezTo>
                    <a:pt x="599" y="516"/>
                    <a:pt x="568" y="479"/>
                    <a:pt x="517" y="483"/>
                  </a:cubicBezTo>
                  <a:cubicBezTo>
                    <a:pt x="514" y="445"/>
                    <a:pt x="477" y="404"/>
                    <a:pt x="448" y="401"/>
                  </a:cubicBezTo>
                  <a:cubicBezTo>
                    <a:pt x="329" y="387"/>
                    <a:pt x="263" y="490"/>
                    <a:pt x="263" y="490"/>
                  </a:cubicBezTo>
                  <a:cubicBezTo>
                    <a:pt x="263" y="490"/>
                    <a:pt x="253" y="433"/>
                    <a:pt x="269" y="315"/>
                  </a:cubicBezTo>
                  <a:cubicBezTo>
                    <a:pt x="290" y="158"/>
                    <a:pt x="232" y="0"/>
                    <a:pt x="116" y="36"/>
                  </a:cubicBezTo>
                  <a:cubicBezTo>
                    <a:pt x="0" y="72"/>
                    <a:pt x="71" y="136"/>
                    <a:pt x="94" y="233"/>
                  </a:cubicBezTo>
                  <a:cubicBezTo>
                    <a:pt x="117" y="330"/>
                    <a:pt x="117" y="454"/>
                    <a:pt x="110" y="505"/>
                  </a:cubicBezTo>
                  <a:cubicBezTo>
                    <a:pt x="104" y="546"/>
                    <a:pt x="92" y="624"/>
                    <a:pt x="88" y="655"/>
                  </a:cubicBezTo>
                  <a:cubicBezTo>
                    <a:pt x="69" y="678"/>
                    <a:pt x="57" y="697"/>
                    <a:pt x="54" y="711"/>
                  </a:cubicBezTo>
                  <a:cubicBezTo>
                    <a:pt x="45" y="741"/>
                    <a:pt x="31" y="868"/>
                    <a:pt x="70" y="918"/>
                  </a:cubicBezTo>
                  <a:cubicBezTo>
                    <a:pt x="109" y="969"/>
                    <a:pt x="148" y="980"/>
                    <a:pt x="177" y="979"/>
                  </a:cubicBezTo>
                  <a:cubicBezTo>
                    <a:pt x="203" y="1073"/>
                    <a:pt x="139" y="1167"/>
                    <a:pt x="139" y="1167"/>
                  </a:cubicBezTo>
                  <a:cubicBezTo>
                    <a:pt x="153" y="1174"/>
                    <a:pt x="153" y="1174"/>
                    <a:pt x="153" y="1174"/>
                  </a:cubicBezTo>
                  <a:cubicBezTo>
                    <a:pt x="220" y="1102"/>
                    <a:pt x="207" y="1002"/>
                    <a:pt x="202" y="975"/>
                  </a:cubicBezTo>
                  <a:cubicBezTo>
                    <a:pt x="215" y="971"/>
                    <a:pt x="223" y="966"/>
                    <a:pt x="223" y="966"/>
                  </a:cubicBezTo>
                  <a:cubicBezTo>
                    <a:pt x="50" y="954"/>
                    <a:pt x="64" y="794"/>
                    <a:pt x="70" y="734"/>
                  </a:cubicBezTo>
                  <a:cubicBezTo>
                    <a:pt x="76" y="674"/>
                    <a:pt x="155" y="611"/>
                    <a:pt x="205" y="572"/>
                  </a:cubicBezTo>
                  <a:cubicBezTo>
                    <a:pt x="254" y="533"/>
                    <a:pt x="270" y="550"/>
                    <a:pt x="278" y="562"/>
                  </a:cubicBezTo>
                  <a:cubicBezTo>
                    <a:pt x="326" y="637"/>
                    <a:pt x="384" y="625"/>
                    <a:pt x="408" y="655"/>
                  </a:cubicBezTo>
                  <a:cubicBezTo>
                    <a:pt x="432" y="685"/>
                    <a:pt x="388" y="757"/>
                    <a:pt x="307" y="754"/>
                  </a:cubicBezTo>
                  <a:cubicBezTo>
                    <a:pt x="226" y="751"/>
                    <a:pt x="207" y="675"/>
                    <a:pt x="207" y="675"/>
                  </a:cubicBezTo>
                  <a:cubicBezTo>
                    <a:pt x="216" y="753"/>
                    <a:pt x="271" y="775"/>
                    <a:pt x="323" y="769"/>
                  </a:cubicBezTo>
                  <a:cubicBezTo>
                    <a:pt x="342" y="782"/>
                    <a:pt x="376" y="814"/>
                    <a:pt x="370" y="868"/>
                  </a:cubicBezTo>
                  <a:cubicBezTo>
                    <a:pt x="363" y="933"/>
                    <a:pt x="322" y="948"/>
                    <a:pt x="322" y="948"/>
                  </a:cubicBezTo>
                  <a:cubicBezTo>
                    <a:pt x="322" y="948"/>
                    <a:pt x="390" y="939"/>
                    <a:pt x="390" y="866"/>
                  </a:cubicBezTo>
                  <a:cubicBezTo>
                    <a:pt x="390" y="808"/>
                    <a:pt x="363" y="777"/>
                    <a:pt x="345" y="765"/>
                  </a:cubicBezTo>
                  <a:cubicBezTo>
                    <a:pt x="366" y="759"/>
                    <a:pt x="386" y="749"/>
                    <a:pt x="400" y="738"/>
                  </a:cubicBezTo>
                  <a:cubicBezTo>
                    <a:pt x="409" y="745"/>
                    <a:pt x="427" y="755"/>
                    <a:pt x="457" y="753"/>
                  </a:cubicBezTo>
                  <a:cubicBezTo>
                    <a:pt x="456" y="773"/>
                    <a:pt x="463" y="815"/>
                    <a:pt x="523" y="817"/>
                  </a:cubicBezTo>
                  <a:cubicBezTo>
                    <a:pt x="534" y="817"/>
                    <a:pt x="544" y="816"/>
                    <a:pt x="553" y="815"/>
                  </a:cubicBezTo>
                  <a:cubicBezTo>
                    <a:pt x="559" y="845"/>
                    <a:pt x="569" y="952"/>
                    <a:pt x="418" y="982"/>
                  </a:cubicBezTo>
                  <a:cubicBezTo>
                    <a:pt x="418" y="982"/>
                    <a:pt x="425" y="1121"/>
                    <a:pt x="388" y="1179"/>
                  </a:cubicBezTo>
                  <a:cubicBezTo>
                    <a:pt x="408" y="1183"/>
                    <a:pt x="408" y="1183"/>
                    <a:pt x="408" y="1183"/>
                  </a:cubicBezTo>
                  <a:cubicBezTo>
                    <a:pt x="408" y="1183"/>
                    <a:pt x="446" y="1121"/>
                    <a:pt x="445" y="1002"/>
                  </a:cubicBezTo>
                  <a:cubicBezTo>
                    <a:pt x="445" y="1002"/>
                    <a:pt x="592" y="979"/>
                    <a:pt x="582" y="806"/>
                  </a:cubicBezTo>
                  <a:cubicBezTo>
                    <a:pt x="625" y="787"/>
                    <a:pt x="651" y="744"/>
                    <a:pt x="666" y="692"/>
                  </a:cubicBezTo>
                  <a:cubicBezTo>
                    <a:pt x="684" y="633"/>
                    <a:pt x="636" y="608"/>
                    <a:pt x="612" y="606"/>
                  </a:cubicBezTo>
                  <a:close/>
                  <a:moveTo>
                    <a:pt x="200" y="558"/>
                  </a:moveTo>
                  <a:cubicBezTo>
                    <a:pt x="162" y="583"/>
                    <a:pt x="132" y="608"/>
                    <a:pt x="109" y="632"/>
                  </a:cubicBezTo>
                  <a:cubicBezTo>
                    <a:pt x="111" y="609"/>
                    <a:pt x="122" y="580"/>
                    <a:pt x="132" y="509"/>
                  </a:cubicBezTo>
                  <a:cubicBezTo>
                    <a:pt x="146" y="422"/>
                    <a:pt x="128" y="293"/>
                    <a:pt x="113" y="228"/>
                  </a:cubicBezTo>
                  <a:cubicBezTo>
                    <a:pt x="100" y="171"/>
                    <a:pt x="31" y="75"/>
                    <a:pt x="123" y="61"/>
                  </a:cubicBezTo>
                  <a:cubicBezTo>
                    <a:pt x="254" y="41"/>
                    <a:pt x="256" y="256"/>
                    <a:pt x="250" y="311"/>
                  </a:cubicBezTo>
                  <a:cubicBezTo>
                    <a:pt x="244" y="359"/>
                    <a:pt x="241" y="500"/>
                    <a:pt x="241" y="532"/>
                  </a:cubicBezTo>
                  <a:cubicBezTo>
                    <a:pt x="230" y="538"/>
                    <a:pt x="217" y="546"/>
                    <a:pt x="200" y="558"/>
                  </a:cubicBezTo>
                  <a:close/>
                  <a:moveTo>
                    <a:pt x="388" y="620"/>
                  </a:moveTo>
                  <a:cubicBezTo>
                    <a:pt x="378" y="617"/>
                    <a:pt x="365" y="611"/>
                    <a:pt x="352" y="603"/>
                  </a:cubicBezTo>
                  <a:cubicBezTo>
                    <a:pt x="335" y="522"/>
                    <a:pt x="406" y="459"/>
                    <a:pt x="406" y="459"/>
                  </a:cubicBezTo>
                  <a:cubicBezTo>
                    <a:pt x="324" y="501"/>
                    <a:pt x="330" y="567"/>
                    <a:pt x="336" y="593"/>
                  </a:cubicBezTo>
                  <a:cubicBezTo>
                    <a:pt x="325" y="585"/>
                    <a:pt x="314" y="577"/>
                    <a:pt x="305" y="567"/>
                  </a:cubicBezTo>
                  <a:cubicBezTo>
                    <a:pt x="281" y="542"/>
                    <a:pt x="282" y="520"/>
                    <a:pt x="261" y="524"/>
                  </a:cubicBezTo>
                  <a:cubicBezTo>
                    <a:pt x="287" y="485"/>
                    <a:pt x="396" y="408"/>
                    <a:pt x="444" y="423"/>
                  </a:cubicBezTo>
                  <a:cubicBezTo>
                    <a:pt x="496" y="439"/>
                    <a:pt x="508" y="509"/>
                    <a:pt x="485" y="574"/>
                  </a:cubicBezTo>
                  <a:cubicBezTo>
                    <a:pt x="469" y="620"/>
                    <a:pt x="439" y="637"/>
                    <a:pt x="423" y="643"/>
                  </a:cubicBezTo>
                  <a:cubicBezTo>
                    <a:pt x="414" y="629"/>
                    <a:pt x="400" y="624"/>
                    <a:pt x="388" y="620"/>
                  </a:cubicBezTo>
                  <a:close/>
                  <a:moveTo>
                    <a:pt x="415" y="724"/>
                  </a:moveTo>
                  <a:cubicBezTo>
                    <a:pt x="420" y="717"/>
                    <a:pt x="424" y="710"/>
                    <a:pt x="426" y="703"/>
                  </a:cubicBezTo>
                  <a:cubicBezTo>
                    <a:pt x="431" y="681"/>
                    <a:pt x="431" y="666"/>
                    <a:pt x="428" y="654"/>
                  </a:cubicBezTo>
                  <a:cubicBezTo>
                    <a:pt x="510" y="623"/>
                    <a:pt x="514" y="552"/>
                    <a:pt x="516" y="508"/>
                  </a:cubicBezTo>
                  <a:cubicBezTo>
                    <a:pt x="531" y="508"/>
                    <a:pt x="558" y="512"/>
                    <a:pt x="574" y="534"/>
                  </a:cubicBezTo>
                  <a:cubicBezTo>
                    <a:pt x="597" y="567"/>
                    <a:pt x="601" y="681"/>
                    <a:pt x="508" y="721"/>
                  </a:cubicBezTo>
                  <a:cubicBezTo>
                    <a:pt x="444" y="748"/>
                    <a:pt x="422" y="735"/>
                    <a:pt x="415" y="724"/>
                  </a:cubicBezTo>
                  <a:close/>
                  <a:moveTo>
                    <a:pt x="517" y="804"/>
                  </a:moveTo>
                  <a:cubicBezTo>
                    <a:pt x="469" y="797"/>
                    <a:pt x="471" y="766"/>
                    <a:pt x="476" y="750"/>
                  </a:cubicBezTo>
                  <a:cubicBezTo>
                    <a:pt x="488" y="747"/>
                    <a:pt x="502" y="742"/>
                    <a:pt x="519" y="734"/>
                  </a:cubicBezTo>
                  <a:cubicBezTo>
                    <a:pt x="570" y="710"/>
                    <a:pt x="596" y="669"/>
                    <a:pt x="607" y="631"/>
                  </a:cubicBezTo>
                  <a:cubicBezTo>
                    <a:pt x="622" y="636"/>
                    <a:pt x="644" y="647"/>
                    <a:pt x="643" y="675"/>
                  </a:cubicBezTo>
                  <a:cubicBezTo>
                    <a:pt x="642" y="718"/>
                    <a:pt x="584" y="812"/>
                    <a:pt x="517" y="804"/>
                  </a:cubicBezTo>
                  <a:close/>
                </a:path>
              </a:pathLst>
            </a:custGeom>
            <a:solidFill>
              <a:schemeClr val="accent2">
                <a:lumMod val="9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" name="Freeform 18">
              <a:extLst>
                <a:ext uri="{FF2B5EF4-FFF2-40B4-BE49-F238E27FC236}">
                  <a16:creationId xmlns:a16="http://schemas.microsoft.com/office/drawing/2014/main" id="{2A0224FB-ED7D-44DA-B8A7-97BAA41E5EAE}"/>
                </a:ext>
              </a:extLst>
            </p:cNvPr>
            <p:cNvSpPr/>
            <p:nvPr/>
          </p:nvSpPr>
          <p:spPr bwMode="auto">
            <a:xfrm>
              <a:off x="1760" y="2545"/>
              <a:ext cx="57" cy="47"/>
            </a:xfrm>
            <a:custGeom>
              <a:avLst/>
              <a:gdLst>
                <a:gd name="T0" fmla="*/ 0 w 54"/>
                <a:gd name="T1" fmla="*/ 18 h 44"/>
                <a:gd name="T2" fmla="*/ 54 w 54"/>
                <a:gd name="T3" fmla="*/ 0 h 44"/>
                <a:gd name="T4" fmla="*/ 46 w 54"/>
                <a:gd name="T5" fmla="*/ 44 h 44"/>
                <a:gd name="T6" fmla="*/ 39 w 54"/>
                <a:gd name="T7" fmla="*/ 23 h 44"/>
                <a:gd name="T8" fmla="*/ 0 w 54"/>
                <a:gd name="T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4">
                  <a:moveTo>
                    <a:pt x="0" y="18"/>
                  </a:moveTo>
                  <a:cubicBezTo>
                    <a:pt x="0" y="18"/>
                    <a:pt x="30" y="19"/>
                    <a:pt x="54" y="0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28" y="31"/>
                    <a:pt x="0" y="18"/>
                  </a:cubicBezTo>
                  <a:close/>
                </a:path>
              </a:pathLst>
            </a:cu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Group 21">
            <a:extLst>
              <a:ext uri="{FF2B5EF4-FFF2-40B4-BE49-F238E27FC236}">
                <a16:creationId xmlns:a16="http://schemas.microsoft.com/office/drawing/2014/main" id="{60FA9B2B-5FD9-479A-A04A-20508C77F3D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05982" y="579785"/>
            <a:ext cx="907256" cy="1979613"/>
            <a:chOff x="3270" y="1510"/>
            <a:chExt cx="762" cy="1247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7A06D092-F4FF-4519-A34E-D4D8D9375E1C}"/>
                </a:ext>
              </a:extLst>
            </p:cNvPr>
            <p:cNvSpPr/>
            <p:nvPr/>
          </p:nvSpPr>
          <p:spPr bwMode="auto">
            <a:xfrm>
              <a:off x="3616" y="2549"/>
              <a:ext cx="56" cy="46"/>
            </a:xfrm>
            <a:custGeom>
              <a:avLst/>
              <a:gdLst>
                <a:gd name="T0" fmla="*/ 0 w 54"/>
                <a:gd name="T1" fmla="*/ 18 h 44"/>
                <a:gd name="T2" fmla="*/ 54 w 54"/>
                <a:gd name="T3" fmla="*/ 0 h 44"/>
                <a:gd name="T4" fmla="*/ 46 w 54"/>
                <a:gd name="T5" fmla="*/ 44 h 44"/>
                <a:gd name="T6" fmla="*/ 39 w 54"/>
                <a:gd name="T7" fmla="*/ 23 h 44"/>
                <a:gd name="T8" fmla="*/ 0 w 54"/>
                <a:gd name="T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4">
                  <a:moveTo>
                    <a:pt x="0" y="18"/>
                  </a:moveTo>
                  <a:cubicBezTo>
                    <a:pt x="0" y="18"/>
                    <a:pt x="29" y="19"/>
                    <a:pt x="54" y="0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28" y="31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CE844F96-6024-4CB0-82EB-E71F925D92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0" y="1510"/>
              <a:ext cx="762" cy="1247"/>
            </a:xfrm>
            <a:custGeom>
              <a:avLst/>
              <a:gdLst>
                <a:gd name="T0" fmla="*/ 629 w 729"/>
                <a:gd name="T1" fmla="*/ 554 h 1195"/>
                <a:gd name="T2" fmla="*/ 512 w 729"/>
                <a:gd name="T3" fmla="*/ 454 h 1195"/>
                <a:gd name="T4" fmla="*/ 509 w 729"/>
                <a:gd name="T5" fmla="*/ 405 h 1195"/>
                <a:gd name="T6" fmla="*/ 591 w 729"/>
                <a:gd name="T7" fmla="*/ 78 h 1195"/>
                <a:gd name="T8" fmla="*/ 415 w 729"/>
                <a:gd name="T9" fmla="*/ 118 h 1195"/>
                <a:gd name="T10" fmla="*/ 276 w 729"/>
                <a:gd name="T11" fmla="*/ 309 h 1195"/>
                <a:gd name="T12" fmla="*/ 37 w 729"/>
                <a:gd name="T13" fmla="*/ 50 h 1195"/>
                <a:gd name="T14" fmla="*/ 151 w 729"/>
                <a:gd name="T15" fmla="*/ 585 h 1195"/>
                <a:gd name="T16" fmla="*/ 202 w 729"/>
                <a:gd name="T17" fmla="*/ 988 h 1195"/>
                <a:gd name="T18" fmla="*/ 160 w 729"/>
                <a:gd name="T19" fmla="*/ 1169 h 1195"/>
                <a:gd name="T20" fmla="*/ 135 w 729"/>
                <a:gd name="T21" fmla="*/ 904 h 1195"/>
                <a:gd name="T22" fmla="*/ 298 w 729"/>
                <a:gd name="T23" fmla="*/ 556 h 1195"/>
                <a:gd name="T24" fmla="*/ 447 w 729"/>
                <a:gd name="T25" fmla="*/ 694 h 1195"/>
                <a:gd name="T26" fmla="*/ 268 w 729"/>
                <a:gd name="T27" fmla="*/ 812 h 1195"/>
                <a:gd name="T28" fmla="*/ 373 w 729"/>
                <a:gd name="T29" fmla="*/ 737 h 1195"/>
                <a:gd name="T30" fmla="*/ 391 w 729"/>
                <a:gd name="T31" fmla="*/ 740 h 1195"/>
                <a:gd name="T32" fmla="*/ 440 w 729"/>
                <a:gd name="T33" fmla="*/ 778 h 1195"/>
                <a:gd name="T34" fmla="*/ 593 w 729"/>
                <a:gd name="T35" fmla="*/ 811 h 1195"/>
                <a:gd name="T36" fmla="*/ 460 w 729"/>
                <a:gd name="T37" fmla="*/ 992 h 1195"/>
                <a:gd name="T38" fmla="*/ 465 w 729"/>
                <a:gd name="T39" fmla="*/ 1195 h 1195"/>
                <a:gd name="T40" fmla="*/ 647 w 729"/>
                <a:gd name="T41" fmla="*/ 784 h 1195"/>
                <a:gd name="T42" fmla="*/ 437 w 729"/>
                <a:gd name="T43" fmla="*/ 585 h 1195"/>
                <a:gd name="T44" fmla="*/ 210 w 729"/>
                <a:gd name="T45" fmla="*/ 547 h 1195"/>
                <a:gd name="T46" fmla="*/ 54 w 729"/>
                <a:gd name="T47" fmla="*/ 143 h 1195"/>
                <a:gd name="T48" fmla="*/ 240 w 729"/>
                <a:gd name="T49" fmla="*/ 230 h 1195"/>
                <a:gd name="T50" fmla="*/ 374 w 729"/>
                <a:gd name="T51" fmla="*/ 387 h 1195"/>
                <a:gd name="T52" fmla="*/ 520 w 729"/>
                <a:gd name="T53" fmla="*/ 52 h 1195"/>
                <a:gd name="T54" fmla="*/ 468 w 729"/>
                <a:gd name="T55" fmla="*/ 505 h 1195"/>
                <a:gd name="T56" fmla="*/ 437 w 729"/>
                <a:gd name="T57" fmla="*/ 585 h 1195"/>
                <a:gd name="T58" fmla="*/ 494 w 729"/>
                <a:gd name="T59" fmla="*/ 673 h 1195"/>
                <a:gd name="T60" fmla="*/ 529 w 729"/>
                <a:gd name="T61" fmla="*/ 484 h 1195"/>
                <a:gd name="T62" fmla="*/ 429 w 729"/>
                <a:gd name="T63" fmla="*/ 736 h 1195"/>
                <a:gd name="T64" fmla="*/ 603 w 729"/>
                <a:gd name="T65" fmla="*/ 672 h 1195"/>
                <a:gd name="T66" fmla="*/ 691 w 729"/>
                <a:gd name="T67" fmla="*/ 638 h 1195"/>
                <a:gd name="T68" fmla="*/ 520 w 729"/>
                <a:gd name="T69" fmla="*/ 768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9" h="1195">
                  <a:moveTo>
                    <a:pt x="700" y="569"/>
                  </a:moveTo>
                  <a:cubicBezTo>
                    <a:pt x="676" y="543"/>
                    <a:pt x="646" y="548"/>
                    <a:pt x="629" y="554"/>
                  </a:cubicBezTo>
                  <a:cubicBezTo>
                    <a:pt x="629" y="543"/>
                    <a:pt x="629" y="534"/>
                    <a:pt x="629" y="528"/>
                  </a:cubicBezTo>
                  <a:cubicBezTo>
                    <a:pt x="629" y="504"/>
                    <a:pt x="601" y="415"/>
                    <a:pt x="512" y="454"/>
                  </a:cubicBezTo>
                  <a:cubicBezTo>
                    <a:pt x="508" y="455"/>
                    <a:pt x="504" y="457"/>
                    <a:pt x="501" y="459"/>
                  </a:cubicBezTo>
                  <a:cubicBezTo>
                    <a:pt x="498" y="447"/>
                    <a:pt x="498" y="427"/>
                    <a:pt x="509" y="405"/>
                  </a:cubicBezTo>
                  <a:cubicBezTo>
                    <a:pt x="528" y="366"/>
                    <a:pt x="597" y="273"/>
                    <a:pt x="606" y="211"/>
                  </a:cubicBezTo>
                  <a:cubicBezTo>
                    <a:pt x="614" y="149"/>
                    <a:pt x="602" y="102"/>
                    <a:pt x="591" y="78"/>
                  </a:cubicBezTo>
                  <a:cubicBezTo>
                    <a:pt x="580" y="53"/>
                    <a:pt x="554" y="23"/>
                    <a:pt x="514" y="23"/>
                  </a:cubicBezTo>
                  <a:cubicBezTo>
                    <a:pt x="474" y="23"/>
                    <a:pt x="426" y="50"/>
                    <a:pt x="415" y="118"/>
                  </a:cubicBezTo>
                  <a:cubicBezTo>
                    <a:pt x="405" y="185"/>
                    <a:pt x="346" y="432"/>
                    <a:pt x="315" y="482"/>
                  </a:cubicBezTo>
                  <a:cubicBezTo>
                    <a:pt x="315" y="482"/>
                    <a:pt x="283" y="384"/>
                    <a:pt x="276" y="309"/>
                  </a:cubicBezTo>
                  <a:cubicBezTo>
                    <a:pt x="269" y="234"/>
                    <a:pt x="258" y="133"/>
                    <a:pt x="188" y="67"/>
                  </a:cubicBezTo>
                  <a:cubicBezTo>
                    <a:pt x="117" y="0"/>
                    <a:pt x="58" y="38"/>
                    <a:pt x="37" y="50"/>
                  </a:cubicBezTo>
                  <a:cubicBezTo>
                    <a:pt x="17" y="62"/>
                    <a:pt x="0" y="93"/>
                    <a:pt x="35" y="161"/>
                  </a:cubicBezTo>
                  <a:cubicBezTo>
                    <a:pt x="69" y="228"/>
                    <a:pt x="116" y="381"/>
                    <a:pt x="151" y="585"/>
                  </a:cubicBezTo>
                  <a:cubicBezTo>
                    <a:pt x="113" y="616"/>
                    <a:pt x="74" y="669"/>
                    <a:pt x="68" y="769"/>
                  </a:cubicBezTo>
                  <a:cubicBezTo>
                    <a:pt x="59" y="931"/>
                    <a:pt x="166" y="940"/>
                    <a:pt x="202" y="988"/>
                  </a:cubicBezTo>
                  <a:cubicBezTo>
                    <a:pt x="238" y="1037"/>
                    <a:pt x="151" y="1155"/>
                    <a:pt x="151" y="1155"/>
                  </a:cubicBezTo>
                  <a:cubicBezTo>
                    <a:pt x="160" y="1169"/>
                    <a:pt x="160" y="1169"/>
                    <a:pt x="160" y="1169"/>
                  </a:cubicBezTo>
                  <a:cubicBezTo>
                    <a:pt x="198" y="1124"/>
                    <a:pt x="228" y="1059"/>
                    <a:pt x="234" y="1007"/>
                  </a:cubicBezTo>
                  <a:cubicBezTo>
                    <a:pt x="240" y="954"/>
                    <a:pt x="198" y="969"/>
                    <a:pt x="135" y="904"/>
                  </a:cubicBezTo>
                  <a:cubicBezTo>
                    <a:pt x="71" y="838"/>
                    <a:pt x="76" y="706"/>
                    <a:pt x="135" y="632"/>
                  </a:cubicBezTo>
                  <a:cubicBezTo>
                    <a:pt x="194" y="558"/>
                    <a:pt x="275" y="538"/>
                    <a:pt x="298" y="556"/>
                  </a:cubicBezTo>
                  <a:cubicBezTo>
                    <a:pt x="321" y="575"/>
                    <a:pt x="392" y="615"/>
                    <a:pt x="432" y="602"/>
                  </a:cubicBezTo>
                  <a:cubicBezTo>
                    <a:pt x="472" y="589"/>
                    <a:pt x="508" y="654"/>
                    <a:pt x="447" y="694"/>
                  </a:cubicBezTo>
                  <a:cubicBezTo>
                    <a:pt x="369" y="746"/>
                    <a:pt x="280" y="674"/>
                    <a:pt x="280" y="674"/>
                  </a:cubicBezTo>
                  <a:cubicBezTo>
                    <a:pt x="302" y="738"/>
                    <a:pt x="268" y="812"/>
                    <a:pt x="268" y="812"/>
                  </a:cubicBezTo>
                  <a:cubicBezTo>
                    <a:pt x="319" y="788"/>
                    <a:pt x="306" y="705"/>
                    <a:pt x="306" y="705"/>
                  </a:cubicBezTo>
                  <a:cubicBezTo>
                    <a:pt x="331" y="722"/>
                    <a:pt x="353" y="732"/>
                    <a:pt x="373" y="737"/>
                  </a:cubicBezTo>
                  <a:cubicBezTo>
                    <a:pt x="385" y="769"/>
                    <a:pt x="408" y="853"/>
                    <a:pt x="346" y="923"/>
                  </a:cubicBezTo>
                  <a:cubicBezTo>
                    <a:pt x="346" y="923"/>
                    <a:pt x="434" y="880"/>
                    <a:pt x="391" y="740"/>
                  </a:cubicBezTo>
                  <a:cubicBezTo>
                    <a:pt x="395" y="740"/>
                    <a:pt x="400" y="740"/>
                    <a:pt x="405" y="740"/>
                  </a:cubicBezTo>
                  <a:cubicBezTo>
                    <a:pt x="408" y="751"/>
                    <a:pt x="417" y="766"/>
                    <a:pt x="440" y="778"/>
                  </a:cubicBezTo>
                  <a:cubicBezTo>
                    <a:pt x="456" y="787"/>
                    <a:pt x="480" y="786"/>
                    <a:pt x="505" y="775"/>
                  </a:cubicBezTo>
                  <a:cubicBezTo>
                    <a:pt x="514" y="792"/>
                    <a:pt x="540" y="824"/>
                    <a:pt x="593" y="811"/>
                  </a:cubicBezTo>
                  <a:cubicBezTo>
                    <a:pt x="604" y="809"/>
                    <a:pt x="614" y="805"/>
                    <a:pt x="623" y="800"/>
                  </a:cubicBezTo>
                  <a:cubicBezTo>
                    <a:pt x="621" y="839"/>
                    <a:pt x="605" y="966"/>
                    <a:pt x="460" y="992"/>
                  </a:cubicBezTo>
                  <a:cubicBezTo>
                    <a:pt x="460" y="992"/>
                    <a:pt x="475" y="1138"/>
                    <a:pt x="439" y="1194"/>
                  </a:cubicBezTo>
                  <a:cubicBezTo>
                    <a:pt x="465" y="1195"/>
                    <a:pt x="465" y="1195"/>
                    <a:pt x="465" y="1195"/>
                  </a:cubicBezTo>
                  <a:cubicBezTo>
                    <a:pt x="465" y="1195"/>
                    <a:pt x="501" y="1143"/>
                    <a:pt x="485" y="1007"/>
                  </a:cubicBezTo>
                  <a:cubicBezTo>
                    <a:pt x="485" y="1007"/>
                    <a:pt x="636" y="1001"/>
                    <a:pt x="647" y="784"/>
                  </a:cubicBezTo>
                  <a:cubicBezTo>
                    <a:pt x="720" y="725"/>
                    <a:pt x="729" y="601"/>
                    <a:pt x="700" y="569"/>
                  </a:cubicBezTo>
                  <a:close/>
                  <a:moveTo>
                    <a:pt x="437" y="585"/>
                  </a:moveTo>
                  <a:cubicBezTo>
                    <a:pt x="381" y="593"/>
                    <a:pt x="339" y="562"/>
                    <a:pt x="309" y="545"/>
                  </a:cubicBezTo>
                  <a:cubicBezTo>
                    <a:pt x="280" y="528"/>
                    <a:pt x="246" y="525"/>
                    <a:pt x="210" y="547"/>
                  </a:cubicBezTo>
                  <a:cubicBezTo>
                    <a:pt x="200" y="552"/>
                    <a:pt x="187" y="559"/>
                    <a:pt x="172" y="569"/>
                  </a:cubicBezTo>
                  <a:cubicBezTo>
                    <a:pt x="161" y="511"/>
                    <a:pt x="103" y="226"/>
                    <a:pt x="54" y="143"/>
                  </a:cubicBezTo>
                  <a:cubicBezTo>
                    <a:pt x="4" y="59"/>
                    <a:pt x="91" y="56"/>
                    <a:pt x="106" y="58"/>
                  </a:cubicBezTo>
                  <a:cubicBezTo>
                    <a:pt x="141" y="63"/>
                    <a:pt x="228" y="130"/>
                    <a:pt x="240" y="230"/>
                  </a:cubicBezTo>
                  <a:cubicBezTo>
                    <a:pt x="252" y="331"/>
                    <a:pt x="269" y="478"/>
                    <a:pt x="314" y="536"/>
                  </a:cubicBezTo>
                  <a:cubicBezTo>
                    <a:pt x="314" y="536"/>
                    <a:pt x="346" y="484"/>
                    <a:pt x="374" y="387"/>
                  </a:cubicBezTo>
                  <a:cubicBezTo>
                    <a:pt x="402" y="290"/>
                    <a:pt x="432" y="177"/>
                    <a:pt x="440" y="130"/>
                  </a:cubicBezTo>
                  <a:cubicBezTo>
                    <a:pt x="447" y="82"/>
                    <a:pt x="470" y="40"/>
                    <a:pt x="520" y="52"/>
                  </a:cubicBezTo>
                  <a:cubicBezTo>
                    <a:pt x="569" y="64"/>
                    <a:pt x="597" y="151"/>
                    <a:pt x="568" y="231"/>
                  </a:cubicBezTo>
                  <a:cubicBezTo>
                    <a:pt x="541" y="306"/>
                    <a:pt x="452" y="400"/>
                    <a:pt x="468" y="505"/>
                  </a:cubicBezTo>
                  <a:cubicBezTo>
                    <a:pt x="454" y="536"/>
                    <a:pt x="450" y="572"/>
                    <a:pt x="449" y="585"/>
                  </a:cubicBezTo>
                  <a:cubicBezTo>
                    <a:pt x="445" y="585"/>
                    <a:pt x="441" y="585"/>
                    <a:pt x="437" y="585"/>
                  </a:cubicBezTo>
                  <a:close/>
                  <a:moveTo>
                    <a:pt x="429" y="736"/>
                  </a:moveTo>
                  <a:cubicBezTo>
                    <a:pt x="464" y="725"/>
                    <a:pt x="486" y="695"/>
                    <a:pt x="494" y="673"/>
                  </a:cubicBezTo>
                  <a:cubicBezTo>
                    <a:pt x="507" y="639"/>
                    <a:pt x="498" y="597"/>
                    <a:pt x="465" y="587"/>
                  </a:cubicBezTo>
                  <a:cubicBezTo>
                    <a:pt x="469" y="565"/>
                    <a:pt x="486" y="497"/>
                    <a:pt x="529" y="484"/>
                  </a:cubicBezTo>
                  <a:cubicBezTo>
                    <a:pt x="580" y="468"/>
                    <a:pt x="609" y="509"/>
                    <a:pt x="596" y="585"/>
                  </a:cubicBezTo>
                  <a:cubicBezTo>
                    <a:pt x="584" y="659"/>
                    <a:pt x="518" y="804"/>
                    <a:pt x="429" y="736"/>
                  </a:cubicBezTo>
                  <a:close/>
                  <a:moveTo>
                    <a:pt x="520" y="768"/>
                  </a:moveTo>
                  <a:cubicBezTo>
                    <a:pt x="554" y="749"/>
                    <a:pt x="586" y="716"/>
                    <a:pt x="603" y="672"/>
                  </a:cubicBezTo>
                  <a:cubicBezTo>
                    <a:pt x="616" y="636"/>
                    <a:pt x="622" y="606"/>
                    <a:pt x="626" y="581"/>
                  </a:cubicBezTo>
                  <a:cubicBezTo>
                    <a:pt x="680" y="564"/>
                    <a:pt x="696" y="608"/>
                    <a:pt x="691" y="638"/>
                  </a:cubicBezTo>
                  <a:cubicBezTo>
                    <a:pt x="687" y="669"/>
                    <a:pt x="664" y="771"/>
                    <a:pt x="595" y="789"/>
                  </a:cubicBezTo>
                  <a:cubicBezTo>
                    <a:pt x="547" y="802"/>
                    <a:pt x="527" y="781"/>
                    <a:pt x="520" y="768"/>
                  </a:cubicBezTo>
                  <a:close/>
                </a:path>
              </a:pathLst>
            </a:custGeom>
            <a:solidFill>
              <a:schemeClr val="accent2">
                <a:lumMod val="9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3" name="Freeform 5">
            <a:extLst>
              <a:ext uri="{FF2B5EF4-FFF2-40B4-BE49-F238E27FC236}">
                <a16:creationId xmlns:a16="http://schemas.microsoft.com/office/drawing/2014/main" id="{EBE7B31A-0B5D-4FD9-8CF8-57D848E1D0A1}"/>
              </a:ext>
            </a:extLst>
          </p:cNvPr>
          <p:cNvSpPr txBox="1">
            <a:spLocks/>
          </p:cNvSpPr>
          <p:nvPr/>
        </p:nvSpPr>
        <p:spPr bwMode="auto">
          <a:xfrm rot="5778756">
            <a:off x="2372402" y="1475264"/>
            <a:ext cx="514400" cy="604663"/>
          </a:xfrm>
          <a:custGeom>
            <a:avLst/>
            <a:gdLst>
              <a:gd name="T0" fmla="*/ 79 w 188"/>
              <a:gd name="T1" fmla="*/ 206 h 211"/>
              <a:gd name="T2" fmla="*/ 87 w 188"/>
              <a:gd name="T3" fmla="*/ 206 h 211"/>
              <a:gd name="T4" fmla="*/ 80 w 188"/>
              <a:gd name="T5" fmla="*/ 146 h 211"/>
              <a:gd name="T6" fmla="*/ 68 w 188"/>
              <a:gd name="T7" fmla="*/ 103 h 211"/>
              <a:gd name="T8" fmla="*/ 16 w 188"/>
              <a:gd name="T9" fmla="*/ 115 h 211"/>
              <a:gd name="T10" fmla="*/ 72 w 188"/>
              <a:gd name="T11" fmla="*/ 12 h 211"/>
              <a:gd name="T12" fmla="*/ 163 w 188"/>
              <a:gd name="T13" fmla="*/ 98 h 211"/>
              <a:gd name="T14" fmla="*/ 115 w 188"/>
              <a:gd name="T15" fmla="*/ 100 h 211"/>
              <a:gd name="T16" fmla="*/ 89 w 188"/>
              <a:gd name="T17" fmla="*/ 106 h 211"/>
              <a:gd name="T18" fmla="*/ 138 w 188"/>
              <a:gd name="T19" fmla="*/ 183 h 211"/>
              <a:gd name="T20" fmla="*/ 92 w 188"/>
              <a:gd name="T21" fmla="*/ 196 h 211"/>
              <a:gd name="T22" fmla="*/ 122 w 188"/>
              <a:gd name="T23" fmla="*/ 195 h 211"/>
              <a:gd name="T24" fmla="*/ 139 w 188"/>
              <a:gd name="T25" fmla="*/ 164 h 211"/>
              <a:gd name="T26" fmla="*/ 102 w 188"/>
              <a:gd name="T27" fmla="*/ 108 h 211"/>
              <a:gd name="T28" fmla="*/ 162 w 188"/>
              <a:gd name="T29" fmla="*/ 106 h 211"/>
              <a:gd name="T30" fmla="*/ 160 w 188"/>
              <a:gd name="T31" fmla="*/ 84 h 211"/>
              <a:gd name="T32" fmla="*/ 116 w 188"/>
              <a:gd name="T33" fmla="*/ 44 h 211"/>
              <a:gd name="T34" fmla="*/ 70 w 188"/>
              <a:gd name="T35" fmla="*/ 1 h 211"/>
              <a:gd name="T36" fmla="*/ 28 w 188"/>
              <a:gd name="T37" fmla="*/ 87 h 211"/>
              <a:gd name="T38" fmla="*/ 1 w 188"/>
              <a:gd name="T39" fmla="*/ 119 h 211"/>
              <a:gd name="T40" fmla="*/ 64 w 188"/>
              <a:gd name="T41" fmla="*/ 112 h 211"/>
              <a:gd name="T42" fmla="*/ 79 w 188"/>
              <a:gd name="T43" fmla="*/ 206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88" h="211">
                <a:moveTo>
                  <a:pt x="79" y="206"/>
                </a:moveTo>
                <a:cubicBezTo>
                  <a:pt x="79" y="211"/>
                  <a:pt x="87" y="211"/>
                  <a:pt x="87" y="206"/>
                </a:cubicBezTo>
                <a:cubicBezTo>
                  <a:pt x="87" y="186"/>
                  <a:pt x="84" y="165"/>
                  <a:pt x="80" y="146"/>
                </a:cubicBezTo>
                <a:cubicBezTo>
                  <a:pt x="79" y="138"/>
                  <a:pt x="76" y="106"/>
                  <a:pt x="68" y="103"/>
                </a:cubicBezTo>
                <a:cubicBezTo>
                  <a:pt x="60" y="100"/>
                  <a:pt x="27" y="115"/>
                  <a:pt x="16" y="115"/>
                </a:cubicBezTo>
                <a:cubicBezTo>
                  <a:pt x="45" y="88"/>
                  <a:pt x="54" y="46"/>
                  <a:pt x="72" y="12"/>
                </a:cubicBezTo>
                <a:cubicBezTo>
                  <a:pt x="100" y="43"/>
                  <a:pt x="132" y="70"/>
                  <a:pt x="163" y="98"/>
                </a:cubicBezTo>
                <a:cubicBezTo>
                  <a:pt x="147" y="98"/>
                  <a:pt x="131" y="100"/>
                  <a:pt x="115" y="100"/>
                </a:cubicBezTo>
                <a:cubicBezTo>
                  <a:pt x="113" y="100"/>
                  <a:pt x="80" y="96"/>
                  <a:pt x="89" y="106"/>
                </a:cubicBezTo>
                <a:cubicBezTo>
                  <a:pt x="110" y="128"/>
                  <a:pt x="128" y="153"/>
                  <a:pt x="138" y="183"/>
                </a:cubicBezTo>
                <a:cubicBezTo>
                  <a:pt x="129" y="185"/>
                  <a:pt x="96" y="188"/>
                  <a:pt x="92" y="196"/>
                </a:cubicBezTo>
                <a:cubicBezTo>
                  <a:pt x="85" y="207"/>
                  <a:pt x="121" y="196"/>
                  <a:pt x="122" y="195"/>
                </a:cubicBezTo>
                <a:cubicBezTo>
                  <a:pt x="147" y="189"/>
                  <a:pt x="150" y="189"/>
                  <a:pt x="139" y="164"/>
                </a:cubicBezTo>
                <a:cubicBezTo>
                  <a:pt x="130" y="143"/>
                  <a:pt x="117" y="125"/>
                  <a:pt x="102" y="108"/>
                </a:cubicBezTo>
                <a:cubicBezTo>
                  <a:pt x="122" y="109"/>
                  <a:pt x="142" y="106"/>
                  <a:pt x="162" y="106"/>
                </a:cubicBezTo>
                <a:cubicBezTo>
                  <a:pt x="188" y="106"/>
                  <a:pt x="173" y="96"/>
                  <a:pt x="160" y="84"/>
                </a:cubicBezTo>
                <a:cubicBezTo>
                  <a:pt x="145" y="71"/>
                  <a:pt x="130" y="58"/>
                  <a:pt x="116" y="44"/>
                </a:cubicBezTo>
                <a:cubicBezTo>
                  <a:pt x="109" y="38"/>
                  <a:pt x="79" y="0"/>
                  <a:pt x="70" y="1"/>
                </a:cubicBezTo>
                <a:cubicBezTo>
                  <a:pt x="57" y="3"/>
                  <a:pt x="35" y="75"/>
                  <a:pt x="28" y="87"/>
                </a:cubicBezTo>
                <a:cubicBezTo>
                  <a:pt x="24" y="93"/>
                  <a:pt x="0" y="115"/>
                  <a:pt x="1" y="119"/>
                </a:cubicBezTo>
                <a:cubicBezTo>
                  <a:pt x="4" y="133"/>
                  <a:pt x="56" y="116"/>
                  <a:pt x="64" y="112"/>
                </a:cubicBezTo>
                <a:cubicBezTo>
                  <a:pt x="73" y="141"/>
                  <a:pt x="79" y="179"/>
                  <a:pt x="79" y="206"/>
                </a:cubicBezTo>
                <a:close/>
              </a:path>
            </a:pathLst>
          </a:cu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pSp>
        <p:nvGrpSpPr>
          <p:cNvPr id="14" name="Group 26">
            <a:extLst>
              <a:ext uri="{FF2B5EF4-FFF2-40B4-BE49-F238E27FC236}">
                <a16:creationId xmlns:a16="http://schemas.microsoft.com/office/drawing/2014/main" id="{F32667B9-5B6F-48AD-B6F8-0966DFC13DA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63913" y="586135"/>
            <a:ext cx="900112" cy="1973263"/>
            <a:chOff x="5100" y="1511"/>
            <a:chExt cx="756" cy="124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5" name="Freeform 27">
              <a:extLst>
                <a:ext uri="{FF2B5EF4-FFF2-40B4-BE49-F238E27FC236}">
                  <a16:creationId xmlns:a16="http://schemas.microsoft.com/office/drawing/2014/main" id="{9CFC9164-E036-4476-823D-95D7F0F386CF}"/>
                </a:ext>
              </a:extLst>
            </p:cNvPr>
            <p:cNvSpPr/>
            <p:nvPr/>
          </p:nvSpPr>
          <p:spPr bwMode="auto">
            <a:xfrm>
              <a:off x="5459" y="2603"/>
              <a:ext cx="57" cy="48"/>
            </a:xfrm>
            <a:custGeom>
              <a:avLst/>
              <a:gdLst>
                <a:gd name="T0" fmla="*/ 0 w 54"/>
                <a:gd name="T1" fmla="*/ 18 h 45"/>
                <a:gd name="T2" fmla="*/ 54 w 54"/>
                <a:gd name="T3" fmla="*/ 0 h 45"/>
                <a:gd name="T4" fmla="*/ 46 w 54"/>
                <a:gd name="T5" fmla="*/ 45 h 45"/>
                <a:gd name="T6" fmla="*/ 40 w 54"/>
                <a:gd name="T7" fmla="*/ 23 h 45"/>
                <a:gd name="T8" fmla="*/ 0 w 54"/>
                <a:gd name="T9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5">
                  <a:moveTo>
                    <a:pt x="0" y="18"/>
                  </a:moveTo>
                  <a:cubicBezTo>
                    <a:pt x="0" y="18"/>
                    <a:pt x="30" y="19"/>
                    <a:pt x="54" y="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29" y="31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" name="Freeform 28">
              <a:extLst>
                <a:ext uri="{FF2B5EF4-FFF2-40B4-BE49-F238E27FC236}">
                  <a16:creationId xmlns:a16="http://schemas.microsoft.com/office/drawing/2014/main" id="{CCF5FB53-FB44-4135-B64A-90FE92EB74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00" y="1511"/>
              <a:ext cx="756" cy="1243"/>
            </a:xfrm>
            <a:custGeom>
              <a:avLst/>
              <a:gdLst>
                <a:gd name="T0" fmla="*/ 638 w 716"/>
                <a:gd name="T1" fmla="*/ 356 h 1179"/>
                <a:gd name="T2" fmla="*/ 533 w 716"/>
                <a:gd name="T3" fmla="*/ 162 h 1179"/>
                <a:gd name="T4" fmla="*/ 380 w 716"/>
                <a:gd name="T5" fmla="*/ 2 h 1179"/>
                <a:gd name="T6" fmla="*/ 296 w 716"/>
                <a:gd name="T7" fmla="*/ 488 h 1179"/>
                <a:gd name="T8" fmla="*/ 92 w 716"/>
                <a:gd name="T9" fmla="*/ 55 h 1179"/>
                <a:gd name="T10" fmla="*/ 132 w 716"/>
                <a:gd name="T11" fmla="*/ 487 h 1179"/>
                <a:gd name="T12" fmla="*/ 232 w 716"/>
                <a:gd name="T13" fmla="*/ 1045 h 1179"/>
                <a:gd name="T14" fmla="*/ 181 w 716"/>
                <a:gd name="T15" fmla="*/ 1178 h 1179"/>
                <a:gd name="T16" fmla="*/ 260 w 716"/>
                <a:gd name="T17" fmla="*/ 1045 h 1179"/>
                <a:gd name="T18" fmla="*/ 105 w 716"/>
                <a:gd name="T19" fmla="*/ 852 h 1179"/>
                <a:gd name="T20" fmla="*/ 154 w 716"/>
                <a:gd name="T21" fmla="*/ 431 h 1179"/>
                <a:gd name="T22" fmla="*/ 99 w 716"/>
                <a:gd name="T23" fmla="*/ 84 h 1179"/>
                <a:gd name="T24" fmla="*/ 297 w 716"/>
                <a:gd name="T25" fmla="*/ 549 h 1179"/>
                <a:gd name="T26" fmla="*/ 161 w 716"/>
                <a:gd name="T27" fmla="*/ 656 h 1179"/>
                <a:gd name="T28" fmla="*/ 399 w 716"/>
                <a:gd name="T29" fmla="*/ 516 h 1179"/>
                <a:gd name="T30" fmla="*/ 553 w 716"/>
                <a:gd name="T31" fmla="*/ 619 h 1179"/>
                <a:gd name="T32" fmla="*/ 319 w 716"/>
                <a:gd name="T33" fmla="*/ 793 h 1179"/>
                <a:gd name="T34" fmla="*/ 415 w 716"/>
                <a:gd name="T35" fmla="*/ 798 h 1179"/>
                <a:gd name="T36" fmla="*/ 438 w 716"/>
                <a:gd name="T37" fmla="*/ 814 h 1179"/>
                <a:gd name="T38" fmla="*/ 569 w 716"/>
                <a:gd name="T39" fmla="*/ 720 h 1179"/>
                <a:gd name="T40" fmla="*/ 547 w 716"/>
                <a:gd name="T41" fmla="*/ 720 h 1179"/>
                <a:gd name="T42" fmla="*/ 561 w 716"/>
                <a:gd name="T43" fmla="*/ 729 h 1179"/>
                <a:gd name="T44" fmla="*/ 414 w 716"/>
                <a:gd name="T45" fmla="*/ 667 h 1179"/>
                <a:gd name="T46" fmla="*/ 574 w 716"/>
                <a:gd name="T47" fmla="*/ 577 h 1179"/>
                <a:gd name="T48" fmla="*/ 485 w 716"/>
                <a:gd name="T49" fmla="*/ 1018 h 1179"/>
                <a:gd name="T50" fmla="*/ 492 w 716"/>
                <a:gd name="T51" fmla="*/ 1175 h 1179"/>
                <a:gd name="T52" fmla="*/ 671 w 716"/>
                <a:gd name="T53" fmla="*/ 840 h 1179"/>
                <a:gd name="T54" fmla="*/ 325 w 716"/>
                <a:gd name="T55" fmla="*/ 522 h 1179"/>
                <a:gd name="T56" fmla="*/ 325 w 716"/>
                <a:gd name="T57" fmla="*/ 142 h 1179"/>
                <a:gd name="T58" fmla="*/ 423 w 716"/>
                <a:gd name="T59" fmla="*/ 507 h 1179"/>
                <a:gd name="T60" fmla="*/ 325 w 716"/>
                <a:gd name="T61" fmla="*/ 522 h 1179"/>
                <a:gd name="T62" fmla="*/ 483 w 716"/>
                <a:gd name="T63" fmla="*/ 355 h 1179"/>
                <a:gd name="T64" fmla="*/ 652 w 716"/>
                <a:gd name="T65" fmla="*/ 186 h 1179"/>
                <a:gd name="T66" fmla="*/ 553 w 716"/>
                <a:gd name="T67" fmla="*/ 552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6" h="1179">
                  <a:moveTo>
                    <a:pt x="580" y="551"/>
                  </a:moveTo>
                  <a:cubicBezTo>
                    <a:pt x="582" y="527"/>
                    <a:pt x="593" y="449"/>
                    <a:pt x="638" y="356"/>
                  </a:cubicBezTo>
                  <a:cubicBezTo>
                    <a:pt x="691" y="244"/>
                    <a:pt x="716" y="90"/>
                    <a:pt x="605" y="79"/>
                  </a:cubicBezTo>
                  <a:cubicBezTo>
                    <a:pt x="555" y="74"/>
                    <a:pt x="544" y="134"/>
                    <a:pt x="533" y="162"/>
                  </a:cubicBezTo>
                  <a:cubicBezTo>
                    <a:pt x="522" y="190"/>
                    <a:pt x="488" y="280"/>
                    <a:pt x="488" y="280"/>
                  </a:cubicBezTo>
                  <a:cubicBezTo>
                    <a:pt x="488" y="280"/>
                    <a:pt x="523" y="6"/>
                    <a:pt x="380" y="2"/>
                  </a:cubicBezTo>
                  <a:cubicBezTo>
                    <a:pt x="279" y="0"/>
                    <a:pt x="298" y="136"/>
                    <a:pt x="301" y="167"/>
                  </a:cubicBezTo>
                  <a:cubicBezTo>
                    <a:pt x="303" y="197"/>
                    <a:pt x="301" y="456"/>
                    <a:pt x="296" y="488"/>
                  </a:cubicBezTo>
                  <a:cubicBezTo>
                    <a:pt x="296" y="488"/>
                    <a:pt x="271" y="422"/>
                    <a:pt x="265" y="349"/>
                  </a:cubicBezTo>
                  <a:cubicBezTo>
                    <a:pt x="259" y="276"/>
                    <a:pt x="259" y="1"/>
                    <a:pt x="92" y="55"/>
                  </a:cubicBezTo>
                  <a:cubicBezTo>
                    <a:pt x="0" y="84"/>
                    <a:pt x="49" y="194"/>
                    <a:pt x="63" y="228"/>
                  </a:cubicBezTo>
                  <a:cubicBezTo>
                    <a:pt x="76" y="262"/>
                    <a:pt x="128" y="408"/>
                    <a:pt x="132" y="487"/>
                  </a:cubicBezTo>
                  <a:cubicBezTo>
                    <a:pt x="137" y="582"/>
                    <a:pt x="111" y="639"/>
                    <a:pt x="89" y="707"/>
                  </a:cubicBezTo>
                  <a:cubicBezTo>
                    <a:pt x="67" y="774"/>
                    <a:pt x="33" y="942"/>
                    <a:pt x="232" y="1045"/>
                  </a:cubicBezTo>
                  <a:cubicBezTo>
                    <a:pt x="232" y="1045"/>
                    <a:pt x="234" y="1122"/>
                    <a:pt x="180" y="1174"/>
                  </a:cubicBezTo>
                  <a:cubicBezTo>
                    <a:pt x="181" y="1178"/>
                    <a:pt x="181" y="1178"/>
                    <a:pt x="181" y="1178"/>
                  </a:cubicBezTo>
                  <a:cubicBezTo>
                    <a:pt x="208" y="1179"/>
                    <a:pt x="208" y="1179"/>
                    <a:pt x="208" y="1179"/>
                  </a:cubicBezTo>
                  <a:cubicBezTo>
                    <a:pt x="208" y="1179"/>
                    <a:pt x="269" y="1095"/>
                    <a:pt x="260" y="1045"/>
                  </a:cubicBezTo>
                  <a:cubicBezTo>
                    <a:pt x="273" y="1038"/>
                    <a:pt x="273" y="1038"/>
                    <a:pt x="273" y="1038"/>
                  </a:cubicBezTo>
                  <a:cubicBezTo>
                    <a:pt x="273" y="1038"/>
                    <a:pt x="129" y="974"/>
                    <a:pt x="105" y="852"/>
                  </a:cubicBezTo>
                  <a:cubicBezTo>
                    <a:pt x="82" y="730"/>
                    <a:pt x="129" y="686"/>
                    <a:pt x="142" y="637"/>
                  </a:cubicBezTo>
                  <a:cubicBezTo>
                    <a:pt x="155" y="588"/>
                    <a:pt x="174" y="515"/>
                    <a:pt x="154" y="431"/>
                  </a:cubicBezTo>
                  <a:cubicBezTo>
                    <a:pt x="135" y="346"/>
                    <a:pt x="93" y="234"/>
                    <a:pt x="77" y="200"/>
                  </a:cubicBezTo>
                  <a:cubicBezTo>
                    <a:pt x="61" y="166"/>
                    <a:pt x="39" y="112"/>
                    <a:pt x="99" y="84"/>
                  </a:cubicBezTo>
                  <a:cubicBezTo>
                    <a:pt x="159" y="56"/>
                    <a:pt x="229" y="158"/>
                    <a:pt x="237" y="251"/>
                  </a:cubicBezTo>
                  <a:cubicBezTo>
                    <a:pt x="246" y="343"/>
                    <a:pt x="247" y="488"/>
                    <a:pt x="297" y="549"/>
                  </a:cubicBezTo>
                  <a:cubicBezTo>
                    <a:pt x="277" y="569"/>
                    <a:pt x="260" y="583"/>
                    <a:pt x="242" y="595"/>
                  </a:cubicBezTo>
                  <a:cubicBezTo>
                    <a:pt x="217" y="612"/>
                    <a:pt x="165" y="643"/>
                    <a:pt x="161" y="656"/>
                  </a:cubicBezTo>
                  <a:cubicBezTo>
                    <a:pt x="160" y="660"/>
                    <a:pt x="260" y="603"/>
                    <a:pt x="289" y="574"/>
                  </a:cubicBezTo>
                  <a:cubicBezTo>
                    <a:pt x="317" y="544"/>
                    <a:pt x="371" y="494"/>
                    <a:pt x="399" y="516"/>
                  </a:cubicBezTo>
                  <a:cubicBezTo>
                    <a:pt x="428" y="538"/>
                    <a:pt x="498" y="570"/>
                    <a:pt x="527" y="570"/>
                  </a:cubicBezTo>
                  <a:cubicBezTo>
                    <a:pt x="555" y="570"/>
                    <a:pt x="562" y="575"/>
                    <a:pt x="553" y="619"/>
                  </a:cubicBezTo>
                  <a:cubicBezTo>
                    <a:pt x="542" y="671"/>
                    <a:pt x="453" y="701"/>
                    <a:pt x="401" y="633"/>
                  </a:cubicBezTo>
                  <a:cubicBezTo>
                    <a:pt x="401" y="633"/>
                    <a:pt x="403" y="759"/>
                    <a:pt x="319" y="793"/>
                  </a:cubicBezTo>
                  <a:cubicBezTo>
                    <a:pt x="319" y="793"/>
                    <a:pt x="364" y="794"/>
                    <a:pt x="391" y="755"/>
                  </a:cubicBezTo>
                  <a:cubicBezTo>
                    <a:pt x="391" y="755"/>
                    <a:pt x="396" y="779"/>
                    <a:pt x="415" y="798"/>
                  </a:cubicBezTo>
                  <a:cubicBezTo>
                    <a:pt x="416" y="829"/>
                    <a:pt x="415" y="914"/>
                    <a:pt x="367" y="983"/>
                  </a:cubicBezTo>
                  <a:cubicBezTo>
                    <a:pt x="367" y="983"/>
                    <a:pt x="432" y="943"/>
                    <a:pt x="438" y="814"/>
                  </a:cubicBezTo>
                  <a:cubicBezTo>
                    <a:pt x="455" y="820"/>
                    <a:pt x="476" y="823"/>
                    <a:pt x="504" y="816"/>
                  </a:cubicBezTo>
                  <a:cubicBezTo>
                    <a:pt x="601" y="794"/>
                    <a:pt x="572" y="732"/>
                    <a:pt x="569" y="720"/>
                  </a:cubicBezTo>
                  <a:cubicBezTo>
                    <a:pt x="569" y="720"/>
                    <a:pt x="588" y="711"/>
                    <a:pt x="602" y="708"/>
                  </a:cubicBezTo>
                  <a:cubicBezTo>
                    <a:pt x="602" y="708"/>
                    <a:pt x="595" y="687"/>
                    <a:pt x="547" y="720"/>
                  </a:cubicBezTo>
                  <a:cubicBezTo>
                    <a:pt x="498" y="753"/>
                    <a:pt x="514" y="756"/>
                    <a:pt x="514" y="756"/>
                  </a:cubicBezTo>
                  <a:cubicBezTo>
                    <a:pt x="514" y="756"/>
                    <a:pt x="550" y="733"/>
                    <a:pt x="561" y="729"/>
                  </a:cubicBezTo>
                  <a:cubicBezTo>
                    <a:pt x="561" y="729"/>
                    <a:pt x="570" y="795"/>
                    <a:pt x="497" y="801"/>
                  </a:cubicBezTo>
                  <a:cubicBezTo>
                    <a:pt x="425" y="808"/>
                    <a:pt x="387" y="749"/>
                    <a:pt x="414" y="667"/>
                  </a:cubicBezTo>
                  <a:cubicBezTo>
                    <a:pt x="414" y="667"/>
                    <a:pt x="461" y="713"/>
                    <a:pt x="528" y="682"/>
                  </a:cubicBezTo>
                  <a:cubicBezTo>
                    <a:pt x="596" y="651"/>
                    <a:pt x="574" y="577"/>
                    <a:pt x="574" y="577"/>
                  </a:cubicBezTo>
                  <a:cubicBezTo>
                    <a:pt x="574" y="577"/>
                    <a:pt x="626" y="558"/>
                    <a:pt x="650" y="626"/>
                  </a:cubicBezTo>
                  <a:cubicBezTo>
                    <a:pt x="674" y="694"/>
                    <a:pt x="687" y="923"/>
                    <a:pt x="485" y="1018"/>
                  </a:cubicBezTo>
                  <a:cubicBezTo>
                    <a:pt x="485" y="1018"/>
                    <a:pt x="486" y="1134"/>
                    <a:pt x="474" y="1171"/>
                  </a:cubicBezTo>
                  <a:cubicBezTo>
                    <a:pt x="492" y="1175"/>
                    <a:pt x="492" y="1175"/>
                    <a:pt x="492" y="1175"/>
                  </a:cubicBezTo>
                  <a:cubicBezTo>
                    <a:pt x="492" y="1175"/>
                    <a:pt x="517" y="1126"/>
                    <a:pt x="509" y="1032"/>
                  </a:cubicBezTo>
                  <a:cubicBezTo>
                    <a:pt x="509" y="1032"/>
                    <a:pt x="626" y="983"/>
                    <a:pt x="671" y="840"/>
                  </a:cubicBezTo>
                  <a:cubicBezTo>
                    <a:pt x="715" y="700"/>
                    <a:pt x="694" y="549"/>
                    <a:pt x="580" y="551"/>
                  </a:cubicBezTo>
                  <a:close/>
                  <a:moveTo>
                    <a:pt x="325" y="522"/>
                  </a:moveTo>
                  <a:cubicBezTo>
                    <a:pt x="322" y="525"/>
                    <a:pt x="319" y="528"/>
                    <a:pt x="316" y="532"/>
                  </a:cubicBezTo>
                  <a:cubicBezTo>
                    <a:pt x="317" y="487"/>
                    <a:pt x="327" y="174"/>
                    <a:pt x="325" y="142"/>
                  </a:cubicBezTo>
                  <a:cubicBezTo>
                    <a:pt x="323" y="108"/>
                    <a:pt x="313" y="36"/>
                    <a:pt x="384" y="28"/>
                  </a:cubicBezTo>
                  <a:cubicBezTo>
                    <a:pt x="454" y="19"/>
                    <a:pt x="506" y="187"/>
                    <a:pt x="423" y="507"/>
                  </a:cubicBezTo>
                  <a:cubicBezTo>
                    <a:pt x="422" y="506"/>
                    <a:pt x="421" y="505"/>
                    <a:pt x="420" y="504"/>
                  </a:cubicBezTo>
                  <a:cubicBezTo>
                    <a:pt x="403" y="489"/>
                    <a:pt x="360" y="487"/>
                    <a:pt x="325" y="522"/>
                  </a:cubicBezTo>
                  <a:close/>
                  <a:moveTo>
                    <a:pt x="433" y="515"/>
                  </a:moveTo>
                  <a:cubicBezTo>
                    <a:pt x="441" y="488"/>
                    <a:pt x="467" y="405"/>
                    <a:pt x="483" y="355"/>
                  </a:cubicBezTo>
                  <a:cubicBezTo>
                    <a:pt x="501" y="295"/>
                    <a:pt x="561" y="140"/>
                    <a:pt x="575" y="128"/>
                  </a:cubicBezTo>
                  <a:cubicBezTo>
                    <a:pt x="590" y="116"/>
                    <a:pt x="639" y="92"/>
                    <a:pt x="652" y="186"/>
                  </a:cubicBezTo>
                  <a:cubicBezTo>
                    <a:pt x="666" y="280"/>
                    <a:pt x="616" y="329"/>
                    <a:pt x="590" y="398"/>
                  </a:cubicBezTo>
                  <a:cubicBezTo>
                    <a:pt x="567" y="459"/>
                    <a:pt x="551" y="522"/>
                    <a:pt x="553" y="552"/>
                  </a:cubicBezTo>
                  <a:cubicBezTo>
                    <a:pt x="498" y="552"/>
                    <a:pt x="455" y="531"/>
                    <a:pt x="433" y="515"/>
                  </a:cubicBezTo>
                  <a:close/>
                </a:path>
              </a:pathLst>
            </a:custGeom>
            <a:solidFill>
              <a:schemeClr val="accent2">
                <a:lumMod val="9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7" name="文本框 130">
            <a:extLst>
              <a:ext uri="{FF2B5EF4-FFF2-40B4-BE49-F238E27FC236}">
                <a16:creationId xmlns:a16="http://schemas.microsoft.com/office/drawing/2014/main" id="{B464D9F1-91ED-47A0-9B8B-B7576DF9FE42}"/>
              </a:ext>
            </a:extLst>
          </p:cNvPr>
          <p:cNvSpPr txBox="1"/>
          <p:nvPr/>
        </p:nvSpPr>
        <p:spPr>
          <a:xfrm>
            <a:off x="66875" y="2826437"/>
            <a:ext cx="2467634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Số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chia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hết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cho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2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chữ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số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tận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cùng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là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chữ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số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chẵn</a:t>
            </a:r>
            <a:r>
              <a:rPr lang="vi-VN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.</a:t>
            </a:r>
            <a:endParaRPr lang="en-US" altLang="zh-CN" sz="3200" dirty="0">
              <a:solidFill>
                <a:schemeClr val="accent2">
                  <a:lumMod val="75000"/>
                </a:schemeClr>
              </a:solidFill>
              <a:ea typeface="方正静蕾简体" panose="02000000000000000000" pitchFamily="2" charset="-122"/>
            </a:endParaRPr>
          </a:p>
        </p:txBody>
      </p:sp>
      <p:sp>
        <p:nvSpPr>
          <p:cNvPr id="18" name="文本框 131">
            <a:extLst>
              <a:ext uri="{FF2B5EF4-FFF2-40B4-BE49-F238E27FC236}">
                <a16:creationId xmlns:a16="http://schemas.microsoft.com/office/drawing/2014/main" id="{DE0C6D1E-E0DE-4028-BCA3-BE511100FF15}"/>
              </a:ext>
            </a:extLst>
          </p:cNvPr>
          <p:cNvSpPr txBox="1"/>
          <p:nvPr/>
        </p:nvSpPr>
        <p:spPr>
          <a:xfrm>
            <a:off x="3174553" y="2816196"/>
            <a:ext cx="25627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5. </a:t>
            </a:r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51103F99-6681-478C-9440-D2362FB1C87A}"/>
              </a:ext>
            </a:extLst>
          </p:cNvPr>
          <p:cNvSpPr txBox="1">
            <a:spLocks/>
          </p:cNvSpPr>
          <p:nvPr/>
        </p:nvSpPr>
        <p:spPr bwMode="auto">
          <a:xfrm rot="5778756">
            <a:off x="5432418" y="1475264"/>
            <a:ext cx="514400" cy="604663"/>
          </a:xfrm>
          <a:custGeom>
            <a:avLst/>
            <a:gdLst>
              <a:gd name="T0" fmla="*/ 79 w 188"/>
              <a:gd name="T1" fmla="*/ 206 h 211"/>
              <a:gd name="T2" fmla="*/ 87 w 188"/>
              <a:gd name="T3" fmla="*/ 206 h 211"/>
              <a:gd name="T4" fmla="*/ 80 w 188"/>
              <a:gd name="T5" fmla="*/ 146 h 211"/>
              <a:gd name="T6" fmla="*/ 68 w 188"/>
              <a:gd name="T7" fmla="*/ 103 h 211"/>
              <a:gd name="T8" fmla="*/ 16 w 188"/>
              <a:gd name="T9" fmla="*/ 115 h 211"/>
              <a:gd name="T10" fmla="*/ 72 w 188"/>
              <a:gd name="T11" fmla="*/ 12 h 211"/>
              <a:gd name="T12" fmla="*/ 163 w 188"/>
              <a:gd name="T13" fmla="*/ 98 h 211"/>
              <a:gd name="T14" fmla="*/ 115 w 188"/>
              <a:gd name="T15" fmla="*/ 100 h 211"/>
              <a:gd name="T16" fmla="*/ 89 w 188"/>
              <a:gd name="T17" fmla="*/ 106 h 211"/>
              <a:gd name="T18" fmla="*/ 138 w 188"/>
              <a:gd name="T19" fmla="*/ 183 h 211"/>
              <a:gd name="T20" fmla="*/ 92 w 188"/>
              <a:gd name="T21" fmla="*/ 196 h 211"/>
              <a:gd name="T22" fmla="*/ 122 w 188"/>
              <a:gd name="T23" fmla="*/ 195 h 211"/>
              <a:gd name="T24" fmla="*/ 139 w 188"/>
              <a:gd name="T25" fmla="*/ 164 h 211"/>
              <a:gd name="T26" fmla="*/ 102 w 188"/>
              <a:gd name="T27" fmla="*/ 108 h 211"/>
              <a:gd name="T28" fmla="*/ 162 w 188"/>
              <a:gd name="T29" fmla="*/ 106 h 211"/>
              <a:gd name="T30" fmla="*/ 160 w 188"/>
              <a:gd name="T31" fmla="*/ 84 h 211"/>
              <a:gd name="T32" fmla="*/ 116 w 188"/>
              <a:gd name="T33" fmla="*/ 44 h 211"/>
              <a:gd name="T34" fmla="*/ 70 w 188"/>
              <a:gd name="T35" fmla="*/ 1 h 211"/>
              <a:gd name="T36" fmla="*/ 28 w 188"/>
              <a:gd name="T37" fmla="*/ 87 h 211"/>
              <a:gd name="T38" fmla="*/ 1 w 188"/>
              <a:gd name="T39" fmla="*/ 119 h 211"/>
              <a:gd name="T40" fmla="*/ 64 w 188"/>
              <a:gd name="T41" fmla="*/ 112 h 211"/>
              <a:gd name="T42" fmla="*/ 79 w 188"/>
              <a:gd name="T43" fmla="*/ 206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88" h="211">
                <a:moveTo>
                  <a:pt x="79" y="206"/>
                </a:moveTo>
                <a:cubicBezTo>
                  <a:pt x="79" y="211"/>
                  <a:pt x="87" y="211"/>
                  <a:pt x="87" y="206"/>
                </a:cubicBezTo>
                <a:cubicBezTo>
                  <a:pt x="87" y="186"/>
                  <a:pt x="84" y="165"/>
                  <a:pt x="80" y="146"/>
                </a:cubicBezTo>
                <a:cubicBezTo>
                  <a:pt x="79" y="138"/>
                  <a:pt x="76" y="106"/>
                  <a:pt x="68" y="103"/>
                </a:cubicBezTo>
                <a:cubicBezTo>
                  <a:pt x="60" y="100"/>
                  <a:pt x="27" y="115"/>
                  <a:pt x="16" y="115"/>
                </a:cubicBezTo>
                <a:cubicBezTo>
                  <a:pt x="45" y="88"/>
                  <a:pt x="54" y="46"/>
                  <a:pt x="72" y="12"/>
                </a:cubicBezTo>
                <a:cubicBezTo>
                  <a:pt x="100" y="43"/>
                  <a:pt x="132" y="70"/>
                  <a:pt x="163" y="98"/>
                </a:cubicBezTo>
                <a:cubicBezTo>
                  <a:pt x="147" y="98"/>
                  <a:pt x="131" y="100"/>
                  <a:pt x="115" y="100"/>
                </a:cubicBezTo>
                <a:cubicBezTo>
                  <a:pt x="113" y="100"/>
                  <a:pt x="80" y="96"/>
                  <a:pt x="89" y="106"/>
                </a:cubicBezTo>
                <a:cubicBezTo>
                  <a:pt x="110" y="128"/>
                  <a:pt x="128" y="153"/>
                  <a:pt x="138" y="183"/>
                </a:cubicBezTo>
                <a:cubicBezTo>
                  <a:pt x="129" y="185"/>
                  <a:pt x="96" y="188"/>
                  <a:pt x="92" y="196"/>
                </a:cubicBezTo>
                <a:cubicBezTo>
                  <a:pt x="85" y="207"/>
                  <a:pt x="121" y="196"/>
                  <a:pt x="122" y="195"/>
                </a:cubicBezTo>
                <a:cubicBezTo>
                  <a:pt x="147" y="189"/>
                  <a:pt x="150" y="189"/>
                  <a:pt x="139" y="164"/>
                </a:cubicBezTo>
                <a:cubicBezTo>
                  <a:pt x="130" y="143"/>
                  <a:pt x="117" y="125"/>
                  <a:pt x="102" y="108"/>
                </a:cubicBezTo>
                <a:cubicBezTo>
                  <a:pt x="122" y="109"/>
                  <a:pt x="142" y="106"/>
                  <a:pt x="162" y="106"/>
                </a:cubicBezTo>
                <a:cubicBezTo>
                  <a:pt x="188" y="106"/>
                  <a:pt x="173" y="96"/>
                  <a:pt x="160" y="84"/>
                </a:cubicBezTo>
                <a:cubicBezTo>
                  <a:pt x="145" y="71"/>
                  <a:pt x="130" y="58"/>
                  <a:pt x="116" y="44"/>
                </a:cubicBezTo>
                <a:cubicBezTo>
                  <a:pt x="109" y="38"/>
                  <a:pt x="79" y="0"/>
                  <a:pt x="70" y="1"/>
                </a:cubicBezTo>
                <a:cubicBezTo>
                  <a:pt x="57" y="3"/>
                  <a:pt x="35" y="75"/>
                  <a:pt x="28" y="87"/>
                </a:cubicBezTo>
                <a:cubicBezTo>
                  <a:pt x="24" y="93"/>
                  <a:pt x="0" y="115"/>
                  <a:pt x="1" y="119"/>
                </a:cubicBezTo>
                <a:cubicBezTo>
                  <a:pt x="4" y="133"/>
                  <a:pt x="56" y="116"/>
                  <a:pt x="64" y="112"/>
                </a:cubicBezTo>
                <a:cubicBezTo>
                  <a:pt x="73" y="141"/>
                  <a:pt x="79" y="179"/>
                  <a:pt x="79" y="206"/>
                </a:cubicBezTo>
                <a:close/>
              </a:path>
            </a:pathLst>
          </a:cu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577D87-733B-428A-AB45-C59F3CDE9E70}"/>
              </a:ext>
            </a:extLst>
          </p:cNvPr>
          <p:cNvSpPr txBox="1"/>
          <p:nvPr/>
        </p:nvSpPr>
        <p:spPr>
          <a:xfrm>
            <a:off x="6284196" y="2774057"/>
            <a:ext cx="233804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0. </a:t>
            </a:r>
          </a:p>
        </p:txBody>
      </p:sp>
      <p:grpSp>
        <p:nvGrpSpPr>
          <p:cNvPr id="23" name="Google Shape;2703;p56">
            <a:extLst>
              <a:ext uri="{FF2B5EF4-FFF2-40B4-BE49-F238E27FC236}">
                <a16:creationId xmlns:a16="http://schemas.microsoft.com/office/drawing/2014/main" id="{3DBA0CD3-D833-45DB-8849-350208AD23CB}"/>
              </a:ext>
            </a:extLst>
          </p:cNvPr>
          <p:cNvGrpSpPr/>
          <p:nvPr/>
        </p:nvGrpSpPr>
        <p:grpSpPr>
          <a:xfrm>
            <a:off x="1525164" y="218170"/>
            <a:ext cx="1014562" cy="662524"/>
            <a:chOff x="2888394" y="2958116"/>
            <a:chExt cx="317421" cy="324209"/>
          </a:xfrm>
        </p:grpSpPr>
        <p:sp>
          <p:nvSpPr>
            <p:cNvPr id="24" name="Google Shape;2704;p56">
              <a:extLst>
                <a:ext uri="{FF2B5EF4-FFF2-40B4-BE49-F238E27FC236}">
                  <a16:creationId xmlns:a16="http://schemas.microsoft.com/office/drawing/2014/main" id="{E7863875-FC88-4777-972F-5F5656DDF2A3}"/>
                </a:ext>
              </a:extLst>
            </p:cNvPr>
            <p:cNvSpPr/>
            <p:nvPr/>
          </p:nvSpPr>
          <p:spPr>
            <a:xfrm>
              <a:off x="2888394" y="2958116"/>
              <a:ext cx="317421" cy="324209"/>
            </a:xfrm>
            <a:custGeom>
              <a:avLst/>
              <a:gdLst/>
              <a:ahLst/>
              <a:cxnLst/>
              <a:rect l="l" t="t" r="r" b="b"/>
              <a:pathLst>
                <a:path w="12345" h="12609" extrusionOk="0">
                  <a:moveTo>
                    <a:pt x="6396" y="139"/>
                  </a:moveTo>
                  <a:cubicBezTo>
                    <a:pt x="6712" y="139"/>
                    <a:pt x="6615" y="724"/>
                    <a:pt x="6648" y="952"/>
                  </a:cubicBezTo>
                  <a:lnTo>
                    <a:pt x="6106" y="928"/>
                  </a:lnTo>
                  <a:cubicBezTo>
                    <a:pt x="6106" y="923"/>
                    <a:pt x="6106" y="923"/>
                    <a:pt x="6106" y="918"/>
                  </a:cubicBezTo>
                  <a:cubicBezTo>
                    <a:pt x="6072" y="669"/>
                    <a:pt x="5984" y="196"/>
                    <a:pt x="6350" y="143"/>
                  </a:cubicBezTo>
                  <a:cubicBezTo>
                    <a:pt x="6367" y="140"/>
                    <a:pt x="6382" y="139"/>
                    <a:pt x="6396" y="139"/>
                  </a:cubicBezTo>
                  <a:close/>
                  <a:moveTo>
                    <a:pt x="9057" y="8209"/>
                  </a:moveTo>
                  <a:cubicBezTo>
                    <a:pt x="9108" y="8209"/>
                    <a:pt x="9160" y="8215"/>
                    <a:pt x="9199" y="8215"/>
                  </a:cubicBezTo>
                  <a:lnTo>
                    <a:pt x="9569" y="8225"/>
                  </a:lnTo>
                  <a:cubicBezTo>
                    <a:pt x="9577" y="8225"/>
                    <a:pt x="9584" y="8225"/>
                    <a:pt x="9592" y="8225"/>
                  </a:cubicBezTo>
                  <a:cubicBezTo>
                    <a:pt x="9654" y="8225"/>
                    <a:pt x="9731" y="8219"/>
                    <a:pt x="9807" y="8219"/>
                  </a:cubicBezTo>
                  <a:cubicBezTo>
                    <a:pt x="9928" y="8219"/>
                    <a:pt x="10047" y="8235"/>
                    <a:pt x="10101" y="8318"/>
                  </a:cubicBezTo>
                  <a:cubicBezTo>
                    <a:pt x="9930" y="8342"/>
                    <a:pt x="9740" y="8396"/>
                    <a:pt x="9589" y="8405"/>
                  </a:cubicBezTo>
                  <a:cubicBezTo>
                    <a:pt x="9528" y="8408"/>
                    <a:pt x="9468" y="8409"/>
                    <a:pt x="9408" y="8409"/>
                  </a:cubicBezTo>
                  <a:cubicBezTo>
                    <a:pt x="9234" y="8409"/>
                    <a:pt x="9061" y="8399"/>
                    <a:pt x="8891" y="8381"/>
                  </a:cubicBezTo>
                  <a:cubicBezTo>
                    <a:pt x="8855" y="8234"/>
                    <a:pt x="8954" y="8209"/>
                    <a:pt x="9057" y="8209"/>
                  </a:cubicBezTo>
                  <a:close/>
                  <a:moveTo>
                    <a:pt x="10311" y="8454"/>
                  </a:moveTo>
                  <a:lnTo>
                    <a:pt x="10301" y="8566"/>
                  </a:lnTo>
                  <a:cubicBezTo>
                    <a:pt x="10321" y="8640"/>
                    <a:pt x="10296" y="8752"/>
                    <a:pt x="10282" y="8844"/>
                  </a:cubicBezTo>
                  <a:cubicBezTo>
                    <a:pt x="9750" y="8849"/>
                    <a:pt x="9223" y="8859"/>
                    <a:pt x="8691" y="8859"/>
                  </a:cubicBezTo>
                  <a:cubicBezTo>
                    <a:pt x="8657" y="8703"/>
                    <a:pt x="8643" y="8542"/>
                    <a:pt x="8799" y="8513"/>
                  </a:cubicBezTo>
                  <a:cubicBezTo>
                    <a:pt x="8806" y="8511"/>
                    <a:pt x="8815" y="8511"/>
                    <a:pt x="8824" y="8511"/>
                  </a:cubicBezTo>
                  <a:cubicBezTo>
                    <a:pt x="8880" y="8511"/>
                    <a:pt x="8962" y="8534"/>
                    <a:pt x="9009" y="8542"/>
                  </a:cubicBezTo>
                  <a:cubicBezTo>
                    <a:pt x="9138" y="8554"/>
                    <a:pt x="9268" y="8560"/>
                    <a:pt x="9398" y="8560"/>
                  </a:cubicBezTo>
                  <a:cubicBezTo>
                    <a:pt x="9483" y="8560"/>
                    <a:pt x="9568" y="8558"/>
                    <a:pt x="9652" y="8552"/>
                  </a:cubicBezTo>
                  <a:cubicBezTo>
                    <a:pt x="9813" y="8547"/>
                    <a:pt x="9969" y="8527"/>
                    <a:pt x="10121" y="8498"/>
                  </a:cubicBezTo>
                  <a:cubicBezTo>
                    <a:pt x="10189" y="8488"/>
                    <a:pt x="10247" y="8474"/>
                    <a:pt x="10311" y="8454"/>
                  </a:cubicBezTo>
                  <a:close/>
                  <a:moveTo>
                    <a:pt x="219" y="846"/>
                  </a:moveTo>
                  <a:lnTo>
                    <a:pt x="219" y="846"/>
                  </a:lnTo>
                  <a:cubicBezTo>
                    <a:pt x="225" y="877"/>
                    <a:pt x="248" y="904"/>
                    <a:pt x="287" y="904"/>
                  </a:cubicBezTo>
                  <a:cubicBezTo>
                    <a:pt x="4175" y="1147"/>
                    <a:pt x="8082" y="1211"/>
                    <a:pt x="11974" y="1362"/>
                  </a:cubicBezTo>
                  <a:cubicBezTo>
                    <a:pt x="12003" y="1362"/>
                    <a:pt x="12033" y="1347"/>
                    <a:pt x="12047" y="1323"/>
                  </a:cubicBezTo>
                  <a:cubicBezTo>
                    <a:pt x="12077" y="1323"/>
                    <a:pt x="12106" y="1323"/>
                    <a:pt x="12140" y="1318"/>
                  </a:cubicBezTo>
                  <a:lnTo>
                    <a:pt x="12169" y="1318"/>
                  </a:lnTo>
                  <a:cubicBezTo>
                    <a:pt x="12130" y="4040"/>
                    <a:pt x="12052" y="6767"/>
                    <a:pt x="12091" y="9488"/>
                  </a:cubicBezTo>
                  <a:cubicBezTo>
                    <a:pt x="12077" y="9483"/>
                    <a:pt x="12062" y="9479"/>
                    <a:pt x="12047" y="9479"/>
                  </a:cubicBezTo>
                  <a:cubicBezTo>
                    <a:pt x="11812" y="9485"/>
                    <a:pt x="11576" y="9487"/>
                    <a:pt x="11340" y="9487"/>
                  </a:cubicBezTo>
                  <a:cubicBezTo>
                    <a:pt x="10825" y="9487"/>
                    <a:pt x="10309" y="9474"/>
                    <a:pt x="9794" y="9454"/>
                  </a:cubicBezTo>
                  <a:lnTo>
                    <a:pt x="9765" y="9400"/>
                  </a:lnTo>
                  <a:cubicBezTo>
                    <a:pt x="9758" y="9390"/>
                    <a:pt x="9749" y="9385"/>
                    <a:pt x="9740" y="9385"/>
                  </a:cubicBezTo>
                  <a:cubicBezTo>
                    <a:pt x="9721" y="9385"/>
                    <a:pt x="9701" y="9406"/>
                    <a:pt x="9711" y="9430"/>
                  </a:cubicBezTo>
                  <a:lnTo>
                    <a:pt x="9726" y="9454"/>
                  </a:lnTo>
                  <a:cubicBezTo>
                    <a:pt x="8530" y="9405"/>
                    <a:pt x="7340" y="9322"/>
                    <a:pt x="6145" y="9293"/>
                  </a:cubicBezTo>
                  <a:cubicBezTo>
                    <a:pt x="5815" y="9286"/>
                    <a:pt x="5486" y="9283"/>
                    <a:pt x="5158" y="9283"/>
                  </a:cubicBezTo>
                  <a:cubicBezTo>
                    <a:pt x="4483" y="9283"/>
                    <a:pt x="3811" y="9294"/>
                    <a:pt x="3139" y="9294"/>
                  </a:cubicBezTo>
                  <a:cubicBezTo>
                    <a:pt x="2168" y="9294"/>
                    <a:pt x="1198" y="9272"/>
                    <a:pt x="219" y="9166"/>
                  </a:cubicBezTo>
                  <a:cubicBezTo>
                    <a:pt x="224" y="9083"/>
                    <a:pt x="224" y="9001"/>
                    <a:pt x="229" y="8918"/>
                  </a:cubicBezTo>
                  <a:cubicBezTo>
                    <a:pt x="458" y="8908"/>
                    <a:pt x="687" y="8888"/>
                    <a:pt x="912" y="8869"/>
                  </a:cubicBezTo>
                  <a:cubicBezTo>
                    <a:pt x="926" y="8869"/>
                    <a:pt x="941" y="8854"/>
                    <a:pt x="941" y="8840"/>
                  </a:cubicBezTo>
                  <a:cubicBezTo>
                    <a:pt x="2942" y="8985"/>
                    <a:pt x="4970" y="9065"/>
                    <a:pt x="6994" y="9065"/>
                  </a:cubicBezTo>
                  <a:cubicBezTo>
                    <a:pt x="8555" y="9065"/>
                    <a:pt x="10115" y="9017"/>
                    <a:pt x="11657" y="8918"/>
                  </a:cubicBezTo>
                  <a:cubicBezTo>
                    <a:pt x="11719" y="8913"/>
                    <a:pt x="11720" y="8825"/>
                    <a:pt x="11662" y="8825"/>
                  </a:cubicBezTo>
                  <a:cubicBezTo>
                    <a:pt x="11660" y="8825"/>
                    <a:pt x="11659" y="8825"/>
                    <a:pt x="11657" y="8825"/>
                  </a:cubicBezTo>
                  <a:lnTo>
                    <a:pt x="11579" y="8825"/>
                  </a:lnTo>
                  <a:cubicBezTo>
                    <a:pt x="11584" y="8820"/>
                    <a:pt x="11589" y="8810"/>
                    <a:pt x="11589" y="8801"/>
                  </a:cubicBezTo>
                  <a:cubicBezTo>
                    <a:pt x="11535" y="6445"/>
                    <a:pt x="11467" y="4133"/>
                    <a:pt x="11745" y="1791"/>
                  </a:cubicBezTo>
                  <a:cubicBezTo>
                    <a:pt x="11750" y="1750"/>
                    <a:pt x="11719" y="1729"/>
                    <a:pt x="11686" y="1729"/>
                  </a:cubicBezTo>
                  <a:cubicBezTo>
                    <a:pt x="11653" y="1729"/>
                    <a:pt x="11618" y="1750"/>
                    <a:pt x="11613" y="1791"/>
                  </a:cubicBezTo>
                  <a:cubicBezTo>
                    <a:pt x="11340" y="4103"/>
                    <a:pt x="11199" y="6498"/>
                    <a:pt x="11535" y="8810"/>
                  </a:cubicBezTo>
                  <a:cubicBezTo>
                    <a:pt x="11535" y="8815"/>
                    <a:pt x="11540" y="8820"/>
                    <a:pt x="11545" y="8825"/>
                  </a:cubicBezTo>
                  <a:cubicBezTo>
                    <a:pt x="11174" y="8830"/>
                    <a:pt x="10803" y="8840"/>
                    <a:pt x="10433" y="8844"/>
                  </a:cubicBezTo>
                  <a:cubicBezTo>
                    <a:pt x="10467" y="8649"/>
                    <a:pt x="10555" y="8342"/>
                    <a:pt x="10316" y="8313"/>
                  </a:cubicBezTo>
                  <a:cubicBezTo>
                    <a:pt x="10291" y="8308"/>
                    <a:pt x="10262" y="8308"/>
                    <a:pt x="10238" y="8308"/>
                  </a:cubicBezTo>
                  <a:cubicBezTo>
                    <a:pt x="10233" y="8254"/>
                    <a:pt x="10228" y="8205"/>
                    <a:pt x="10218" y="8157"/>
                  </a:cubicBezTo>
                  <a:cubicBezTo>
                    <a:pt x="10213" y="8127"/>
                    <a:pt x="10184" y="8108"/>
                    <a:pt x="10155" y="8108"/>
                  </a:cubicBezTo>
                  <a:cubicBezTo>
                    <a:pt x="9906" y="8108"/>
                    <a:pt x="9657" y="8103"/>
                    <a:pt x="9408" y="8103"/>
                  </a:cubicBezTo>
                  <a:cubicBezTo>
                    <a:pt x="9296" y="8103"/>
                    <a:pt x="9171" y="8089"/>
                    <a:pt x="9051" y="8089"/>
                  </a:cubicBezTo>
                  <a:cubicBezTo>
                    <a:pt x="8968" y="8089"/>
                    <a:pt x="8887" y="8096"/>
                    <a:pt x="8813" y="8118"/>
                  </a:cubicBezTo>
                  <a:cubicBezTo>
                    <a:pt x="8794" y="8123"/>
                    <a:pt x="8779" y="8137"/>
                    <a:pt x="8779" y="8152"/>
                  </a:cubicBezTo>
                  <a:cubicBezTo>
                    <a:pt x="8765" y="8225"/>
                    <a:pt x="8769" y="8303"/>
                    <a:pt x="8799" y="8371"/>
                  </a:cubicBezTo>
                  <a:cubicBezTo>
                    <a:pt x="8750" y="8362"/>
                    <a:pt x="8696" y="8357"/>
                    <a:pt x="8648" y="8347"/>
                  </a:cubicBezTo>
                  <a:cubicBezTo>
                    <a:pt x="8642" y="8346"/>
                    <a:pt x="8637" y="8345"/>
                    <a:pt x="8632" y="8345"/>
                  </a:cubicBezTo>
                  <a:cubicBezTo>
                    <a:pt x="8594" y="8345"/>
                    <a:pt x="8560" y="8376"/>
                    <a:pt x="8560" y="8415"/>
                  </a:cubicBezTo>
                  <a:cubicBezTo>
                    <a:pt x="8540" y="8566"/>
                    <a:pt x="8550" y="8718"/>
                    <a:pt x="8594" y="8864"/>
                  </a:cubicBezTo>
                  <a:cubicBezTo>
                    <a:pt x="8092" y="8868"/>
                    <a:pt x="7591" y="8870"/>
                    <a:pt x="7090" y="8870"/>
                  </a:cubicBezTo>
                  <a:cubicBezTo>
                    <a:pt x="4989" y="8870"/>
                    <a:pt x="2892" y="8835"/>
                    <a:pt x="785" y="8757"/>
                  </a:cubicBezTo>
                  <a:cubicBezTo>
                    <a:pt x="746" y="8757"/>
                    <a:pt x="741" y="8786"/>
                    <a:pt x="751" y="8810"/>
                  </a:cubicBezTo>
                  <a:cubicBezTo>
                    <a:pt x="575" y="8820"/>
                    <a:pt x="404" y="8835"/>
                    <a:pt x="229" y="8854"/>
                  </a:cubicBezTo>
                  <a:cubicBezTo>
                    <a:pt x="234" y="8752"/>
                    <a:pt x="234" y="8649"/>
                    <a:pt x="238" y="8547"/>
                  </a:cubicBezTo>
                  <a:cubicBezTo>
                    <a:pt x="252" y="8547"/>
                    <a:pt x="265" y="8548"/>
                    <a:pt x="279" y="8548"/>
                  </a:cubicBezTo>
                  <a:cubicBezTo>
                    <a:pt x="398" y="8548"/>
                    <a:pt x="520" y="8529"/>
                    <a:pt x="638" y="8498"/>
                  </a:cubicBezTo>
                  <a:cubicBezTo>
                    <a:pt x="671" y="8489"/>
                    <a:pt x="659" y="8444"/>
                    <a:pt x="628" y="8444"/>
                  </a:cubicBezTo>
                  <a:cubicBezTo>
                    <a:pt x="627" y="8444"/>
                    <a:pt x="625" y="8444"/>
                    <a:pt x="624" y="8444"/>
                  </a:cubicBezTo>
                  <a:cubicBezTo>
                    <a:pt x="497" y="8464"/>
                    <a:pt x="365" y="8474"/>
                    <a:pt x="238" y="8474"/>
                  </a:cubicBezTo>
                  <a:cubicBezTo>
                    <a:pt x="243" y="8308"/>
                    <a:pt x="243" y="8142"/>
                    <a:pt x="248" y="7976"/>
                  </a:cubicBezTo>
                  <a:cubicBezTo>
                    <a:pt x="297" y="7971"/>
                    <a:pt x="346" y="7962"/>
                    <a:pt x="394" y="7942"/>
                  </a:cubicBezTo>
                  <a:cubicBezTo>
                    <a:pt x="426" y="7933"/>
                    <a:pt x="416" y="7887"/>
                    <a:pt x="388" y="7887"/>
                  </a:cubicBezTo>
                  <a:cubicBezTo>
                    <a:pt x="385" y="7887"/>
                    <a:pt x="383" y="7888"/>
                    <a:pt x="380" y="7888"/>
                  </a:cubicBezTo>
                  <a:cubicBezTo>
                    <a:pt x="336" y="7898"/>
                    <a:pt x="292" y="7903"/>
                    <a:pt x="248" y="7908"/>
                  </a:cubicBezTo>
                  <a:cubicBezTo>
                    <a:pt x="253" y="7732"/>
                    <a:pt x="253" y="7557"/>
                    <a:pt x="258" y="7376"/>
                  </a:cubicBezTo>
                  <a:cubicBezTo>
                    <a:pt x="321" y="7381"/>
                    <a:pt x="390" y="7381"/>
                    <a:pt x="458" y="7381"/>
                  </a:cubicBezTo>
                  <a:cubicBezTo>
                    <a:pt x="502" y="7381"/>
                    <a:pt x="502" y="7313"/>
                    <a:pt x="458" y="7313"/>
                  </a:cubicBezTo>
                  <a:cubicBezTo>
                    <a:pt x="390" y="7313"/>
                    <a:pt x="326" y="7313"/>
                    <a:pt x="258" y="7318"/>
                  </a:cubicBezTo>
                  <a:cubicBezTo>
                    <a:pt x="258" y="7181"/>
                    <a:pt x="258" y="7040"/>
                    <a:pt x="263" y="6898"/>
                  </a:cubicBezTo>
                  <a:cubicBezTo>
                    <a:pt x="331" y="6888"/>
                    <a:pt x="399" y="6879"/>
                    <a:pt x="468" y="6864"/>
                  </a:cubicBezTo>
                  <a:cubicBezTo>
                    <a:pt x="500" y="6855"/>
                    <a:pt x="493" y="6800"/>
                    <a:pt x="462" y="6800"/>
                  </a:cubicBezTo>
                  <a:cubicBezTo>
                    <a:pt x="461" y="6800"/>
                    <a:pt x="459" y="6800"/>
                    <a:pt x="458" y="6801"/>
                  </a:cubicBezTo>
                  <a:cubicBezTo>
                    <a:pt x="394" y="6810"/>
                    <a:pt x="326" y="6820"/>
                    <a:pt x="263" y="6835"/>
                  </a:cubicBezTo>
                  <a:cubicBezTo>
                    <a:pt x="263" y="6615"/>
                    <a:pt x="263" y="6401"/>
                    <a:pt x="268" y="6181"/>
                  </a:cubicBezTo>
                  <a:cubicBezTo>
                    <a:pt x="346" y="6176"/>
                    <a:pt x="424" y="6171"/>
                    <a:pt x="502" y="6162"/>
                  </a:cubicBezTo>
                  <a:cubicBezTo>
                    <a:pt x="535" y="6157"/>
                    <a:pt x="531" y="6098"/>
                    <a:pt x="496" y="6098"/>
                  </a:cubicBezTo>
                  <a:cubicBezTo>
                    <a:pt x="495" y="6098"/>
                    <a:pt x="493" y="6098"/>
                    <a:pt x="492" y="6098"/>
                  </a:cubicBezTo>
                  <a:cubicBezTo>
                    <a:pt x="419" y="6098"/>
                    <a:pt x="346" y="6108"/>
                    <a:pt x="268" y="6118"/>
                  </a:cubicBezTo>
                  <a:lnTo>
                    <a:pt x="268" y="5757"/>
                  </a:lnTo>
                  <a:cubicBezTo>
                    <a:pt x="331" y="5747"/>
                    <a:pt x="394" y="5737"/>
                    <a:pt x="453" y="5737"/>
                  </a:cubicBezTo>
                  <a:cubicBezTo>
                    <a:pt x="497" y="5732"/>
                    <a:pt x="502" y="5679"/>
                    <a:pt x="463" y="5669"/>
                  </a:cubicBezTo>
                  <a:cubicBezTo>
                    <a:pt x="431" y="5657"/>
                    <a:pt x="398" y="5651"/>
                    <a:pt x="365" y="5651"/>
                  </a:cubicBezTo>
                  <a:cubicBezTo>
                    <a:pt x="332" y="5651"/>
                    <a:pt x="299" y="5657"/>
                    <a:pt x="268" y="5669"/>
                  </a:cubicBezTo>
                  <a:lnTo>
                    <a:pt x="268" y="5045"/>
                  </a:lnTo>
                  <a:cubicBezTo>
                    <a:pt x="331" y="5045"/>
                    <a:pt x="394" y="5040"/>
                    <a:pt x="458" y="5035"/>
                  </a:cubicBezTo>
                  <a:cubicBezTo>
                    <a:pt x="512" y="5035"/>
                    <a:pt x="512" y="4957"/>
                    <a:pt x="458" y="4957"/>
                  </a:cubicBezTo>
                  <a:cubicBezTo>
                    <a:pt x="394" y="4952"/>
                    <a:pt x="331" y="4952"/>
                    <a:pt x="268" y="4952"/>
                  </a:cubicBezTo>
                  <a:cubicBezTo>
                    <a:pt x="268" y="4796"/>
                    <a:pt x="268" y="4640"/>
                    <a:pt x="263" y="4489"/>
                  </a:cubicBezTo>
                  <a:cubicBezTo>
                    <a:pt x="341" y="4489"/>
                    <a:pt x="414" y="4474"/>
                    <a:pt x="482" y="4445"/>
                  </a:cubicBezTo>
                  <a:cubicBezTo>
                    <a:pt x="522" y="4423"/>
                    <a:pt x="502" y="4360"/>
                    <a:pt x="461" y="4360"/>
                  </a:cubicBezTo>
                  <a:cubicBezTo>
                    <a:pt x="457" y="4360"/>
                    <a:pt x="453" y="4361"/>
                    <a:pt x="448" y="4362"/>
                  </a:cubicBezTo>
                  <a:cubicBezTo>
                    <a:pt x="390" y="4381"/>
                    <a:pt x="326" y="4391"/>
                    <a:pt x="268" y="4391"/>
                  </a:cubicBezTo>
                  <a:lnTo>
                    <a:pt x="268" y="4152"/>
                  </a:lnTo>
                  <a:cubicBezTo>
                    <a:pt x="341" y="4128"/>
                    <a:pt x="419" y="4118"/>
                    <a:pt x="497" y="4118"/>
                  </a:cubicBezTo>
                  <a:cubicBezTo>
                    <a:pt x="531" y="4118"/>
                    <a:pt x="541" y="4064"/>
                    <a:pt x="507" y="4055"/>
                  </a:cubicBezTo>
                  <a:cubicBezTo>
                    <a:pt x="472" y="4044"/>
                    <a:pt x="438" y="4039"/>
                    <a:pt x="403" y="4039"/>
                  </a:cubicBezTo>
                  <a:cubicBezTo>
                    <a:pt x="356" y="4039"/>
                    <a:pt x="308" y="4049"/>
                    <a:pt x="263" y="4069"/>
                  </a:cubicBezTo>
                  <a:cubicBezTo>
                    <a:pt x="263" y="3679"/>
                    <a:pt x="258" y="3284"/>
                    <a:pt x="253" y="2889"/>
                  </a:cubicBezTo>
                  <a:lnTo>
                    <a:pt x="463" y="2889"/>
                  </a:lnTo>
                  <a:cubicBezTo>
                    <a:pt x="507" y="2889"/>
                    <a:pt x="507" y="2825"/>
                    <a:pt x="463" y="2825"/>
                  </a:cubicBezTo>
                  <a:cubicBezTo>
                    <a:pt x="426" y="2823"/>
                    <a:pt x="391" y="2822"/>
                    <a:pt x="356" y="2822"/>
                  </a:cubicBezTo>
                  <a:cubicBezTo>
                    <a:pt x="321" y="2822"/>
                    <a:pt x="287" y="2823"/>
                    <a:pt x="253" y="2825"/>
                  </a:cubicBezTo>
                  <a:cubicBezTo>
                    <a:pt x="253" y="2699"/>
                    <a:pt x="248" y="2572"/>
                    <a:pt x="248" y="2445"/>
                  </a:cubicBezTo>
                  <a:cubicBezTo>
                    <a:pt x="336" y="2445"/>
                    <a:pt x="424" y="2435"/>
                    <a:pt x="507" y="2411"/>
                  </a:cubicBezTo>
                  <a:cubicBezTo>
                    <a:pt x="536" y="2391"/>
                    <a:pt x="521" y="2347"/>
                    <a:pt x="487" y="2347"/>
                  </a:cubicBezTo>
                  <a:cubicBezTo>
                    <a:pt x="409" y="2362"/>
                    <a:pt x="326" y="2372"/>
                    <a:pt x="243" y="2372"/>
                  </a:cubicBezTo>
                  <a:cubicBezTo>
                    <a:pt x="243" y="2211"/>
                    <a:pt x="238" y="2050"/>
                    <a:pt x="238" y="1884"/>
                  </a:cubicBezTo>
                  <a:cubicBezTo>
                    <a:pt x="292" y="1882"/>
                    <a:pt x="346" y="1880"/>
                    <a:pt x="400" y="1880"/>
                  </a:cubicBezTo>
                  <a:cubicBezTo>
                    <a:pt x="454" y="1880"/>
                    <a:pt x="509" y="1882"/>
                    <a:pt x="565" y="1884"/>
                  </a:cubicBezTo>
                  <a:cubicBezTo>
                    <a:pt x="604" y="1884"/>
                    <a:pt x="614" y="1825"/>
                    <a:pt x="575" y="1821"/>
                  </a:cubicBezTo>
                  <a:cubicBezTo>
                    <a:pt x="515" y="1810"/>
                    <a:pt x="455" y="1805"/>
                    <a:pt x="395" y="1805"/>
                  </a:cubicBezTo>
                  <a:cubicBezTo>
                    <a:pt x="343" y="1805"/>
                    <a:pt x="290" y="1809"/>
                    <a:pt x="238" y="1816"/>
                  </a:cubicBezTo>
                  <a:cubicBezTo>
                    <a:pt x="238" y="1635"/>
                    <a:pt x="229" y="1460"/>
                    <a:pt x="229" y="1279"/>
                  </a:cubicBezTo>
                  <a:lnTo>
                    <a:pt x="229" y="1279"/>
                  </a:lnTo>
                  <a:cubicBezTo>
                    <a:pt x="234" y="1284"/>
                    <a:pt x="243" y="1289"/>
                    <a:pt x="248" y="1289"/>
                  </a:cubicBezTo>
                  <a:cubicBezTo>
                    <a:pt x="440" y="1296"/>
                    <a:pt x="630" y="1298"/>
                    <a:pt x="820" y="1298"/>
                  </a:cubicBezTo>
                  <a:cubicBezTo>
                    <a:pt x="1051" y="1298"/>
                    <a:pt x="1281" y="1294"/>
                    <a:pt x="1511" y="1289"/>
                  </a:cubicBezTo>
                  <a:cubicBezTo>
                    <a:pt x="1560" y="1284"/>
                    <a:pt x="1560" y="1216"/>
                    <a:pt x="1511" y="1211"/>
                  </a:cubicBezTo>
                  <a:cubicBezTo>
                    <a:pt x="1302" y="1206"/>
                    <a:pt x="1092" y="1204"/>
                    <a:pt x="882" y="1204"/>
                  </a:cubicBezTo>
                  <a:cubicBezTo>
                    <a:pt x="671" y="1204"/>
                    <a:pt x="460" y="1206"/>
                    <a:pt x="248" y="1211"/>
                  </a:cubicBezTo>
                  <a:cubicBezTo>
                    <a:pt x="243" y="1211"/>
                    <a:pt x="234" y="1216"/>
                    <a:pt x="229" y="1221"/>
                  </a:cubicBezTo>
                  <a:cubicBezTo>
                    <a:pt x="229" y="1096"/>
                    <a:pt x="224" y="971"/>
                    <a:pt x="219" y="846"/>
                  </a:cubicBezTo>
                  <a:close/>
                  <a:moveTo>
                    <a:pt x="3306" y="9537"/>
                  </a:moveTo>
                  <a:cubicBezTo>
                    <a:pt x="3189" y="9732"/>
                    <a:pt x="3082" y="9937"/>
                    <a:pt x="2980" y="10147"/>
                  </a:cubicBezTo>
                  <a:cubicBezTo>
                    <a:pt x="2975" y="10132"/>
                    <a:pt x="2965" y="10122"/>
                    <a:pt x="2950" y="10122"/>
                  </a:cubicBezTo>
                  <a:cubicBezTo>
                    <a:pt x="2804" y="10132"/>
                    <a:pt x="2658" y="10152"/>
                    <a:pt x="2511" y="10186"/>
                  </a:cubicBezTo>
                  <a:cubicBezTo>
                    <a:pt x="2531" y="10127"/>
                    <a:pt x="2609" y="9961"/>
                    <a:pt x="2672" y="9810"/>
                  </a:cubicBezTo>
                  <a:cubicBezTo>
                    <a:pt x="2750" y="9810"/>
                    <a:pt x="2833" y="9810"/>
                    <a:pt x="2916" y="9805"/>
                  </a:cubicBezTo>
                  <a:cubicBezTo>
                    <a:pt x="2965" y="9805"/>
                    <a:pt x="2965" y="9732"/>
                    <a:pt x="2916" y="9732"/>
                  </a:cubicBezTo>
                  <a:cubicBezTo>
                    <a:pt x="2880" y="9730"/>
                    <a:pt x="2844" y="9728"/>
                    <a:pt x="2809" y="9728"/>
                  </a:cubicBezTo>
                  <a:cubicBezTo>
                    <a:pt x="2774" y="9728"/>
                    <a:pt x="2738" y="9730"/>
                    <a:pt x="2702" y="9732"/>
                  </a:cubicBezTo>
                  <a:cubicBezTo>
                    <a:pt x="2731" y="9674"/>
                    <a:pt x="2746" y="9610"/>
                    <a:pt x="2746" y="9547"/>
                  </a:cubicBezTo>
                  <a:cubicBezTo>
                    <a:pt x="2931" y="9547"/>
                    <a:pt x="3116" y="9542"/>
                    <a:pt x="3306" y="9537"/>
                  </a:cubicBezTo>
                  <a:close/>
                  <a:moveTo>
                    <a:pt x="9233" y="9615"/>
                  </a:moveTo>
                  <a:cubicBezTo>
                    <a:pt x="9428" y="9625"/>
                    <a:pt x="9623" y="9635"/>
                    <a:pt x="9818" y="9639"/>
                  </a:cubicBezTo>
                  <a:cubicBezTo>
                    <a:pt x="10038" y="10113"/>
                    <a:pt x="10267" y="10576"/>
                    <a:pt x="10501" y="11034"/>
                  </a:cubicBezTo>
                  <a:cubicBezTo>
                    <a:pt x="10618" y="11259"/>
                    <a:pt x="10803" y="11859"/>
                    <a:pt x="11018" y="12073"/>
                  </a:cubicBezTo>
                  <a:cubicBezTo>
                    <a:pt x="11003" y="12181"/>
                    <a:pt x="10989" y="12288"/>
                    <a:pt x="10896" y="12371"/>
                  </a:cubicBezTo>
                  <a:cubicBezTo>
                    <a:pt x="10851" y="12414"/>
                    <a:pt x="10786" y="12436"/>
                    <a:pt x="10722" y="12436"/>
                  </a:cubicBezTo>
                  <a:cubicBezTo>
                    <a:pt x="10614" y="12436"/>
                    <a:pt x="10512" y="12372"/>
                    <a:pt x="10530" y="12239"/>
                  </a:cubicBezTo>
                  <a:cubicBezTo>
                    <a:pt x="10530" y="12225"/>
                    <a:pt x="10519" y="12217"/>
                    <a:pt x="10508" y="12217"/>
                  </a:cubicBezTo>
                  <a:cubicBezTo>
                    <a:pt x="10500" y="12217"/>
                    <a:pt x="10493" y="12221"/>
                    <a:pt x="10491" y="12230"/>
                  </a:cubicBezTo>
                  <a:lnTo>
                    <a:pt x="10491" y="12239"/>
                  </a:lnTo>
                  <a:cubicBezTo>
                    <a:pt x="10165" y="11322"/>
                    <a:pt x="9740" y="10444"/>
                    <a:pt x="9233" y="9615"/>
                  </a:cubicBezTo>
                  <a:close/>
                  <a:moveTo>
                    <a:pt x="2960" y="10186"/>
                  </a:moveTo>
                  <a:cubicBezTo>
                    <a:pt x="2614" y="10908"/>
                    <a:pt x="2380" y="11678"/>
                    <a:pt x="2272" y="12469"/>
                  </a:cubicBezTo>
                  <a:lnTo>
                    <a:pt x="2268" y="12469"/>
                  </a:lnTo>
                  <a:cubicBezTo>
                    <a:pt x="2155" y="12429"/>
                    <a:pt x="2048" y="12454"/>
                    <a:pt x="1955" y="12361"/>
                  </a:cubicBezTo>
                  <a:cubicBezTo>
                    <a:pt x="1892" y="12293"/>
                    <a:pt x="1858" y="12205"/>
                    <a:pt x="1858" y="12117"/>
                  </a:cubicBezTo>
                  <a:lnTo>
                    <a:pt x="1858" y="12117"/>
                  </a:lnTo>
                  <a:lnTo>
                    <a:pt x="2141" y="12127"/>
                  </a:lnTo>
                  <a:cubicBezTo>
                    <a:pt x="2189" y="12117"/>
                    <a:pt x="2189" y="12044"/>
                    <a:pt x="2141" y="12039"/>
                  </a:cubicBezTo>
                  <a:lnTo>
                    <a:pt x="1868" y="12049"/>
                  </a:lnTo>
                  <a:cubicBezTo>
                    <a:pt x="1868" y="12039"/>
                    <a:pt x="1868" y="12025"/>
                    <a:pt x="1872" y="12015"/>
                  </a:cubicBezTo>
                  <a:cubicBezTo>
                    <a:pt x="1902" y="11942"/>
                    <a:pt x="1931" y="11864"/>
                    <a:pt x="1960" y="11786"/>
                  </a:cubicBezTo>
                  <a:cubicBezTo>
                    <a:pt x="1974" y="11786"/>
                    <a:pt x="1989" y="11787"/>
                    <a:pt x="2003" y="11787"/>
                  </a:cubicBezTo>
                  <a:cubicBezTo>
                    <a:pt x="2076" y="11787"/>
                    <a:pt x="2149" y="11776"/>
                    <a:pt x="2219" y="11752"/>
                  </a:cubicBezTo>
                  <a:cubicBezTo>
                    <a:pt x="2237" y="11742"/>
                    <a:pt x="2230" y="11717"/>
                    <a:pt x="2213" y="11717"/>
                  </a:cubicBezTo>
                  <a:cubicBezTo>
                    <a:pt x="2212" y="11717"/>
                    <a:pt x="2210" y="11717"/>
                    <a:pt x="2209" y="11717"/>
                  </a:cubicBezTo>
                  <a:cubicBezTo>
                    <a:pt x="2131" y="11737"/>
                    <a:pt x="2053" y="11747"/>
                    <a:pt x="1975" y="11747"/>
                  </a:cubicBezTo>
                  <a:cubicBezTo>
                    <a:pt x="2014" y="11644"/>
                    <a:pt x="2053" y="11537"/>
                    <a:pt x="2087" y="11430"/>
                  </a:cubicBezTo>
                  <a:cubicBezTo>
                    <a:pt x="2160" y="11408"/>
                    <a:pt x="2236" y="11397"/>
                    <a:pt x="2313" y="11397"/>
                  </a:cubicBezTo>
                  <a:cubicBezTo>
                    <a:pt x="2338" y="11397"/>
                    <a:pt x="2364" y="11398"/>
                    <a:pt x="2389" y="11400"/>
                  </a:cubicBezTo>
                  <a:cubicBezTo>
                    <a:pt x="2414" y="11400"/>
                    <a:pt x="2414" y="11361"/>
                    <a:pt x="2389" y="11361"/>
                  </a:cubicBezTo>
                  <a:cubicBezTo>
                    <a:pt x="2359" y="11357"/>
                    <a:pt x="2329" y="11355"/>
                    <a:pt x="2299" y="11355"/>
                  </a:cubicBezTo>
                  <a:cubicBezTo>
                    <a:pt x="2232" y="11355"/>
                    <a:pt x="2166" y="11365"/>
                    <a:pt x="2102" y="11386"/>
                  </a:cubicBezTo>
                  <a:lnTo>
                    <a:pt x="2233" y="10991"/>
                  </a:lnTo>
                  <a:cubicBezTo>
                    <a:pt x="2259" y="10993"/>
                    <a:pt x="2285" y="10994"/>
                    <a:pt x="2311" y="10994"/>
                  </a:cubicBezTo>
                  <a:cubicBezTo>
                    <a:pt x="2389" y="10994"/>
                    <a:pt x="2468" y="10983"/>
                    <a:pt x="2541" y="10961"/>
                  </a:cubicBezTo>
                  <a:cubicBezTo>
                    <a:pt x="2569" y="10952"/>
                    <a:pt x="2565" y="10907"/>
                    <a:pt x="2536" y="10907"/>
                  </a:cubicBezTo>
                  <a:cubicBezTo>
                    <a:pt x="2534" y="10907"/>
                    <a:pt x="2533" y="10907"/>
                    <a:pt x="2531" y="10908"/>
                  </a:cubicBezTo>
                  <a:cubicBezTo>
                    <a:pt x="2438" y="10917"/>
                    <a:pt x="2350" y="10927"/>
                    <a:pt x="2258" y="10932"/>
                  </a:cubicBezTo>
                  <a:lnTo>
                    <a:pt x="2287" y="10854"/>
                  </a:lnTo>
                  <a:lnTo>
                    <a:pt x="2360" y="10639"/>
                  </a:lnTo>
                  <a:cubicBezTo>
                    <a:pt x="2468" y="10635"/>
                    <a:pt x="2575" y="10630"/>
                    <a:pt x="2682" y="10610"/>
                  </a:cubicBezTo>
                  <a:cubicBezTo>
                    <a:pt x="2721" y="10605"/>
                    <a:pt x="2711" y="10542"/>
                    <a:pt x="2672" y="10542"/>
                  </a:cubicBezTo>
                  <a:cubicBezTo>
                    <a:pt x="2575" y="10547"/>
                    <a:pt x="2477" y="10556"/>
                    <a:pt x="2380" y="10571"/>
                  </a:cubicBezTo>
                  <a:lnTo>
                    <a:pt x="2492" y="10254"/>
                  </a:lnTo>
                  <a:cubicBezTo>
                    <a:pt x="2648" y="10239"/>
                    <a:pt x="2804" y="10220"/>
                    <a:pt x="2960" y="10186"/>
                  </a:cubicBezTo>
                  <a:close/>
                  <a:moveTo>
                    <a:pt x="6394" y="1"/>
                  </a:moveTo>
                  <a:cubicBezTo>
                    <a:pt x="6388" y="1"/>
                    <a:pt x="6381" y="1"/>
                    <a:pt x="6375" y="1"/>
                  </a:cubicBezTo>
                  <a:cubicBezTo>
                    <a:pt x="5901" y="31"/>
                    <a:pt x="5926" y="601"/>
                    <a:pt x="6033" y="928"/>
                  </a:cubicBezTo>
                  <a:cubicBezTo>
                    <a:pt x="4121" y="845"/>
                    <a:pt x="2204" y="777"/>
                    <a:pt x="287" y="757"/>
                  </a:cubicBezTo>
                  <a:cubicBezTo>
                    <a:pt x="242" y="757"/>
                    <a:pt x="218" y="793"/>
                    <a:pt x="218" y="829"/>
                  </a:cubicBezTo>
                  <a:lnTo>
                    <a:pt x="218" y="829"/>
                  </a:lnTo>
                  <a:cubicBezTo>
                    <a:pt x="213" y="807"/>
                    <a:pt x="194" y="796"/>
                    <a:pt x="175" y="796"/>
                  </a:cubicBezTo>
                  <a:cubicBezTo>
                    <a:pt x="153" y="796"/>
                    <a:pt x="131" y="811"/>
                    <a:pt x="131" y="840"/>
                  </a:cubicBezTo>
                  <a:cubicBezTo>
                    <a:pt x="121" y="1172"/>
                    <a:pt x="116" y="1499"/>
                    <a:pt x="112" y="1830"/>
                  </a:cubicBezTo>
                  <a:lnTo>
                    <a:pt x="63" y="1840"/>
                  </a:lnTo>
                  <a:cubicBezTo>
                    <a:pt x="25" y="1845"/>
                    <a:pt x="42" y="1899"/>
                    <a:pt x="78" y="1899"/>
                  </a:cubicBezTo>
                  <a:cubicBezTo>
                    <a:pt x="79" y="1899"/>
                    <a:pt x="81" y="1899"/>
                    <a:pt x="82" y="1899"/>
                  </a:cubicBezTo>
                  <a:lnTo>
                    <a:pt x="107" y="1899"/>
                  </a:lnTo>
                  <a:cubicBezTo>
                    <a:pt x="107" y="2060"/>
                    <a:pt x="102" y="2216"/>
                    <a:pt x="97" y="2377"/>
                  </a:cubicBezTo>
                  <a:cubicBezTo>
                    <a:pt x="68" y="2386"/>
                    <a:pt x="68" y="2430"/>
                    <a:pt x="97" y="2440"/>
                  </a:cubicBezTo>
                  <a:cubicBezTo>
                    <a:pt x="97" y="2577"/>
                    <a:pt x="92" y="2713"/>
                    <a:pt x="87" y="2850"/>
                  </a:cubicBezTo>
                  <a:cubicBezTo>
                    <a:pt x="77" y="2860"/>
                    <a:pt x="77" y="2879"/>
                    <a:pt x="87" y="2889"/>
                  </a:cubicBezTo>
                  <a:cubicBezTo>
                    <a:pt x="77" y="3586"/>
                    <a:pt x="68" y="4279"/>
                    <a:pt x="63" y="4976"/>
                  </a:cubicBezTo>
                  <a:cubicBezTo>
                    <a:pt x="34" y="4991"/>
                    <a:pt x="34" y="5030"/>
                    <a:pt x="63" y="5045"/>
                  </a:cubicBezTo>
                  <a:cubicBezTo>
                    <a:pt x="58" y="6006"/>
                    <a:pt x="58" y="6967"/>
                    <a:pt x="77" y="7927"/>
                  </a:cubicBezTo>
                  <a:lnTo>
                    <a:pt x="43" y="7927"/>
                  </a:lnTo>
                  <a:cubicBezTo>
                    <a:pt x="42" y="7927"/>
                    <a:pt x="41" y="7927"/>
                    <a:pt x="39" y="7927"/>
                  </a:cubicBezTo>
                  <a:cubicBezTo>
                    <a:pt x="8" y="7927"/>
                    <a:pt x="1" y="7981"/>
                    <a:pt x="34" y="7986"/>
                  </a:cubicBezTo>
                  <a:cubicBezTo>
                    <a:pt x="48" y="7986"/>
                    <a:pt x="63" y="7991"/>
                    <a:pt x="77" y="7991"/>
                  </a:cubicBezTo>
                  <a:cubicBezTo>
                    <a:pt x="82" y="8162"/>
                    <a:pt x="82" y="8327"/>
                    <a:pt x="87" y="8493"/>
                  </a:cubicBezTo>
                  <a:cubicBezTo>
                    <a:pt x="77" y="8508"/>
                    <a:pt x="77" y="8527"/>
                    <a:pt x="87" y="8542"/>
                  </a:cubicBezTo>
                  <a:cubicBezTo>
                    <a:pt x="97" y="8776"/>
                    <a:pt x="102" y="9005"/>
                    <a:pt x="112" y="9235"/>
                  </a:cubicBezTo>
                  <a:cubicBezTo>
                    <a:pt x="112" y="9269"/>
                    <a:pt x="136" y="9291"/>
                    <a:pt x="164" y="9291"/>
                  </a:cubicBezTo>
                  <a:cubicBezTo>
                    <a:pt x="175" y="9291"/>
                    <a:pt x="188" y="9287"/>
                    <a:pt x="199" y="9279"/>
                  </a:cubicBezTo>
                  <a:cubicBezTo>
                    <a:pt x="204" y="9279"/>
                    <a:pt x="204" y="9283"/>
                    <a:pt x="209" y="9288"/>
                  </a:cubicBezTo>
                  <a:cubicBezTo>
                    <a:pt x="994" y="9493"/>
                    <a:pt x="1804" y="9557"/>
                    <a:pt x="2619" y="9561"/>
                  </a:cubicBezTo>
                  <a:cubicBezTo>
                    <a:pt x="2238" y="10371"/>
                    <a:pt x="1941" y="11220"/>
                    <a:pt x="1736" y="12093"/>
                  </a:cubicBezTo>
                  <a:cubicBezTo>
                    <a:pt x="1731" y="12117"/>
                    <a:pt x="1741" y="12142"/>
                    <a:pt x="1765" y="12156"/>
                  </a:cubicBezTo>
                  <a:cubicBezTo>
                    <a:pt x="1755" y="12254"/>
                    <a:pt x="1780" y="12356"/>
                    <a:pt x="1843" y="12439"/>
                  </a:cubicBezTo>
                  <a:cubicBezTo>
                    <a:pt x="1909" y="12520"/>
                    <a:pt x="2049" y="12609"/>
                    <a:pt x="2171" y="12609"/>
                  </a:cubicBezTo>
                  <a:cubicBezTo>
                    <a:pt x="2211" y="12609"/>
                    <a:pt x="2249" y="12599"/>
                    <a:pt x="2282" y="12576"/>
                  </a:cubicBezTo>
                  <a:cubicBezTo>
                    <a:pt x="2292" y="12566"/>
                    <a:pt x="2297" y="12561"/>
                    <a:pt x="2302" y="12551"/>
                  </a:cubicBezTo>
                  <a:cubicBezTo>
                    <a:pt x="2312" y="12557"/>
                    <a:pt x="2323" y="12560"/>
                    <a:pt x="2334" y="12560"/>
                  </a:cubicBezTo>
                  <a:cubicBezTo>
                    <a:pt x="2359" y="12560"/>
                    <a:pt x="2384" y="12545"/>
                    <a:pt x="2394" y="12517"/>
                  </a:cubicBezTo>
                  <a:cubicBezTo>
                    <a:pt x="2663" y="11503"/>
                    <a:pt x="2994" y="10508"/>
                    <a:pt x="3385" y="9537"/>
                  </a:cubicBezTo>
                  <a:cubicBezTo>
                    <a:pt x="4143" y="9516"/>
                    <a:pt x="4905" y="9471"/>
                    <a:pt x="5650" y="9471"/>
                  </a:cubicBezTo>
                  <a:cubicBezTo>
                    <a:pt x="5749" y="9471"/>
                    <a:pt x="5847" y="9472"/>
                    <a:pt x="5945" y="9474"/>
                  </a:cubicBezTo>
                  <a:cubicBezTo>
                    <a:pt x="7018" y="9493"/>
                    <a:pt x="8087" y="9561"/>
                    <a:pt x="9160" y="9615"/>
                  </a:cubicBezTo>
                  <a:cubicBezTo>
                    <a:pt x="9560" y="10537"/>
                    <a:pt x="9960" y="11478"/>
                    <a:pt x="10404" y="12376"/>
                  </a:cubicBezTo>
                  <a:cubicBezTo>
                    <a:pt x="10416" y="12395"/>
                    <a:pt x="10437" y="12406"/>
                    <a:pt x="10458" y="12406"/>
                  </a:cubicBezTo>
                  <a:cubicBezTo>
                    <a:pt x="10469" y="12406"/>
                    <a:pt x="10481" y="12402"/>
                    <a:pt x="10491" y="12395"/>
                  </a:cubicBezTo>
                  <a:cubicBezTo>
                    <a:pt x="10531" y="12507"/>
                    <a:pt x="10640" y="12577"/>
                    <a:pt x="10756" y="12577"/>
                  </a:cubicBezTo>
                  <a:cubicBezTo>
                    <a:pt x="10781" y="12577"/>
                    <a:pt x="10807" y="12573"/>
                    <a:pt x="10833" y="12566"/>
                  </a:cubicBezTo>
                  <a:cubicBezTo>
                    <a:pt x="11018" y="12512"/>
                    <a:pt x="11140" y="12327"/>
                    <a:pt x="11169" y="12137"/>
                  </a:cubicBezTo>
                  <a:lnTo>
                    <a:pt x="11184" y="12127"/>
                  </a:lnTo>
                  <a:cubicBezTo>
                    <a:pt x="11218" y="12098"/>
                    <a:pt x="11213" y="12039"/>
                    <a:pt x="11169" y="12020"/>
                  </a:cubicBezTo>
                  <a:cubicBezTo>
                    <a:pt x="11169" y="12005"/>
                    <a:pt x="11169" y="11986"/>
                    <a:pt x="11164" y="11971"/>
                  </a:cubicBezTo>
                  <a:cubicBezTo>
                    <a:pt x="11160" y="11940"/>
                    <a:pt x="11132" y="11921"/>
                    <a:pt x="11102" y="11921"/>
                  </a:cubicBezTo>
                  <a:cubicBezTo>
                    <a:pt x="11098" y="11921"/>
                    <a:pt x="11095" y="11922"/>
                    <a:pt x="11091" y="11922"/>
                  </a:cubicBezTo>
                  <a:cubicBezTo>
                    <a:pt x="10964" y="11664"/>
                    <a:pt x="10594" y="10922"/>
                    <a:pt x="10525" y="10791"/>
                  </a:cubicBezTo>
                  <a:cubicBezTo>
                    <a:pt x="10321" y="10405"/>
                    <a:pt x="10116" y="10025"/>
                    <a:pt x="9901" y="9649"/>
                  </a:cubicBezTo>
                  <a:lnTo>
                    <a:pt x="9901" y="9649"/>
                  </a:lnTo>
                  <a:cubicBezTo>
                    <a:pt x="10356" y="9665"/>
                    <a:pt x="10813" y="9676"/>
                    <a:pt x="11269" y="9676"/>
                  </a:cubicBezTo>
                  <a:cubicBezTo>
                    <a:pt x="11527" y="9676"/>
                    <a:pt x="11785" y="9673"/>
                    <a:pt x="12042" y="9664"/>
                  </a:cubicBezTo>
                  <a:cubicBezTo>
                    <a:pt x="12077" y="9664"/>
                    <a:pt x="12106" y="9644"/>
                    <a:pt x="12120" y="9615"/>
                  </a:cubicBezTo>
                  <a:cubicBezTo>
                    <a:pt x="12129" y="9620"/>
                    <a:pt x="12138" y="9622"/>
                    <a:pt x="12146" y="9622"/>
                  </a:cubicBezTo>
                  <a:cubicBezTo>
                    <a:pt x="12174" y="9622"/>
                    <a:pt x="12200" y="9601"/>
                    <a:pt x="12203" y="9571"/>
                  </a:cubicBezTo>
                  <a:cubicBezTo>
                    <a:pt x="12316" y="6801"/>
                    <a:pt x="12306" y="4020"/>
                    <a:pt x="12345" y="1255"/>
                  </a:cubicBezTo>
                  <a:cubicBezTo>
                    <a:pt x="12345" y="1235"/>
                    <a:pt x="12340" y="1216"/>
                    <a:pt x="12330" y="1206"/>
                  </a:cubicBezTo>
                  <a:cubicBezTo>
                    <a:pt x="12330" y="1172"/>
                    <a:pt x="12311" y="1143"/>
                    <a:pt x="12281" y="1133"/>
                  </a:cubicBezTo>
                  <a:cubicBezTo>
                    <a:pt x="12240" y="1123"/>
                    <a:pt x="12198" y="1118"/>
                    <a:pt x="12156" y="1118"/>
                  </a:cubicBezTo>
                  <a:cubicBezTo>
                    <a:pt x="12075" y="1118"/>
                    <a:pt x="11995" y="1136"/>
                    <a:pt x="11920" y="1172"/>
                  </a:cubicBezTo>
                  <a:cubicBezTo>
                    <a:pt x="10204" y="1113"/>
                    <a:pt x="8487" y="1030"/>
                    <a:pt x="6770" y="957"/>
                  </a:cubicBezTo>
                  <a:cubicBezTo>
                    <a:pt x="6828" y="757"/>
                    <a:pt x="6784" y="470"/>
                    <a:pt x="6726" y="279"/>
                  </a:cubicBezTo>
                  <a:cubicBezTo>
                    <a:pt x="6679" y="124"/>
                    <a:pt x="6564" y="1"/>
                    <a:pt x="63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5;p56">
              <a:extLst>
                <a:ext uri="{FF2B5EF4-FFF2-40B4-BE49-F238E27FC236}">
                  <a16:creationId xmlns:a16="http://schemas.microsoft.com/office/drawing/2014/main" id="{76087BA3-FA4D-4A2B-8AC9-80E03FEE0BF3}"/>
                </a:ext>
              </a:extLst>
            </p:cNvPr>
            <p:cNvSpPr/>
            <p:nvPr/>
          </p:nvSpPr>
          <p:spPr>
            <a:xfrm>
              <a:off x="2898653" y="2996454"/>
              <a:ext cx="286926" cy="186956"/>
            </a:xfrm>
            <a:custGeom>
              <a:avLst/>
              <a:gdLst/>
              <a:ahLst/>
              <a:cxnLst/>
              <a:rect l="l" t="t" r="r" b="b"/>
              <a:pathLst>
                <a:path w="11159" h="7271" extrusionOk="0">
                  <a:moveTo>
                    <a:pt x="923" y="0"/>
                  </a:moveTo>
                  <a:cubicBezTo>
                    <a:pt x="754" y="0"/>
                    <a:pt x="584" y="1"/>
                    <a:pt x="415" y="3"/>
                  </a:cubicBezTo>
                  <a:cubicBezTo>
                    <a:pt x="386" y="3"/>
                    <a:pt x="371" y="27"/>
                    <a:pt x="376" y="56"/>
                  </a:cubicBezTo>
                  <a:cubicBezTo>
                    <a:pt x="373" y="56"/>
                    <a:pt x="371" y="56"/>
                    <a:pt x="368" y="56"/>
                  </a:cubicBezTo>
                  <a:cubicBezTo>
                    <a:pt x="337" y="56"/>
                    <a:pt x="308" y="83"/>
                    <a:pt x="308" y="115"/>
                  </a:cubicBezTo>
                  <a:cubicBezTo>
                    <a:pt x="171" y="2456"/>
                    <a:pt x="0" y="4910"/>
                    <a:pt x="293" y="7241"/>
                  </a:cubicBezTo>
                  <a:cubicBezTo>
                    <a:pt x="293" y="7261"/>
                    <a:pt x="308" y="7271"/>
                    <a:pt x="322" y="7271"/>
                  </a:cubicBezTo>
                  <a:cubicBezTo>
                    <a:pt x="337" y="7271"/>
                    <a:pt x="352" y="7261"/>
                    <a:pt x="352" y="7241"/>
                  </a:cubicBezTo>
                  <a:cubicBezTo>
                    <a:pt x="444" y="4866"/>
                    <a:pt x="303" y="2495"/>
                    <a:pt x="434" y="115"/>
                  </a:cubicBezTo>
                  <a:cubicBezTo>
                    <a:pt x="434" y="105"/>
                    <a:pt x="434" y="95"/>
                    <a:pt x="430" y="91"/>
                  </a:cubicBezTo>
                  <a:lnTo>
                    <a:pt x="430" y="91"/>
                  </a:lnTo>
                  <a:cubicBezTo>
                    <a:pt x="2464" y="135"/>
                    <a:pt x="4488" y="188"/>
                    <a:pt x="6517" y="359"/>
                  </a:cubicBezTo>
                  <a:cubicBezTo>
                    <a:pt x="7341" y="427"/>
                    <a:pt x="8171" y="364"/>
                    <a:pt x="8985" y="437"/>
                  </a:cubicBezTo>
                  <a:cubicBezTo>
                    <a:pt x="9326" y="468"/>
                    <a:pt x="9636" y="495"/>
                    <a:pt x="9941" y="495"/>
                  </a:cubicBezTo>
                  <a:cubicBezTo>
                    <a:pt x="10312" y="495"/>
                    <a:pt x="10676" y="455"/>
                    <a:pt x="11082" y="334"/>
                  </a:cubicBezTo>
                  <a:cubicBezTo>
                    <a:pt x="11158" y="312"/>
                    <a:pt x="11136" y="205"/>
                    <a:pt x="11065" y="205"/>
                  </a:cubicBezTo>
                  <a:cubicBezTo>
                    <a:pt x="11058" y="205"/>
                    <a:pt x="11051" y="206"/>
                    <a:pt x="11043" y="208"/>
                  </a:cubicBezTo>
                  <a:cubicBezTo>
                    <a:pt x="10707" y="303"/>
                    <a:pt x="10391" y="333"/>
                    <a:pt x="10080" y="333"/>
                  </a:cubicBezTo>
                  <a:cubicBezTo>
                    <a:pt x="9541" y="333"/>
                    <a:pt x="9020" y="242"/>
                    <a:pt x="8443" y="242"/>
                  </a:cubicBezTo>
                  <a:cubicBezTo>
                    <a:pt x="8434" y="242"/>
                    <a:pt x="8424" y="242"/>
                    <a:pt x="8414" y="242"/>
                  </a:cubicBezTo>
                  <a:cubicBezTo>
                    <a:pt x="8005" y="244"/>
                    <a:pt x="7616" y="253"/>
                    <a:pt x="7224" y="253"/>
                  </a:cubicBezTo>
                  <a:cubicBezTo>
                    <a:pt x="6861" y="253"/>
                    <a:pt x="6495" y="246"/>
                    <a:pt x="6107" y="217"/>
                  </a:cubicBezTo>
                  <a:cubicBezTo>
                    <a:pt x="4384" y="89"/>
                    <a:pt x="2652" y="0"/>
                    <a:pt x="9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06;p56">
              <a:extLst>
                <a:ext uri="{FF2B5EF4-FFF2-40B4-BE49-F238E27FC236}">
                  <a16:creationId xmlns:a16="http://schemas.microsoft.com/office/drawing/2014/main" id="{69BFCFC5-DEDE-4733-B1E7-03DC020D6058}"/>
                </a:ext>
              </a:extLst>
            </p:cNvPr>
            <p:cNvSpPr/>
            <p:nvPr/>
          </p:nvSpPr>
          <p:spPr>
            <a:xfrm>
              <a:off x="2937274" y="3050758"/>
              <a:ext cx="28387" cy="61787"/>
            </a:xfrm>
            <a:custGeom>
              <a:avLst/>
              <a:gdLst/>
              <a:ahLst/>
              <a:cxnLst/>
              <a:rect l="l" t="t" r="r" b="b"/>
              <a:pathLst>
                <a:path w="1104" h="2403" extrusionOk="0">
                  <a:moveTo>
                    <a:pt x="683" y="0"/>
                  </a:moveTo>
                  <a:cubicBezTo>
                    <a:pt x="366" y="0"/>
                    <a:pt x="45" y="183"/>
                    <a:pt x="15" y="539"/>
                  </a:cubicBezTo>
                  <a:cubicBezTo>
                    <a:pt x="1" y="744"/>
                    <a:pt x="113" y="871"/>
                    <a:pt x="259" y="1003"/>
                  </a:cubicBezTo>
                  <a:cubicBezTo>
                    <a:pt x="620" y="1320"/>
                    <a:pt x="1103" y="1998"/>
                    <a:pt x="367" y="2242"/>
                  </a:cubicBezTo>
                  <a:cubicBezTo>
                    <a:pt x="279" y="2266"/>
                    <a:pt x="298" y="2398"/>
                    <a:pt x="391" y="2403"/>
                  </a:cubicBezTo>
                  <a:cubicBezTo>
                    <a:pt x="737" y="2403"/>
                    <a:pt x="962" y="2076"/>
                    <a:pt x="957" y="1744"/>
                  </a:cubicBezTo>
                  <a:cubicBezTo>
                    <a:pt x="942" y="1539"/>
                    <a:pt x="869" y="1344"/>
                    <a:pt x="737" y="1188"/>
                  </a:cubicBezTo>
                  <a:cubicBezTo>
                    <a:pt x="679" y="1115"/>
                    <a:pt x="615" y="1047"/>
                    <a:pt x="547" y="983"/>
                  </a:cubicBezTo>
                  <a:cubicBezTo>
                    <a:pt x="484" y="930"/>
                    <a:pt x="415" y="876"/>
                    <a:pt x="352" y="822"/>
                  </a:cubicBezTo>
                  <a:cubicBezTo>
                    <a:pt x="297" y="358"/>
                    <a:pt x="428" y="132"/>
                    <a:pt x="749" y="132"/>
                  </a:cubicBezTo>
                  <a:cubicBezTo>
                    <a:pt x="769" y="132"/>
                    <a:pt x="789" y="133"/>
                    <a:pt x="810" y="135"/>
                  </a:cubicBezTo>
                  <a:cubicBezTo>
                    <a:pt x="874" y="135"/>
                    <a:pt x="898" y="27"/>
                    <a:pt x="825" y="13"/>
                  </a:cubicBezTo>
                  <a:cubicBezTo>
                    <a:pt x="779" y="4"/>
                    <a:pt x="731" y="0"/>
                    <a:pt x="6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07;p56">
              <a:extLst>
                <a:ext uri="{FF2B5EF4-FFF2-40B4-BE49-F238E27FC236}">
                  <a16:creationId xmlns:a16="http://schemas.microsoft.com/office/drawing/2014/main" id="{99603890-02FA-401D-892C-2D00005DD9A9}"/>
                </a:ext>
              </a:extLst>
            </p:cNvPr>
            <p:cNvSpPr/>
            <p:nvPr/>
          </p:nvSpPr>
          <p:spPr>
            <a:xfrm>
              <a:off x="2960852" y="3046876"/>
              <a:ext cx="27564" cy="66518"/>
            </a:xfrm>
            <a:custGeom>
              <a:avLst/>
              <a:gdLst/>
              <a:ahLst/>
              <a:cxnLst/>
              <a:rect l="l" t="t" r="r" b="b"/>
              <a:pathLst>
                <a:path w="1072" h="2587" extrusionOk="0">
                  <a:moveTo>
                    <a:pt x="967" y="1"/>
                  </a:moveTo>
                  <a:cubicBezTo>
                    <a:pt x="957" y="1"/>
                    <a:pt x="947" y="3"/>
                    <a:pt x="937" y="8"/>
                  </a:cubicBezTo>
                  <a:cubicBezTo>
                    <a:pt x="1" y="520"/>
                    <a:pt x="137" y="1944"/>
                    <a:pt x="845" y="2568"/>
                  </a:cubicBezTo>
                  <a:cubicBezTo>
                    <a:pt x="860" y="2581"/>
                    <a:pt x="876" y="2587"/>
                    <a:pt x="892" y="2587"/>
                  </a:cubicBezTo>
                  <a:cubicBezTo>
                    <a:pt x="947" y="2587"/>
                    <a:pt x="993" y="2519"/>
                    <a:pt x="947" y="2466"/>
                  </a:cubicBezTo>
                  <a:cubicBezTo>
                    <a:pt x="601" y="2071"/>
                    <a:pt x="386" y="1563"/>
                    <a:pt x="503" y="1032"/>
                  </a:cubicBezTo>
                  <a:cubicBezTo>
                    <a:pt x="586" y="656"/>
                    <a:pt x="815" y="407"/>
                    <a:pt x="1035" y="110"/>
                  </a:cubicBezTo>
                  <a:cubicBezTo>
                    <a:pt x="1071" y="57"/>
                    <a:pt x="1020" y="1"/>
                    <a:pt x="9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08;p56">
              <a:extLst>
                <a:ext uri="{FF2B5EF4-FFF2-40B4-BE49-F238E27FC236}">
                  <a16:creationId xmlns:a16="http://schemas.microsoft.com/office/drawing/2014/main" id="{22914398-B2C0-48E6-93AC-F3B73D208E9D}"/>
                </a:ext>
              </a:extLst>
            </p:cNvPr>
            <p:cNvSpPr/>
            <p:nvPr/>
          </p:nvSpPr>
          <p:spPr>
            <a:xfrm>
              <a:off x="3002506" y="3050476"/>
              <a:ext cx="6402" cy="64898"/>
            </a:xfrm>
            <a:custGeom>
              <a:avLst/>
              <a:gdLst/>
              <a:ahLst/>
              <a:cxnLst/>
              <a:rect l="l" t="t" r="r" b="b"/>
              <a:pathLst>
                <a:path w="249" h="2524" extrusionOk="0">
                  <a:moveTo>
                    <a:pt x="100" y="0"/>
                  </a:moveTo>
                  <a:cubicBezTo>
                    <a:pt x="74" y="0"/>
                    <a:pt x="49" y="16"/>
                    <a:pt x="39" y="48"/>
                  </a:cubicBezTo>
                  <a:cubicBezTo>
                    <a:pt x="0" y="843"/>
                    <a:pt x="0" y="1633"/>
                    <a:pt x="15" y="2428"/>
                  </a:cubicBezTo>
                  <a:cubicBezTo>
                    <a:pt x="15" y="2490"/>
                    <a:pt x="63" y="2524"/>
                    <a:pt x="113" y="2524"/>
                  </a:cubicBezTo>
                  <a:cubicBezTo>
                    <a:pt x="153" y="2524"/>
                    <a:pt x="194" y="2501"/>
                    <a:pt x="210" y="2453"/>
                  </a:cubicBezTo>
                  <a:lnTo>
                    <a:pt x="239" y="2350"/>
                  </a:lnTo>
                  <a:cubicBezTo>
                    <a:pt x="249" y="2316"/>
                    <a:pt x="234" y="2282"/>
                    <a:pt x="210" y="2267"/>
                  </a:cubicBezTo>
                  <a:cubicBezTo>
                    <a:pt x="190" y="1531"/>
                    <a:pt x="181" y="789"/>
                    <a:pt x="161" y="48"/>
                  </a:cubicBezTo>
                  <a:cubicBezTo>
                    <a:pt x="151" y="16"/>
                    <a:pt x="126" y="0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09;p56">
              <a:extLst>
                <a:ext uri="{FF2B5EF4-FFF2-40B4-BE49-F238E27FC236}">
                  <a16:creationId xmlns:a16="http://schemas.microsoft.com/office/drawing/2014/main" id="{FB1BEF1D-BEBF-4A48-B863-1D31C4EA1488}"/>
                </a:ext>
              </a:extLst>
            </p:cNvPr>
            <p:cNvSpPr/>
            <p:nvPr/>
          </p:nvSpPr>
          <p:spPr>
            <a:xfrm>
              <a:off x="3007392" y="3052070"/>
              <a:ext cx="18719" cy="60193"/>
            </a:xfrm>
            <a:custGeom>
              <a:avLst/>
              <a:gdLst/>
              <a:ahLst/>
              <a:cxnLst/>
              <a:rect l="l" t="t" r="r" b="b"/>
              <a:pathLst>
                <a:path w="728" h="2341" extrusionOk="0">
                  <a:moveTo>
                    <a:pt x="581" y="1"/>
                  </a:moveTo>
                  <a:cubicBezTo>
                    <a:pt x="553" y="1"/>
                    <a:pt x="525" y="20"/>
                    <a:pt x="527" y="59"/>
                  </a:cubicBezTo>
                  <a:cubicBezTo>
                    <a:pt x="508" y="440"/>
                    <a:pt x="469" y="840"/>
                    <a:pt x="449" y="1240"/>
                  </a:cubicBezTo>
                  <a:cubicBezTo>
                    <a:pt x="428" y="1238"/>
                    <a:pt x="406" y="1238"/>
                    <a:pt x="385" y="1238"/>
                  </a:cubicBezTo>
                  <a:cubicBezTo>
                    <a:pt x="333" y="1238"/>
                    <a:pt x="281" y="1241"/>
                    <a:pt x="230" y="1244"/>
                  </a:cubicBezTo>
                  <a:cubicBezTo>
                    <a:pt x="152" y="1254"/>
                    <a:pt x="74" y="1254"/>
                    <a:pt x="20" y="1313"/>
                  </a:cubicBezTo>
                  <a:cubicBezTo>
                    <a:pt x="0" y="1327"/>
                    <a:pt x="5" y="1361"/>
                    <a:pt x="25" y="1371"/>
                  </a:cubicBezTo>
                  <a:cubicBezTo>
                    <a:pt x="57" y="1392"/>
                    <a:pt x="92" y="1397"/>
                    <a:pt x="127" y="1397"/>
                  </a:cubicBezTo>
                  <a:cubicBezTo>
                    <a:pt x="167" y="1397"/>
                    <a:pt x="208" y="1391"/>
                    <a:pt x="249" y="1391"/>
                  </a:cubicBezTo>
                  <a:cubicBezTo>
                    <a:pt x="313" y="1391"/>
                    <a:pt x="376" y="1396"/>
                    <a:pt x="439" y="1400"/>
                  </a:cubicBezTo>
                  <a:cubicBezTo>
                    <a:pt x="430" y="1693"/>
                    <a:pt x="439" y="1981"/>
                    <a:pt x="469" y="2269"/>
                  </a:cubicBezTo>
                  <a:cubicBezTo>
                    <a:pt x="474" y="2311"/>
                    <a:pt x="516" y="2340"/>
                    <a:pt x="553" y="2340"/>
                  </a:cubicBezTo>
                  <a:cubicBezTo>
                    <a:pt x="580" y="2340"/>
                    <a:pt x="604" y="2325"/>
                    <a:pt x="610" y="2288"/>
                  </a:cubicBezTo>
                  <a:cubicBezTo>
                    <a:pt x="727" y="1571"/>
                    <a:pt x="649" y="781"/>
                    <a:pt x="639" y="59"/>
                  </a:cubicBezTo>
                  <a:cubicBezTo>
                    <a:pt x="639" y="20"/>
                    <a:pt x="610" y="1"/>
                    <a:pt x="5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710;p56">
              <a:extLst>
                <a:ext uri="{FF2B5EF4-FFF2-40B4-BE49-F238E27FC236}">
                  <a16:creationId xmlns:a16="http://schemas.microsoft.com/office/drawing/2014/main" id="{37837007-F7A0-4CA3-B1A0-2B4DD6078E06}"/>
                </a:ext>
              </a:extLst>
            </p:cNvPr>
            <p:cNvSpPr/>
            <p:nvPr/>
          </p:nvSpPr>
          <p:spPr>
            <a:xfrm>
              <a:off x="3026110" y="3047801"/>
              <a:ext cx="47774" cy="68678"/>
            </a:xfrm>
            <a:custGeom>
              <a:avLst/>
              <a:gdLst/>
              <a:ahLst/>
              <a:cxnLst/>
              <a:rect l="l" t="t" r="r" b="b"/>
              <a:pathLst>
                <a:path w="1858" h="2671" extrusionOk="0">
                  <a:moveTo>
                    <a:pt x="1145" y="157"/>
                  </a:moveTo>
                  <a:cubicBezTo>
                    <a:pt x="1150" y="162"/>
                    <a:pt x="1155" y="162"/>
                    <a:pt x="1160" y="167"/>
                  </a:cubicBezTo>
                  <a:cubicBezTo>
                    <a:pt x="1858" y="264"/>
                    <a:pt x="1399" y="2454"/>
                    <a:pt x="911" y="2474"/>
                  </a:cubicBezTo>
                  <a:cubicBezTo>
                    <a:pt x="184" y="2098"/>
                    <a:pt x="419" y="440"/>
                    <a:pt x="1145" y="157"/>
                  </a:cubicBezTo>
                  <a:close/>
                  <a:moveTo>
                    <a:pt x="1177" y="0"/>
                  </a:moveTo>
                  <a:cubicBezTo>
                    <a:pt x="1141" y="0"/>
                    <a:pt x="1106" y="33"/>
                    <a:pt x="1106" y="69"/>
                  </a:cubicBezTo>
                  <a:cubicBezTo>
                    <a:pt x="122" y="311"/>
                    <a:pt x="1" y="2671"/>
                    <a:pt x="998" y="2671"/>
                  </a:cubicBezTo>
                  <a:cubicBezTo>
                    <a:pt x="1028" y="2671"/>
                    <a:pt x="1060" y="2668"/>
                    <a:pt x="1092" y="2664"/>
                  </a:cubicBezTo>
                  <a:cubicBezTo>
                    <a:pt x="1126" y="2654"/>
                    <a:pt x="1140" y="2615"/>
                    <a:pt x="1131" y="2581"/>
                  </a:cubicBezTo>
                  <a:cubicBezTo>
                    <a:pt x="1433" y="2440"/>
                    <a:pt x="1565" y="1786"/>
                    <a:pt x="1604" y="1532"/>
                  </a:cubicBezTo>
                  <a:cubicBezTo>
                    <a:pt x="1677" y="1093"/>
                    <a:pt x="1809" y="74"/>
                    <a:pt x="1184" y="1"/>
                  </a:cubicBezTo>
                  <a:cubicBezTo>
                    <a:pt x="1182" y="0"/>
                    <a:pt x="1179" y="0"/>
                    <a:pt x="11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711;p56">
              <a:extLst>
                <a:ext uri="{FF2B5EF4-FFF2-40B4-BE49-F238E27FC236}">
                  <a16:creationId xmlns:a16="http://schemas.microsoft.com/office/drawing/2014/main" id="{8E41543C-2BC7-4EA1-AFDC-B0AEFBCDDF02}"/>
                </a:ext>
              </a:extLst>
            </p:cNvPr>
            <p:cNvSpPr/>
            <p:nvPr/>
          </p:nvSpPr>
          <p:spPr>
            <a:xfrm>
              <a:off x="3064345" y="3049550"/>
              <a:ext cx="49934" cy="69732"/>
            </a:xfrm>
            <a:custGeom>
              <a:avLst/>
              <a:gdLst/>
              <a:ahLst/>
              <a:cxnLst/>
              <a:rect l="l" t="t" r="r" b="b"/>
              <a:pathLst>
                <a:path w="1942" h="2712" extrusionOk="0">
                  <a:moveTo>
                    <a:pt x="1312" y="138"/>
                  </a:moveTo>
                  <a:cubicBezTo>
                    <a:pt x="1531" y="494"/>
                    <a:pt x="1648" y="903"/>
                    <a:pt x="1644" y="1323"/>
                  </a:cubicBezTo>
                  <a:cubicBezTo>
                    <a:pt x="1639" y="1523"/>
                    <a:pt x="1614" y="1723"/>
                    <a:pt x="1566" y="1918"/>
                  </a:cubicBezTo>
                  <a:lnTo>
                    <a:pt x="1561" y="1918"/>
                  </a:lnTo>
                  <a:cubicBezTo>
                    <a:pt x="1545" y="1986"/>
                    <a:pt x="1365" y="2544"/>
                    <a:pt x="1178" y="2544"/>
                  </a:cubicBezTo>
                  <a:cubicBezTo>
                    <a:pt x="1136" y="2544"/>
                    <a:pt x="1094" y="2516"/>
                    <a:pt x="1053" y="2450"/>
                  </a:cubicBezTo>
                  <a:cubicBezTo>
                    <a:pt x="1043" y="2437"/>
                    <a:pt x="1030" y="2431"/>
                    <a:pt x="1016" y="2431"/>
                  </a:cubicBezTo>
                  <a:cubicBezTo>
                    <a:pt x="1004" y="2431"/>
                    <a:pt x="992" y="2436"/>
                    <a:pt x="980" y="2445"/>
                  </a:cubicBezTo>
                  <a:cubicBezTo>
                    <a:pt x="644" y="2108"/>
                    <a:pt x="610" y="1723"/>
                    <a:pt x="712" y="1201"/>
                  </a:cubicBezTo>
                  <a:cubicBezTo>
                    <a:pt x="750" y="984"/>
                    <a:pt x="937" y="154"/>
                    <a:pt x="1236" y="154"/>
                  </a:cubicBezTo>
                  <a:cubicBezTo>
                    <a:pt x="1246" y="154"/>
                    <a:pt x="1257" y="155"/>
                    <a:pt x="1268" y="157"/>
                  </a:cubicBezTo>
                  <a:cubicBezTo>
                    <a:pt x="1271" y="158"/>
                    <a:pt x="1275" y="158"/>
                    <a:pt x="1278" y="158"/>
                  </a:cubicBezTo>
                  <a:cubicBezTo>
                    <a:pt x="1294" y="158"/>
                    <a:pt x="1308" y="150"/>
                    <a:pt x="1312" y="138"/>
                  </a:cubicBezTo>
                  <a:close/>
                  <a:moveTo>
                    <a:pt x="1378" y="0"/>
                  </a:moveTo>
                  <a:cubicBezTo>
                    <a:pt x="1338" y="0"/>
                    <a:pt x="1298" y="29"/>
                    <a:pt x="1292" y="79"/>
                  </a:cubicBezTo>
                  <a:cubicBezTo>
                    <a:pt x="1292" y="79"/>
                    <a:pt x="1292" y="74"/>
                    <a:pt x="1288" y="74"/>
                  </a:cubicBezTo>
                  <a:cubicBezTo>
                    <a:pt x="1259" y="63"/>
                    <a:pt x="1231" y="57"/>
                    <a:pt x="1202" y="57"/>
                  </a:cubicBezTo>
                  <a:cubicBezTo>
                    <a:pt x="610" y="57"/>
                    <a:pt x="0" y="2448"/>
                    <a:pt x="1117" y="2708"/>
                  </a:cubicBezTo>
                  <a:cubicBezTo>
                    <a:pt x="1122" y="2710"/>
                    <a:pt x="1127" y="2711"/>
                    <a:pt x="1133" y="2711"/>
                  </a:cubicBezTo>
                  <a:cubicBezTo>
                    <a:pt x="1153" y="2711"/>
                    <a:pt x="1174" y="2698"/>
                    <a:pt x="1185" y="2679"/>
                  </a:cubicBezTo>
                  <a:cubicBezTo>
                    <a:pt x="1361" y="2674"/>
                    <a:pt x="1561" y="2430"/>
                    <a:pt x="1634" y="2259"/>
                  </a:cubicBezTo>
                  <a:cubicBezTo>
                    <a:pt x="1941" y="1538"/>
                    <a:pt x="1873" y="703"/>
                    <a:pt x="1448" y="40"/>
                  </a:cubicBezTo>
                  <a:cubicBezTo>
                    <a:pt x="1431" y="13"/>
                    <a:pt x="1404" y="0"/>
                    <a:pt x="13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712;p56">
              <a:extLst>
                <a:ext uri="{FF2B5EF4-FFF2-40B4-BE49-F238E27FC236}">
                  <a16:creationId xmlns:a16="http://schemas.microsoft.com/office/drawing/2014/main" id="{0AC36D2B-31B8-4842-94B9-1675CCA0C3AB}"/>
                </a:ext>
              </a:extLst>
            </p:cNvPr>
            <p:cNvSpPr/>
            <p:nvPr/>
          </p:nvSpPr>
          <p:spPr>
            <a:xfrm>
              <a:off x="3122969" y="3051324"/>
              <a:ext cx="23913" cy="66390"/>
            </a:xfrm>
            <a:custGeom>
              <a:avLst/>
              <a:gdLst/>
              <a:ahLst/>
              <a:cxnLst/>
              <a:rect l="l" t="t" r="r" b="b"/>
              <a:pathLst>
                <a:path w="930" h="2582" extrusionOk="0">
                  <a:moveTo>
                    <a:pt x="51" y="1"/>
                  </a:moveTo>
                  <a:cubicBezTo>
                    <a:pt x="25" y="1"/>
                    <a:pt x="0" y="18"/>
                    <a:pt x="3" y="54"/>
                  </a:cubicBezTo>
                  <a:cubicBezTo>
                    <a:pt x="17" y="771"/>
                    <a:pt x="51" y="1488"/>
                    <a:pt x="95" y="2205"/>
                  </a:cubicBezTo>
                  <a:cubicBezTo>
                    <a:pt x="111" y="2512"/>
                    <a:pt x="215" y="2582"/>
                    <a:pt x="411" y="2582"/>
                  </a:cubicBezTo>
                  <a:cubicBezTo>
                    <a:pt x="520" y="2582"/>
                    <a:pt x="657" y="2560"/>
                    <a:pt x="822" y="2546"/>
                  </a:cubicBezTo>
                  <a:cubicBezTo>
                    <a:pt x="929" y="2546"/>
                    <a:pt x="924" y="2386"/>
                    <a:pt x="822" y="2386"/>
                  </a:cubicBezTo>
                  <a:cubicBezTo>
                    <a:pt x="466" y="2381"/>
                    <a:pt x="344" y="2386"/>
                    <a:pt x="251" y="2020"/>
                  </a:cubicBezTo>
                  <a:cubicBezTo>
                    <a:pt x="207" y="1829"/>
                    <a:pt x="227" y="1595"/>
                    <a:pt x="212" y="1395"/>
                  </a:cubicBezTo>
                  <a:cubicBezTo>
                    <a:pt x="183" y="947"/>
                    <a:pt x="154" y="498"/>
                    <a:pt x="110" y="54"/>
                  </a:cubicBezTo>
                  <a:cubicBezTo>
                    <a:pt x="107" y="19"/>
                    <a:pt x="78" y="1"/>
                    <a:pt x="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713;p56">
              <a:extLst>
                <a:ext uri="{FF2B5EF4-FFF2-40B4-BE49-F238E27FC236}">
                  <a16:creationId xmlns:a16="http://schemas.microsoft.com/office/drawing/2014/main" id="{E242587D-C91A-4517-A951-928831DF8F0D}"/>
                </a:ext>
              </a:extLst>
            </p:cNvPr>
            <p:cNvSpPr/>
            <p:nvPr/>
          </p:nvSpPr>
          <p:spPr>
            <a:xfrm>
              <a:off x="2895054" y="3042016"/>
              <a:ext cx="4474" cy="1568"/>
            </a:xfrm>
            <a:custGeom>
              <a:avLst/>
              <a:gdLst/>
              <a:ahLst/>
              <a:cxnLst/>
              <a:rect l="l" t="t" r="r" b="b"/>
              <a:pathLst>
                <a:path w="174" h="61" extrusionOk="0">
                  <a:moveTo>
                    <a:pt x="19" y="1"/>
                  </a:moveTo>
                  <a:cubicBezTo>
                    <a:pt x="3" y="1"/>
                    <a:pt x="0" y="26"/>
                    <a:pt x="18" y="31"/>
                  </a:cubicBezTo>
                  <a:cubicBezTo>
                    <a:pt x="62" y="40"/>
                    <a:pt x="111" y="55"/>
                    <a:pt x="155" y="60"/>
                  </a:cubicBezTo>
                  <a:cubicBezTo>
                    <a:pt x="157" y="60"/>
                    <a:pt x="158" y="61"/>
                    <a:pt x="159" y="61"/>
                  </a:cubicBezTo>
                  <a:cubicBezTo>
                    <a:pt x="171" y="61"/>
                    <a:pt x="173" y="45"/>
                    <a:pt x="165" y="40"/>
                  </a:cubicBezTo>
                  <a:cubicBezTo>
                    <a:pt x="116" y="26"/>
                    <a:pt x="72" y="16"/>
                    <a:pt x="23" y="1"/>
                  </a:cubicBezTo>
                  <a:cubicBezTo>
                    <a:pt x="22" y="1"/>
                    <a:pt x="20" y="1"/>
                    <a:pt x="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2770;p56">
            <a:extLst>
              <a:ext uri="{FF2B5EF4-FFF2-40B4-BE49-F238E27FC236}">
                <a16:creationId xmlns:a16="http://schemas.microsoft.com/office/drawing/2014/main" id="{E7C6D4BC-2325-4301-A43E-DFA2F1E6E2DD}"/>
              </a:ext>
            </a:extLst>
          </p:cNvPr>
          <p:cNvGrpSpPr/>
          <p:nvPr/>
        </p:nvGrpSpPr>
        <p:grpSpPr>
          <a:xfrm>
            <a:off x="4902370" y="0"/>
            <a:ext cx="877124" cy="687734"/>
            <a:chOff x="3426043" y="2978558"/>
            <a:chExt cx="370877" cy="281320"/>
          </a:xfrm>
        </p:grpSpPr>
        <p:sp>
          <p:nvSpPr>
            <p:cNvPr id="35" name="Google Shape;2771;p56">
              <a:extLst>
                <a:ext uri="{FF2B5EF4-FFF2-40B4-BE49-F238E27FC236}">
                  <a16:creationId xmlns:a16="http://schemas.microsoft.com/office/drawing/2014/main" id="{79DE63C0-2A9A-4FB5-99E8-222432EFC93A}"/>
                </a:ext>
              </a:extLst>
            </p:cNvPr>
            <p:cNvSpPr/>
            <p:nvPr/>
          </p:nvSpPr>
          <p:spPr>
            <a:xfrm>
              <a:off x="3426043" y="2978558"/>
              <a:ext cx="370877" cy="281320"/>
            </a:xfrm>
            <a:custGeom>
              <a:avLst/>
              <a:gdLst/>
              <a:ahLst/>
              <a:cxnLst/>
              <a:rect l="l" t="t" r="r" b="b"/>
              <a:pathLst>
                <a:path w="14424" h="10941" extrusionOk="0">
                  <a:moveTo>
                    <a:pt x="13734" y="1"/>
                  </a:moveTo>
                  <a:cubicBezTo>
                    <a:pt x="13731" y="1"/>
                    <a:pt x="13729" y="1"/>
                    <a:pt x="13726" y="1"/>
                  </a:cubicBezTo>
                  <a:cubicBezTo>
                    <a:pt x="11358" y="96"/>
                    <a:pt x="9000" y="134"/>
                    <a:pt x="6639" y="134"/>
                  </a:cubicBezTo>
                  <a:cubicBezTo>
                    <a:pt x="4642" y="134"/>
                    <a:pt x="2644" y="107"/>
                    <a:pt x="639" y="65"/>
                  </a:cubicBezTo>
                  <a:cubicBezTo>
                    <a:pt x="636" y="64"/>
                    <a:pt x="633" y="64"/>
                    <a:pt x="630" y="64"/>
                  </a:cubicBezTo>
                  <a:cubicBezTo>
                    <a:pt x="609" y="64"/>
                    <a:pt x="589" y="78"/>
                    <a:pt x="581" y="99"/>
                  </a:cubicBezTo>
                  <a:cubicBezTo>
                    <a:pt x="566" y="99"/>
                    <a:pt x="556" y="109"/>
                    <a:pt x="551" y="123"/>
                  </a:cubicBezTo>
                  <a:cubicBezTo>
                    <a:pt x="98" y="2918"/>
                    <a:pt x="0" y="5889"/>
                    <a:pt x="5" y="8771"/>
                  </a:cubicBezTo>
                  <a:cubicBezTo>
                    <a:pt x="5" y="8776"/>
                    <a:pt x="5" y="8781"/>
                    <a:pt x="5" y="8786"/>
                  </a:cubicBezTo>
                  <a:cubicBezTo>
                    <a:pt x="5" y="9391"/>
                    <a:pt x="10" y="9991"/>
                    <a:pt x="20" y="10586"/>
                  </a:cubicBezTo>
                  <a:cubicBezTo>
                    <a:pt x="22" y="10642"/>
                    <a:pt x="66" y="10670"/>
                    <a:pt x="110" y="10670"/>
                  </a:cubicBezTo>
                  <a:cubicBezTo>
                    <a:pt x="155" y="10670"/>
                    <a:pt x="200" y="10642"/>
                    <a:pt x="205" y="10586"/>
                  </a:cubicBezTo>
                  <a:lnTo>
                    <a:pt x="205" y="10503"/>
                  </a:lnTo>
                  <a:cubicBezTo>
                    <a:pt x="1341" y="10503"/>
                    <a:pt x="2454" y="10527"/>
                    <a:pt x="3585" y="10630"/>
                  </a:cubicBezTo>
                  <a:cubicBezTo>
                    <a:pt x="3614" y="10630"/>
                    <a:pt x="3624" y="10581"/>
                    <a:pt x="3590" y="10576"/>
                  </a:cubicBezTo>
                  <a:cubicBezTo>
                    <a:pt x="2821" y="10462"/>
                    <a:pt x="2043" y="10403"/>
                    <a:pt x="1263" y="10403"/>
                  </a:cubicBezTo>
                  <a:cubicBezTo>
                    <a:pt x="910" y="10403"/>
                    <a:pt x="557" y="10415"/>
                    <a:pt x="205" y="10439"/>
                  </a:cubicBezTo>
                  <a:cubicBezTo>
                    <a:pt x="210" y="10318"/>
                    <a:pt x="215" y="10200"/>
                    <a:pt x="220" y="10079"/>
                  </a:cubicBezTo>
                  <a:cubicBezTo>
                    <a:pt x="343" y="10079"/>
                    <a:pt x="467" y="10081"/>
                    <a:pt x="590" y="10081"/>
                  </a:cubicBezTo>
                  <a:cubicBezTo>
                    <a:pt x="652" y="10081"/>
                    <a:pt x="714" y="10080"/>
                    <a:pt x="776" y="10079"/>
                  </a:cubicBezTo>
                  <a:cubicBezTo>
                    <a:pt x="824" y="10079"/>
                    <a:pt x="824" y="10010"/>
                    <a:pt x="776" y="10010"/>
                  </a:cubicBezTo>
                  <a:cubicBezTo>
                    <a:pt x="685" y="10005"/>
                    <a:pt x="593" y="10004"/>
                    <a:pt x="499" y="10004"/>
                  </a:cubicBezTo>
                  <a:cubicBezTo>
                    <a:pt x="406" y="10004"/>
                    <a:pt x="312" y="10005"/>
                    <a:pt x="220" y="10005"/>
                  </a:cubicBezTo>
                  <a:cubicBezTo>
                    <a:pt x="224" y="9888"/>
                    <a:pt x="229" y="9776"/>
                    <a:pt x="229" y="9659"/>
                  </a:cubicBezTo>
                  <a:cubicBezTo>
                    <a:pt x="265" y="9661"/>
                    <a:pt x="300" y="9663"/>
                    <a:pt x="335" y="9663"/>
                  </a:cubicBezTo>
                  <a:cubicBezTo>
                    <a:pt x="441" y="9663"/>
                    <a:pt x="546" y="9652"/>
                    <a:pt x="649" y="9630"/>
                  </a:cubicBezTo>
                  <a:cubicBezTo>
                    <a:pt x="685" y="9616"/>
                    <a:pt x="671" y="9565"/>
                    <a:pt x="638" y="9565"/>
                  </a:cubicBezTo>
                  <a:cubicBezTo>
                    <a:pt x="635" y="9565"/>
                    <a:pt x="632" y="9566"/>
                    <a:pt x="629" y="9566"/>
                  </a:cubicBezTo>
                  <a:cubicBezTo>
                    <a:pt x="533" y="9581"/>
                    <a:pt x="436" y="9590"/>
                    <a:pt x="340" y="9590"/>
                  </a:cubicBezTo>
                  <a:cubicBezTo>
                    <a:pt x="305" y="9590"/>
                    <a:pt x="269" y="9588"/>
                    <a:pt x="234" y="9586"/>
                  </a:cubicBezTo>
                  <a:cubicBezTo>
                    <a:pt x="234" y="9483"/>
                    <a:pt x="239" y="9376"/>
                    <a:pt x="244" y="9274"/>
                  </a:cubicBezTo>
                  <a:cubicBezTo>
                    <a:pt x="244" y="9274"/>
                    <a:pt x="246" y="9276"/>
                    <a:pt x="249" y="9276"/>
                  </a:cubicBezTo>
                  <a:cubicBezTo>
                    <a:pt x="250" y="9276"/>
                    <a:pt x="252" y="9275"/>
                    <a:pt x="254" y="9274"/>
                  </a:cubicBezTo>
                  <a:cubicBezTo>
                    <a:pt x="429" y="9259"/>
                    <a:pt x="610" y="9235"/>
                    <a:pt x="785" y="9201"/>
                  </a:cubicBezTo>
                  <a:cubicBezTo>
                    <a:pt x="824" y="9191"/>
                    <a:pt x="815" y="9137"/>
                    <a:pt x="781" y="9137"/>
                  </a:cubicBezTo>
                  <a:cubicBezTo>
                    <a:pt x="600" y="9147"/>
                    <a:pt x="420" y="9171"/>
                    <a:pt x="244" y="9205"/>
                  </a:cubicBezTo>
                  <a:cubicBezTo>
                    <a:pt x="249" y="9069"/>
                    <a:pt x="249" y="8937"/>
                    <a:pt x="254" y="8805"/>
                  </a:cubicBezTo>
                  <a:cubicBezTo>
                    <a:pt x="371" y="8801"/>
                    <a:pt x="488" y="8791"/>
                    <a:pt x="600" y="8781"/>
                  </a:cubicBezTo>
                  <a:cubicBezTo>
                    <a:pt x="649" y="8776"/>
                    <a:pt x="654" y="8703"/>
                    <a:pt x="600" y="8703"/>
                  </a:cubicBezTo>
                  <a:cubicBezTo>
                    <a:pt x="488" y="8708"/>
                    <a:pt x="371" y="8713"/>
                    <a:pt x="259" y="8723"/>
                  </a:cubicBezTo>
                  <a:cubicBezTo>
                    <a:pt x="263" y="8518"/>
                    <a:pt x="268" y="8318"/>
                    <a:pt x="273" y="8113"/>
                  </a:cubicBezTo>
                  <a:cubicBezTo>
                    <a:pt x="355" y="8113"/>
                    <a:pt x="436" y="8115"/>
                    <a:pt x="517" y="8115"/>
                  </a:cubicBezTo>
                  <a:cubicBezTo>
                    <a:pt x="558" y="8115"/>
                    <a:pt x="598" y="8114"/>
                    <a:pt x="639" y="8113"/>
                  </a:cubicBezTo>
                  <a:cubicBezTo>
                    <a:pt x="668" y="8103"/>
                    <a:pt x="668" y="8059"/>
                    <a:pt x="639" y="8049"/>
                  </a:cubicBezTo>
                  <a:cubicBezTo>
                    <a:pt x="578" y="8047"/>
                    <a:pt x="517" y="8046"/>
                    <a:pt x="456" y="8046"/>
                  </a:cubicBezTo>
                  <a:cubicBezTo>
                    <a:pt x="395" y="8046"/>
                    <a:pt x="334" y="8047"/>
                    <a:pt x="273" y="8049"/>
                  </a:cubicBezTo>
                  <a:cubicBezTo>
                    <a:pt x="278" y="7869"/>
                    <a:pt x="283" y="7684"/>
                    <a:pt x="288" y="7503"/>
                  </a:cubicBezTo>
                  <a:cubicBezTo>
                    <a:pt x="376" y="7494"/>
                    <a:pt x="466" y="7488"/>
                    <a:pt x="557" y="7488"/>
                  </a:cubicBezTo>
                  <a:cubicBezTo>
                    <a:pt x="607" y="7488"/>
                    <a:pt x="657" y="7490"/>
                    <a:pt x="707" y="7493"/>
                  </a:cubicBezTo>
                  <a:cubicBezTo>
                    <a:pt x="746" y="7493"/>
                    <a:pt x="761" y="7425"/>
                    <a:pt x="717" y="7420"/>
                  </a:cubicBezTo>
                  <a:cubicBezTo>
                    <a:pt x="650" y="7411"/>
                    <a:pt x="582" y="7406"/>
                    <a:pt x="515" y="7406"/>
                  </a:cubicBezTo>
                  <a:cubicBezTo>
                    <a:pt x="439" y="7406"/>
                    <a:pt x="363" y="7412"/>
                    <a:pt x="288" y="7425"/>
                  </a:cubicBezTo>
                  <a:lnTo>
                    <a:pt x="302" y="7040"/>
                  </a:lnTo>
                  <a:cubicBezTo>
                    <a:pt x="402" y="7066"/>
                    <a:pt x="505" y="7077"/>
                    <a:pt x="608" y="7077"/>
                  </a:cubicBezTo>
                  <a:cubicBezTo>
                    <a:pt x="641" y="7077"/>
                    <a:pt x="674" y="7076"/>
                    <a:pt x="707" y="7074"/>
                  </a:cubicBezTo>
                  <a:cubicBezTo>
                    <a:pt x="756" y="7069"/>
                    <a:pt x="761" y="6991"/>
                    <a:pt x="707" y="6991"/>
                  </a:cubicBezTo>
                  <a:cubicBezTo>
                    <a:pt x="683" y="6992"/>
                    <a:pt x="659" y="6992"/>
                    <a:pt x="635" y="6992"/>
                  </a:cubicBezTo>
                  <a:cubicBezTo>
                    <a:pt x="523" y="6992"/>
                    <a:pt x="411" y="6984"/>
                    <a:pt x="302" y="6971"/>
                  </a:cubicBezTo>
                  <a:cubicBezTo>
                    <a:pt x="307" y="6815"/>
                    <a:pt x="312" y="6664"/>
                    <a:pt x="317" y="6508"/>
                  </a:cubicBezTo>
                  <a:cubicBezTo>
                    <a:pt x="389" y="6508"/>
                    <a:pt x="460" y="6510"/>
                    <a:pt x="530" y="6510"/>
                  </a:cubicBezTo>
                  <a:cubicBezTo>
                    <a:pt x="565" y="6510"/>
                    <a:pt x="600" y="6510"/>
                    <a:pt x="634" y="6508"/>
                  </a:cubicBezTo>
                  <a:cubicBezTo>
                    <a:pt x="683" y="6503"/>
                    <a:pt x="683" y="6435"/>
                    <a:pt x="634" y="6430"/>
                  </a:cubicBezTo>
                  <a:cubicBezTo>
                    <a:pt x="600" y="6428"/>
                    <a:pt x="566" y="6428"/>
                    <a:pt x="532" y="6428"/>
                  </a:cubicBezTo>
                  <a:cubicBezTo>
                    <a:pt x="463" y="6428"/>
                    <a:pt x="394" y="6430"/>
                    <a:pt x="322" y="6430"/>
                  </a:cubicBezTo>
                  <a:cubicBezTo>
                    <a:pt x="332" y="6206"/>
                    <a:pt x="337" y="5981"/>
                    <a:pt x="346" y="5757"/>
                  </a:cubicBezTo>
                  <a:cubicBezTo>
                    <a:pt x="502" y="5752"/>
                    <a:pt x="659" y="5742"/>
                    <a:pt x="810" y="5728"/>
                  </a:cubicBezTo>
                  <a:cubicBezTo>
                    <a:pt x="862" y="5723"/>
                    <a:pt x="863" y="5649"/>
                    <a:pt x="815" y="5649"/>
                  </a:cubicBezTo>
                  <a:cubicBezTo>
                    <a:pt x="813" y="5649"/>
                    <a:pt x="811" y="5649"/>
                    <a:pt x="810" y="5650"/>
                  </a:cubicBezTo>
                  <a:cubicBezTo>
                    <a:pt x="659" y="5654"/>
                    <a:pt x="502" y="5664"/>
                    <a:pt x="351" y="5674"/>
                  </a:cubicBezTo>
                  <a:cubicBezTo>
                    <a:pt x="351" y="5567"/>
                    <a:pt x="356" y="5459"/>
                    <a:pt x="361" y="5357"/>
                  </a:cubicBezTo>
                  <a:cubicBezTo>
                    <a:pt x="361" y="5294"/>
                    <a:pt x="366" y="5235"/>
                    <a:pt x="371" y="5172"/>
                  </a:cubicBezTo>
                  <a:cubicBezTo>
                    <a:pt x="384" y="5172"/>
                    <a:pt x="396" y="5173"/>
                    <a:pt x="409" y="5173"/>
                  </a:cubicBezTo>
                  <a:cubicBezTo>
                    <a:pt x="500" y="5173"/>
                    <a:pt x="593" y="5158"/>
                    <a:pt x="678" y="5128"/>
                  </a:cubicBezTo>
                  <a:cubicBezTo>
                    <a:pt x="711" y="5114"/>
                    <a:pt x="712" y="5059"/>
                    <a:pt x="678" y="5059"/>
                  </a:cubicBezTo>
                  <a:cubicBezTo>
                    <a:pt x="676" y="5059"/>
                    <a:pt x="675" y="5059"/>
                    <a:pt x="673" y="5059"/>
                  </a:cubicBezTo>
                  <a:cubicBezTo>
                    <a:pt x="571" y="5074"/>
                    <a:pt x="473" y="5084"/>
                    <a:pt x="376" y="5084"/>
                  </a:cubicBezTo>
                  <a:cubicBezTo>
                    <a:pt x="381" y="4957"/>
                    <a:pt x="390" y="4825"/>
                    <a:pt x="395" y="4694"/>
                  </a:cubicBezTo>
                  <a:cubicBezTo>
                    <a:pt x="447" y="4697"/>
                    <a:pt x="499" y="4698"/>
                    <a:pt x="551" y="4698"/>
                  </a:cubicBezTo>
                  <a:cubicBezTo>
                    <a:pt x="655" y="4698"/>
                    <a:pt x="758" y="4692"/>
                    <a:pt x="859" y="4679"/>
                  </a:cubicBezTo>
                  <a:cubicBezTo>
                    <a:pt x="902" y="4669"/>
                    <a:pt x="902" y="4606"/>
                    <a:pt x="859" y="4591"/>
                  </a:cubicBezTo>
                  <a:cubicBezTo>
                    <a:pt x="761" y="4582"/>
                    <a:pt x="663" y="4576"/>
                    <a:pt x="564" y="4576"/>
                  </a:cubicBezTo>
                  <a:cubicBezTo>
                    <a:pt x="510" y="4576"/>
                    <a:pt x="455" y="4578"/>
                    <a:pt x="400" y="4581"/>
                  </a:cubicBezTo>
                  <a:cubicBezTo>
                    <a:pt x="429" y="4157"/>
                    <a:pt x="459" y="3733"/>
                    <a:pt x="483" y="3308"/>
                  </a:cubicBezTo>
                  <a:cubicBezTo>
                    <a:pt x="551" y="3308"/>
                    <a:pt x="618" y="3310"/>
                    <a:pt x="685" y="3310"/>
                  </a:cubicBezTo>
                  <a:cubicBezTo>
                    <a:pt x="751" y="3310"/>
                    <a:pt x="817" y="3308"/>
                    <a:pt x="883" y="3303"/>
                  </a:cubicBezTo>
                  <a:cubicBezTo>
                    <a:pt x="927" y="3303"/>
                    <a:pt x="927" y="3235"/>
                    <a:pt x="883" y="3235"/>
                  </a:cubicBezTo>
                  <a:cubicBezTo>
                    <a:pt x="751" y="3225"/>
                    <a:pt x="620" y="3225"/>
                    <a:pt x="493" y="3225"/>
                  </a:cubicBezTo>
                  <a:cubicBezTo>
                    <a:pt x="502" y="3069"/>
                    <a:pt x="512" y="2908"/>
                    <a:pt x="522" y="2752"/>
                  </a:cubicBezTo>
                  <a:lnTo>
                    <a:pt x="985" y="2752"/>
                  </a:lnTo>
                  <a:cubicBezTo>
                    <a:pt x="1044" y="2752"/>
                    <a:pt x="1044" y="2669"/>
                    <a:pt x="985" y="2669"/>
                  </a:cubicBezTo>
                  <a:cubicBezTo>
                    <a:pt x="910" y="2667"/>
                    <a:pt x="834" y="2666"/>
                    <a:pt x="758" y="2666"/>
                  </a:cubicBezTo>
                  <a:cubicBezTo>
                    <a:pt x="682" y="2666"/>
                    <a:pt x="605" y="2667"/>
                    <a:pt x="527" y="2669"/>
                  </a:cubicBezTo>
                  <a:cubicBezTo>
                    <a:pt x="542" y="2469"/>
                    <a:pt x="551" y="2269"/>
                    <a:pt x="561" y="2069"/>
                  </a:cubicBezTo>
                  <a:cubicBezTo>
                    <a:pt x="727" y="2089"/>
                    <a:pt x="893" y="2104"/>
                    <a:pt x="1054" y="2113"/>
                  </a:cubicBezTo>
                  <a:cubicBezTo>
                    <a:pt x="1102" y="2113"/>
                    <a:pt x="1102" y="2045"/>
                    <a:pt x="1054" y="2040"/>
                  </a:cubicBezTo>
                  <a:cubicBezTo>
                    <a:pt x="893" y="2026"/>
                    <a:pt x="727" y="2016"/>
                    <a:pt x="566" y="2006"/>
                  </a:cubicBezTo>
                  <a:cubicBezTo>
                    <a:pt x="576" y="1796"/>
                    <a:pt x="585" y="1587"/>
                    <a:pt x="590" y="1377"/>
                  </a:cubicBezTo>
                  <a:cubicBezTo>
                    <a:pt x="705" y="1384"/>
                    <a:pt x="819" y="1388"/>
                    <a:pt x="931" y="1388"/>
                  </a:cubicBezTo>
                  <a:cubicBezTo>
                    <a:pt x="972" y="1388"/>
                    <a:pt x="1013" y="1388"/>
                    <a:pt x="1054" y="1387"/>
                  </a:cubicBezTo>
                  <a:cubicBezTo>
                    <a:pt x="1112" y="1387"/>
                    <a:pt x="1112" y="1304"/>
                    <a:pt x="1054" y="1304"/>
                  </a:cubicBezTo>
                  <a:cubicBezTo>
                    <a:pt x="902" y="1294"/>
                    <a:pt x="751" y="1294"/>
                    <a:pt x="595" y="1294"/>
                  </a:cubicBezTo>
                  <a:cubicBezTo>
                    <a:pt x="605" y="1079"/>
                    <a:pt x="610" y="865"/>
                    <a:pt x="615" y="655"/>
                  </a:cubicBezTo>
                  <a:cubicBezTo>
                    <a:pt x="654" y="655"/>
                    <a:pt x="693" y="655"/>
                    <a:pt x="732" y="655"/>
                  </a:cubicBezTo>
                  <a:cubicBezTo>
                    <a:pt x="1401" y="655"/>
                    <a:pt x="2073" y="694"/>
                    <a:pt x="2736" y="777"/>
                  </a:cubicBezTo>
                  <a:cubicBezTo>
                    <a:pt x="2738" y="777"/>
                    <a:pt x="2739" y="777"/>
                    <a:pt x="2741" y="777"/>
                  </a:cubicBezTo>
                  <a:cubicBezTo>
                    <a:pt x="2796" y="777"/>
                    <a:pt x="2808" y="684"/>
                    <a:pt x="2751" y="674"/>
                  </a:cubicBezTo>
                  <a:cubicBezTo>
                    <a:pt x="2163" y="581"/>
                    <a:pt x="1572" y="532"/>
                    <a:pt x="977" y="532"/>
                  </a:cubicBezTo>
                  <a:cubicBezTo>
                    <a:pt x="856" y="532"/>
                    <a:pt x="736" y="534"/>
                    <a:pt x="615" y="538"/>
                  </a:cubicBezTo>
                  <a:cubicBezTo>
                    <a:pt x="615" y="426"/>
                    <a:pt x="620" y="318"/>
                    <a:pt x="620" y="206"/>
                  </a:cubicBezTo>
                  <a:cubicBezTo>
                    <a:pt x="624" y="211"/>
                    <a:pt x="629" y="211"/>
                    <a:pt x="639" y="211"/>
                  </a:cubicBezTo>
                  <a:cubicBezTo>
                    <a:pt x="2789" y="373"/>
                    <a:pt x="4958" y="446"/>
                    <a:pt x="7127" y="446"/>
                  </a:cubicBezTo>
                  <a:cubicBezTo>
                    <a:pt x="9332" y="446"/>
                    <a:pt x="11538" y="371"/>
                    <a:pt x="13726" y="235"/>
                  </a:cubicBezTo>
                  <a:cubicBezTo>
                    <a:pt x="13755" y="231"/>
                    <a:pt x="13780" y="221"/>
                    <a:pt x="13799" y="201"/>
                  </a:cubicBezTo>
                  <a:cubicBezTo>
                    <a:pt x="14121" y="1933"/>
                    <a:pt x="13965" y="3811"/>
                    <a:pt x="13980" y="5567"/>
                  </a:cubicBezTo>
                  <a:cubicBezTo>
                    <a:pt x="13999" y="7254"/>
                    <a:pt x="13999" y="8947"/>
                    <a:pt x="14082" y="10635"/>
                  </a:cubicBezTo>
                  <a:cubicBezTo>
                    <a:pt x="14058" y="10610"/>
                    <a:pt x="14028" y="10600"/>
                    <a:pt x="13999" y="10600"/>
                  </a:cubicBezTo>
                  <a:cubicBezTo>
                    <a:pt x="9404" y="10688"/>
                    <a:pt x="4805" y="10630"/>
                    <a:pt x="210" y="10703"/>
                  </a:cubicBezTo>
                  <a:cubicBezTo>
                    <a:pt x="122" y="10713"/>
                    <a:pt x="122" y="10835"/>
                    <a:pt x="210" y="10844"/>
                  </a:cubicBezTo>
                  <a:cubicBezTo>
                    <a:pt x="2114" y="10915"/>
                    <a:pt x="4022" y="10941"/>
                    <a:pt x="5931" y="10941"/>
                  </a:cubicBezTo>
                  <a:cubicBezTo>
                    <a:pt x="8622" y="10941"/>
                    <a:pt x="11314" y="10890"/>
                    <a:pt x="13999" y="10844"/>
                  </a:cubicBezTo>
                  <a:cubicBezTo>
                    <a:pt x="14067" y="10844"/>
                    <a:pt x="14121" y="10786"/>
                    <a:pt x="14116" y="10717"/>
                  </a:cubicBezTo>
                  <a:lnTo>
                    <a:pt x="14116" y="10717"/>
                  </a:lnTo>
                  <a:cubicBezTo>
                    <a:pt x="14127" y="10724"/>
                    <a:pt x="14138" y="10726"/>
                    <a:pt x="14149" y="10726"/>
                  </a:cubicBezTo>
                  <a:cubicBezTo>
                    <a:pt x="14181" y="10726"/>
                    <a:pt x="14209" y="10702"/>
                    <a:pt x="14209" y="10669"/>
                  </a:cubicBezTo>
                  <a:cubicBezTo>
                    <a:pt x="14262" y="8835"/>
                    <a:pt x="14209" y="6996"/>
                    <a:pt x="14189" y="5157"/>
                  </a:cubicBezTo>
                  <a:cubicBezTo>
                    <a:pt x="14180" y="3562"/>
                    <a:pt x="14423" y="1708"/>
                    <a:pt x="13970" y="157"/>
                  </a:cubicBezTo>
                  <a:cubicBezTo>
                    <a:pt x="13960" y="118"/>
                    <a:pt x="13926" y="95"/>
                    <a:pt x="13891" y="95"/>
                  </a:cubicBezTo>
                  <a:cubicBezTo>
                    <a:pt x="13873" y="95"/>
                    <a:pt x="13854" y="100"/>
                    <a:pt x="13838" y="113"/>
                  </a:cubicBezTo>
                  <a:cubicBezTo>
                    <a:pt x="13843" y="53"/>
                    <a:pt x="13794" y="1"/>
                    <a:pt x="137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2772;p56">
              <a:extLst>
                <a:ext uri="{FF2B5EF4-FFF2-40B4-BE49-F238E27FC236}">
                  <a16:creationId xmlns:a16="http://schemas.microsoft.com/office/drawing/2014/main" id="{8C160C46-FAE1-4A58-841C-A27B9C98270F}"/>
                </a:ext>
              </a:extLst>
            </p:cNvPr>
            <p:cNvSpPr/>
            <p:nvPr/>
          </p:nvSpPr>
          <p:spPr>
            <a:xfrm>
              <a:off x="3439362" y="3004913"/>
              <a:ext cx="21676" cy="236632"/>
            </a:xfrm>
            <a:custGeom>
              <a:avLst/>
              <a:gdLst/>
              <a:ahLst/>
              <a:cxnLst/>
              <a:rect l="l" t="t" r="r" b="b"/>
              <a:pathLst>
                <a:path w="843" h="9203" extrusionOk="0">
                  <a:moveTo>
                    <a:pt x="797" y="1"/>
                  </a:moveTo>
                  <a:cubicBezTo>
                    <a:pt x="773" y="1"/>
                    <a:pt x="750" y="15"/>
                    <a:pt x="750" y="45"/>
                  </a:cubicBezTo>
                  <a:cubicBezTo>
                    <a:pt x="682" y="957"/>
                    <a:pt x="623" y="1864"/>
                    <a:pt x="570" y="2781"/>
                  </a:cubicBezTo>
                  <a:cubicBezTo>
                    <a:pt x="490" y="2797"/>
                    <a:pt x="410" y="2805"/>
                    <a:pt x="330" y="2805"/>
                  </a:cubicBezTo>
                  <a:cubicBezTo>
                    <a:pt x="240" y="2805"/>
                    <a:pt x="151" y="2794"/>
                    <a:pt x="63" y="2771"/>
                  </a:cubicBezTo>
                  <a:cubicBezTo>
                    <a:pt x="61" y="2771"/>
                    <a:pt x="59" y="2771"/>
                    <a:pt x="57" y="2771"/>
                  </a:cubicBezTo>
                  <a:cubicBezTo>
                    <a:pt x="13" y="2771"/>
                    <a:pt x="1" y="2830"/>
                    <a:pt x="43" y="2844"/>
                  </a:cubicBezTo>
                  <a:cubicBezTo>
                    <a:pt x="130" y="2875"/>
                    <a:pt x="222" y="2889"/>
                    <a:pt x="314" y="2889"/>
                  </a:cubicBezTo>
                  <a:cubicBezTo>
                    <a:pt x="399" y="2889"/>
                    <a:pt x="483" y="2877"/>
                    <a:pt x="565" y="2854"/>
                  </a:cubicBezTo>
                  <a:lnTo>
                    <a:pt x="565" y="2854"/>
                  </a:lnTo>
                  <a:cubicBezTo>
                    <a:pt x="443" y="4947"/>
                    <a:pt x="360" y="7044"/>
                    <a:pt x="326" y="9136"/>
                  </a:cubicBezTo>
                  <a:cubicBezTo>
                    <a:pt x="326" y="9180"/>
                    <a:pt x="360" y="9202"/>
                    <a:pt x="394" y="9202"/>
                  </a:cubicBezTo>
                  <a:cubicBezTo>
                    <a:pt x="428" y="9202"/>
                    <a:pt x="462" y="9180"/>
                    <a:pt x="462" y="9136"/>
                  </a:cubicBezTo>
                  <a:cubicBezTo>
                    <a:pt x="638" y="6112"/>
                    <a:pt x="750" y="3074"/>
                    <a:pt x="843" y="45"/>
                  </a:cubicBezTo>
                  <a:cubicBezTo>
                    <a:pt x="843" y="15"/>
                    <a:pt x="820" y="1"/>
                    <a:pt x="7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2773;p56">
              <a:extLst>
                <a:ext uri="{FF2B5EF4-FFF2-40B4-BE49-F238E27FC236}">
                  <a16:creationId xmlns:a16="http://schemas.microsoft.com/office/drawing/2014/main" id="{F3C4F871-D93B-4DF8-B2D7-1887177FFDC6}"/>
                </a:ext>
              </a:extLst>
            </p:cNvPr>
            <p:cNvSpPr/>
            <p:nvPr/>
          </p:nvSpPr>
          <p:spPr>
            <a:xfrm>
              <a:off x="3449724" y="3000362"/>
              <a:ext cx="320866" cy="243780"/>
            </a:xfrm>
            <a:custGeom>
              <a:avLst/>
              <a:gdLst/>
              <a:ahLst/>
              <a:cxnLst/>
              <a:rect l="l" t="t" r="r" b="b"/>
              <a:pathLst>
                <a:path w="12479" h="9481" extrusionOk="0">
                  <a:moveTo>
                    <a:pt x="10851" y="8352"/>
                  </a:moveTo>
                  <a:cubicBezTo>
                    <a:pt x="10965" y="8352"/>
                    <a:pt x="11073" y="8361"/>
                    <a:pt x="11166" y="8387"/>
                  </a:cubicBezTo>
                  <a:cubicBezTo>
                    <a:pt x="11454" y="8470"/>
                    <a:pt x="11366" y="8860"/>
                    <a:pt x="11366" y="9152"/>
                  </a:cubicBezTo>
                  <a:lnTo>
                    <a:pt x="8956" y="9172"/>
                  </a:lnTo>
                  <a:cubicBezTo>
                    <a:pt x="8956" y="8928"/>
                    <a:pt x="8883" y="8509"/>
                    <a:pt x="9098" y="8382"/>
                  </a:cubicBezTo>
                  <a:cubicBezTo>
                    <a:pt x="9123" y="8367"/>
                    <a:pt x="9185" y="8362"/>
                    <a:pt x="9260" y="8362"/>
                  </a:cubicBezTo>
                  <a:cubicBezTo>
                    <a:pt x="9413" y="8362"/>
                    <a:pt x="9622" y="8383"/>
                    <a:pt x="9688" y="8387"/>
                  </a:cubicBezTo>
                  <a:lnTo>
                    <a:pt x="10181" y="8387"/>
                  </a:lnTo>
                  <a:cubicBezTo>
                    <a:pt x="10373" y="8387"/>
                    <a:pt x="10623" y="8352"/>
                    <a:pt x="10851" y="8352"/>
                  </a:cubicBezTo>
                  <a:close/>
                  <a:moveTo>
                    <a:pt x="12021" y="1"/>
                  </a:moveTo>
                  <a:cubicBezTo>
                    <a:pt x="12005" y="1"/>
                    <a:pt x="11988" y="7"/>
                    <a:pt x="11976" y="22"/>
                  </a:cubicBezTo>
                  <a:lnTo>
                    <a:pt x="11961" y="22"/>
                  </a:lnTo>
                  <a:cubicBezTo>
                    <a:pt x="10054" y="192"/>
                    <a:pt x="8142" y="304"/>
                    <a:pt x="6230" y="329"/>
                  </a:cubicBezTo>
                  <a:cubicBezTo>
                    <a:pt x="6161" y="330"/>
                    <a:pt x="6093" y="330"/>
                    <a:pt x="6024" y="330"/>
                  </a:cubicBezTo>
                  <a:cubicBezTo>
                    <a:pt x="4512" y="330"/>
                    <a:pt x="2978" y="166"/>
                    <a:pt x="1464" y="166"/>
                  </a:cubicBezTo>
                  <a:cubicBezTo>
                    <a:pt x="1140" y="166"/>
                    <a:pt x="816" y="174"/>
                    <a:pt x="494" y="192"/>
                  </a:cubicBezTo>
                  <a:cubicBezTo>
                    <a:pt x="459" y="192"/>
                    <a:pt x="445" y="246"/>
                    <a:pt x="484" y="251"/>
                  </a:cubicBezTo>
                  <a:cubicBezTo>
                    <a:pt x="1563" y="467"/>
                    <a:pt x="2711" y="512"/>
                    <a:pt x="3850" y="512"/>
                  </a:cubicBezTo>
                  <a:cubicBezTo>
                    <a:pt x="4585" y="512"/>
                    <a:pt x="5317" y="494"/>
                    <a:pt x="6025" y="490"/>
                  </a:cubicBezTo>
                  <a:cubicBezTo>
                    <a:pt x="8005" y="480"/>
                    <a:pt x="9986" y="382"/>
                    <a:pt x="11961" y="202"/>
                  </a:cubicBezTo>
                  <a:cubicBezTo>
                    <a:pt x="11966" y="202"/>
                    <a:pt x="11971" y="197"/>
                    <a:pt x="11976" y="197"/>
                  </a:cubicBezTo>
                  <a:cubicBezTo>
                    <a:pt x="12132" y="3187"/>
                    <a:pt x="12278" y="6153"/>
                    <a:pt x="12185" y="9148"/>
                  </a:cubicBezTo>
                  <a:lnTo>
                    <a:pt x="11542" y="9152"/>
                  </a:lnTo>
                  <a:cubicBezTo>
                    <a:pt x="11576" y="8884"/>
                    <a:pt x="11664" y="8421"/>
                    <a:pt x="11459" y="8245"/>
                  </a:cubicBezTo>
                  <a:cubicBezTo>
                    <a:pt x="11408" y="8201"/>
                    <a:pt x="11327" y="8197"/>
                    <a:pt x="11254" y="8197"/>
                  </a:cubicBezTo>
                  <a:cubicBezTo>
                    <a:pt x="11237" y="8197"/>
                    <a:pt x="11221" y="8197"/>
                    <a:pt x="11206" y="8197"/>
                  </a:cubicBezTo>
                  <a:cubicBezTo>
                    <a:pt x="11192" y="8197"/>
                    <a:pt x="11178" y="8197"/>
                    <a:pt x="11166" y="8196"/>
                  </a:cubicBezTo>
                  <a:cubicBezTo>
                    <a:pt x="11057" y="8193"/>
                    <a:pt x="10948" y="8192"/>
                    <a:pt x="10838" y="8192"/>
                  </a:cubicBezTo>
                  <a:cubicBezTo>
                    <a:pt x="10619" y="8192"/>
                    <a:pt x="10399" y="8196"/>
                    <a:pt x="10181" y="8196"/>
                  </a:cubicBezTo>
                  <a:cubicBezTo>
                    <a:pt x="9883" y="8196"/>
                    <a:pt x="9591" y="8196"/>
                    <a:pt x="9293" y="8201"/>
                  </a:cubicBezTo>
                  <a:cubicBezTo>
                    <a:pt x="9262" y="8201"/>
                    <a:pt x="9200" y="8196"/>
                    <a:pt x="9133" y="8196"/>
                  </a:cubicBezTo>
                  <a:cubicBezTo>
                    <a:pt x="9045" y="8196"/>
                    <a:pt x="8947" y="8206"/>
                    <a:pt x="8903" y="8250"/>
                  </a:cubicBezTo>
                  <a:cubicBezTo>
                    <a:pt x="8703" y="8445"/>
                    <a:pt x="8820" y="8909"/>
                    <a:pt x="8849" y="9172"/>
                  </a:cubicBezTo>
                  <a:cubicBezTo>
                    <a:pt x="5918" y="9196"/>
                    <a:pt x="2986" y="9240"/>
                    <a:pt x="59" y="9357"/>
                  </a:cubicBezTo>
                  <a:cubicBezTo>
                    <a:pt x="1" y="9372"/>
                    <a:pt x="1" y="9455"/>
                    <a:pt x="59" y="9474"/>
                  </a:cubicBezTo>
                  <a:cubicBezTo>
                    <a:pt x="587" y="9479"/>
                    <a:pt x="1115" y="9481"/>
                    <a:pt x="1643" y="9481"/>
                  </a:cubicBezTo>
                  <a:cubicBezTo>
                    <a:pt x="5167" y="9481"/>
                    <a:pt x="8698" y="9390"/>
                    <a:pt x="12215" y="9313"/>
                  </a:cubicBezTo>
                  <a:cubicBezTo>
                    <a:pt x="12224" y="9309"/>
                    <a:pt x="12229" y="9309"/>
                    <a:pt x="12239" y="9309"/>
                  </a:cubicBezTo>
                  <a:cubicBezTo>
                    <a:pt x="12247" y="9311"/>
                    <a:pt x="12255" y="9312"/>
                    <a:pt x="12262" y="9312"/>
                  </a:cubicBezTo>
                  <a:cubicBezTo>
                    <a:pt x="12305" y="9312"/>
                    <a:pt x="12346" y="9280"/>
                    <a:pt x="12346" y="9231"/>
                  </a:cubicBezTo>
                  <a:cubicBezTo>
                    <a:pt x="12478" y="6187"/>
                    <a:pt x="12473" y="3075"/>
                    <a:pt x="12078" y="51"/>
                  </a:cubicBezTo>
                  <a:cubicBezTo>
                    <a:pt x="12075" y="20"/>
                    <a:pt x="12049" y="1"/>
                    <a:pt x="120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2774;p56">
              <a:extLst>
                <a:ext uri="{FF2B5EF4-FFF2-40B4-BE49-F238E27FC236}">
                  <a16:creationId xmlns:a16="http://schemas.microsoft.com/office/drawing/2014/main" id="{586EE064-8E3B-43F1-A100-77B09B193ECA}"/>
                </a:ext>
              </a:extLst>
            </p:cNvPr>
            <p:cNvSpPr/>
            <p:nvPr/>
          </p:nvSpPr>
          <p:spPr>
            <a:xfrm>
              <a:off x="3506806" y="3085265"/>
              <a:ext cx="10156" cy="45151"/>
            </a:xfrm>
            <a:custGeom>
              <a:avLst/>
              <a:gdLst/>
              <a:ahLst/>
              <a:cxnLst/>
              <a:rect l="l" t="t" r="r" b="b"/>
              <a:pathLst>
                <a:path w="395" h="1756" extrusionOk="0">
                  <a:moveTo>
                    <a:pt x="314" y="0"/>
                  </a:moveTo>
                  <a:cubicBezTo>
                    <a:pt x="289" y="0"/>
                    <a:pt x="266" y="14"/>
                    <a:pt x="259" y="46"/>
                  </a:cubicBezTo>
                  <a:cubicBezTo>
                    <a:pt x="137" y="534"/>
                    <a:pt x="0" y="1222"/>
                    <a:pt x="186" y="1704"/>
                  </a:cubicBezTo>
                  <a:cubicBezTo>
                    <a:pt x="197" y="1739"/>
                    <a:pt x="226" y="1756"/>
                    <a:pt x="256" y="1756"/>
                  </a:cubicBezTo>
                  <a:cubicBezTo>
                    <a:pt x="292" y="1756"/>
                    <a:pt x="329" y="1731"/>
                    <a:pt x="332" y="1685"/>
                  </a:cubicBezTo>
                  <a:cubicBezTo>
                    <a:pt x="361" y="1436"/>
                    <a:pt x="308" y="1178"/>
                    <a:pt x="308" y="929"/>
                  </a:cubicBezTo>
                  <a:cubicBezTo>
                    <a:pt x="312" y="646"/>
                    <a:pt x="337" y="363"/>
                    <a:pt x="386" y="85"/>
                  </a:cubicBezTo>
                  <a:cubicBezTo>
                    <a:pt x="395" y="34"/>
                    <a:pt x="352" y="0"/>
                    <a:pt x="3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2775;p56">
              <a:extLst>
                <a:ext uri="{FF2B5EF4-FFF2-40B4-BE49-F238E27FC236}">
                  <a16:creationId xmlns:a16="http://schemas.microsoft.com/office/drawing/2014/main" id="{30CD5F2E-BA79-44AE-A63D-390C63265D2F}"/>
                </a:ext>
              </a:extLst>
            </p:cNvPr>
            <p:cNvSpPr/>
            <p:nvPr/>
          </p:nvSpPr>
          <p:spPr>
            <a:xfrm>
              <a:off x="3536272" y="3098121"/>
              <a:ext cx="29595" cy="29184"/>
            </a:xfrm>
            <a:custGeom>
              <a:avLst/>
              <a:gdLst/>
              <a:ahLst/>
              <a:cxnLst/>
              <a:rect l="l" t="t" r="r" b="b"/>
              <a:pathLst>
                <a:path w="1151" h="1135" extrusionOk="0">
                  <a:moveTo>
                    <a:pt x="752" y="0"/>
                  </a:moveTo>
                  <a:cubicBezTo>
                    <a:pt x="730" y="0"/>
                    <a:pt x="709" y="10"/>
                    <a:pt x="698" y="34"/>
                  </a:cubicBezTo>
                  <a:cubicBezTo>
                    <a:pt x="654" y="141"/>
                    <a:pt x="620" y="248"/>
                    <a:pt x="596" y="366"/>
                  </a:cubicBezTo>
                  <a:cubicBezTo>
                    <a:pt x="430" y="351"/>
                    <a:pt x="259" y="341"/>
                    <a:pt x="93" y="327"/>
                  </a:cubicBezTo>
                  <a:cubicBezTo>
                    <a:pt x="90" y="326"/>
                    <a:pt x="87" y="326"/>
                    <a:pt x="85" y="326"/>
                  </a:cubicBezTo>
                  <a:cubicBezTo>
                    <a:pt x="1" y="326"/>
                    <a:pt x="4" y="464"/>
                    <a:pt x="93" y="478"/>
                  </a:cubicBezTo>
                  <a:cubicBezTo>
                    <a:pt x="249" y="497"/>
                    <a:pt x="401" y="522"/>
                    <a:pt x="557" y="546"/>
                  </a:cubicBezTo>
                  <a:cubicBezTo>
                    <a:pt x="522" y="726"/>
                    <a:pt x="493" y="912"/>
                    <a:pt x="469" y="1078"/>
                  </a:cubicBezTo>
                  <a:cubicBezTo>
                    <a:pt x="469" y="1113"/>
                    <a:pt x="498" y="1135"/>
                    <a:pt x="528" y="1135"/>
                  </a:cubicBezTo>
                  <a:cubicBezTo>
                    <a:pt x="548" y="1135"/>
                    <a:pt x="568" y="1126"/>
                    <a:pt x="581" y="1107"/>
                  </a:cubicBezTo>
                  <a:cubicBezTo>
                    <a:pt x="630" y="936"/>
                    <a:pt x="688" y="751"/>
                    <a:pt x="737" y="566"/>
                  </a:cubicBezTo>
                  <a:cubicBezTo>
                    <a:pt x="835" y="580"/>
                    <a:pt x="932" y="590"/>
                    <a:pt x="1030" y="590"/>
                  </a:cubicBezTo>
                  <a:cubicBezTo>
                    <a:pt x="1031" y="590"/>
                    <a:pt x="1033" y="590"/>
                    <a:pt x="1034" y="590"/>
                  </a:cubicBezTo>
                  <a:cubicBezTo>
                    <a:pt x="1128" y="590"/>
                    <a:pt x="1150" y="438"/>
                    <a:pt x="1054" y="419"/>
                  </a:cubicBezTo>
                  <a:cubicBezTo>
                    <a:pt x="966" y="405"/>
                    <a:pt x="874" y="390"/>
                    <a:pt x="781" y="380"/>
                  </a:cubicBezTo>
                  <a:cubicBezTo>
                    <a:pt x="805" y="278"/>
                    <a:pt x="820" y="175"/>
                    <a:pt x="825" y="68"/>
                  </a:cubicBezTo>
                  <a:cubicBezTo>
                    <a:pt x="828" y="28"/>
                    <a:pt x="789" y="0"/>
                    <a:pt x="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2776;p56">
              <a:extLst>
                <a:ext uri="{FF2B5EF4-FFF2-40B4-BE49-F238E27FC236}">
                  <a16:creationId xmlns:a16="http://schemas.microsoft.com/office/drawing/2014/main" id="{73DB1BA9-8D58-4D69-810F-213C5A0E8305}"/>
                </a:ext>
              </a:extLst>
            </p:cNvPr>
            <p:cNvSpPr/>
            <p:nvPr/>
          </p:nvSpPr>
          <p:spPr>
            <a:xfrm>
              <a:off x="3588186" y="3076368"/>
              <a:ext cx="10465" cy="52274"/>
            </a:xfrm>
            <a:custGeom>
              <a:avLst/>
              <a:gdLst/>
              <a:ahLst/>
              <a:cxnLst/>
              <a:rect l="l" t="t" r="r" b="b"/>
              <a:pathLst>
                <a:path w="407" h="2033" extrusionOk="0">
                  <a:moveTo>
                    <a:pt x="210" y="1"/>
                  </a:moveTo>
                  <a:cubicBezTo>
                    <a:pt x="180" y="1"/>
                    <a:pt x="152" y="16"/>
                    <a:pt x="147" y="51"/>
                  </a:cubicBezTo>
                  <a:cubicBezTo>
                    <a:pt x="55" y="651"/>
                    <a:pt x="1" y="1402"/>
                    <a:pt x="235" y="1972"/>
                  </a:cubicBezTo>
                  <a:cubicBezTo>
                    <a:pt x="251" y="2012"/>
                    <a:pt x="291" y="2032"/>
                    <a:pt x="328" y="2032"/>
                  </a:cubicBezTo>
                  <a:cubicBezTo>
                    <a:pt x="369" y="2032"/>
                    <a:pt x="406" y="2007"/>
                    <a:pt x="401" y="1953"/>
                  </a:cubicBezTo>
                  <a:cubicBezTo>
                    <a:pt x="381" y="1636"/>
                    <a:pt x="294" y="1333"/>
                    <a:pt x="274" y="1016"/>
                  </a:cubicBezTo>
                  <a:cubicBezTo>
                    <a:pt x="255" y="699"/>
                    <a:pt x="255" y="382"/>
                    <a:pt x="284" y="70"/>
                  </a:cubicBezTo>
                  <a:cubicBezTo>
                    <a:pt x="289" y="26"/>
                    <a:pt x="249" y="1"/>
                    <a:pt x="2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2777;p56">
              <a:extLst>
                <a:ext uri="{FF2B5EF4-FFF2-40B4-BE49-F238E27FC236}">
                  <a16:creationId xmlns:a16="http://schemas.microsoft.com/office/drawing/2014/main" id="{40B02898-146E-471B-B146-91A70526424F}"/>
                </a:ext>
              </a:extLst>
            </p:cNvPr>
            <p:cNvSpPr/>
            <p:nvPr/>
          </p:nvSpPr>
          <p:spPr>
            <a:xfrm>
              <a:off x="3612715" y="3106940"/>
              <a:ext cx="24658" cy="6762"/>
            </a:xfrm>
            <a:custGeom>
              <a:avLst/>
              <a:gdLst/>
              <a:ahLst/>
              <a:cxnLst/>
              <a:rect l="l" t="t" r="r" b="b"/>
              <a:pathLst>
                <a:path w="959" h="263" extrusionOk="0">
                  <a:moveTo>
                    <a:pt x="94" y="0"/>
                  </a:moveTo>
                  <a:cubicBezTo>
                    <a:pt x="22" y="0"/>
                    <a:pt x="0" y="113"/>
                    <a:pt x="76" y="140"/>
                  </a:cubicBezTo>
                  <a:cubicBezTo>
                    <a:pt x="235" y="195"/>
                    <a:pt x="458" y="262"/>
                    <a:pt x="655" y="262"/>
                  </a:cubicBezTo>
                  <a:cubicBezTo>
                    <a:pt x="737" y="262"/>
                    <a:pt x="814" y="251"/>
                    <a:pt x="881" y="223"/>
                  </a:cubicBezTo>
                  <a:cubicBezTo>
                    <a:pt x="939" y="198"/>
                    <a:pt x="959" y="96"/>
                    <a:pt x="881" y="81"/>
                  </a:cubicBezTo>
                  <a:cubicBezTo>
                    <a:pt x="846" y="75"/>
                    <a:pt x="812" y="73"/>
                    <a:pt x="778" y="73"/>
                  </a:cubicBezTo>
                  <a:cubicBezTo>
                    <a:pt x="706" y="73"/>
                    <a:pt x="634" y="82"/>
                    <a:pt x="563" y="82"/>
                  </a:cubicBezTo>
                  <a:cubicBezTo>
                    <a:pt x="552" y="82"/>
                    <a:pt x="541" y="82"/>
                    <a:pt x="530" y="81"/>
                  </a:cubicBezTo>
                  <a:cubicBezTo>
                    <a:pt x="388" y="71"/>
                    <a:pt x="252" y="47"/>
                    <a:pt x="115" y="3"/>
                  </a:cubicBezTo>
                  <a:cubicBezTo>
                    <a:pt x="108" y="1"/>
                    <a:pt x="101" y="0"/>
                    <a:pt x="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2778;p56">
              <a:extLst>
                <a:ext uri="{FF2B5EF4-FFF2-40B4-BE49-F238E27FC236}">
                  <a16:creationId xmlns:a16="http://schemas.microsoft.com/office/drawing/2014/main" id="{E3538161-72D5-42F2-93AB-1C3F33CE3A45}"/>
                </a:ext>
              </a:extLst>
            </p:cNvPr>
            <p:cNvSpPr/>
            <p:nvPr/>
          </p:nvSpPr>
          <p:spPr>
            <a:xfrm>
              <a:off x="3610838" y="3093698"/>
              <a:ext cx="33452" cy="7199"/>
            </a:xfrm>
            <a:custGeom>
              <a:avLst/>
              <a:gdLst/>
              <a:ahLst/>
              <a:cxnLst/>
              <a:rect l="l" t="t" r="r" b="b"/>
              <a:pathLst>
                <a:path w="1301" h="280" extrusionOk="0">
                  <a:moveTo>
                    <a:pt x="78" y="0"/>
                  </a:moveTo>
                  <a:cubicBezTo>
                    <a:pt x="16" y="0"/>
                    <a:pt x="1" y="114"/>
                    <a:pt x="71" y="123"/>
                  </a:cubicBezTo>
                  <a:cubicBezTo>
                    <a:pt x="437" y="181"/>
                    <a:pt x="822" y="279"/>
                    <a:pt x="1193" y="279"/>
                  </a:cubicBezTo>
                  <a:cubicBezTo>
                    <a:pt x="1281" y="279"/>
                    <a:pt x="1300" y="157"/>
                    <a:pt x="1217" y="133"/>
                  </a:cubicBezTo>
                  <a:cubicBezTo>
                    <a:pt x="856" y="40"/>
                    <a:pt x="456" y="40"/>
                    <a:pt x="86" y="1"/>
                  </a:cubicBezTo>
                  <a:cubicBezTo>
                    <a:pt x="83" y="1"/>
                    <a:pt x="81" y="0"/>
                    <a:pt x="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2779;p56">
              <a:extLst>
                <a:ext uri="{FF2B5EF4-FFF2-40B4-BE49-F238E27FC236}">
                  <a16:creationId xmlns:a16="http://schemas.microsoft.com/office/drawing/2014/main" id="{D399D369-EAF0-48B3-B5DE-AB8A19BFA8F4}"/>
                </a:ext>
              </a:extLst>
            </p:cNvPr>
            <p:cNvSpPr/>
            <p:nvPr/>
          </p:nvSpPr>
          <p:spPr>
            <a:xfrm>
              <a:off x="3655295" y="3082308"/>
              <a:ext cx="42246" cy="48442"/>
            </a:xfrm>
            <a:custGeom>
              <a:avLst/>
              <a:gdLst/>
              <a:ahLst/>
              <a:cxnLst/>
              <a:rect l="l" t="t" r="r" b="b"/>
              <a:pathLst>
                <a:path w="1643" h="1884" extrusionOk="0">
                  <a:moveTo>
                    <a:pt x="348" y="1"/>
                  </a:moveTo>
                  <a:cubicBezTo>
                    <a:pt x="240" y="1"/>
                    <a:pt x="133" y="45"/>
                    <a:pt x="49" y="151"/>
                  </a:cubicBezTo>
                  <a:cubicBezTo>
                    <a:pt x="1" y="207"/>
                    <a:pt x="49" y="283"/>
                    <a:pt x="105" y="283"/>
                  </a:cubicBezTo>
                  <a:cubicBezTo>
                    <a:pt x="122" y="283"/>
                    <a:pt x="140" y="276"/>
                    <a:pt x="157" y="259"/>
                  </a:cubicBezTo>
                  <a:cubicBezTo>
                    <a:pt x="220" y="186"/>
                    <a:pt x="284" y="156"/>
                    <a:pt x="344" y="156"/>
                  </a:cubicBezTo>
                  <a:cubicBezTo>
                    <a:pt x="518" y="156"/>
                    <a:pt x="664" y="401"/>
                    <a:pt x="679" y="571"/>
                  </a:cubicBezTo>
                  <a:cubicBezTo>
                    <a:pt x="683" y="693"/>
                    <a:pt x="674" y="815"/>
                    <a:pt x="649" y="937"/>
                  </a:cubicBezTo>
                  <a:cubicBezTo>
                    <a:pt x="600" y="1205"/>
                    <a:pt x="518" y="1468"/>
                    <a:pt x="396" y="1722"/>
                  </a:cubicBezTo>
                  <a:cubicBezTo>
                    <a:pt x="367" y="1784"/>
                    <a:pt x="399" y="1883"/>
                    <a:pt x="482" y="1883"/>
                  </a:cubicBezTo>
                  <a:cubicBezTo>
                    <a:pt x="484" y="1883"/>
                    <a:pt x="486" y="1883"/>
                    <a:pt x="488" y="1883"/>
                  </a:cubicBezTo>
                  <a:cubicBezTo>
                    <a:pt x="835" y="1844"/>
                    <a:pt x="1191" y="1824"/>
                    <a:pt x="1532" y="1756"/>
                  </a:cubicBezTo>
                  <a:cubicBezTo>
                    <a:pt x="1643" y="1732"/>
                    <a:pt x="1616" y="1561"/>
                    <a:pt x="1512" y="1561"/>
                  </a:cubicBezTo>
                  <a:cubicBezTo>
                    <a:pt x="1511" y="1561"/>
                    <a:pt x="1509" y="1561"/>
                    <a:pt x="1508" y="1561"/>
                  </a:cubicBezTo>
                  <a:cubicBezTo>
                    <a:pt x="1225" y="1571"/>
                    <a:pt x="942" y="1600"/>
                    <a:pt x="659" y="1644"/>
                  </a:cubicBezTo>
                  <a:cubicBezTo>
                    <a:pt x="825" y="1244"/>
                    <a:pt x="971" y="737"/>
                    <a:pt x="820" y="342"/>
                  </a:cubicBezTo>
                  <a:cubicBezTo>
                    <a:pt x="745" y="147"/>
                    <a:pt x="544" y="1"/>
                    <a:pt x="3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2820;p56">
            <a:extLst>
              <a:ext uri="{FF2B5EF4-FFF2-40B4-BE49-F238E27FC236}">
                <a16:creationId xmlns:a16="http://schemas.microsoft.com/office/drawing/2014/main" id="{98DA99E8-A611-48E5-9D43-5E2AB048FD8C}"/>
              </a:ext>
            </a:extLst>
          </p:cNvPr>
          <p:cNvGrpSpPr/>
          <p:nvPr/>
        </p:nvGrpSpPr>
        <p:grpSpPr>
          <a:xfrm>
            <a:off x="8293374" y="74355"/>
            <a:ext cx="516900" cy="1465504"/>
            <a:chOff x="925193" y="2372771"/>
            <a:chExt cx="223287" cy="296979"/>
          </a:xfrm>
        </p:grpSpPr>
        <p:sp>
          <p:nvSpPr>
            <p:cNvPr id="45" name="Google Shape;2821;p56">
              <a:extLst>
                <a:ext uri="{FF2B5EF4-FFF2-40B4-BE49-F238E27FC236}">
                  <a16:creationId xmlns:a16="http://schemas.microsoft.com/office/drawing/2014/main" id="{D9F565A7-482D-43AD-86B4-81EBC9F46ECC}"/>
                </a:ext>
              </a:extLst>
            </p:cNvPr>
            <p:cNvSpPr/>
            <p:nvPr/>
          </p:nvSpPr>
          <p:spPr>
            <a:xfrm>
              <a:off x="925193" y="2372771"/>
              <a:ext cx="223287" cy="296979"/>
            </a:xfrm>
            <a:custGeom>
              <a:avLst/>
              <a:gdLst/>
              <a:ahLst/>
              <a:cxnLst/>
              <a:rect l="l" t="t" r="r" b="b"/>
              <a:pathLst>
                <a:path w="8684" h="11550" extrusionOk="0">
                  <a:moveTo>
                    <a:pt x="2732" y="451"/>
                  </a:moveTo>
                  <a:cubicBezTo>
                    <a:pt x="2762" y="646"/>
                    <a:pt x="2776" y="846"/>
                    <a:pt x="2781" y="1046"/>
                  </a:cubicBezTo>
                  <a:cubicBezTo>
                    <a:pt x="2254" y="1353"/>
                    <a:pt x="1732" y="1656"/>
                    <a:pt x="1201" y="1944"/>
                  </a:cubicBezTo>
                  <a:cubicBezTo>
                    <a:pt x="1196" y="1948"/>
                    <a:pt x="1191" y="1953"/>
                    <a:pt x="1191" y="1958"/>
                  </a:cubicBezTo>
                  <a:cubicBezTo>
                    <a:pt x="1030" y="1748"/>
                    <a:pt x="937" y="1495"/>
                    <a:pt x="928" y="1231"/>
                  </a:cubicBezTo>
                  <a:cubicBezTo>
                    <a:pt x="931" y="1231"/>
                    <a:pt x="934" y="1234"/>
                    <a:pt x="937" y="1234"/>
                  </a:cubicBezTo>
                  <a:cubicBezTo>
                    <a:pt x="939" y="1234"/>
                    <a:pt x="941" y="1233"/>
                    <a:pt x="942" y="1231"/>
                  </a:cubicBezTo>
                  <a:cubicBezTo>
                    <a:pt x="1547" y="988"/>
                    <a:pt x="2142" y="724"/>
                    <a:pt x="2732" y="451"/>
                  </a:cubicBezTo>
                  <a:close/>
                  <a:moveTo>
                    <a:pt x="2781" y="1173"/>
                  </a:moveTo>
                  <a:cubicBezTo>
                    <a:pt x="2781" y="1349"/>
                    <a:pt x="2766" y="1519"/>
                    <a:pt x="2742" y="1695"/>
                  </a:cubicBezTo>
                  <a:cubicBezTo>
                    <a:pt x="2727" y="1787"/>
                    <a:pt x="2708" y="1880"/>
                    <a:pt x="2684" y="1973"/>
                  </a:cubicBezTo>
                  <a:cubicBezTo>
                    <a:pt x="2532" y="2022"/>
                    <a:pt x="2396" y="2119"/>
                    <a:pt x="2259" y="2192"/>
                  </a:cubicBezTo>
                  <a:cubicBezTo>
                    <a:pt x="2074" y="2280"/>
                    <a:pt x="1889" y="2363"/>
                    <a:pt x="1698" y="2441"/>
                  </a:cubicBezTo>
                  <a:lnTo>
                    <a:pt x="1698" y="2436"/>
                  </a:lnTo>
                  <a:cubicBezTo>
                    <a:pt x="1518" y="2309"/>
                    <a:pt x="1357" y="2158"/>
                    <a:pt x="1215" y="1983"/>
                  </a:cubicBezTo>
                  <a:lnTo>
                    <a:pt x="1225" y="1983"/>
                  </a:lnTo>
                  <a:cubicBezTo>
                    <a:pt x="1762" y="1753"/>
                    <a:pt x="2284" y="1485"/>
                    <a:pt x="2781" y="1173"/>
                  </a:cubicBezTo>
                  <a:close/>
                  <a:moveTo>
                    <a:pt x="2649" y="2085"/>
                  </a:moveTo>
                  <a:lnTo>
                    <a:pt x="2649" y="2085"/>
                  </a:lnTo>
                  <a:cubicBezTo>
                    <a:pt x="2576" y="2348"/>
                    <a:pt x="2484" y="2607"/>
                    <a:pt x="2420" y="2875"/>
                  </a:cubicBezTo>
                  <a:cubicBezTo>
                    <a:pt x="2191" y="2763"/>
                    <a:pt x="1971" y="2631"/>
                    <a:pt x="1762" y="2485"/>
                  </a:cubicBezTo>
                  <a:cubicBezTo>
                    <a:pt x="2049" y="2387"/>
                    <a:pt x="2401" y="2275"/>
                    <a:pt x="2649" y="2085"/>
                  </a:cubicBezTo>
                  <a:close/>
                  <a:moveTo>
                    <a:pt x="3129" y="137"/>
                  </a:moveTo>
                  <a:cubicBezTo>
                    <a:pt x="3184" y="137"/>
                    <a:pt x="3239" y="155"/>
                    <a:pt x="3293" y="178"/>
                  </a:cubicBezTo>
                  <a:cubicBezTo>
                    <a:pt x="3537" y="1153"/>
                    <a:pt x="3245" y="2183"/>
                    <a:pt x="2888" y="3095"/>
                  </a:cubicBezTo>
                  <a:cubicBezTo>
                    <a:pt x="2742" y="3031"/>
                    <a:pt x="2596" y="2963"/>
                    <a:pt x="2454" y="2895"/>
                  </a:cubicBezTo>
                  <a:cubicBezTo>
                    <a:pt x="2810" y="2412"/>
                    <a:pt x="2927" y="1734"/>
                    <a:pt x="2918" y="1095"/>
                  </a:cubicBezTo>
                  <a:cubicBezTo>
                    <a:pt x="2952" y="1075"/>
                    <a:pt x="2952" y="1022"/>
                    <a:pt x="2918" y="1002"/>
                  </a:cubicBezTo>
                  <a:cubicBezTo>
                    <a:pt x="2908" y="797"/>
                    <a:pt x="2888" y="592"/>
                    <a:pt x="2854" y="388"/>
                  </a:cubicBezTo>
                  <a:cubicBezTo>
                    <a:pt x="2869" y="295"/>
                    <a:pt x="2927" y="212"/>
                    <a:pt x="3010" y="168"/>
                  </a:cubicBezTo>
                  <a:cubicBezTo>
                    <a:pt x="3051" y="146"/>
                    <a:pt x="3090" y="137"/>
                    <a:pt x="3129" y="137"/>
                  </a:cubicBezTo>
                  <a:close/>
                  <a:moveTo>
                    <a:pt x="2796" y="3753"/>
                  </a:moveTo>
                  <a:cubicBezTo>
                    <a:pt x="3030" y="3826"/>
                    <a:pt x="3269" y="3895"/>
                    <a:pt x="3503" y="3982"/>
                  </a:cubicBezTo>
                  <a:cubicBezTo>
                    <a:pt x="3532" y="3992"/>
                    <a:pt x="3557" y="4002"/>
                    <a:pt x="3581" y="4012"/>
                  </a:cubicBezTo>
                  <a:cubicBezTo>
                    <a:pt x="3249" y="4236"/>
                    <a:pt x="2927" y="4495"/>
                    <a:pt x="2606" y="4743"/>
                  </a:cubicBezTo>
                  <a:cubicBezTo>
                    <a:pt x="2615" y="4402"/>
                    <a:pt x="2679" y="4070"/>
                    <a:pt x="2796" y="3753"/>
                  </a:cubicBezTo>
                  <a:close/>
                  <a:moveTo>
                    <a:pt x="3684" y="4051"/>
                  </a:moveTo>
                  <a:cubicBezTo>
                    <a:pt x="3962" y="4168"/>
                    <a:pt x="4225" y="4324"/>
                    <a:pt x="4464" y="4504"/>
                  </a:cubicBezTo>
                  <a:cubicBezTo>
                    <a:pt x="3844" y="4758"/>
                    <a:pt x="3279" y="5119"/>
                    <a:pt x="2796" y="5577"/>
                  </a:cubicBezTo>
                  <a:cubicBezTo>
                    <a:pt x="2679" y="5338"/>
                    <a:pt x="2610" y="5080"/>
                    <a:pt x="2606" y="4812"/>
                  </a:cubicBezTo>
                  <a:cubicBezTo>
                    <a:pt x="2986" y="4592"/>
                    <a:pt x="3347" y="4339"/>
                    <a:pt x="3684" y="4051"/>
                  </a:cubicBezTo>
                  <a:close/>
                  <a:moveTo>
                    <a:pt x="4552" y="4578"/>
                  </a:moveTo>
                  <a:cubicBezTo>
                    <a:pt x="4825" y="4802"/>
                    <a:pt x="5044" y="5085"/>
                    <a:pt x="5200" y="5402"/>
                  </a:cubicBezTo>
                  <a:cubicBezTo>
                    <a:pt x="4591" y="5660"/>
                    <a:pt x="4040" y="6046"/>
                    <a:pt x="3449" y="6329"/>
                  </a:cubicBezTo>
                  <a:cubicBezTo>
                    <a:pt x="3196" y="6148"/>
                    <a:pt x="2986" y="5914"/>
                    <a:pt x="2830" y="5651"/>
                  </a:cubicBezTo>
                  <a:cubicBezTo>
                    <a:pt x="3337" y="5207"/>
                    <a:pt x="3908" y="4851"/>
                    <a:pt x="4532" y="4592"/>
                  </a:cubicBezTo>
                  <a:lnTo>
                    <a:pt x="4532" y="4597"/>
                  </a:lnTo>
                  <a:cubicBezTo>
                    <a:pt x="4537" y="4592"/>
                    <a:pt x="4547" y="4587"/>
                    <a:pt x="4552" y="4578"/>
                  </a:cubicBezTo>
                  <a:close/>
                  <a:moveTo>
                    <a:pt x="5244" y="5499"/>
                  </a:moveTo>
                  <a:cubicBezTo>
                    <a:pt x="5352" y="5758"/>
                    <a:pt x="5410" y="6036"/>
                    <a:pt x="5420" y="6319"/>
                  </a:cubicBezTo>
                  <a:cubicBezTo>
                    <a:pt x="5103" y="6490"/>
                    <a:pt x="4815" y="6685"/>
                    <a:pt x="4469" y="6821"/>
                  </a:cubicBezTo>
                  <a:cubicBezTo>
                    <a:pt x="4444" y="6826"/>
                    <a:pt x="4435" y="6855"/>
                    <a:pt x="4444" y="6880"/>
                  </a:cubicBezTo>
                  <a:cubicBezTo>
                    <a:pt x="4122" y="6748"/>
                    <a:pt x="3815" y="6582"/>
                    <a:pt x="3527" y="6382"/>
                  </a:cubicBezTo>
                  <a:cubicBezTo>
                    <a:pt x="3742" y="6343"/>
                    <a:pt x="4005" y="6177"/>
                    <a:pt x="4157" y="6094"/>
                  </a:cubicBezTo>
                  <a:cubicBezTo>
                    <a:pt x="4522" y="5899"/>
                    <a:pt x="4864" y="5670"/>
                    <a:pt x="5244" y="5499"/>
                  </a:cubicBezTo>
                  <a:close/>
                  <a:moveTo>
                    <a:pt x="5415" y="6451"/>
                  </a:moveTo>
                  <a:lnTo>
                    <a:pt x="5415" y="6451"/>
                  </a:lnTo>
                  <a:cubicBezTo>
                    <a:pt x="5410" y="6704"/>
                    <a:pt x="5366" y="6958"/>
                    <a:pt x="5288" y="7202"/>
                  </a:cubicBezTo>
                  <a:cubicBezTo>
                    <a:pt x="5020" y="7104"/>
                    <a:pt x="4757" y="7007"/>
                    <a:pt x="4498" y="6899"/>
                  </a:cubicBezTo>
                  <a:cubicBezTo>
                    <a:pt x="4805" y="6792"/>
                    <a:pt x="5147" y="6651"/>
                    <a:pt x="5415" y="6451"/>
                  </a:cubicBezTo>
                  <a:close/>
                  <a:moveTo>
                    <a:pt x="688" y="494"/>
                  </a:moveTo>
                  <a:cubicBezTo>
                    <a:pt x="695" y="494"/>
                    <a:pt x="701" y="495"/>
                    <a:pt x="708" y="495"/>
                  </a:cubicBezTo>
                  <a:cubicBezTo>
                    <a:pt x="786" y="500"/>
                    <a:pt x="864" y="529"/>
                    <a:pt x="928" y="578"/>
                  </a:cubicBezTo>
                  <a:cubicBezTo>
                    <a:pt x="464" y="1617"/>
                    <a:pt x="1318" y="2505"/>
                    <a:pt x="2235" y="2934"/>
                  </a:cubicBezTo>
                  <a:cubicBezTo>
                    <a:pt x="3025" y="3309"/>
                    <a:pt x="3888" y="3524"/>
                    <a:pt x="4640" y="3982"/>
                  </a:cubicBezTo>
                  <a:cubicBezTo>
                    <a:pt x="5864" y="4729"/>
                    <a:pt x="6420" y="6055"/>
                    <a:pt x="5820" y="7382"/>
                  </a:cubicBezTo>
                  <a:lnTo>
                    <a:pt x="5425" y="7246"/>
                  </a:lnTo>
                  <a:cubicBezTo>
                    <a:pt x="5508" y="7050"/>
                    <a:pt x="5566" y="6836"/>
                    <a:pt x="5596" y="6621"/>
                  </a:cubicBezTo>
                  <a:cubicBezTo>
                    <a:pt x="5596" y="6645"/>
                    <a:pt x="5609" y="6669"/>
                    <a:pt x="5629" y="6669"/>
                  </a:cubicBezTo>
                  <a:cubicBezTo>
                    <a:pt x="5634" y="6669"/>
                    <a:pt x="5639" y="6668"/>
                    <a:pt x="5644" y="6665"/>
                  </a:cubicBezTo>
                  <a:cubicBezTo>
                    <a:pt x="5737" y="6626"/>
                    <a:pt x="5835" y="6592"/>
                    <a:pt x="5927" y="6543"/>
                  </a:cubicBezTo>
                  <a:cubicBezTo>
                    <a:pt x="5959" y="6521"/>
                    <a:pt x="5941" y="6474"/>
                    <a:pt x="5907" y="6474"/>
                  </a:cubicBezTo>
                  <a:cubicBezTo>
                    <a:pt x="5904" y="6474"/>
                    <a:pt x="5901" y="6474"/>
                    <a:pt x="5898" y="6475"/>
                  </a:cubicBezTo>
                  <a:cubicBezTo>
                    <a:pt x="5800" y="6509"/>
                    <a:pt x="5708" y="6553"/>
                    <a:pt x="5610" y="6597"/>
                  </a:cubicBezTo>
                  <a:cubicBezTo>
                    <a:pt x="5606" y="6601"/>
                    <a:pt x="5598" y="6605"/>
                    <a:pt x="5596" y="6613"/>
                  </a:cubicBezTo>
                  <a:lnTo>
                    <a:pt x="5596" y="6613"/>
                  </a:lnTo>
                  <a:cubicBezTo>
                    <a:pt x="5630" y="6317"/>
                    <a:pt x="5605" y="6015"/>
                    <a:pt x="5522" y="5724"/>
                  </a:cubicBezTo>
                  <a:cubicBezTo>
                    <a:pt x="5600" y="5714"/>
                    <a:pt x="5674" y="5690"/>
                    <a:pt x="5742" y="5655"/>
                  </a:cubicBezTo>
                  <a:cubicBezTo>
                    <a:pt x="5764" y="5642"/>
                    <a:pt x="5754" y="5610"/>
                    <a:pt x="5731" y="5610"/>
                  </a:cubicBezTo>
                  <a:cubicBezTo>
                    <a:pt x="5729" y="5610"/>
                    <a:pt x="5726" y="5611"/>
                    <a:pt x="5722" y="5612"/>
                  </a:cubicBezTo>
                  <a:cubicBezTo>
                    <a:pt x="5649" y="5631"/>
                    <a:pt x="5576" y="5651"/>
                    <a:pt x="5503" y="5665"/>
                  </a:cubicBezTo>
                  <a:cubicBezTo>
                    <a:pt x="5454" y="5504"/>
                    <a:pt x="5391" y="5348"/>
                    <a:pt x="5308" y="5202"/>
                  </a:cubicBezTo>
                  <a:cubicBezTo>
                    <a:pt x="5371" y="5197"/>
                    <a:pt x="5430" y="5187"/>
                    <a:pt x="5493" y="5173"/>
                  </a:cubicBezTo>
                  <a:cubicBezTo>
                    <a:pt x="5531" y="5168"/>
                    <a:pt x="5523" y="5109"/>
                    <a:pt x="5488" y="5109"/>
                  </a:cubicBezTo>
                  <a:cubicBezTo>
                    <a:pt x="5486" y="5109"/>
                    <a:pt x="5485" y="5109"/>
                    <a:pt x="5483" y="5109"/>
                  </a:cubicBezTo>
                  <a:cubicBezTo>
                    <a:pt x="5410" y="5114"/>
                    <a:pt x="5342" y="5124"/>
                    <a:pt x="5274" y="5148"/>
                  </a:cubicBezTo>
                  <a:cubicBezTo>
                    <a:pt x="5230" y="5070"/>
                    <a:pt x="5186" y="4997"/>
                    <a:pt x="5132" y="4929"/>
                  </a:cubicBezTo>
                  <a:cubicBezTo>
                    <a:pt x="5196" y="4914"/>
                    <a:pt x="5254" y="4899"/>
                    <a:pt x="5318" y="4885"/>
                  </a:cubicBezTo>
                  <a:cubicBezTo>
                    <a:pt x="5344" y="4876"/>
                    <a:pt x="5335" y="4839"/>
                    <a:pt x="5311" y="4839"/>
                  </a:cubicBezTo>
                  <a:cubicBezTo>
                    <a:pt x="5309" y="4839"/>
                    <a:pt x="5306" y="4840"/>
                    <a:pt x="5303" y="4841"/>
                  </a:cubicBezTo>
                  <a:cubicBezTo>
                    <a:pt x="5239" y="4856"/>
                    <a:pt x="5176" y="4870"/>
                    <a:pt x="5108" y="4890"/>
                  </a:cubicBezTo>
                  <a:cubicBezTo>
                    <a:pt x="5020" y="4768"/>
                    <a:pt x="4918" y="4656"/>
                    <a:pt x="4805" y="4548"/>
                  </a:cubicBezTo>
                  <a:cubicBezTo>
                    <a:pt x="4883" y="4534"/>
                    <a:pt x="4957" y="4519"/>
                    <a:pt x="5035" y="4495"/>
                  </a:cubicBezTo>
                  <a:cubicBezTo>
                    <a:pt x="5062" y="4490"/>
                    <a:pt x="5051" y="4450"/>
                    <a:pt x="5024" y="4450"/>
                  </a:cubicBezTo>
                  <a:cubicBezTo>
                    <a:pt x="5023" y="4450"/>
                    <a:pt x="5022" y="4450"/>
                    <a:pt x="5020" y="4451"/>
                  </a:cubicBezTo>
                  <a:cubicBezTo>
                    <a:pt x="4932" y="4465"/>
                    <a:pt x="4844" y="4485"/>
                    <a:pt x="4757" y="4504"/>
                  </a:cubicBezTo>
                  <a:cubicBezTo>
                    <a:pt x="4742" y="4490"/>
                    <a:pt x="4722" y="4475"/>
                    <a:pt x="4708" y="4460"/>
                  </a:cubicBezTo>
                  <a:cubicBezTo>
                    <a:pt x="4601" y="4368"/>
                    <a:pt x="4493" y="4285"/>
                    <a:pt x="4376" y="4217"/>
                  </a:cubicBezTo>
                  <a:cubicBezTo>
                    <a:pt x="4498" y="4207"/>
                    <a:pt x="4625" y="4202"/>
                    <a:pt x="4747" y="4187"/>
                  </a:cubicBezTo>
                  <a:cubicBezTo>
                    <a:pt x="4775" y="4183"/>
                    <a:pt x="4780" y="4138"/>
                    <a:pt x="4751" y="4138"/>
                  </a:cubicBezTo>
                  <a:cubicBezTo>
                    <a:pt x="4750" y="4138"/>
                    <a:pt x="4748" y="4138"/>
                    <a:pt x="4747" y="4139"/>
                  </a:cubicBezTo>
                  <a:cubicBezTo>
                    <a:pt x="4601" y="4143"/>
                    <a:pt x="4454" y="4163"/>
                    <a:pt x="4313" y="4178"/>
                  </a:cubicBezTo>
                  <a:cubicBezTo>
                    <a:pt x="4210" y="4119"/>
                    <a:pt x="4108" y="4065"/>
                    <a:pt x="4001" y="4017"/>
                  </a:cubicBezTo>
                  <a:cubicBezTo>
                    <a:pt x="4020" y="4012"/>
                    <a:pt x="4040" y="4007"/>
                    <a:pt x="4054" y="4002"/>
                  </a:cubicBezTo>
                  <a:cubicBezTo>
                    <a:pt x="4076" y="3989"/>
                    <a:pt x="4067" y="3957"/>
                    <a:pt x="4044" y="3957"/>
                  </a:cubicBezTo>
                  <a:cubicBezTo>
                    <a:pt x="4041" y="3957"/>
                    <a:pt x="4038" y="3957"/>
                    <a:pt x="4035" y="3958"/>
                  </a:cubicBezTo>
                  <a:cubicBezTo>
                    <a:pt x="4001" y="3968"/>
                    <a:pt x="3957" y="3978"/>
                    <a:pt x="3918" y="3982"/>
                  </a:cubicBezTo>
                  <a:cubicBezTo>
                    <a:pt x="3576" y="3846"/>
                    <a:pt x="3230" y="3724"/>
                    <a:pt x="2879" y="3621"/>
                  </a:cubicBezTo>
                  <a:cubicBezTo>
                    <a:pt x="2820" y="3607"/>
                    <a:pt x="2771" y="3587"/>
                    <a:pt x="2718" y="3568"/>
                  </a:cubicBezTo>
                  <a:cubicBezTo>
                    <a:pt x="2791" y="3553"/>
                    <a:pt x="2864" y="3534"/>
                    <a:pt x="2932" y="3514"/>
                  </a:cubicBezTo>
                  <a:cubicBezTo>
                    <a:pt x="2960" y="3505"/>
                    <a:pt x="2953" y="3460"/>
                    <a:pt x="2922" y="3460"/>
                  </a:cubicBezTo>
                  <a:cubicBezTo>
                    <a:pt x="2921" y="3460"/>
                    <a:pt x="2919" y="3460"/>
                    <a:pt x="2918" y="3461"/>
                  </a:cubicBezTo>
                  <a:cubicBezTo>
                    <a:pt x="2815" y="3480"/>
                    <a:pt x="2713" y="3504"/>
                    <a:pt x="2606" y="3529"/>
                  </a:cubicBezTo>
                  <a:cubicBezTo>
                    <a:pt x="2479" y="3480"/>
                    <a:pt x="2352" y="3431"/>
                    <a:pt x="2225" y="3373"/>
                  </a:cubicBezTo>
                  <a:cubicBezTo>
                    <a:pt x="2303" y="3368"/>
                    <a:pt x="2381" y="3343"/>
                    <a:pt x="2449" y="3304"/>
                  </a:cubicBezTo>
                  <a:cubicBezTo>
                    <a:pt x="2470" y="3292"/>
                    <a:pt x="2456" y="3262"/>
                    <a:pt x="2436" y="3262"/>
                  </a:cubicBezTo>
                  <a:cubicBezTo>
                    <a:pt x="2433" y="3262"/>
                    <a:pt x="2429" y="3263"/>
                    <a:pt x="2425" y="3265"/>
                  </a:cubicBezTo>
                  <a:cubicBezTo>
                    <a:pt x="2337" y="3305"/>
                    <a:pt x="2242" y="3325"/>
                    <a:pt x="2149" y="3325"/>
                  </a:cubicBezTo>
                  <a:cubicBezTo>
                    <a:pt x="2138" y="3325"/>
                    <a:pt x="2128" y="3324"/>
                    <a:pt x="2118" y="3324"/>
                  </a:cubicBezTo>
                  <a:cubicBezTo>
                    <a:pt x="1845" y="3202"/>
                    <a:pt x="1591" y="3051"/>
                    <a:pt x="1357" y="2870"/>
                  </a:cubicBezTo>
                  <a:lnTo>
                    <a:pt x="1357" y="2870"/>
                  </a:lnTo>
                  <a:cubicBezTo>
                    <a:pt x="1396" y="2885"/>
                    <a:pt x="1438" y="2894"/>
                    <a:pt x="1481" y="2894"/>
                  </a:cubicBezTo>
                  <a:cubicBezTo>
                    <a:pt x="1496" y="2894"/>
                    <a:pt x="1512" y="2892"/>
                    <a:pt x="1528" y="2890"/>
                  </a:cubicBezTo>
                  <a:cubicBezTo>
                    <a:pt x="1562" y="2885"/>
                    <a:pt x="1552" y="2836"/>
                    <a:pt x="1523" y="2836"/>
                  </a:cubicBezTo>
                  <a:cubicBezTo>
                    <a:pt x="1454" y="2836"/>
                    <a:pt x="1381" y="2822"/>
                    <a:pt x="1318" y="2797"/>
                  </a:cubicBezTo>
                  <a:cubicBezTo>
                    <a:pt x="1315" y="2796"/>
                    <a:pt x="1313" y="2796"/>
                    <a:pt x="1310" y="2796"/>
                  </a:cubicBezTo>
                  <a:cubicBezTo>
                    <a:pt x="1298" y="2796"/>
                    <a:pt x="1288" y="2805"/>
                    <a:pt x="1284" y="2817"/>
                  </a:cubicBezTo>
                  <a:cubicBezTo>
                    <a:pt x="1206" y="2753"/>
                    <a:pt x="1128" y="2685"/>
                    <a:pt x="1054" y="2612"/>
                  </a:cubicBezTo>
                  <a:cubicBezTo>
                    <a:pt x="1171" y="2612"/>
                    <a:pt x="1293" y="2622"/>
                    <a:pt x="1410" y="2641"/>
                  </a:cubicBezTo>
                  <a:cubicBezTo>
                    <a:pt x="1412" y="2641"/>
                    <a:pt x="1414" y="2641"/>
                    <a:pt x="1415" y="2641"/>
                  </a:cubicBezTo>
                  <a:cubicBezTo>
                    <a:pt x="1446" y="2641"/>
                    <a:pt x="1458" y="2596"/>
                    <a:pt x="1425" y="2583"/>
                  </a:cubicBezTo>
                  <a:cubicBezTo>
                    <a:pt x="1352" y="2555"/>
                    <a:pt x="1275" y="2541"/>
                    <a:pt x="1197" y="2541"/>
                  </a:cubicBezTo>
                  <a:cubicBezTo>
                    <a:pt x="1139" y="2541"/>
                    <a:pt x="1081" y="2548"/>
                    <a:pt x="1025" y="2563"/>
                  </a:cubicBezTo>
                  <a:cubicBezTo>
                    <a:pt x="1020" y="2563"/>
                    <a:pt x="1015" y="2568"/>
                    <a:pt x="1011" y="2573"/>
                  </a:cubicBezTo>
                  <a:cubicBezTo>
                    <a:pt x="903" y="2461"/>
                    <a:pt x="811" y="2344"/>
                    <a:pt x="723" y="2217"/>
                  </a:cubicBezTo>
                  <a:lnTo>
                    <a:pt x="723" y="2217"/>
                  </a:lnTo>
                  <a:cubicBezTo>
                    <a:pt x="729" y="2218"/>
                    <a:pt x="736" y="2218"/>
                    <a:pt x="743" y="2218"/>
                  </a:cubicBezTo>
                  <a:cubicBezTo>
                    <a:pt x="778" y="2218"/>
                    <a:pt x="821" y="2206"/>
                    <a:pt x="856" y="2206"/>
                  </a:cubicBezTo>
                  <a:cubicBezTo>
                    <a:pt x="873" y="2206"/>
                    <a:pt x="887" y="2208"/>
                    <a:pt x="898" y="2217"/>
                  </a:cubicBezTo>
                  <a:cubicBezTo>
                    <a:pt x="906" y="2221"/>
                    <a:pt x="913" y="2223"/>
                    <a:pt x="920" y="2223"/>
                  </a:cubicBezTo>
                  <a:cubicBezTo>
                    <a:pt x="949" y="2223"/>
                    <a:pt x="962" y="2182"/>
                    <a:pt x="942" y="2158"/>
                  </a:cubicBezTo>
                  <a:cubicBezTo>
                    <a:pt x="913" y="2129"/>
                    <a:pt x="873" y="2121"/>
                    <a:pt x="831" y="2121"/>
                  </a:cubicBezTo>
                  <a:cubicBezTo>
                    <a:pt x="802" y="2121"/>
                    <a:pt x="773" y="2125"/>
                    <a:pt x="747" y="2129"/>
                  </a:cubicBezTo>
                  <a:cubicBezTo>
                    <a:pt x="775" y="2124"/>
                    <a:pt x="772" y="2075"/>
                    <a:pt x="742" y="2075"/>
                  </a:cubicBezTo>
                  <a:cubicBezTo>
                    <a:pt x="740" y="2075"/>
                    <a:pt x="739" y="2075"/>
                    <a:pt x="737" y="2075"/>
                  </a:cubicBezTo>
                  <a:cubicBezTo>
                    <a:pt x="708" y="2075"/>
                    <a:pt x="679" y="2100"/>
                    <a:pt x="674" y="2129"/>
                  </a:cubicBezTo>
                  <a:cubicBezTo>
                    <a:pt x="620" y="2036"/>
                    <a:pt x="572" y="1939"/>
                    <a:pt x="533" y="1841"/>
                  </a:cubicBezTo>
                  <a:cubicBezTo>
                    <a:pt x="625" y="1841"/>
                    <a:pt x="718" y="1851"/>
                    <a:pt x="811" y="1870"/>
                  </a:cubicBezTo>
                  <a:cubicBezTo>
                    <a:pt x="812" y="1871"/>
                    <a:pt x="814" y="1871"/>
                    <a:pt x="815" y="1871"/>
                  </a:cubicBezTo>
                  <a:cubicBezTo>
                    <a:pt x="846" y="1871"/>
                    <a:pt x="858" y="1826"/>
                    <a:pt x="825" y="1822"/>
                  </a:cubicBezTo>
                  <a:cubicBezTo>
                    <a:pt x="739" y="1789"/>
                    <a:pt x="652" y="1777"/>
                    <a:pt x="562" y="1777"/>
                  </a:cubicBezTo>
                  <a:cubicBezTo>
                    <a:pt x="546" y="1777"/>
                    <a:pt x="530" y="1777"/>
                    <a:pt x="513" y="1778"/>
                  </a:cubicBezTo>
                  <a:cubicBezTo>
                    <a:pt x="479" y="1685"/>
                    <a:pt x="454" y="1592"/>
                    <a:pt x="435" y="1495"/>
                  </a:cubicBezTo>
                  <a:lnTo>
                    <a:pt x="435" y="1495"/>
                  </a:lnTo>
                  <a:cubicBezTo>
                    <a:pt x="528" y="1509"/>
                    <a:pt x="620" y="1519"/>
                    <a:pt x="713" y="1524"/>
                  </a:cubicBezTo>
                  <a:cubicBezTo>
                    <a:pt x="747" y="1524"/>
                    <a:pt x="747" y="1480"/>
                    <a:pt x="713" y="1475"/>
                  </a:cubicBezTo>
                  <a:cubicBezTo>
                    <a:pt x="620" y="1461"/>
                    <a:pt x="523" y="1456"/>
                    <a:pt x="425" y="1451"/>
                  </a:cubicBezTo>
                  <a:cubicBezTo>
                    <a:pt x="411" y="1358"/>
                    <a:pt x="401" y="1266"/>
                    <a:pt x="396" y="1173"/>
                  </a:cubicBezTo>
                  <a:lnTo>
                    <a:pt x="396" y="1173"/>
                  </a:lnTo>
                  <a:cubicBezTo>
                    <a:pt x="479" y="1183"/>
                    <a:pt x="562" y="1197"/>
                    <a:pt x="645" y="1207"/>
                  </a:cubicBezTo>
                  <a:cubicBezTo>
                    <a:pt x="669" y="1207"/>
                    <a:pt x="674" y="1163"/>
                    <a:pt x="650" y="1158"/>
                  </a:cubicBezTo>
                  <a:cubicBezTo>
                    <a:pt x="567" y="1144"/>
                    <a:pt x="479" y="1139"/>
                    <a:pt x="396" y="1129"/>
                  </a:cubicBezTo>
                  <a:cubicBezTo>
                    <a:pt x="391" y="1036"/>
                    <a:pt x="396" y="949"/>
                    <a:pt x="406" y="861"/>
                  </a:cubicBezTo>
                  <a:cubicBezTo>
                    <a:pt x="453" y="881"/>
                    <a:pt x="502" y="892"/>
                    <a:pt x="551" y="892"/>
                  </a:cubicBezTo>
                  <a:cubicBezTo>
                    <a:pt x="573" y="892"/>
                    <a:pt x="594" y="890"/>
                    <a:pt x="615" y="885"/>
                  </a:cubicBezTo>
                  <a:cubicBezTo>
                    <a:pt x="645" y="880"/>
                    <a:pt x="635" y="836"/>
                    <a:pt x="611" y="836"/>
                  </a:cubicBezTo>
                  <a:cubicBezTo>
                    <a:pt x="542" y="831"/>
                    <a:pt x="479" y="822"/>
                    <a:pt x="415" y="797"/>
                  </a:cubicBezTo>
                  <a:cubicBezTo>
                    <a:pt x="425" y="724"/>
                    <a:pt x="435" y="651"/>
                    <a:pt x="450" y="578"/>
                  </a:cubicBezTo>
                  <a:cubicBezTo>
                    <a:pt x="518" y="524"/>
                    <a:pt x="602" y="494"/>
                    <a:pt x="688" y="494"/>
                  </a:cubicBezTo>
                  <a:close/>
                  <a:moveTo>
                    <a:pt x="5776" y="8094"/>
                  </a:moveTo>
                  <a:cubicBezTo>
                    <a:pt x="6137" y="8202"/>
                    <a:pt x="6483" y="8353"/>
                    <a:pt x="6810" y="8538"/>
                  </a:cubicBezTo>
                  <a:cubicBezTo>
                    <a:pt x="6600" y="8650"/>
                    <a:pt x="6396" y="8763"/>
                    <a:pt x="6191" y="8875"/>
                  </a:cubicBezTo>
                  <a:cubicBezTo>
                    <a:pt x="6093" y="8928"/>
                    <a:pt x="5996" y="8982"/>
                    <a:pt x="5898" y="9041"/>
                  </a:cubicBezTo>
                  <a:cubicBezTo>
                    <a:pt x="5874" y="9055"/>
                    <a:pt x="5620" y="9182"/>
                    <a:pt x="5620" y="9182"/>
                  </a:cubicBezTo>
                  <a:cubicBezTo>
                    <a:pt x="5620" y="9166"/>
                    <a:pt x="5607" y="9156"/>
                    <a:pt x="5594" y="9156"/>
                  </a:cubicBezTo>
                  <a:cubicBezTo>
                    <a:pt x="5591" y="9156"/>
                    <a:pt x="5588" y="9157"/>
                    <a:pt x="5586" y="9158"/>
                  </a:cubicBezTo>
                  <a:cubicBezTo>
                    <a:pt x="5620" y="8797"/>
                    <a:pt x="5683" y="8441"/>
                    <a:pt x="5776" y="8094"/>
                  </a:cubicBezTo>
                  <a:close/>
                  <a:moveTo>
                    <a:pt x="6888" y="8582"/>
                  </a:moveTo>
                  <a:cubicBezTo>
                    <a:pt x="7239" y="8802"/>
                    <a:pt x="7527" y="9119"/>
                    <a:pt x="7703" y="9499"/>
                  </a:cubicBezTo>
                  <a:cubicBezTo>
                    <a:pt x="7434" y="9611"/>
                    <a:pt x="7161" y="9723"/>
                    <a:pt x="6893" y="9840"/>
                  </a:cubicBezTo>
                  <a:lnTo>
                    <a:pt x="6893" y="9836"/>
                  </a:lnTo>
                  <a:cubicBezTo>
                    <a:pt x="6661" y="9938"/>
                    <a:pt x="6060" y="10302"/>
                    <a:pt x="5747" y="10302"/>
                  </a:cubicBezTo>
                  <a:cubicBezTo>
                    <a:pt x="5731" y="10302"/>
                    <a:pt x="5717" y="10301"/>
                    <a:pt x="5703" y="10299"/>
                  </a:cubicBezTo>
                  <a:cubicBezTo>
                    <a:pt x="5600" y="9958"/>
                    <a:pt x="5557" y="9606"/>
                    <a:pt x="5581" y="9250"/>
                  </a:cubicBezTo>
                  <a:lnTo>
                    <a:pt x="5581" y="9250"/>
                  </a:lnTo>
                  <a:cubicBezTo>
                    <a:pt x="5599" y="9264"/>
                    <a:pt x="5619" y="9269"/>
                    <a:pt x="5641" y="9269"/>
                  </a:cubicBezTo>
                  <a:cubicBezTo>
                    <a:pt x="5731" y="9269"/>
                    <a:pt x="5845" y="9174"/>
                    <a:pt x="5908" y="9143"/>
                  </a:cubicBezTo>
                  <a:cubicBezTo>
                    <a:pt x="6230" y="8967"/>
                    <a:pt x="6552" y="8787"/>
                    <a:pt x="6869" y="8606"/>
                  </a:cubicBezTo>
                  <a:cubicBezTo>
                    <a:pt x="6878" y="8602"/>
                    <a:pt x="6883" y="8592"/>
                    <a:pt x="6888" y="8582"/>
                  </a:cubicBezTo>
                  <a:close/>
                  <a:moveTo>
                    <a:pt x="2171" y="3548"/>
                  </a:moveTo>
                  <a:lnTo>
                    <a:pt x="2171" y="3548"/>
                  </a:lnTo>
                  <a:cubicBezTo>
                    <a:pt x="2342" y="3612"/>
                    <a:pt x="2513" y="3665"/>
                    <a:pt x="2688" y="3719"/>
                  </a:cubicBezTo>
                  <a:cubicBezTo>
                    <a:pt x="2152" y="4860"/>
                    <a:pt x="2591" y="6065"/>
                    <a:pt x="3644" y="6738"/>
                  </a:cubicBezTo>
                  <a:cubicBezTo>
                    <a:pt x="4254" y="7124"/>
                    <a:pt x="5015" y="7343"/>
                    <a:pt x="5757" y="7572"/>
                  </a:cubicBezTo>
                  <a:cubicBezTo>
                    <a:pt x="5766" y="7606"/>
                    <a:pt x="5797" y="7623"/>
                    <a:pt x="5827" y="7623"/>
                  </a:cubicBezTo>
                  <a:cubicBezTo>
                    <a:pt x="5842" y="7623"/>
                    <a:pt x="5856" y="7619"/>
                    <a:pt x="5869" y="7611"/>
                  </a:cubicBezTo>
                  <a:cubicBezTo>
                    <a:pt x="7234" y="8050"/>
                    <a:pt x="8498" y="8572"/>
                    <a:pt x="8532" y="10353"/>
                  </a:cubicBezTo>
                  <a:cubicBezTo>
                    <a:pt x="8532" y="10362"/>
                    <a:pt x="8537" y="10372"/>
                    <a:pt x="8537" y="10377"/>
                  </a:cubicBezTo>
                  <a:cubicBezTo>
                    <a:pt x="8502" y="10423"/>
                    <a:pt x="8396" y="10439"/>
                    <a:pt x="8330" y="10439"/>
                  </a:cubicBezTo>
                  <a:cubicBezTo>
                    <a:pt x="8312" y="10439"/>
                    <a:pt x="8297" y="10438"/>
                    <a:pt x="8288" y="10436"/>
                  </a:cubicBezTo>
                  <a:cubicBezTo>
                    <a:pt x="8200" y="10421"/>
                    <a:pt x="8122" y="10377"/>
                    <a:pt x="8064" y="10314"/>
                  </a:cubicBezTo>
                  <a:cubicBezTo>
                    <a:pt x="8064" y="10304"/>
                    <a:pt x="8064" y="10294"/>
                    <a:pt x="8064" y="10284"/>
                  </a:cubicBezTo>
                  <a:cubicBezTo>
                    <a:pt x="7917" y="9119"/>
                    <a:pt x="7200" y="8363"/>
                    <a:pt x="6093" y="8026"/>
                  </a:cubicBezTo>
                  <a:cubicBezTo>
                    <a:pt x="5108" y="7728"/>
                    <a:pt x="4088" y="7626"/>
                    <a:pt x="3210" y="7041"/>
                  </a:cubicBezTo>
                  <a:cubicBezTo>
                    <a:pt x="1913" y="6172"/>
                    <a:pt x="1747" y="4943"/>
                    <a:pt x="2171" y="3548"/>
                  </a:cubicBezTo>
                  <a:close/>
                  <a:moveTo>
                    <a:pt x="5230" y="7938"/>
                  </a:moveTo>
                  <a:cubicBezTo>
                    <a:pt x="5391" y="7982"/>
                    <a:pt x="5547" y="8026"/>
                    <a:pt x="5698" y="8075"/>
                  </a:cubicBezTo>
                  <a:cubicBezTo>
                    <a:pt x="5308" y="9065"/>
                    <a:pt x="5225" y="10362"/>
                    <a:pt x="6030" y="11172"/>
                  </a:cubicBezTo>
                  <a:lnTo>
                    <a:pt x="6030" y="11177"/>
                  </a:lnTo>
                  <a:cubicBezTo>
                    <a:pt x="6020" y="11331"/>
                    <a:pt x="5893" y="11428"/>
                    <a:pt x="5762" y="11428"/>
                  </a:cubicBezTo>
                  <a:cubicBezTo>
                    <a:pt x="5694" y="11428"/>
                    <a:pt x="5625" y="11401"/>
                    <a:pt x="5571" y="11343"/>
                  </a:cubicBezTo>
                  <a:cubicBezTo>
                    <a:pt x="5571" y="11338"/>
                    <a:pt x="5571" y="11333"/>
                    <a:pt x="5566" y="11323"/>
                  </a:cubicBezTo>
                  <a:cubicBezTo>
                    <a:pt x="5527" y="11275"/>
                    <a:pt x="5488" y="11221"/>
                    <a:pt x="5454" y="11167"/>
                  </a:cubicBezTo>
                  <a:lnTo>
                    <a:pt x="5698" y="11167"/>
                  </a:lnTo>
                  <a:cubicBezTo>
                    <a:pt x="5722" y="11167"/>
                    <a:pt x="5722" y="11128"/>
                    <a:pt x="5698" y="11128"/>
                  </a:cubicBezTo>
                  <a:cubicBezTo>
                    <a:pt x="5654" y="11126"/>
                    <a:pt x="5609" y="11125"/>
                    <a:pt x="5564" y="11125"/>
                  </a:cubicBezTo>
                  <a:cubicBezTo>
                    <a:pt x="5519" y="11125"/>
                    <a:pt x="5474" y="11126"/>
                    <a:pt x="5430" y="11128"/>
                  </a:cubicBezTo>
                  <a:cubicBezTo>
                    <a:pt x="5371" y="11031"/>
                    <a:pt x="5313" y="10933"/>
                    <a:pt x="5259" y="10836"/>
                  </a:cubicBezTo>
                  <a:cubicBezTo>
                    <a:pt x="5371" y="10836"/>
                    <a:pt x="5483" y="10840"/>
                    <a:pt x="5591" y="10855"/>
                  </a:cubicBezTo>
                  <a:cubicBezTo>
                    <a:pt x="5615" y="10855"/>
                    <a:pt x="5620" y="10821"/>
                    <a:pt x="5596" y="10816"/>
                  </a:cubicBezTo>
                  <a:cubicBezTo>
                    <a:pt x="5516" y="10799"/>
                    <a:pt x="5433" y="10792"/>
                    <a:pt x="5352" y="10792"/>
                  </a:cubicBezTo>
                  <a:cubicBezTo>
                    <a:pt x="5314" y="10792"/>
                    <a:pt x="5277" y="10793"/>
                    <a:pt x="5239" y="10797"/>
                  </a:cubicBezTo>
                  <a:cubicBezTo>
                    <a:pt x="5186" y="10699"/>
                    <a:pt x="5147" y="10601"/>
                    <a:pt x="5108" y="10504"/>
                  </a:cubicBezTo>
                  <a:lnTo>
                    <a:pt x="5347" y="10504"/>
                  </a:lnTo>
                  <a:cubicBezTo>
                    <a:pt x="5371" y="10504"/>
                    <a:pt x="5381" y="10465"/>
                    <a:pt x="5352" y="10460"/>
                  </a:cubicBezTo>
                  <a:cubicBezTo>
                    <a:pt x="5308" y="10453"/>
                    <a:pt x="5264" y="10449"/>
                    <a:pt x="5219" y="10449"/>
                  </a:cubicBezTo>
                  <a:cubicBezTo>
                    <a:pt x="5175" y="10449"/>
                    <a:pt x="5130" y="10453"/>
                    <a:pt x="5083" y="10460"/>
                  </a:cubicBezTo>
                  <a:cubicBezTo>
                    <a:pt x="5049" y="10358"/>
                    <a:pt x="5015" y="10260"/>
                    <a:pt x="4986" y="10158"/>
                  </a:cubicBezTo>
                  <a:lnTo>
                    <a:pt x="4986" y="10158"/>
                  </a:lnTo>
                  <a:cubicBezTo>
                    <a:pt x="5014" y="10159"/>
                    <a:pt x="5042" y="10160"/>
                    <a:pt x="5070" y="10160"/>
                  </a:cubicBezTo>
                  <a:cubicBezTo>
                    <a:pt x="5118" y="10160"/>
                    <a:pt x="5166" y="10157"/>
                    <a:pt x="5215" y="10148"/>
                  </a:cubicBezTo>
                  <a:cubicBezTo>
                    <a:pt x="5235" y="10143"/>
                    <a:pt x="5235" y="10114"/>
                    <a:pt x="5215" y="10109"/>
                  </a:cubicBezTo>
                  <a:cubicBezTo>
                    <a:pt x="5163" y="10099"/>
                    <a:pt x="5112" y="10096"/>
                    <a:pt x="5061" y="10096"/>
                  </a:cubicBezTo>
                  <a:cubicBezTo>
                    <a:pt x="5031" y="10096"/>
                    <a:pt x="5002" y="10097"/>
                    <a:pt x="4971" y="10099"/>
                  </a:cubicBezTo>
                  <a:cubicBezTo>
                    <a:pt x="4957" y="10026"/>
                    <a:pt x="4942" y="9953"/>
                    <a:pt x="4927" y="9880"/>
                  </a:cubicBezTo>
                  <a:lnTo>
                    <a:pt x="4927" y="9880"/>
                  </a:lnTo>
                  <a:cubicBezTo>
                    <a:pt x="4953" y="9882"/>
                    <a:pt x="4978" y="9883"/>
                    <a:pt x="5003" y="9883"/>
                  </a:cubicBezTo>
                  <a:cubicBezTo>
                    <a:pt x="5075" y="9883"/>
                    <a:pt x="5148" y="9873"/>
                    <a:pt x="5220" y="9855"/>
                  </a:cubicBezTo>
                  <a:cubicBezTo>
                    <a:pt x="5248" y="9846"/>
                    <a:pt x="5245" y="9796"/>
                    <a:pt x="5214" y="9796"/>
                  </a:cubicBezTo>
                  <a:cubicBezTo>
                    <a:pt x="5213" y="9796"/>
                    <a:pt x="5212" y="9796"/>
                    <a:pt x="5210" y="9797"/>
                  </a:cubicBezTo>
                  <a:cubicBezTo>
                    <a:pt x="5113" y="9811"/>
                    <a:pt x="5015" y="9821"/>
                    <a:pt x="4918" y="9826"/>
                  </a:cubicBezTo>
                  <a:cubicBezTo>
                    <a:pt x="4903" y="9723"/>
                    <a:pt x="4893" y="9621"/>
                    <a:pt x="4888" y="9519"/>
                  </a:cubicBezTo>
                  <a:lnTo>
                    <a:pt x="4888" y="9519"/>
                  </a:lnTo>
                  <a:cubicBezTo>
                    <a:pt x="4957" y="9524"/>
                    <a:pt x="5025" y="9527"/>
                    <a:pt x="5095" y="9527"/>
                  </a:cubicBezTo>
                  <a:cubicBezTo>
                    <a:pt x="5144" y="9527"/>
                    <a:pt x="5194" y="9525"/>
                    <a:pt x="5244" y="9523"/>
                  </a:cubicBezTo>
                  <a:cubicBezTo>
                    <a:pt x="5277" y="9523"/>
                    <a:pt x="5278" y="9469"/>
                    <a:pt x="5248" y="9469"/>
                  </a:cubicBezTo>
                  <a:cubicBezTo>
                    <a:pt x="5247" y="9469"/>
                    <a:pt x="5246" y="9470"/>
                    <a:pt x="5244" y="9470"/>
                  </a:cubicBezTo>
                  <a:cubicBezTo>
                    <a:pt x="5194" y="9468"/>
                    <a:pt x="5144" y="9467"/>
                    <a:pt x="5095" y="9467"/>
                  </a:cubicBezTo>
                  <a:cubicBezTo>
                    <a:pt x="5025" y="9467"/>
                    <a:pt x="4957" y="9469"/>
                    <a:pt x="4888" y="9475"/>
                  </a:cubicBezTo>
                  <a:lnTo>
                    <a:pt x="4888" y="9241"/>
                  </a:lnTo>
                  <a:cubicBezTo>
                    <a:pt x="4901" y="9241"/>
                    <a:pt x="4913" y="9241"/>
                    <a:pt x="4925" y="9241"/>
                  </a:cubicBezTo>
                  <a:cubicBezTo>
                    <a:pt x="5059" y="9241"/>
                    <a:pt x="5192" y="9217"/>
                    <a:pt x="5318" y="9172"/>
                  </a:cubicBezTo>
                  <a:cubicBezTo>
                    <a:pt x="5358" y="9163"/>
                    <a:pt x="5345" y="9113"/>
                    <a:pt x="5311" y="9113"/>
                  </a:cubicBezTo>
                  <a:cubicBezTo>
                    <a:pt x="5309" y="9113"/>
                    <a:pt x="5306" y="9113"/>
                    <a:pt x="5303" y="9114"/>
                  </a:cubicBezTo>
                  <a:cubicBezTo>
                    <a:pt x="5166" y="9153"/>
                    <a:pt x="5030" y="9177"/>
                    <a:pt x="4888" y="9187"/>
                  </a:cubicBezTo>
                  <a:cubicBezTo>
                    <a:pt x="4898" y="9050"/>
                    <a:pt x="4918" y="8919"/>
                    <a:pt x="4942" y="8792"/>
                  </a:cubicBezTo>
                  <a:cubicBezTo>
                    <a:pt x="4981" y="8794"/>
                    <a:pt x="5019" y="8795"/>
                    <a:pt x="5057" y="8795"/>
                  </a:cubicBezTo>
                  <a:cubicBezTo>
                    <a:pt x="5094" y="8795"/>
                    <a:pt x="5132" y="8794"/>
                    <a:pt x="5171" y="8792"/>
                  </a:cubicBezTo>
                  <a:cubicBezTo>
                    <a:pt x="5210" y="8792"/>
                    <a:pt x="5210" y="8728"/>
                    <a:pt x="5171" y="8728"/>
                  </a:cubicBezTo>
                  <a:cubicBezTo>
                    <a:pt x="5135" y="8726"/>
                    <a:pt x="5099" y="8725"/>
                    <a:pt x="5064" y="8725"/>
                  </a:cubicBezTo>
                  <a:cubicBezTo>
                    <a:pt x="5029" y="8725"/>
                    <a:pt x="4993" y="8726"/>
                    <a:pt x="4957" y="8728"/>
                  </a:cubicBezTo>
                  <a:cubicBezTo>
                    <a:pt x="4966" y="8675"/>
                    <a:pt x="4981" y="8621"/>
                    <a:pt x="4996" y="8567"/>
                  </a:cubicBezTo>
                  <a:lnTo>
                    <a:pt x="5000" y="8567"/>
                  </a:lnTo>
                  <a:cubicBezTo>
                    <a:pt x="5093" y="8551"/>
                    <a:pt x="5190" y="8542"/>
                    <a:pt x="5287" y="8542"/>
                  </a:cubicBezTo>
                  <a:cubicBezTo>
                    <a:pt x="5307" y="8542"/>
                    <a:pt x="5327" y="8542"/>
                    <a:pt x="5347" y="8543"/>
                  </a:cubicBezTo>
                  <a:cubicBezTo>
                    <a:pt x="5371" y="8538"/>
                    <a:pt x="5381" y="8499"/>
                    <a:pt x="5352" y="8489"/>
                  </a:cubicBezTo>
                  <a:cubicBezTo>
                    <a:pt x="5310" y="8481"/>
                    <a:pt x="5268" y="8476"/>
                    <a:pt x="5227" y="8476"/>
                  </a:cubicBezTo>
                  <a:cubicBezTo>
                    <a:pt x="5152" y="8476"/>
                    <a:pt x="5079" y="8490"/>
                    <a:pt x="5010" y="8519"/>
                  </a:cubicBezTo>
                  <a:cubicBezTo>
                    <a:pt x="5064" y="8319"/>
                    <a:pt x="5137" y="8124"/>
                    <a:pt x="5230" y="7938"/>
                  </a:cubicBezTo>
                  <a:close/>
                  <a:moveTo>
                    <a:pt x="3144" y="1"/>
                  </a:moveTo>
                  <a:cubicBezTo>
                    <a:pt x="3084" y="1"/>
                    <a:pt x="3026" y="14"/>
                    <a:pt x="2971" y="41"/>
                  </a:cubicBezTo>
                  <a:cubicBezTo>
                    <a:pt x="2893" y="80"/>
                    <a:pt x="2830" y="149"/>
                    <a:pt x="2796" y="227"/>
                  </a:cubicBezTo>
                  <a:cubicBezTo>
                    <a:pt x="2789" y="225"/>
                    <a:pt x="2783" y="224"/>
                    <a:pt x="2777" y="224"/>
                  </a:cubicBezTo>
                  <a:cubicBezTo>
                    <a:pt x="2739" y="224"/>
                    <a:pt x="2704" y="258"/>
                    <a:pt x="2713" y="300"/>
                  </a:cubicBezTo>
                  <a:cubicBezTo>
                    <a:pt x="2713" y="314"/>
                    <a:pt x="2713" y="329"/>
                    <a:pt x="2718" y="349"/>
                  </a:cubicBezTo>
                  <a:cubicBezTo>
                    <a:pt x="2113" y="607"/>
                    <a:pt x="1508" y="875"/>
                    <a:pt x="918" y="1168"/>
                  </a:cubicBezTo>
                  <a:cubicBezTo>
                    <a:pt x="918" y="973"/>
                    <a:pt x="957" y="783"/>
                    <a:pt x="1025" y="607"/>
                  </a:cubicBezTo>
                  <a:cubicBezTo>
                    <a:pt x="1045" y="597"/>
                    <a:pt x="1059" y="573"/>
                    <a:pt x="1050" y="553"/>
                  </a:cubicBezTo>
                  <a:cubicBezTo>
                    <a:pt x="1050" y="553"/>
                    <a:pt x="1050" y="549"/>
                    <a:pt x="1045" y="544"/>
                  </a:cubicBezTo>
                  <a:cubicBezTo>
                    <a:pt x="1040" y="539"/>
                    <a:pt x="1054" y="524"/>
                    <a:pt x="1059" y="510"/>
                  </a:cubicBezTo>
                  <a:cubicBezTo>
                    <a:pt x="1071" y="479"/>
                    <a:pt x="1041" y="455"/>
                    <a:pt x="1010" y="455"/>
                  </a:cubicBezTo>
                  <a:cubicBezTo>
                    <a:pt x="1002" y="455"/>
                    <a:pt x="994" y="456"/>
                    <a:pt x="986" y="461"/>
                  </a:cubicBezTo>
                  <a:cubicBezTo>
                    <a:pt x="908" y="406"/>
                    <a:pt x="818" y="373"/>
                    <a:pt x="723" y="373"/>
                  </a:cubicBezTo>
                  <a:cubicBezTo>
                    <a:pt x="716" y="373"/>
                    <a:pt x="710" y="373"/>
                    <a:pt x="703" y="373"/>
                  </a:cubicBezTo>
                  <a:cubicBezTo>
                    <a:pt x="601" y="373"/>
                    <a:pt x="498" y="412"/>
                    <a:pt x="425" y="485"/>
                  </a:cubicBezTo>
                  <a:cubicBezTo>
                    <a:pt x="423" y="484"/>
                    <a:pt x="421" y="484"/>
                    <a:pt x="419" y="484"/>
                  </a:cubicBezTo>
                  <a:cubicBezTo>
                    <a:pt x="409" y="484"/>
                    <a:pt x="395" y="493"/>
                    <a:pt x="391" y="505"/>
                  </a:cubicBezTo>
                  <a:cubicBezTo>
                    <a:pt x="381" y="524"/>
                    <a:pt x="376" y="544"/>
                    <a:pt x="367" y="563"/>
                  </a:cubicBezTo>
                  <a:cubicBezTo>
                    <a:pt x="367" y="568"/>
                    <a:pt x="362" y="568"/>
                    <a:pt x="362" y="573"/>
                  </a:cubicBezTo>
                  <a:cubicBezTo>
                    <a:pt x="362" y="578"/>
                    <a:pt x="362" y="583"/>
                    <a:pt x="362" y="588"/>
                  </a:cubicBezTo>
                  <a:cubicBezTo>
                    <a:pt x="1" y="1563"/>
                    <a:pt x="572" y="2592"/>
                    <a:pt x="1396" y="3163"/>
                  </a:cubicBezTo>
                  <a:cubicBezTo>
                    <a:pt x="1610" y="3309"/>
                    <a:pt x="1849" y="3431"/>
                    <a:pt x="2098" y="3524"/>
                  </a:cubicBezTo>
                  <a:cubicBezTo>
                    <a:pt x="1542" y="4777"/>
                    <a:pt x="1762" y="6075"/>
                    <a:pt x="2874" y="6958"/>
                  </a:cubicBezTo>
                  <a:cubicBezTo>
                    <a:pt x="3498" y="7460"/>
                    <a:pt x="4342" y="7685"/>
                    <a:pt x="5157" y="7914"/>
                  </a:cubicBezTo>
                  <a:cubicBezTo>
                    <a:pt x="4752" y="8572"/>
                    <a:pt x="4625" y="9367"/>
                    <a:pt x="4800" y="10119"/>
                  </a:cubicBezTo>
                  <a:cubicBezTo>
                    <a:pt x="4800" y="10128"/>
                    <a:pt x="4800" y="10133"/>
                    <a:pt x="4805" y="10138"/>
                  </a:cubicBezTo>
                  <a:cubicBezTo>
                    <a:pt x="4918" y="10606"/>
                    <a:pt x="5147" y="11036"/>
                    <a:pt x="5474" y="11387"/>
                  </a:cubicBezTo>
                  <a:cubicBezTo>
                    <a:pt x="5485" y="11398"/>
                    <a:pt x="5496" y="11403"/>
                    <a:pt x="5509" y="11403"/>
                  </a:cubicBezTo>
                  <a:cubicBezTo>
                    <a:pt x="5513" y="11403"/>
                    <a:pt x="5518" y="11403"/>
                    <a:pt x="5522" y="11401"/>
                  </a:cubicBezTo>
                  <a:cubicBezTo>
                    <a:pt x="5590" y="11503"/>
                    <a:pt x="5695" y="11549"/>
                    <a:pt x="5802" y="11549"/>
                  </a:cubicBezTo>
                  <a:cubicBezTo>
                    <a:pt x="5995" y="11549"/>
                    <a:pt x="6190" y="11398"/>
                    <a:pt x="6161" y="11162"/>
                  </a:cubicBezTo>
                  <a:cubicBezTo>
                    <a:pt x="6161" y="11128"/>
                    <a:pt x="6132" y="11104"/>
                    <a:pt x="6103" y="11099"/>
                  </a:cubicBezTo>
                  <a:cubicBezTo>
                    <a:pt x="5947" y="10884"/>
                    <a:pt x="5825" y="10655"/>
                    <a:pt x="5737" y="10406"/>
                  </a:cubicBezTo>
                  <a:lnTo>
                    <a:pt x="5737" y="10406"/>
                  </a:lnTo>
                  <a:cubicBezTo>
                    <a:pt x="5756" y="10410"/>
                    <a:pt x="5776" y="10412"/>
                    <a:pt x="5795" y="10412"/>
                  </a:cubicBezTo>
                  <a:cubicBezTo>
                    <a:pt x="5946" y="10412"/>
                    <a:pt x="6110" y="10306"/>
                    <a:pt x="6244" y="10245"/>
                  </a:cubicBezTo>
                  <a:cubicBezTo>
                    <a:pt x="6747" y="10036"/>
                    <a:pt x="7244" y="9816"/>
                    <a:pt x="7747" y="9597"/>
                  </a:cubicBezTo>
                  <a:cubicBezTo>
                    <a:pt x="7839" y="9816"/>
                    <a:pt x="7898" y="10050"/>
                    <a:pt x="7927" y="10289"/>
                  </a:cubicBezTo>
                  <a:cubicBezTo>
                    <a:pt x="7932" y="10309"/>
                    <a:pt x="7947" y="10333"/>
                    <a:pt x="7966" y="10343"/>
                  </a:cubicBezTo>
                  <a:cubicBezTo>
                    <a:pt x="8047" y="10480"/>
                    <a:pt x="8198" y="10564"/>
                    <a:pt x="8355" y="10564"/>
                  </a:cubicBezTo>
                  <a:cubicBezTo>
                    <a:pt x="8388" y="10564"/>
                    <a:pt x="8421" y="10560"/>
                    <a:pt x="8454" y="10553"/>
                  </a:cubicBezTo>
                  <a:cubicBezTo>
                    <a:pt x="8537" y="10538"/>
                    <a:pt x="8605" y="10489"/>
                    <a:pt x="8649" y="10416"/>
                  </a:cubicBezTo>
                  <a:cubicBezTo>
                    <a:pt x="8673" y="10406"/>
                    <a:pt x="8683" y="10382"/>
                    <a:pt x="8683" y="10358"/>
                  </a:cubicBezTo>
                  <a:cubicBezTo>
                    <a:pt x="8669" y="9070"/>
                    <a:pt x="7932" y="8226"/>
                    <a:pt x="6781" y="7738"/>
                  </a:cubicBezTo>
                  <a:cubicBezTo>
                    <a:pt x="6527" y="7631"/>
                    <a:pt x="6244" y="7533"/>
                    <a:pt x="5957" y="7436"/>
                  </a:cubicBezTo>
                  <a:cubicBezTo>
                    <a:pt x="6425" y="6368"/>
                    <a:pt x="6249" y="5129"/>
                    <a:pt x="5357" y="4319"/>
                  </a:cubicBezTo>
                  <a:cubicBezTo>
                    <a:pt x="4859" y="3870"/>
                    <a:pt x="3893" y="3534"/>
                    <a:pt x="2981" y="3139"/>
                  </a:cubicBezTo>
                  <a:cubicBezTo>
                    <a:pt x="3391" y="2231"/>
                    <a:pt x="3679" y="1124"/>
                    <a:pt x="3420" y="144"/>
                  </a:cubicBezTo>
                  <a:cubicBezTo>
                    <a:pt x="3420" y="134"/>
                    <a:pt x="3415" y="129"/>
                    <a:pt x="3415" y="119"/>
                  </a:cubicBezTo>
                  <a:cubicBezTo>
                    <a:pt x="3405" y="100"/>
                    <a:pt x="3401" y="75"/>
                    <a:pt x="3396" y="51"/>
                  </a:cubicBezTo>
                  <a:cubicBezTo>
                    <a:pt x="3387" y="24"/>
                    <a:pt x="3361" y="8"/>
                    <a:pt x="3334" y="8"/>
                  </a:cubicBezTo>
                  <a:cubicBezTo>
                    <a:pt x="3318" y="8"/>
                    <a:pt x="3301" y="14"/>
                    <a:pt x="3288" y="27"/>
                  </a:cubicBezTo>
                  <a:cubicBezTo>
                    <a:pt x="3241" y="9"/>
                    <a:pt x="3192" y="1"/>
                    <a:pt x="3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2822;p56">
              <a:extLst>
                <a:ext uri="{FF2B5EF4-FFF2-40B4-BE49-F238E27FC236}">
                  <a16:creationId xmlns:a16="http://schemas.microsoft.com/office/drawing/2014/main" id="{55CA62CE-DBA6-4293-BD21-F2F6E6B101B0}"/>
                </a:ext>
              </a:extLst>
            </p:cNvPr>
            <p:cNvSpPr/>
            <p:nvPr/>
          </p:nvSpPr>
          <p:spPr>
            <a:xfrm>
              <a:off x="966976" y="2450140"/>
              <a:ext cx="10054" cy="1517"/>
            </a:xfrm>
            <a:custGeom>
              <a:avLst/>
              <a:gdLst/>
              <a:ahLst/>
              <a:cxnLst/>
              <a:rect l="l" t="t" r="r" b="b"/>
              <a:pathLst>
                <a:path w="391" h="59" extrusionOk="0">
                  <a:moveTo>
                    <a:pt x="248" y="1"/>
                  </a:moveTo>
                  <a:cubicBezTo>
                    <a:pt x="178" y="1"/>
                    <a:pt x="107" y="3"/>
                    <a:pt x="39" y="3"/>
                  </a:cubicBezTo>
                  <a:cubicBezTo>
                    <a:pt x="0" y="3"/>
                    <a:pt x="0" y="56"/>
                    <a:pt x="39" y="56"/>
                  </a:cubicBezTo>
                  <a:cubicBezTo>
                    <a:pt x="107" y="56"/>
                    <a:pt x="178" y="59"/>
                    <a:pt x="248" y="59"/>
                  </a:cubicBezTo>
                  <a:cubicBezTo>
                    <a:pt x="282" y="59"/>
                    <a:pt x="317" y="58"/>
                    <a:pt x="351" y="56"/>
                  </a:cubicBezTo>
                  <a:cubicBezTo>
                    <a:pt x="390" y="56"/>
                    <a:pt x="390" y="3"/>
                    <a:pt x="351" y="3"/>
                  </a:cubicBezTo>
                  <a:cubicBezTo>
                    <a:pt x="317" y="1"/>
                    <a:pt x="282" y="1"/>
                    <a:pt x="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2823;p56">
              <a:extLst>
                <a:ext uri="{FF2B5EF4-FFF2-40B4-BE49-F238E27FC236}">
                  <a16:creationId xmlns:a16="http://schemas.microsoft.com/office/drawing/2014/main" id="{488B3E34-BD38-4A69-8C7E-676E3CDADC0D}"/>
                </a:ext>
              </a:extLst>
            </p:cNvPr>
            <p:cNvSpPr/>
            <p:nvPr/>
          </p:nvSpPr>
          <p:spPr>
            <a:xfrm>
              <a:off x="1002845" y="2464616"/>
              <a:ext cx="7791" cy="2160"/>
            </a:xfrm>
            <a:custGeom>
              <a:avLst/>
              <a:gdLst/>
              <a:ahLst/>
              <a:cxnLst/>
              <a:rect l="l" t="t" r="r" b="b"/>
              <a:pathLst>
                <a:path w="303" h="84" extrusionOk="0">
                  <a:moveTo>
                    <a:pt x="263" y="0"/>
                  </a:moveTo>
                  <a:cubicBezTo>
                    <a:pt x="261" y="0"/>
                    <a:pt x="260" y="1"/>
                    <a:pt x="259" y="1"/>
                  </a:cubicBezTo>
                  <a:cubicBezTo>
                    <a:pt x="185" y="1"/>
                    <a:pt x="117" y="6"/>
                    <a:pt x="49" y="15"/>
                  </a:cubicBezTo>
                  <a:cubicBezTo>
                    <a:pt x="5" y="20"/>
                    <a:pt x="0" y="84"/>
                    <a:pt x="49" y="84"/>
                  </a:cubicBezTo>
                  <a:cubicBezTo>
                    <a:pt x="117" y="84"/>
                    <a:pt x="185" y="79"/>
                    <a:pt x="259" y="69"/>
                  </a:cubicBezTo>
                  <a:cubicBezTo>
                    <a:pt x="301" y="69"/>
                    <a:pt x="303" y="0"/>
                    <a:pt x="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2824;p56">
              <a:extLst>
                <a:ext uri="{FF2B5EF4-FFF2-40B4-BE49-F238E27FC236}">
                  <a16:creationId xmlns:a16="http://schemas.microsoft.com/office/drawing/2014/main" id="{9AB749C0-C6C5-462B-85AC-7CFD32131F46}"/>
                </a:ext>
              </a:extLst>
            </p:cNvPr>
            <p:cNvSpPr/>
            <p:nvPr/>
          </p:nvSpPr>
          <p:spPr>
            <a:xfrm>
              <a:off x="1009968" y="2465336"/>
              <a:ext cx="11365" cy="4243"/>
            </a:xfrm>
            <a:custGeom>
              <a:avLst/>
              <a:gdLst/>
              <a:ahLst/>
              <a:cxnLst/>
              <a:rect l="l" t="t" r="r" b="b"/>
              <a:pathLst>
                <a:path w="442" h="165" extrusionOk="0">
                  <a:moveTo>
                    <a:pt x="401" y="1"/>
                  </a:moveTo>
                  <a:cubicBezTo>
                    <a:pt x="398" y="1"/>
                    <a:pt x="395" y="1"/>
                    <a:pt x="391" y="2"/>
                  </a:cubicBezTo>
                  <a:cubicBezTo>
                    <a:pt x="269" y="26"/>
                    <a:pt x="152" y="61"/>
                    <a:pt x="40" y="100"/>
                  </a:cubicBezTo>
                  <a:cubicBezTo>
                    <a:pt x="1" y="108"/>
                    <a:pt x="9" y="165"/>
                    <a:pt x="43" y="165"/>
                  </a:cubicBezTo>
                  <a:cubicBezTo>
                    <a:pt x="47" y="165"/>
                    <a:pt x="51" y="164"/>
                    <a:pt x="55" y="163"/>
                  </a:cubicBezTo>
                  <a:cubicBezTo>
                    <a:pt x="177" y="134"/>
                    <a:pt x="294" y="100"/>
                    <a:pt x="406" y="61"/>
                  </a:cubicBezTo>
                  <a:cubicBezTo>
                    <a:pt x="442" y="47"/>
                    <a:pt x="432" y="1"/>
                    <a:pt x="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2825;p56">
              <a:extLst>
                <a:ext uri="{FF2B5EF4-FFF2-40B4-BE49-F238E27FC236}">
                  <a16:creationId xmlns:a16="http://schemas.microsoft.com/office/drawing/2014/main" id="{37FE54B2-5C6F-41C7-9EAC-6B94B3FDED49}"/>
                </a:ext>
              </a:extLst>
            </p:cNvPr>
            <p:cNvSpPr/>
            <p:nvPr/>
          </p:nvSpPr>
          <p:spPr>
            <a:xfrm>
              <a:off x="1068746" y="2525889"/>
              <a:ext cx="9179" cy="3188"/>
            </a:xfrm>
            <a:custGeom>
              <a:avLst/>
              <a:gdLst/>
              <a:ahLst/>
              <a:cxnLst/>
              <a:rect l="l" t="t" r="r" b="b"/>
              <a:pathLst>
                <a:path w="357" h="124" extrusionOk="0">
                  <a:moveTo>
                    <a:pt x="317" y="1"/>
                  </a:moveTo>
                  <a:cubicBezTo>
                    <a:pt x="313" y="1"/>
                    <a:pt x="309" y="2"/>
                    <a:pt x="305" y="3"/>
                  </a:cubicBezTo>
                  <a:cubicBezTo>
                    <a:pt x="253" y="41"/>
                    <a:pt x="188" y="62"/>
                    <a:pt x="124" y="62"/>
                  </a:cubicBezTo>
                  <a:cubicBezTo>
                    <a:pt x="98" y="62"/>
                    <a:pt x="72" y="59"/>
                    <a:pt x="47" y="52"/>
                  </a:cubicBezTo>
                  <a:cubicBezTo>
                    <a:pt x="44" y="51"/>
                    <a:pt x="41" y="50"/>
                    <a:pt x="39" y="50"/>
                  </a:cubicBezTo>
                  <a:cubicBezTo>
                    <a:pt x="10" y="50"/>
                    <a:pt x="1" y="96"/>
                    <a:pt x="32" y="105"/>
                  </a:cubicBezTo>
                  <a:cubicBezTo>
                    <a:pt x="66" y="118"/>
                    <a:pt x="101" y="124"/>
                    <a:pt x="135" y="124"/>
                  </a:cubicBezTo>
                  <a:cubicBezTo>
                    <a:pt x="210" y="124"/>
                    <a:pt x="283" y="95"/>
                    <a:pt x="339" y="42"/>
                  </a:cubicBezTo>
                  <a:cubicBezTo>
                    <a:pt x="356" y="25"/>
                    <a:pt x="340" y="1"/>
                    <a:pt x="3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2826;p56">
              <a:extLst>
                <a:ext uri="{FF2B5EF4-FFF2-40B4-BE49-F238E27FC236}">
                  <a16:creationId xmlns:a16="http://schemas.microsoft.com/office/drawing/2014/main" id="{D5AF12A2-FBB4-43D4-A32B-6ACE0075FAA1}"/>
                </a:ext>
              </a:extLst>
            </p:cNvPr>
            <p:cNvSpPr/>
            <p:nvPr/>
          </p:nvSpPr>
          <p:spPr>
            <a:xfrm>
              <a:off x="1067255" y="2549596"/>
              <a:ext cx="10002" cy="4757"/>
            </a:xfrm>
            <a:custGeom>
              <a:avLst/>
              <a:gdLst/>
              <a:ahLst/>
              <a:cxnLst/>
              <a:rect l="l" t="t" r="r" b="b"/>
              <a:pathLst>
                <a:path w="389" h="185" extrusionOk="0">
                  <a:moveTo>
                    <a:pt x="354" y="0"/>
                  </a:moveTo>
                  <a:cubicBezTo>
                    <a:pt x="351" y="0"/>
                    <a:pt x="347" y="1"/>
                    <a:pt x="344" y="3"/>
                  </a:cubicBezTo>
                  <a:cubicBezTo>
                    <a:pt x="236" y="47"/>
                    <a:pt x="129" y="95"/>
                    <a:pt x="22" y="144"/>
                  </a:cubicBezTo>
                  <a:cubicBezTo>
                    <a:pt x="0" y="153"/>
                    <a:pt x="9" y="185"/>
                    <a:pt x="29" y="185"/>
                  </a:cubicBezTo>
                  <a:cubicBezTo>
                    <a:pt x="31" y="185"/>
                    <a:pt x="34" y="184"/>
                    <a:pt x="36" y="183"/>
                  </a:cubicBezTo>
                  <a:cubicBezTo>
                    <a:pt x="144" y="144"/>
                    <a:pt x="251" y="105"/>
                    <a:pt x="358" y="56"/>
                  </a:cubicBezTo>
                  <a:cubicBezTo>
                    <a:pt x="389" y="48"/>
                    <a:pt x="380" y="0"/>
                    <a:pt x="3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421855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  <p:bldP spid="18" grpId="0"/>
      <p:bldP spid="19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1" name="Google Shape;2241;p53"/>
          <p:cNvGrpSpPr/>
          <p:nvPr/>
        </p:nvGrpSpPr>
        <p:grpSpPr>
          <a:xfrm>
            <a:off x="643650" y="670716"/>
            <a:ext cx="8143338" cy="3881145"/>
            <a:chOff x="643650" y="670716"/>
            <a:chExt cx="8143338" cy="3881145"/>
          </a:xfrm>
        </p:grpSpPr>
        <p:sp>
          <p:nvSpPr>
            <p:cNvPr id="2242" name="Google Shape;2242;p53"/>
            <p:cNvSpPr/>
            <p:nvPr/>
          </p:nvSpPr>
          <p:spPr>
            <a:xfrm rot="-1773071">
              <a:off x="2322701" y="982325"/>
              <a:ext cx="158029" cy="142378"/>
            </a:xfrm>
            <a:custGeom>
              <a:avLst/>
              <a:gdLst/>
              <a:ahLst/>
              <a:cxnLst/>
              <a:rect l="l" t="t" r="r" b="b"/>
              <a:pathLst>
                <a:path w="2291" h="2064" extrusionOk="0">
                  <a:moveTo>
                    <a:pt x="826" y="137"/>
                  </a:moveTo>
                  <a:cubicBezTo>
                    <a:pt x="874" y="137"/>
                    <a:pt x="923" y="148"/>
                    <a:pt x="971" y="172"/>
                  </a:cubicBezTo>
                  <a:cubicBezTo>
                    <a:pt x="1155" y="255"/>
                    <a:pt x="1318" y="519"/>
                    <a:pt x="1259" y="792"/>
                  </a:cubicBezTo>
                  <a:lnTo>
                    <a:pt x="1224" y="938"/>
                  </a:lnTo>
                  <a:lnTo>
                    <a:pt x="1355" y="868"/>
                  </a:lnTo>
                  <a:cubicBezTo>
                    <a:pt x="1439" y="823"/>
                    <a:pt x="1528" y="804"/>
                    <a:pt x="1614" y="804"/>
                  </a:cubicBezTo>
                  <a:cubicBezTo>
                    <a:pt x="1781" y="804"/>
                    <a:pt x="1939" y="877"/>
                    <a:pt x="2028" y="983"/>
                  </a:cubicBezTo>
                  <a:cubicBezTo>
                    <a:pt x="2145" y="1121"/>
                    <a:pt x="2139" y="1291"/>
                    <a:pt x="2007" y="1461"/>
                  </a:cubicBezTo>
                  <a:cubicBezTo>
                    <a:pt x="1685" y="1880"/>
                    <a:pt x="701" y="1921"/>
                    <a:pt x="466" y="1928"/>
                  </a:cubicBezTo>
                  <a:cubicBezTo>
                    <a:pt x="407" y="1696"/>
                    <a:pt x="195" y="736"/>
                    <a:pt x="514" y="317"/>
                  </a:cubicBezTo>
                  <a:cubicBezTo>
                    <a:pt x="607" y="199"/>
                    <a:pt x="715" y="137"/>
                    <a:pt x="826" y="137"/>
                  </a:cubicBezTo>
                  <a:close/>
                  <a:moveTo>
                    <a:pt x="827" y="0"/>
                  </a:moveTo>
                  <a:cubicBezTo>
                    <a:pt x="673" y="0"/>
                    <a:pt x="525" y="82"/>
                    <a:pt x="407" y="234"/>
                  </a:cubicBezTo>
                  <a:cubicBezTo>
                    <a:pt x="1" y="764"/>
                    <a:pt x="333" y="1963"/>
                    <a:pt x="347" y="2015"/>
                  </a:cubicBezTo>
                  <a:lnTo>
                    <a:pt x="362" y="2064"/>
                  </a:lnTo>
                  <a:lnTo>
                    <a:pt x="431" y="2064"/>
                  </a:lnTo>
                  <a:cubicBezTo>
                    <a:pt x="597" y="2064"/>
                    <a:pt x="1730" y="2046"/>
                    <a:pt x="2115" y="1544"/>
                  </a:cubicBezTo>
                  <a:cubicBezTo>
                    <a:pt x="2284" y="1322"/>
                    <a:pt x="2291" y="1080"/>
                    <a:pt x="2132" y="893"/>
                  </a:cubicBezTo>
                  <a:cubicBezTo>
                    <a:pt x="2020" y="759"/>
                    <a:pt x="1822" y="667"/>
                    <a:pt x="1613" y="667"/>
                  </a:cubicBezTo>
                  <a:cubicBezTo>
                    <a:pt x="1545" y="667"/>
                    <a:pt x="1476" y="677"/>
                    <a:pt x="1408" y="698"/>
                  </a:cubicBezTo>
                  <a:cubicBezTo>
                    <a:pt x="1418" y="404"/>
                    <a:pt x="1238" y="144"/>
                    <a:pt x="1027" y="47"/>
                  </a:cubicBezTo>
                  <a:cubicBezTo>
                    <a:pt x="961" y="16"/>
                    <a:pt x="893" y="0"/>
                    <a:pt x="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53"/>
            <p:cNvSpPr/>
            <p:nvPr/>
          </p:nvSpPr>
          <p:spPr>
            <a:xfrm rot="-1773071">
              <a:off x="5721351" y="4289950"/>
              <a:ext cx="158029" cy="142378"/>
            </a:xfrm>
            <a:custGeom>
              <a:avLst/>
              <a:gdLst/>
              <a:ahLst/>
              <a:cxnLst/>
              <a:rect l="l" t="t" r="r" b="b"/>
              <a:pathLst>
                <a:path w="2291" h="2064" extrusionOk="0">
                  <a:moveTo>
                    <a:pt x="826" y="137"/>
                  </a:moveTo>
                  <a:cubicBezTo>
                    <a:pt x="874" y="137"/>
                    <a:pt x="923" y="148"/>
                    <a:pt x="971" y="172"/>
                  </a:cubicBezTo>
                  <a:cubicBezTo>
                    <a:pt x="1155" y="255"/>
                    <a:pt x="1318" y="519"/>
                    <a:pt x="1259" y="792"/>
                  </a:cubicBezTo>
                  <a:lnTo>
                    <a:pt x="1224" y="938"/>
                  </a:lnTo>
                  <a:lnTo>
                    <a:pt x="1355" y="868"/>
                  </a:lnTo>
                  <a:cubicBezTo>
                    <a:pt x="1439" y="823"/>
                    <a:pt x="1528" y="804"/>
                    <a:pt x="1614" y="804"/>
                  </a:cubicBezTo>
                  <a:cubicBezTo>
                    <a:pt x="1781" y="804"/>
                    <a:pt x="1939" y="877"/>
                    <a:pt x="2028" y="983"/>
                  </a:cubicBezTo>
                  <a:cubicBezTo>
                    <a:pt x="2145" y="1121"/>
                    <a:pt x="2139" y="1291"/>
                    <a:pt x="2007" y="1461"/>
                  </a:cubicBezTo>
                  <a:cubicBezTo>
                    <a:pt x="1685" y="1880"/>
                    <a:pt x="701" y="1921"/>
                    <a:pt x="466" y="1928"/>
                  </a:cubicBezTo>
                  <a:cubicBezTo>
                    <a:pt x="407" y="1696"/>
                    <a:pt x="195" y="736"/>
                    <a:pt x="514" y="317"/>
                  </a:cubicBezTo>
                  <a:cubicBezTo>
                    <a:pt x="607" y="199"/>
                    <a:pt x="715" y="137"/>
                    <a:pt x="826" y="137"/>
                  </a:cubicBezTo>
                  <a:close/>
                  <a:moveTo>
                    <a:pt x="827" y="0"/>
                  </a:moveTo>
                  <a:cubicBezTo>
                    <a:pt x="673" y="0"/>
                    <a:pt x="525" y="82"/>
                    <a:pt x="407" y="234"/>
                  </a:cubicBezTo>
                  <a:cubicBezTo>
                    <a:pt x="1" y="764"/>
                    <a:pt x="333" y="1963"/>
                    <a:pt x="347" y="2015"/>
                  </a:cubicBezTo>
                  <a:lnTo>
                    <a:pt x="362" y="2064"/>
                  </a:lnTo>
                  <a:lnTo>
                    <a:pt x="431" y="2064"/>
                  </a:lnTo>
                  <a:cubicBezTo>
                    <a:pt x="597" y="2064"/>
                    <a:pt x="1730" y="2046"/>
                    <a:pt x="2115" y="1544"/>
                  </a:cubicBezTo>
                  <a:cubicBezTo>
                    <a:pt x="2284" y="1322"/>
                    <a:pt x="2291" y="1080"/>
                    <a:pt x="2132" y="893"/>
                  </a:cubicBezTo>
                  <a:cubicBezTo>
                    <a:pt x="2020" y="759"/>
                    <a:pt x="1822" y="667"/>
                    <a:pt x="1613" y="667"/>
                  </a:cubicBezTo>
                  <a:cubicBezTo>
                    <a:pt x="1545" y="667"/>
                    <a:pt x="1476" y="677"/>
                    <a:pt x="1408" y="698"/>
                  </a:cubicBezTo>
                  <a:cubicBezTo>
                    <a:pt x="1418" y="404"/>
                    <a:pt x="1238" y="144"/>
                    <a:pt x="1027" y="47"/>
                  </a:cubicBezTo>
                  <a:cubicBezTo>
                    <a:pt x="961" y="16"/>
                    <a:pt x="893" y="0"/>
                    <a:pt x="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53"/>
            <p:cNvSpPr/>
            <p:nvPr/>
          </p:nvSpPr>
          <p:spPr>
            <a:xfrm rot="-1773071">
              <a:off x="8604126" y="700425"/>
              <a:ext cx="158029" cy="142378"/>
            </a:xfrm>
            <a:custGeom>
              <a:avLst/>
              <a:gdLst/>
              <a:ahLst/>
              <a:cxnLst/>
              <a:rect l="l" t="t" r="r" b="b"/>
              <a:pathLst>
                <a:path w="2291" h="2064" extrusionOk="0">
                  <a:moveTo>
                    <a:pt x="826" y="137"/>
                  </a:moveTo>
                  <a:cubicBezTo>
                    <a:pt x="874" y="137"/>
                    <a:pt x="923" y="148"/>
                    <a:pt x="971" y="172"/>
                  </a:cubicBezTo>
                  <a:cubicBezTo>
                    <a:pt x="1155" y="255"/>
                    <a:pt x="1318" y="519"/>
                    <a:pt x="1259" y="792"/>
                  </a:cubicBezTo>
                  <a:lnTo>
                    <a:pt x="1224" y="938"/>
                  </a:lnTo>
                  <a:lnTo>
                    <a:pt x="1355" y="868"/>
                  </a:lnTo>
                  <a:cubicBezTo>
                    <a:pt x="1439" y="823"/>
                    <a:pt x="1528" y="804"/>
                    <a:pt x="1614" y="804"/>
                  </a:cubicBezTo>
                  <a:cubicBezTo>
                    <a:pt x="1781" y="804"/>
                    <a:pt x="1939" y="877"/>
                    <a:pt x="2028" y="983"/>
                  </a:cubicBezTo>
                  <a:cubicBezTo>
                    <a:pt x="2145" y="1121"/>
                    <a:pt x="2139" y="1291"/>
                    <a:pt x="2007" y="1461"/>
                  </a:cubicBezTo>
                  <a:cubicBezTo>
                    <a:pt x="1685" y="1880"/>
                    <a:pt x="701" y="1921"/>
                    <a:pt x="466" y="1928"/>
                  </a:cubicBezTo>
                  <a:cubicBezTo>
                    <a:pt x="407" y="1696"/>
                    <a:pt x="195" y="736"/>
                    <a:pt x="514" y="317"/>
                  </a:cubicBezTo>
                  <a:cubicBezTo>
                    <a:pt x="607" y="199"/>
                    <a:pt x="715" y="137"/>
                    <a:pt x="826" y="137"/>
                  </a:cubicBezTo>
                  <a:close/>
                  <a:moveTo>
                    <a:pt x="827" y="0"/>
                  </a:moveTo>
                  <a:cubicBezTo>
                    <a:pt x="673" y="0"/>
                    <a:pt x="525" y="82"/>
                    <a:pt x="407" y="234"/>
                  </a:cubicBezTo>
                  <a:cubicBezTo>
                    <a:pt x="1" y="764"/>
                    <a:pt x="333" y="1963"/>
                    <a:pt x="347" y="2015"/>
                  </a:cubicBezTo>
                  <a:lnTo>
                    <a:pt x="362" y="2064"/>
                  </a:lnTo>
                  <a:lnTo>
                    <a:pt x="431" y="2064"/>
                  </a:lnTo>
                  <a:cubicBezTo>
                    <a:pt x="597" y="2064"/>
                    <a:pt x="1730" y="2046"/>
                    <a:pt x="2115" y="1544"/>
                  </a:cubicBezTo>
                  <a:cubicBezTo>
                    <a:pt x="2284" y="1322"/>
                    <a:pt x="2291" y="1080"/>
                    <a:pt x="2132" y="893"/>
                  </a:cubicBezTo>
                  <a:cubicBezTo>
                    <a:pt x="2020" y="759"/>
                    <a:pt x="1822" y="667"/>
                    <a:pt x="1613" y="667"/>
                  </a:cubicBezTo>
                  <a:cubicBezTo>
                    <a:pt x="1545" y="667"/>
                    <a:pt x="1476" y="677"/>
                    <a:pt x="1408" y="698"/>
                  </a:cubicBezTo>
                  <a:cubicBezTo>
                    <a:pt x="1418" y="404"/>
                    <a:pt x="1238" y="144"/>
                    <a:pt x="1027" y="47"/>
                  </a:cubicBezTo>
                  <a:cubicBezTo>
                    <a:pt x="961" y="16"/>
                    <a:pt x="893" y="0"/>
                    <a:pt x="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53"/>
            <p:cNvSpPr/>
            <p:nvPr/>
          </p:nvSpPr>
          <p:spPr>
            <a:xfrm rot="-1773071">
              <a:off x="676476" y="4379775"/>
              <a:ext cx="158029" cy="142378"/>
            </a:xfrm>
            <a:custGeom>
              <a:avLst/>
              <a:gdLst/>
              <a:ahLst/>
              <a:cxnLst/>
              <a:rect l="l" t="t" r="r" b="b"/>
              <a:pathLst>
                <a:path w="2291" h="2064" extrusionOk="0">
                  <a:moveTo>
                    <a:pt x="826" y="137"/>
                  </a:moveTo>
                  <a:cubicBezTo>
                    <a:pt x="874" y="137"/>
                    <a:pt x="923" y="148"/>
                    <a:pt x="971" y="172"/>
                  </a:cubicBezTo>
                  <a:cubicBezTo>
                    <a:pt x="1155" y="255"/>
                    <a:pt x="1318" y="519"/>
                    <a:pt x="1259" y="792"/>
                  </a:cubicBezTo>
                  <a:lnTo>
                    <a:pt x="1224" y="938"/>
                  </a:lnTo>
                  <a:lnTo>
                    <a:pt x="1355" y="868"/>
                  </a:lnTo>
                  <a:cubicBezTo>
                    <a:pt x="1439" y="823"/>
                    <a:pt x="1528" y="804"/>
                    <a:pt x="1614" y="804"/>
                  </a:cubicBezTo>
                  <a:cubicBezTo>
                    <a:pt x="1781" y="804"/>
                    <a:pt x="1939" y="877"/>
                    <a:pt x="2028" y="983"/>
                  </a:cubicBezTo>
                  <a:cubicBezTo>
                    <a:pt x="2145" y="1121"/>
                    <a:pt x="2139" y="1291"/>
                    <a:pt x="2007" y="1461"/>
                  </a:cubicBezTo>
                  <a:cubicBezTo>
                    <a:pt x="1685" y="1880"/>
                    <a:pt x="701" y="1921"/>
                    <a:pt x="466" y="1928"/>
                  </a:cubicBezTo>
                  <a:cubicBezTo>
                    <a:pt x="407" y="1696"/>
                    <a:pt x="195" y="736"/>
                    <a:pt x="514" y="317"/>
                  </a:cubicBezTo>
                  <a:cubicBezTo>
                    <a:pt x="607" y="199"/>
                    <a:pt x="715" y="137"/>
                    <a:pt x="826" y="137"/>
                  </a:cubicBezTo>
                  <a:close/>
                  <a:moveTo>
                    <a:pt x="827" y="0"/>
                  </a:moveTo>
                  <a:cubicBezTo>
                    <a:pt x="673" y="0"/>
                    <a:pt x="525" y="82"/>
                    <a:pt x="407" y="234"/>
                  </a:cubicBezTo>
                  <a:cubicBezTo>
                    <a:pt x="1" y="764"/>
                    <a:pt x="333" y="1963"/>
                    <a:pt x="347" y="2015"/>
                  </a:cubicBezTo>
                  <a:lnTo>
                    <a:pt x="362" y="2064"/>
                  </a:lnTo>
                  <a:lnTo>
                    <a:pt x="431" y="2064"/>
                  </a:lnTo>
                  <a:cubicBezTo>
                    <a:pt x="597" y="2064"/>
                    <a:pt x="1730" y="2046"/>
                    <a:pt x="2115" y="1544"/>
                  </a:cubicBezTo>
                  <a:cubicBezTo>
                    <a:pt x="2284" y="1322"/>
                    <a:pt x="2291" y="1080"/>
                    <a:pt x="2132" y="893"/>
                  </a:cubicBezTo>
                  <a:cubicBezTo>
                    <a:pt x="2020" y="759"/>
                    <a:pt x="1822" y="667"/>
                    <a:pt x="1613" y="667"/>
                  </a:cubicBezTo>
                  <a:cubicBezTo>
                    <a:pt x="1545" y="667"/>
                    <a:pt x="1476" y="677"/>
                    <a:pt x="1408" y="698"/>
                  </a:cubicBezTo>
                  <a:cubicBezTo>
                    <a:pt x="1418" y="404"/>
                    <a:pt x="1238" y="144"/>
                    <a:pt x="1027" y="47"/>
                  </a:cubicBezTo>
                  <a:cubicBezTo>
                    <a:pt x="961" y="16"/>
                    <a:pt x="893" y="0"/>
                    <a:pt x="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53"/>
            <p:cNvSpPr/>
            <p:nvPr/>
          </p:nvSpPr>
          <p:spPr>
            <a:xfrm rot="-1773085">
              <a:off x="660578" y="2003677"/>
              <a:ext cx="107721" cy="97050"/>
            </a:xfrm>
            <a:custGeom>
              <a:avLst/>
              <a:gdLst/>
              <a:ahLst/>
              <a:cxnLst/>
              <a:rect l="l" t="t" r="r" b="b"/>
              <a:pathLst>
                <a:path w="2291" h="2064" extrusionOk="0">
                  <a:moveTo>
                    <a:pt x="826" y="137"/>
                  </a:moveTo>
                  <a:cubicBezTo>
                    <a:pt x="874" y="137"/>
                    <a:pt x="923" y="148"/>
                    <a:pt x="971" y="172"/>
                  </a:cubicBezTo>
                  <a:cubicBezTo>
                    <a:pt x="1155" y="255"/>
                    <a:pt x="1318" y="519"/>
                    <a:pt x="1259" y="792"/>
                  </a:cubicBezTo>
                  <a:lnTo>
                    <a:pt x="1224" y="938"/>
                  </a:lnTo>
                  <a:lnTo>
                    <a:pt x="1355" y="868"/>
                  </a:lnTo>
                  <a:cubicBezTo>
                    <a:pt x="1439" y="823"/>
                    <a:pt x="1528" y="804"/>
                    <a:pt x="1614" y="804"/>
                  </a:cubicBezTo>
                  <a:cubicBezTo>
                    <a:pt x="1781" y="804"/>
                    <a:pt x="1939" y="877"/>
                    <a:pt x="2028" y="983"/>
                  </a:cubicBezTo>
                  <a:cubicBezTo>
                    <a:pt x="2145" y="1121"/>
                    <a:pt x="2139" y="1291"/>
                    <a:pt x="2007" y="1461"/>
                  </a:cubicBezTo>
                  <a:cubicBezTo>
                    <a:pt x="1685" y="1880"/>
                    <a:pt x="701" y="1921"/>
                    <a:pt x="466" y="1928"/>
                  </a:cubicBezTo>
                  <a:cubicBezTo>
                    <a:pt x="407" y="1696"/>
                    <a:pt x="195" y="736"/>
                    <a:pt x="514" y="317"/>
                  </a:cubicBezTo>
                  <a:cubicBezTo>
                    <a:pt x="607" y="199"/>
                    <a:pt x="715" y="137"/>
                    <a:pt x="826" y="137"/>
                  </a:cubicBezTo>
                  <a:close/>
                  <a:moveTo>
                    <a:pt x="827" y="0"/>
                  </a:moveTo>
                  <a:cubicBezTo>
                    <a:pt x="673" y="0"/>
                    <a:pt x="525" y="82"/>
                    <a:pt x="407" y="234"/>
                  </a:cubicBezTo>
                  <a:cubicBezTo>
                    <a:pt x="1" y="764"/>
                    <a:pt x="333" y="1963"/>
                    <a:pt x="347" y="2015"/>
                  </a:cubicBezTo>
                  <a:lnTo>
                    <a:pt x="362" y="2064"/>
                  </a:lnTo>
                  <a:lnTo>
                    <a:pt x="431" y="2064"/>
                  </a:lnTo>
                  <a:cubicBezTo>
                    <a:pt x="597" y="2064"/>
                    <a:pt x="1730" y="2046"/>
                    <a:pt x="2115" y="1544"/>
                  </a:cubicBezTo>
                  <a:cubicBezTo>
                    <a:pt x="2284" y="1322"/>
                    <a:pt x="2291" y="1080"/>
                    <a:pt x="2132" y="893"/>
                  </a:cubicBezTo>
                  <a:cubicBezTo>
                    <a:pt x="2020" y="759"/>
                    <a:pt x="1822" y="667"/>
                    <a:pt x="1613" y="667"/>
                  </a:cubicBezTo>
                  <a:cubicBezTo>
                    <a:pt x="1545" y="667"/>
                    <a:pt x="1476" y="677"/>
                    <a:pt x="1408" y="698"/>
                  </a:cubicBezTo>
                  <a:cubicBezTo>
                    <a:pt x="1418" y="404"/>
                    <a:pt x="1238" y="144"/>
                    <a:pt x="1027" y="47"/>
                  </a:cubicBezTo>
                  <a:cubicBezTo>
                    <a:pt x="961" y="16"/>
                    <a:pt x="893" y="0"/>
                    <a:pt x="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53"/>
            <p:cNvSpPr/>
            <p:nvPr/>
          </p:nvSpPr>
          <p:spPr>
            <a:xfrm rot="-1773085">
              <a:off x="5985453" y="1225827"/>
              <a:ext cx="107721" cy="97050"/>
            </a:xfrm>
            <a:custGeom>
              <a:avLst/>
              <a:gdLst/>
              <a:ahLst/>
              <a:cxnLst/>
              <a:rect l="l" t="t" r="r" b="b"/>
              <a:pathLst>
                <a:path w="2291" h="2064" extrusionOk="0">
                  <a:moveTo>
                    <a:pt x="826" y="137"/>
                  </a:moveTo>
                  <a:cubicBezTo>
                    <a:pt x="874" y="137"/>
                    <a:pt x="923" y="148"/>
                    <a:pt x="971" y="172"/>
                  </a:cubicBezTo>
                  <a:cubicBezTo>
                    <a:pt x="1155" y="255"/>
                    <a:pt x="1318" y="519"/>
                    <a:pt x="1259" y="792"/>
                  </a:cubicBezTo>
                  <a:lnTo>
                    <a:pt x="1224" y="938"/>
                  </a:lnTo>
                  <a:lnTo>
                    <a:pt x="1355" y="868"/>
                  </a:lnTo>
                  <a:cubicBezTo>
                    <a:pt x="1439" y="823"/>
                    <a:pt x="1528" y="804"/>
                    <a:pt x="1614" y="804"/>
                  </a:cubicBezTo>
                  <a:cubicBezTo>
                    <a:pt x="1781" y="804"/>
                    <a:pt x="1939" y="877"/>
                    <a:pt x="2028" y="983"/>
                  </a:cubicBezTo>
                  <a:cubicBezTo>
                    <a:pt x="2145" y="1121"/>
                    <a:pt x="2139" y="1291"/>
                    <a:pt x="2007" y="1461"/>
                  </a:cubicBezTo>
                  <a:cubicBezTo>
                    <a:pt x="1685" y="1880"/>
                    <a:pt x="701" y="1921"/>
                    <a:pt x="466" y="1928"/>
                  </a:cubicBezTo>
                  <a:cubicBezTo>
                    <a:pt x="407" y="1696"/>
                    <a:pt x="195" y="736"/>
                    <a:pt x="514" y="317"/>
                  </a:cubicBezTo>
                  <a:cubicBezTo>
                    <a:pt x="607" y="199"/>
                    <a:pt x="715" y="137"/>
                    <a:pt x="826" y="137"/>
                  </a:cubicBezTo>
                  <a:close/>
                  <a:moveTo>
                    <a:pt x="827" y="0"/>
                  </a:moveTo>
                  <a:cubicBezTo>
                    <a:pt x="673" y="0"/>
                    <a:pt x="525" y="82"/>
                    <a:pt x="407" y="234"/>
                  </a:cubicBezTo>
                  <a:cubicBezTo>
                    <a:pt x="1" y="764"/>
                    <a:pt x="333" y="1963"/>
                    <a:pt x="347" y="2015"/>
                  </a:cubicBezTo>
                  <a:lnTo>
                    <a:pt x="362" y="2064"/>
                  </a:lnTo>
                  <a:lnTo>
                    <a:pt x="431" y="2064"/>
                  </a:lnTo>
                  <a:cubicBezTo>
                    <a:pt x="597" y="2064"/>
                    <a:pt x="1730" y="2046"/>
                    <a:pt x="2115" y="1544"/>
                  </a:cubicBezTo>
                  <a:cubicBezTo>
                    <a:pt x="2284" y="1322"/>
                    <a:pt x="2291" y="1080"/>
                    <a:pt x="2132" y="893"/>
                  </a:cubicBezTo>
                  <a:cubicBezTo>
                    <a:pt x="2020" y="759"/>
                    <a:pt x="1822" y="667"/>
                    <a:pt x="1613" y="667"/>
                  </a:cubicBezTo>
                  <a:cubicBezTo>
                    <a:pt x="1545" y="667"/>
                    <a:pt x="1476" y="677"/>
                    <a:pt x="1408" y="698"/>
                  </a:cubicBezTo>
                  <a:cubicBezTo>
                    <a:pt x="1418" y="404"/>
                    <a:pt x="1238" y="144"/>
                    <a:pt x="1027" y="47"/>
                  </a:cubicBezTo>
                  <a:cubicBezTo>
                    <a:pt x="961" y="16"/>
                    <a:pt x="893" y="0"/>
                    <a:pt x="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53"/>
            <p:cNvSpPr/>
            <p:nvPr/>
          </p:nvSpPr>
          <p:spPr>
            <a:xfrm rot="-1773085">
              <a:off x="7995828" y="4402440"/>
              <a:ext cx="107721" cy="97050"/>
            </a:xfrm>
            <a:custGeom>
              <a:avLst/>
              <a:gdLst/>
              <a:ahLst/>
              <a:cxnLst/>
              <a:rect l="l" t="t" r="r" b="b"/>
              <a:pathLst>
                <a:path w="2291" h="2064" extrusionOk="0">
                  <a:moveTo>
                    <a:pt x="826" y="137"/>
                  </a:moveTo>
                  <a:cubicBezTo>
                    <a:pt x="874" y="137"/>
                    <a:pt x="923" y="148"/>
                    <a:pt x="971" y="172"/>
                  </a:cubicBezTo>
                  <a:cubicBezTo>
                    <a:pt x="1155" y="255"/>
                    <a:pt x="1318" y="519"/>
                    <a:pt x="1259" y="792"/>
                  </a:cubicBezTo>
                  <a:lnTo>
                    <a:pt x="1224" y="938"/>
                  </a:lnTo>
                  <a:lnTo>
                    <a:pt x="1355" y="868"/>
                  </a:lnTo>
                  <a:cubicBezTo>
                    <a:pt x="1439" y="823"/>
                    <a:pt x="1528" y="804"/>
                    <a:pt x="1614" y="804"/>
                  </a:cubicBezTo>
                  <a:cubicBezTo>
                    <a:pt x="1781" y="804"/>
                    <a:pt x="1939" y="877"/>
                    <a:pt x="2028" y="983"/>
                  </a:cubicBezTo>
                  <a:cubicBezTo>
                    <a:pt x="2145" y="1121"/>
                    <a:pt x="2139" y="1291"/>
                    <a:pt x="2007" y="1461"/>
                  </a:cubicBezTo>
                  <a:cubicBezTo>
                    <a:pt x="1685" y="1880"/>
                    <a:pt x="701" y="1921"/>
                    <a:pt x="466" y="1928"/>
                  </a:cubicBezTo>
                  <a:cubicBezTo>
                    <a:pt x="407" y="1696"/>
                    <a:pt x="195" y="736"/>
                    <a:pt x="514" y="317"/>
                  </a:cubicBezTo>
                  <a:cubicBezTo>
                    <a:pt x="607" y="199"/>
                    <a:pt x="715" y="137"/>
                    <a:pt x="826" y="137"/>
                  </a:cubicBezTo>
                  <a:close/>
                  <a:moveTo>
                    <a:pt x="827" y="0"/>
                  </a:moveTo>
                  <a:cubicBezTo>
                    <a:pt x="673" y="0"/>
                    <a:pt x="525" y="82"/>
                    <a:pt x="407" y="234"/>
                  </a:cubicBezTo>
                  <a:cubicBezTo>
                    <a:pt x="1" y="764"/>
                    <a:pt x="333" y="1963"/>
                    <a:pt x="347" y="2015"/>
                  </a:cubicBezTo>
                  <a:lnTo>
                    <a:pt x="362" y="2064"/>
                  </a:lnTo>
                  <a:lnTo>
                    <a:pt x="431" y="2064"/>
                  </a:lnTo>
                  <a:cubicBezTo>
                    <a:pt x="597" y="2064"/>
                    <a:pt x="1730" y="2046"/>
                    <a:pt x="2115" y="1544"/>
                  </a:cubicBezTo>
                  <a:cubicBezTo>
                    <a:pt x="2284" y="1322"/>
                    <a:pt x="2291" y="1080"/>
                    <a:pt x="2132" y="893"/>
                  </a:cubicBezTo>
                  <a:cubicBezTo>
                    <a:pt x="2020" y="759"/>
                    <a:pt x="1822" y="667"/>
                    <a:pt x="1613" y="667"/>
                  </a:cubicBezTo>
                  <a:cubicBezTo>
                    <a:pt x="1545" y="667"/>
                    <a:pt x="1476" y="677"/>
                    <a:pt x="1408" y="698"/>
                  </a:cubicBezTo>
                  <a:cubicBezTo>
                    <a:pt x="1418" y="404"/>
                    <a:pt x="1238" y="144"/>
                    <a:pt x="1027" y="47"/>
                  </a:cubicBezTo>
                  <a:cubicBezTo>
                    <a:pt x="961" y="16"/>
                    <a:pt x="893" y="0"/>
                    <a:pt x="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53"/>
            <p:cNvSpPr/>
            <p:nvPr/>
          </p:nvSpPr>
          <p:spPr>
            <a:xfrm rot="-1773085">
              <a:off x="3307503" y="3137577"/>
              <a:ext cx="107721" cy="97050"/>
            </a:xfrm>
            <a:custGeom>
              <a:avLst/>
              <a:gdLst/>
              <a:ahLst/>
              <a:cxnLst/>
              <a:rect l="l" t="t" r="r" b="b"/>
              <a:pathLst>
                <a:path w="2291" h="2064" extrusionOk="0">
                  <a:moveTo>
                    <a:pt x="826" y="137"/>
                  </a:moveTo>
                  <a:cubicBezTo>
                    <a:pt x="874" y="137"/>
                    <a:pt x="923" y="148"/>
                    <a:pt x="971" y="172"/>
                  </a:cubicBezTo>
                  <a:cubicBezTo>
                    <a:pt x="1155" y="255"/>
                    <a:pt x="1318" y="519"/>
                    <a:pt x="1259" y="792"/>
                  </a:cubicBezTo>
                  <a:lnTo>
                    <a:pt x="1224" y="938"/>
                  </a:lnTo>
                  <a:lnTo>
                    <a:pt x="1355" y="868"/>
                  </a:lnTo>
                  <a:cubicBezTo>
                    <a:pt x="1439" y="823"/>
                    <a:pt x="1528" y="804"/>
                    <a:pt x="1614" y="804"/>
                  </a:cubicBezTo>
                  <a:cubicBezTo>
                    <a:pt x="1781" y="804"/>
                    <a:pt x="1939" y="877"/>
                    <a:pt x="2028" y="983"/>
                  </a:cubicBezTo>
                  <a:cubicBezTo>
                    <a:pt x="2145" y="1121"/>
                    <a:pt x="2139" y="1291"/>
                    <a:pt x="2007" y="1461"/>
                  </a:cubicBezTo>
                  <a:cubicBezTo>
                    <a:pt x="1685" y="1880"/>
                    <a:pt x="701" y="1921"/>
                    <a:pt x="466" y="1928"/>
                  </a:cubicBezTo>
                  <a:cubicBezTo>
                    <a:pt x="407" y="1696"/>
                    <a:pt x="195" y="736"/>
                    <a:pt x="514" y="317"/>
                  </a:cubicBezTo>
                  <a:cubicBezTo>
                    <a:pt x="607" y="199"/>
                    <a:pt x="715" y="137"/>
                    <a:pt x="826" y="137"/>
                  </a:cubicBezTo>
                  <a:close/>
                  <a:moveTo>
                    <a:pt x="827" y="0"/>
                  </a:moveTo>
                  <a:cubicBezTo>
                    <a:pt x="673" y="0"/>
                    <a:pt x="525" y="82"/>
                    <a:pt x="407" y="234"/>
                  </a:cubicBezTo>
                  <a:cubicBezTo>
                    <a:pt x="1" y="764"/>
                    <a:pt x="333" y="1963"/>
                    <a:pt x="347" y="2015"/>
                  </a:cubicBezTo>
                  <a:lnTo>
                    <a:pt x="362" y="2064"/>
                  </a:lnTo>
                  <a:lnTo>
                    <a:pt x="431" y="2064"/>
                  </a:lnTo>
                  <a:cubicBezTo>
                    <a:pt x="597" y="2064"/>
                    <a:pt x="1730" y="2046"/>
                    <a:pt x="2115" y="1544"/>
                  </a:cubicBezTo>
                  <a:cubicBezTo>
                    <a:pt x="2284" y="1322"/>
                    <a:pt x="2291" y="1080"/>
                    <a:pt x="2132" y="893"/>
                  </a:cubicBezTo>
                  <a:cubicBezTo>
                    <a:pt x="2020" y="759"/>
                    <a:pt x="1822" y="667"/>
                    <a:pt x="1613" y="667"/>
                  </a:cubicBezTo>
                  <a:cubicBezTo>
                    <a:pt x="1545" y="667"/>
                    <a:pt x="1476" y="677"/>
                    <a:pt x="1408" y="698"/>
                  </a:cubicBezTo>
                  <a:cubicBezTo>
                    <a:pt x="1418" y="404"/>
                    <a:pt x="1238" y="144"/>
                    <a:pt x="1027" y="47"/>
                  </a:cubicBezTo>
                  <a:cubicBezTo>
                    <a:pt x="961" y="16"/>
                    <a:pt x="893" y="0"/>
                    <a:pt x="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3"/>
            <p:cNvSpPr/>
            <p:nvPr/>
          </p:nvSpPr>
          <p:spPr>
            <a:xfrm rot="-1773085">
              <a:off x="8102028" y="2136177"/>
              <a:ext cx="107721" cy="97050"/>
            </a:xfrm>
            <a:custGeom>
              <a:avLst/>
              <a:gdLst/>
              <a:ahLst/>
              <a:cxnLst/>
              <a:rect l="l" t="t" r="r" b="b"/>
              <a:pathLst>
                <a:path w="2291" h="2064" extrusionOk="0">
                  <a:moveTo>
                    <a:pt x="826" y="137"/>
                  </a:moveTo>
                  <a:cubicBezTo>
                    <a:pt x="874" y="137"/>
                    <a:pt x="923" y="148"/>
                    <a:pt x="971" y="172"/>
                  </a:cubicBezTo>
                  <a:cubicBezTo>
                    <a:pt x="1155" y="255"/>
                    <a:pt x="1318" y="519"/>
                    <a:pt x="1259" y="792"/>
                  </a:cubicBezTo>
                  <a:lnTo>
                    <a:pt x="1224" y="938"/>
                  </a:lnTo>
                  <a:lnTo>
                    <a:pt x="1355" y="868"/>
                  </a:lnTo>
                  <a:cubicBezTo>
                    <a:pt x="1439" y="823"/>
                    <a:pt x="1528" y="804"/>
                    <a:pt x="1614" y="804"/>
                  </a:cubicBezTo>
                  <a:cubicBezTo>
                    <a:pt x="1781" y="804"/>
                    <a:pt x="1939" y="877"/>
                    <a:pt x="2028" y="983"/>
                  </a:cubicBezTo>
                  <a:cubicBezTo>
                    <a:pt x="2145" y="1121"/>
                    <a:pt x="2139" y="1291"/>
                    <a:pt x="2007" y="1461"/>
                  </a:cubicBezTo>
                  <a:cubicBezTo>
                    <a:pt x="1685" y="1880"/>
                    <a:pt x="701" y="1921"/>
                    <a:pt x="466" y="1928"/>
                  </a:cubicBezTo>
                  <a:cubicBezTo>
                    <a:pt x="407" y="1696"/>
                    <a:pt x="195" y="736"/>
                    <a:pt x="514" y="317"/>
                  </a:cubicBezTo>
                  <a:cubicBezTo>
                    <a:pt x="607" y="199"/>
                    <a:pt x="715" y="137"/>
                    <a:pt x="826" y="137"/>
                  </a:cubicBezTo>
                  <a:close/>
                  <a:moveTo>
                    <a:pt x="827" y="0"/>
                  </a:moveTo>
                  <a:cubicBezTo>
                    <a:pt x="673" y="0"/>
                    <a:pt x="525" y="82"/>
                    <a:pt x="407" y="234"/>
                  </a:cubicBezTo>
                  <a:cubicBezTo>
                    <a:pt x="1" y="764"/>
                    <a:pt x="333" y="1963"/>
                    <a:pt x="347" y="2015"/>
                  </a:cubicBezTo>
                  <a:lnTo>
                    <a:pt x="362" y="2064"/>
                  </a:lnTo>
                  <a:lnTo>
                    <a:pt x="431" y="2064"/>
                  </a:lnTo>
                  <a:cubicBezTo>
                    <a:pt x="597" y="2064"/>
                    <a:pt x="1730" y="2046"/>
                    <a:pt x="2115" y="1544"/>
                  </a:cubicBezTo>
                  <a:cubicBezTo>
                    <a:pt x="2284" y="1322"/>
                    <a:pt x="2291" y="1080"/>
                    <a:pt x="2132" y="893"/>
                  </a:cubicBezTo>
                  <a:cubicBezTo>
                    <a:pt x="2020" y="759"/>
                    <a:pt x="1822" y="667"/>
                    <a:pt x="1613" y="667"/>
                  </a:cubicBezTo>
                  <a:cubicBezTo>
                    <a:pt x="1545" y="667"/>
                    <a:pt x="1476" y="677"/>
                    <a:pt x="1408" y="698"/>
                  </a:cubicBezTo>
                  <a:cubicBezTo>
                    <a:pt x="1418" y="404"/>
                    <a:pt x="1238" y="144"/>
                    <a:pt x="1027" y="47"/>
                  </a:cubicBezTo>
                  <a:cubicBezTo>
                    <a:pt x="961" y="16"/>
                    <a:pt x="893" y="0"/>
                    <a:pt x="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1" name="Google Shape;2251;p53"/>
          <p:cNvSpPr txBox="1"/>
          <p:nvPr/>
        </p:nvSpPr>
        <p:spPr>
          <a:xfrm>
            <a:off x="6060625" y="3488225"/>
            <a:ext cx="1683300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1200" dirty="0">
              <a:solidFill>
                <a:srgbClr val="FFFFFF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2252" name="Google Shape;2252;p53"/>
          <p:cNvSpPr txBox="1"/>
          <p:nvPr/>
        </p:nvSpPr>
        <p:spPr>
          <a:xfrm>
            <a:off x="5937625" y="2707750"/>
            <a:ext cx="1929300" cy="6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" sz="2500" b="1" dirty="0">
                <a:solidFill>
                  <a:schemeClr val="accent6"/>
                </a:solidFill>
                <a:latin typeface="Times New Roman" panose="02020603050405020304" pitchFamily="18" charset="0"/>
                <a:ea typeface="Sue Ellen Francisco"/>
                <a:cs typeface="Times New Roman" panose="02020603050405020304" pitchFamily="18" charset="0"/>
                <a:sym typeface="Sue Ellen Francisco"/>
              </a:rPr>
              <a:t>Sức khỏe</a:t>
            </a:r>
            <a:endParaRPr sz="2500" b="1" dirty="0">
              <a:solidFill>
                <a:schemeClr val="accent6"/>
              </a:solidFill>
              <a:latin typeface="Times New Roman" panose="02020603050405020304" pitchFamily="18" charset="0"/>
              <a:ea typeface="Sue Ellen Francisco"/>
              <a:cs typeface="Times New Roman" panose="02020603050405020304" pitchFamily="18" charset="0"/>
              <a:sym typeface="Sue Ellen Francisco"/>
            </a:endParaRPr>
          </a:p>
        </p:txBody>
      </p:sp>
      <p:grpSp>
        <p:nvGrpSpPr>
          <p:cNvPr id="2254" name="Google Shape;2254;p53"/>
          <p:cNvGrpSpPr/>
          <p:nvPr/>
        </p:nvGrpSpPr>
        <p:grpSpPr>
          <a:xfrm>
            <a:off x="6641614" y="1919205"/>
            <a:ext cx="521321" cy="531003"/>
            <a:chOff x="4792585" y="1799717"/>
            <a:chExt cx="238329" cy="242777"/>
          </a:xfrm>
        </p:grpSpPr>
        <p:sp>
          <p:nvSpPr>
            <p:cNvPr id="2255" name="Google Shape;2255;p53"/>
            <p:cNvSpPr/>
            <p:nvPr/>
          </p:nvSpPr>
          <p:spPr>
            <a:xfrm>
              <a:off x="4873476" y="1910615"/>
              <a:ext cx="35638" cy="2314"/>
            </a:xfrm>
            <a:custGeom>
              <a:avLst/>
              <a:gdLst/>
              <a:ahLst/>
              <a:cxnLst/>
              <a:rect l="l" t="t" r="r" b="b"/>
              <a:pathLst>
                <a:path w="1386" h="90" extrusionOk="0">
                  <a:moveTo>
                    <a:pt x="819" y="1"/>
                  </a:moveTo>
                  <a:cubicBezTo>
                    <a:pt x="558" y="1"/>
                    <a:pt x="297" y="4"/>
                    <a:pt x="40" y="22"/>
                  </a:cubicBezTo>
                  <a:cubicBezTo>
                    <a:pt x="1" y="22"/>
                    <a:pt x="1" y="80"/>
                    <a:pt x="40" y="80"/>
                  </a:cubicBezTo>
                  <a:cubicBezTo>
                    <a:pt x="194" y="87"/>
                    <a:pt x="349" y="90"/>
                    <a:pt x="504" y="90"/>
                  </a:cubicBezTo>
                  <a:cubicBezTo>
                    <a:pt x="781" y="90"/>
                    <a:pt x="1059" y="82"/>
                    <a:pt x="1337" y="75"/>
                  </a:cubicBezTo>
                  <a:cubicBezTo>
                    <a:pt x="1384" y="75"/>
                    <a:pt x="1386" y="2"/>
                    <a:pt x="1341" y="2"/>
                  </a:cubicBezTo>
                  <a:cubicBezTo>
                    <a:pt x="1340" y="2"/>
                    <a:pt x="1339" y="2"/>
                    <a:pt x="1337" y="2"/>
                  </a:cubicBezTo>
                  <a:cubicBezTo>
                    <a:pt x="1165" y="2"/>
                    <a:pt x="992" y="1"/>
                    <a:pt x="8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3"/>
            <p:cNvSpPr/>
            <p:nvPr/>
          </p:nvSpPr>
          <p:spPr>
            <a:xfrm>
              <a:off x="4812898" y="1867392"/>
              <a:ext cx="30264" cy="2211"/>
            </a:xfrm>
            <a:custGeom>
              <a:avLst/>
              <a:gdLst/>
              <a:ahLst/>
              <a:cxnLst/>
              <a:rect l="l" t="t" r="r" b="b"/>
              <a:pathLst>
                <a:path w="1177" h="86" extrusionOk="0">
                  <a:moveTo>
                    <a:pt x="534" y="1"/>
                  </a:moveTo>
                  <a:cubicBezTo>
                    <a:pt x="370" y="1"/>
                    <a:pt x="207" y="4"/>
                    <a:pt x="45" y="10"/>
                  </a:cubicBezTo>
                  <a:cubicBezTo>
                    <a:pt x="1" y="10"/>
                    <a:pt x="1" y="74"/>
                    <a:pt x="45" y="74"/>
                  </a:cubicBezTo>
                  <a:cubicBezTo>
                    <a:pt x="208" y="82"/>
                    <a:pt x="373" y="85"/>
                    <a:pt x="537" y="85"/>
                  </a:cubicBezTo>
                  <a:cubicBezTo>
                    <a:pt x="736" y="85"/>
                    <a:pt x="935" y="81"/>
                    <a:pt x="1132" y="78"/>
                  </a:cubicBezTo>
                  <a:cubicBezTo>
                    <a:pt x="1176" y="78"/>
                    <a:pt x="1176" y="10"/>
                    <a:pt x="1132" y="10"/>
                  </a:cubicBezTo>
                  <a:cubicBezTo>
                    <a:pt x="932" y="5"/>
                    <a:pt x="732" y="1"/>
                    <a:pt x="5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3"/>
            <p:cNvSpPr/>
            <p:nvPr/>
          </p:nvSpPr>
          <p:spPr>
            <a:xfrm>
              <a:off x="4792585" y="1799717"/>
              <a:ext cx="238329" cy="242777"/>
            </a:xfrm>
            <a:custGeom>
              <a:avLst/>
              <a:gdLst/>
              <a:ahLst/>
              <a:cxnLst/>
              <a:rect l="l" t="t" r="r" b="b"/>
              <a:pathLst>
                <a:path w="9269" h="9442" extrusionOk="0">
                  <a:moveTo>
                    <a:pt x="5066" y="195"/>
                  </a:moveTo>
                  <a:cubicBezTo>
                    <a:pt x="5485" y="195"/>
                    <a:pt x="5884" y="261"/>
                    <a:pt x="6263" y="403"/>
                  </a:cubicBezTo>
                  <a:cubicBezTo>
                    <a:pt x="6229" y="603"/>
                    <a:pt x="6205" y="808"/>
                    <a:pt x="6185" y="1013"/>
                  </a:cubicBezTo>
                  <a:cubicBezTo>
                    <a:pt x="6146" y="1023"/>
                    <a:pt x="6132" y="1072"/>
                    <a:pt x="6161" y="1101"/>
                  </a:cubicBezTo>
                  <a:lnTo>
                    <a:pt x="6167" y="1105"/>
                  </a:lnTo>
                  <a:lnTo>
                    <a:pt x="6167" y="1105"/>
                  </a:lnTo>
                  <a:cubicBezTo>
                    <a:pt x="6157" y="1099"/>
                    <a:pt x="6146" y="1095"/>
                    <a:pt x="6134" y="1095"/>
                  </a:cubicBezTo>
                  <a:cubicBezTo>
                    <a:pt x="6125" y="1095"/>
                    <a:pt x="6116" y="1097"/>
                    <a:pt x="6107" y="1101"/>
                  </a:cubicBezTo>
                  <a:cubicBezTo>
                    <a:pt x="5902" y="1174"/>
                    <a:pt x="5712" y="1306"/>
                    <a:pt x="5512" y="1403"/>
                  </a:cubicBezTo>
                  <a:cubicBezTo>
                    <a:pt x="5293" y="1520"/>
                    <a:pt x="5068" y="1623"/>
                    <a:pt x="4844" y="1730"/>
                  </a:cubicBezTo>
                  <a:cubicBezTo>
                    <a:pt x="4839" y="1715"/>
                    <a:pt x="4824" y="1701"/>
                    <a:pt x="4810" y="1696"/>
                  </a:cubicBezTo>
                  <a:cubicBezTo>
                    <a:pt x="4605" y="1618"/>
                    <a:pt x="4395" y="1525"/>
                    <a:pt x="4176" y="1442"/>
                  </a:cubicBezTo>
                  <a:lnTo>
                    <a:pt x="4176" y="1442"/>
                  </a:lnTo>
                  <a:cubicBezTo>
                    <a:pt x="4390" y="1452"/>
                    <a:pt x="4605" y="1471"/>
                    <a:pt x="4820" y="1506"/>
                  </a:cubicBezTo>
                  <a:cubicBezTo>
                    <a:pt x="4821" y="1506"/>
                    <a:pt x="4823" y="1506"/>
                    <a:pt x="4824" y="1506"/>
                  </a:cubicBezTo>
                  <a:cubicBezTo>
                    <a:pt x="4860" y="1506"/>
                    <a:pt x="4876" y="1452"/>
                    <a:pt x="4834" y="1442"/>
                  </a:cubicBezTo>
                  <a:cubicBezTo>
                    <a:pt x="4629" y="1395"/>
                    <a:pt x="4417" y="1370"/>
                    <a:pt x="4204" y="1370"/>
                  </a:cubicBezTo>
                  <a:cubicBezTo>
                    <a:pt x="4154" y="1370"/>
                    <a:pt x="4104" y="1371"/>
                    <a:pt x="4054" y="1374"/>
                  </a:cubicBezTo>
                  <a:cubicBezTo>
                    <a:pt x="4044" y="1374"/>
                    <a:pt x="4034" y="1379"/>
                    <a:pt x="4029" y="1389"/>
                  </a:cubicBezTo>
                  <a:cubicBezTo>
                    <a:pt x="3805" y="1306"/>
                    <a:pt x="3571" y="1242"/>
                    <a:pt x="3337" y="1203"/>
                  </a:cubicBezTo>
                  <a:cubicBezTo>
                    <a:pt x="3337" y="1198"/>
                    <a:pt x="3337" y="1198"/>
                    <a:pt x="3337" y="1193"/>
                  </a:cubicBezTo>
                  <a:cubicBezTo>
                    <a:pt x="3337" y="1179"/>
                    <a:pt x="3332" y="1164"/>
                    <a:pt x="3332" y="1150"/>
                  </a:cubicBezTo>
                  <a:lnTo>
                    <a:pt x="3332" y="1150"/>
                  </a:lnTo>
                  <a:cubicBezTo>
                    <a:pt x="3790" y="1169"/>
                    <a:pt x="4254" y="1184"/>
                    <a:pt x="4717" y="1193"/>
                  </a:cubicBezTo>
                  <a:cubicBezTo>
                    <a:pt x="4761" y="1184"/>
                    <a:pt x="4761" y="1125"/>
                    <a:pt x="4717" y="1115"/>
                  </a:cubicBezTo>
                  <a:cubicBezTo>
                    <a:pt x="4254" y="1101"/>
                    <a:pt x="3790" y="1096"/>
                    <a:pt x="3322" y="1091"/>
                  </a:cubicBezTo>
                  <a:cubicBezTo>
                    <a:pt x="3312" y="1008"/>
                    <a:pt x="3303" y="930"/>
                    <a:pt x="3288" y="852"/>
                  </a:cubicBezTo>
                  <a:lnTo>
                    <a:pt x="3288" y="852"/>
                  </a:lnTo>
                  <a:cubicBezTo>
                    <a:pt x="3363" y="865"/>
                    <a:pt x="3440" y="872"/>
                    <a:pt x="3516" y="872"/>
                  </a:cubicBezTo>
                  <a:cubicBezTo>
                    <a:pt x="3554" y="872"/>
                    <a:pt x="3592" y="870"/>
                    <a:pt x="3629" y="867"/>
                  </a:cubicBezTo>
                  <a:cubicBezTo>
                    <a:pt x="3662" y="867"/>
                    <a:pt x="3664" y="818"/>
                    <a:pt x="3634" y="818"/>
                  </a:cubicBezTo>
                  <a:cubicBezTo>
                    <a:pt x="3632" y="818"/>
                    <a:pt x="3631" y="818"/>
                    <a:pt x="3629" y="818"/>
                  </a:cubicBezTo>
                  <a:cubicBezTo>
                    <a:pt x="3600" y="819"/>
                    <a:pt x="3571" y="820"/>
                    <a:pt x="3542" y="820"/>
                  </a:cubicBezTo>
                  <a:cubicBezTo>
                    <a:pt x="3454" y="820"/>
                    <a:pt x="3366" y="814"/>
                    <a:pt x="3278" y="803"/>
                  </a:cubicBezTo>
                  <a:cubicBezTo>
                    <a:pt x="3259" y="720"/>
                    <a:pt x="3244" y="633"/>
                    <a:pt x="3225" y="550"/>
                  </a:cubicBezTo>
                  <a:lnTo>
                    <a:pt x="3288" y="535"/>
                  </a:lnTo>
                  <a:cubicBezTo>
                    <a:pt x="3582" y="579"/>
                    <a:pt x="3877" y="599"/>
                    <a:pt x="4175" y="599"/>
                  </a:cubicBezTo>
                  <a:cubicBezTo>
                    <a:pt x="4208" y="599"/>
                    <a:pt x="4240" y="599"/>
                    <a:pt x="4273" y="598"/>
                  </a:cubicBezTo>
                  <a:cubicBezTo>
                    <a:pt x="4303" y="589"/>
                    <a:pt x="4303" y="545"/>
                    <a:pt x="4273" y="535"/>
                  </a:cubicBezTo>
                  <a:cubicBezTo>
                    <a:pt x="3990" y="535"/>
                    <a:pt x="3712" y="515"/>
                    <a:pt x="3434" y="486"/>
                  </a:cubicBezTo>
                  <a:cubicBezTo>
                    <a:pt x="3576" y="437"/>
                    <a:pt x="3727" y="389"/>
                    <a:pt x="3878" y="350"/>
                  </a:cubicBezTo>
                  <a:cubicBezTo>
                    <a:pt x="3932" y="335"/>
                    <a:pt x="3981" y="325"/>
                    <a:pt x="4034" y="315"/>
                  </a:cubicBezTo>
                  <a:cubicBezTo>
                    <a:pt x="4222" y="318"/>
                    <a:pt x="4410" y="319"/>
                    <a:pt x="4598" y="319"/>
                  </a:cubicBezTo>
                  <a:cubicBezTo>
                    <a:pt x="4864" y="319"/>
                    <a:pt x="5129" y="316"/>
                    <a:pt x="5395" y="311"/>
                  </a:cubicBezTo>
                  <a:cubicBezTo>
                    <a:pt x="5429" y="311"/>
                    <a:pt x="5429" y="262"/>
                    <a:pt x="5395" y="262"/>
                  </a:cubicBezTo>
                  <a:cubicBezTo>
                    <a:pt x="5054" y="252"/>
                    <a:pt x="4707" y="252"/>
                    <a:pt x="4366" y="252"/>
                  </a:cubicBezTo>
                  <a:cubicBezTo>
                    <a:pt x="4605" y="214"/>
                    <a:pt x="4838" y="195"/>
                    <a:pt x="5066" y="195"/>
                  </a:cubicBezTo>
                  <a:close/>
                  <a:moveTo>
                    <a:pt x="3137" y="594"/>
                  </a:moveTo>
                  <a:cubicBezTo>
                    <a:pt x="3142" y="657"/>
                    <a:pt x="3147" y="725"/>
                    <a:pt x="3156" y="789"/>
                  </a:cubicBezTo>
                  <a:cubicBezTo>
                    <a:pt x="3127" y="789"/>
                    <a:pt x="3117" y="828"/>
                    <a:pt x="3142" y="833"/>
                  </a:cubicBezTo>
                  <a:lnTo>
                    <a:pt x="3161" y="833"/>
                  </a:lnTo>
                  <a:cubicBezTo>
                    <a:pt x="3171" y="959"/>
                    <a:pt x="3190" y="1086"/>
                    <a:pt x="3220" y="1213"/>
                  </a:cubicBezTo>
                  <a:cubicBezTo>
                    <a:pt x="3220" y="1223"/>
                    <a:pt x="3229" y="1223"/>
                    <a:pt x="3234" y="1232"/>
                  </a:cubicBezTo>
                  <a:cubicBezTo>
                    <a:pt x="2810" y="1496"/>
                    <a:pt x="2425" y="1813"/>
                    <a:pt x="2088" y="2179"/>
                  </a:cubicBezTo>
                  <a:cubicBezTo>
                    <a:pt x="1791" y="2140"/>
                    <a:pt x="1498" y="2086"/>
                    <a:pt x="1210" y="2013"/>
                  </a:cubicBezTo>
                  <a:cubicBezTo>
                    <a:pt x="1717" y="1384"/>
                    <a:pt x="2381" y="896"/>
                    <a:pt x="3132" y="594"/>
                  </a:cubicBezTo>
                  <a:close/>
                  <a:moveTo>
                    <a:pt x="6395" y="452"/>
                  </a:moveTo>
                  <a:cubicBezTo>
                    <a:pt x="6849" y="652"/>
                    <a:pt x="7263" y="945"/>
                    <a:pt x="7600" y="1306"/>
                  </a:cubicBezTo>
                  <a:cubicBezTo>
                    <a:pt x="7839" y="1559"/>
                    <a:pt x="8058" y="1837"/>
                    <a:pt x="8249" y="2130"/>
                  </a:cubicBezTo>
                  <a:cubicBezTo>
                    <a:pt x="8093" y="2179"/>
                    <a:pt x="7941" y="2237"/>
                    <a:pt x="7790" y="2306"/>
                  </a:cubicBezTo>
                  <a:cubicBezTo>
                    <a:pt x="7810" y="2286"/>
                    <a:pt x="7810" y="2252"/>
                    <a:pt x="7790" y="2237"/>
                  </a:cubicBezTo>
                  <a:cubicBezTo>
                    <a:pt x="7312" y="1828"/>
                    <a:pt x="6790" y="1442"/>
                    <a:pt x="6288" y="1057"/>
                  </a:cubicBezTo>
                  <a:cubicBezTo>
                    <a:pt x="6337" y="857"/>
                    <a:pt x="6371" y="657"/>
                    <a:pt x="6395" y="452"/>
                  </a:cubicBezTo>
                  <a:close/>
                  <a:moveTo>
                    <a:pt x="3347" y="1306"/>
                  </a:moveTo>
                  <a:cubicBezTo>
                    <a:pt x="3766" y="1535"/>
                    <a:pt x="4303" y="1676"/>
                    <a:pt x="4761" y="1808"/>
                  </a:cubicBezTo>
                  <a:cubicBezTo>
                    <a:pt x="4644" y="2228"/>
                    <a:pt x="4610" y="2662"/>
                    <a:pt x="4664" y="3091"/>
                  </a:cubicBezTo>
                  <a:cubicBezTo>
                    <a:pt x="4127" y="3496"/>
                    <a:pt x="3586" y="3886"/>
                    <a:pt x="3015" y="4237"/>
                  </a:cubicBezTo>
                  <a:cubicBezTo>
                    <a:pt x="3000" y="4247"/>
                    <a:pt x="2990" y="4261"/>
                    <a:pt x="2990" y="4281"/>
                  </a:cubicBezTo>
                  <a:cubicBezTo>
                    <a:pt x="2898" y="4247"/>
                    <a:pt x="2805" y="4222"/>
                    <a:pt x="2708" y="4203"/>
                  </a:cubicBezTo>
                  <a:cubicBezTo>
                    <a:pt x="2576" y="4164"/>
                    <a:pt x="2444" y="4110"/>
                    <a:pt x="2322" y="4052"/>
                  </a:cubicBezTo>
                  <a:cubicBezTo>
                    <a:pt x="2317" y="4049"/>
                    <a:pt x="2314" y="4048"/>
                    <a:pt x="2310" y="4048"/>
                  </a:cubicBezTo>
                  <a:cubicBezTo>
                    <a:pt x="2306" y="4048"/>
                    <a:pt x="2303" y="4049"/>
                    <a:pt x="2298" y="4052"/>
                  </a:cubicBezTo>
                  <a:cubicBezTo>
                    <a:pt x="2259" y="3462"/>
                    <a:pt x="2215" y="2876"/>
                    <a:pt x="2191" y="2286"/>
                  </a:cubicBezTo>
                  <a:cubicBezTo>
                    <a:pt x="2191" y="2276"/>
                    <a:pt x="2186" y="2262"/>
                    <a:pt x="2176" y="2252"/>
                  </a:cubicBezTo>
                  <a:cubicBezTo>
                    <a:pt x="2537" y="1925"/>
                    <a:pt x="2917" y="1623"/>
                    <a:pt x="3312" y="1350"/>
                  </a:cubicBezTo>
                  <a:cubicBezTo>
                    <a:pt x="3332" y="1340"/>
                    <a:pt x="3342" y="1320"/>
                    <a:pt x="3347" y="1306"/>
                  </a:cubicBezTo>
                  <a:close/>
                  <a:moveTo>
                    <a:pt x="6175" y="1112"/>
                  </a:moveTo>
                  <a:lnTo>
                    <a:pt x="6185" y="1120"/>
                  </a:lnTo>
                  <a:cubicBezTo>
                    <a:pt x="6190" y="1125"/>
                    <a:pt x="6195" y="1130"/>
                    <a:pt x="6200" y="1135"/>
                  </a:cubicBezTo>
                  <a:cubicBezTo>
                    <a:pt x="6663" y="1559"/>
                    <a:pt x="7190" y="1998"/>
                    <a:pt x="7727" y="2325"/>
                  </a:cubicBezTo>
                  <a:cubicBezTo>
                    <a:pt x="7736" y="2330"/>
                    <a:pt x="7751" y="2330"/>
                    <a:pt x="7761" y="2330"/>
                  </a:cubicBezTo>
                  <a:cubicBezTo>
                    <a:pt x="7751" y="2335"/>
                    <a:pt x="7746" y="2340"/>
                    <a:pt x="7741" y="2349"/>
                  </a:cubicBezTo>
                  <a:cubicBezTo>
                    <a:pt x="7722" y="2349"/>
                    <a:pt x="7702" y="2359"/>
                    <a:pt x="7697" y="2379"/>
                  </a:cubicBezTo>
                  <a:cubicBezTo>
                    <a:pt x="7590" y="2788"/>
                    <a:pt x="7507" y="3203"/>
                    <a:pt x="7444" y="3623"/>
                  </a:cubicBezTo>
                  <a:cubicBezTo>
                    <a:pt x="7429" y="3632"/>
                    <a:pt x="7429" y="3652"/>
                    <a:pt x="7439" y="3666"/>
                  </a:cubicBezTo>
                  <a:cubicBezTo>
                    <a:pt x="7439" y="3681"/>
                    <a:pt x="7434" y="3701"/>
                    <a:pt x="7429" y="3715"/>
                  </a:cubicBezTo>
                  <a:lnTo>
                    <a:pt x="7429" y="3730"/>
                  </a:lnTo>
                  <a:cubicBezTo>
                    <a:pt x="7405" y="3730"/>
                    <a:pt x="7380" y="3749"/>
                    <a:pt x="7376" y="3774"/>
                  </a:cubicBezTo>
                  <a:cubicBezTo>
                    <a:pt x="7229" y="3847"/>
                    <a:pt x="7093" y="3949"/>
                    <a:pt x="6946" y="4027"/>
                  </a:cubicBezTo>
                  <a:cubicBezTo>
                    <a:pt x="6771" y="4130"/>
                    <a:pt x="6585" y="4222"/>
                    <a:pt x="6400" y="4315"/>
                  </a:cubicBezTo>
                  <a:cubicBezTo>
                    <a:pt x="6395" y="4305"/>
                    <a:pt x="6390" y="4301"/>
                    <a:pt x="6390" y="4291"/>
                  </a:cubicBezTo>
                  <a:cubicBezTo>
                    <a:pt x="6376" y="4276"/>
                    <a:pt x="6361" y="4266"/>
                    <a:pt x="6341" y="4266"/>
                  </a:cubicBezTo>
                  <a:cubicBezTo>
                    <a:pt x="6341" y="4242"/>
                    <a:pt x="6332" y="4222"/>
                    <a:pt x="6312" y="4208"/>
                  </a:cubicBezTo>
                  <a:cubicBezTo>
                    <a:pt x="5800" y="3857"/>
                    <a:pt x="5312" y="3476"/>
                    <a:pt x="4829" y="3091"/>
                  </a:cubicBezTo>
                  <a:cubicBezTo>
                    <a:pt x="4819" y="3080"/>
                    <a:pt x="4804" y="3076"/>
                    <a:pt x="4790" y="3076"/>
                  </a:cubicBezTo>
                  <a:cubicBezTo>
                    <a:pt x="4777" y="3076"/>
                    <a:pt x="4765" y="3079"/>
                    <a:pt x="4756" y="3086"/>
                  </a:cubicBezTo>
                  <a:cubicBezTo>
                    <a:pt x="4751" y="2667"/>
                    <a:pt x="4785" y="2247"/>
                    <a:pt x="4854" y="1832"/>
                  </a:cubicBezTo>
                  <a:cubicBezTo>
                    <a:pt x="4859" y="1835"/>
                    <a:pt x="4864" y="1836"/>
                    <a:pt x="4869" y="1836"/>
                  </a:cubicBezTo>
                  <a:cubicBezTo>
                    <a:pt x="4874" y="1836"/>
                    <a:pt x="4881" y="1835"/>
                    <a:pt x="4888" y="1832"/>
                  </a:cubicBezTo>
                  <a:cubicBezTo>
                    <a:pt x="5312" y="1681"/>
                    <a:pt x="5824" y="1501"/>
                    <a:pt x="6171" y="1203"/>
                  </a:cubicBezTo>
                  <a:cubicBezTo>
                    <a:pt x="6206" y="1179"/>
                    <a:pt x="6200" y="1136"/>
                    <a:pt x="6175" y="1112"/>
                  </a:cubicBezTo>
                  <a:close/>
                  <a:moveTo>
                    <a:pt x="8332" y="2232"/>
                  </a:moveTo>
                  <a:cubicBezTo>
                    <a:pt x="8780" y="2954"/>
                    <a:pt x="9068" y="3779"/>
                    <a:pt x="9088" y="4627"/>
                  </a:cubicBezTo>
                  <a:cubicBezTo>
                    <a:pt x="9088" y="4673"/>
                    <a:pt x="9088" y="4702"/>
                    <a:pt x="9088" y="4730"/>
                  </a:cubicBezTo>
                  <a:cubicBezTo>
                    <a:pt x="8897" y="4779"/>
                    <a:pt x="8707" y="4837"/>
                    <a:pt x="8527" y="4900"/>
                  </a:cubicBezTo>
                  <a:cubicBezTo>
                    <a:pt x="8390" y="4720"/>
                    <a:pt x="8244" y="4544"/>
                    <a:pt x="8093" y="4383"/>
                  </a:cubicBezTo>
                  <a:lnTo>
                    <a:pt x="8097" y="4383"/>
                  </a:lnTo>
                  <a:cubicBezTo>
                    <a:pt x="8238" y="4386"/>
                    <a:pt x="8381" y="4389"/>
                    <a:pt x="8524" y="4389"/>
                  </a:cubicBezTo>
                  <a:cubicBezTo>
                    <a:pt x="8629" y="4389"/>
                    <a:pt x="8734" y="4388"/>
                    <a:pt x="8839" y="4383"/>
                  </a:cubicBezTo>
                  <a:cubicBezTo>
                    <a:pt x="8878" y="4379"/>
                    <a:pt x="8878" y="4320"/>
                    <a:pt x="8839" y="4315"/>
                  </a:cubicBezTo>
                  <a:lnTo>
                    <a:pt x="8097" y="4315"/>
                  </a:lnTo>
                  <a:cubicBezTo>
                    <a:pt x="8078" y="4315"/>
                    <a:pt x="8063" y="4335"/>
                    <a:pt x="8068" y="4354"/>
                  </a:cubicBezTo>
                  <a:cubicBezTo>
                    <a:pt x="7990" y="4271"/>
                    <a:pt x="7912" y="4183"/>
                    <a:pt x="7834" y="4101"/>
                  </a:cubicBezTo>
                  <a:lnTo>
                    <a:pt x="7834" y="4101"/>
                  </a:lnTo>
                  <a:cubicBezTo>
                    <a:pt x="8122" y="4115"/>
                    <a:pt x="8410" y="4135"/>
                    <a:pt x="8697" y="4169"/>
                  </a:cubicBezTo>
                  <a:cubicBezTo>
                    <a:pt x="8727" y="4169"/>
                    <a:pt x="8736" y="4115"/>
                    <a:pt x="8702" y="4105"/>
                  </a:cubicBezTo>
                  <a:cubicBezTo>
                    <a:pt x="8395" y="4057"/>
                    <a:pt x="8083" y="4037"/>
                    <a:pt x="7771" y="4037"/>
                  </a:cubicBezTo>
                  <a:cubicBezTo>
                    <a:pt x="7683" y="3944"/>
                    <a:pt x="7595" y="3852"/>
                    <a:pt x="7507" y="3764"/>
                  </a:cubicBezTo>
                  <a:cubicBezTo>
                    <a:pt x="7507" y="3759"/>
                    <a:pt x="7507" y="3759"/>
                    <a:pt x="7507" y="3759"/>
                  </a:cubicBezTo>
                  <a:cubicBezTo>
                    <a:pt x="7517" y="3749"/>
                    <a:pt x="7527" y="3740"/>
                    <a:pt x="7527" y="3730"/>
                  </a:cubicBezTo>
                  <a:cubicBezTo>
                    <a:pt x="7532" y="3715"/>
                    <a:pt x="7536" y="3696"/>
                    <a:pt x="7541" y="3681"/>
                  </a:cubicBezTo>
                  <a:cubicBezTo>
                    <a:pt x="7834" y="3705"/>
                    <a:pt x="8127" y="3725"/>
                    <a:pt x="8414" y="3744"/>
                  </a:cubicBezTo>
                  <a:cubicBezTo>
                    <a:pt x="8463" y="3744"/>
                    <a:pt x="8458" y="3681"/>
                    <a:pt x="8414" y="3676"/>
                  </a:cubicBezTo>
                  <a:cubicBezTo>
                    <a:pt x="8132" y="3652"/>
                    <a:pt x="7844" y="3627"/>
                    <a:pt x="7556" y="3608"/>
                  </a:cubicBezTo>
                  <a:cubicBezTo>
                    <a:pt x="7576" y="3525"/>
                    <a:pt x="7595" y="3442"/>
                    <a:pt x="7615" y="3354"/>
                  </a:cubicBezTo>
                  <a:cubicBezTo>
                    <a:pt x="7720" y="3338"/>
                    <a:pt x="7827" y="3330"/>
                    <a:pt x="7935" y="3330"/>
                  </a:cubicBezTo>
                  <a:cubicBezTo>
                    <a:pt x="8057" y="3330"/>
                    <a:pt x="8180" y="3341"/>
                    <a:pt x="8302" y="3364"/>
                  </a:cubicBezTo>
                  <a:cubicBezTo>
                    <a:pt x="8306" y="3365"/>
                    <a:pt x="8309" y="3365"/>
                    <a:pt x="8312" y="3365"/>
                  </a:cubicBezTo>
                  <a:cubicBezTo>
                    <a:pt x="8353" y="3365"/>
                    <a:pt x="8367" y="3305"/>
                    <a:pt x="8322" y="3291"/>
                  </a:cubicBezTo>
                  <a:cubicBezTo>
                    <a:pt x="8207" y="3266"/>
                    <a:pt x="8090" y="3254"/>
                    <a:pt x="7973" y="3254"/>
                  </a:cubicBezTo>
                  <a:cubicBezTo>
                    <a:pt x="7856" y="3254"/>
                    <a:pt x="7739" y="3266"/>
                    <a:pt x="7624" y="3291"/>
                  </a:cubicBezTo>
                  <a:cubicBezTo>
                    <a:pt x="7644" y="3203"/>
                    <a:pt x="7658" y="3120"/>
                    <a:pt x="7678" y="3037"/>
                  </a:cubicBezTo>
                  <a:cubicBezTo>
                    <a:pt x="7863" y="3018"/>
                    <a:pt x="8054" y="3003"/>
                    <a:pt x="8244" y="2979"/>
                  </a:cubicBezTo>
                  <a:cubicBezTo>
                    <a:pt x="8286" y="2974"/>
                    <a:pt x="8288" y="2910"/>
                    <a:pt x="8248" y="2910"/>
                  </a:cubicBezTo>
                  <a:cubicBezTo>
                    <a:pt x="8247" y="2910"/>
                    <a:pt x="8245" y="2910"/>
                    <a:pt x="8244" y="2910"/>
                  </a:cubicBezTo>
                  <a:cubicBezTo>
                    <a:pt x="8058" y="2925"/>
                    <a:pt x="7873" y="2949"/>
                    <a:pt x="7688" y="2969"/>
                  </a:cubicBezTo>
                  <a:cubicBezTo>
                    <a:pt x="7697" y="2901"/>
                    <a:pt x="7712" y="2832"/>
                    <a:pt x="7727" y="2764"/>
                  </a:cubicBezTo>
                  <a:cubicBezTo>
                    <a:pt x="7817" y="2766"/>
                    <a:pt x="7908" y="2768"/>
                    <a:pt x="8000" y="2768"/>
                  </a:cubicBezTo>
                  <a:cubicBezTo>
                    <a:pt x="8091" y="2768"/>
                    <a:pt x="8183" y="2766"/>
                    <a:pt x="8273" y="2764"/>
                  </a:cubicBezTo>
                  <a:cubicBezTo>
                    <a:pt x="8322" y="2764"/>
                    <a:pt x="8322" y="2691"/>
                    <a:pt x="8273" y="2691"/>
                  </a:cubicBezTo>
                  <a:cubicBezTo>
                    <a:pt x="8183" y="2688"/>
                    <a:pt x="8093" y="2687"/>
                    <a:pt x="8002" y="2687"/>
                  </a:cubicBezTo>
                  <a:cubicBezTo>
                    <a:pt x="7912" y="2687"/>
                    <a:pt x="7822" y="2688"/>
                    <a:pt x="7732" y="2691"/>
                  </a:cubicBezTo>
                  <a:cubicBezTo>
                    <a:pt x="7751" y="2593"/>
                    <a:pt x="7771" y="2501"/>
                    <a:pt x="7780" y="2403"/>
                  </a:cubicBezTo>
                  <a:cubicBezTo>
                    <a:pt x="7787" y="2403"/>
                    <a:pt x="7791" y="2405"/>
                    <a:pt x="7795" y="2405"/>
                  </a:cubicBezTo>
                  <a:cubicBezTo>
                    <a:pt x="7797" y="2405"/>
                    <a:pt x="7798" y="2405"/>
                    <a:pt x="7800" y="2403"/>
                  </a:cubicBezTo>
                  <a:cubicBezTo>
                    <a:pt x="7980" y="2359"/>
                    <a:pt x="8161" y="2301"/>
                    <a:pt x="8332" y="2232"/>
                  </a:cubicBezTo>
                  <a:close/>
                  <a:moveTo>
                    <a:pt x="1117" y="2135"/>
                  </a:moveTo>
                  <a:cubicBezTo>
                    <a:pt x="1117" y="2135"/>
                    <a:pt x="1122" y="2140"/>
                    <a:pt x="1127" y="2140"/>
                  </a:cubicBezTo>
                  <a:cubicBezTo>
                    <a:pt x="1411" y="2242"/>
                    <a:pt x="1709" y="2291"/>
                    <a:pt x="2011" y="2291"/>
                  </a:cubicBezTo>
                  <a:cubicBezTo>
                    <a:pt x="2025" y="2291"/>
                    <a:pt x="2040" y="2291"/>
                    <a:pt x="2054" y="2291"/>
                  </a:cubicBezTo>
                  <a:cubicBezTo>
                    <a:pt x="2059" y="2891"/>
                    <a:pt x="2112" y="3496"/>
                    <a:pt x="2205" y="4091"/>
                  </a:cubicBezTo>
                  <a:lnTo>
                    <a:pt x="2186" y="4091"/>
                  </a:lnTo>
                  <a:cubicBezTo>
                    <a:pt x="1966" y="4164"/>
                    <a:pt x="1761" y="4335"/>
                    <a:pt x="1576" y="4471"/>
                  </a:cubicBezTo>
                  <a:cubicBezTo>
                    <a:pt x="1405" y="4593"/>
                    <a:pt x="1195" y="4720"/>
                    <a:pt x="1074" y="4891"/>
                  </a:cubicBezTo>
                  <a:cubicBezTo>
                    <a:pt x="1074" y="4896"/>
                    <a:pt x="1069" y="4900"/>
                    <a:pt x="1069" y="4905"/>
                  </a:cubicBezTo>
                  <a:cubicBezTo>
                    <a:pt x="805" y="4818"/>
                    <a:pt x="547" y="4710"/>
                    <a:pt x="298" y="4588"/>
                  </a:cubicBezTo>
                  <a:cubicBezTo>
                    <a:pt x="291" y="4583"/>
                    <a:pt x="283" y="4581"/>
                    <a:pt x="275" y="4581"/>
                  </a:cubicBezTo>
                  <a:cubicBezTo>
                    <a:pt x="268" y="4581"/>
                    <a:pt x="259" y="4583"/>
                    <a:pt x="249" y="4588"/>
                  </a:cubicBezTo>
                  <a:cubicBezTo>
                    <a:pt x="254" y="4535"/>
                    <a:pt x="264" y="4491"/>
                    <a:pt x="264" y="4447"/>
                  </a:cubicBezTo>
                  <a:cubicBezTo>
                    <a:pt x="547" y="4471"/>
                    <a:pt x="830" y="4496"/>
                    <a:pt x="1117" y="4515"/>
                  </a:cubicBezTo>
                  <a:cubicBezTo>
                    <a:pt x="1147" y="4515"/>
                    <a:pt x="1147" y="4471"/>
                    <a:pt x="1117" y="4471"/>
                  </a:cubicBezTo>
                  <a:cubicBezTo>
                    <a:pt x="835" y="4442"/>
                    <a:pt x="552" y="4422"/>
                    <a:pt x="269" y="4403"/>
                  </a:cubicBezTo>
                  <a:cubicBezTo>
                    <a:pt x="278" y="4281"/>
                    <a:pt x="293" y="4159"/>
                    <a:pt x="313" y="4042"/>
                  </a:cubicBezTo>
                  <a:cubicBezTo>
                    <a:pt x="596" y="4062"/>
                    <a:pt x="874" y="4086"/>
                    <a:pt x="1152" y="4101"/>
                  </a:cubicBezTo>
                  <a:cubicBezTo>
                    <a:pt x="1191" y="4101"/>
                    <a:pt x="1186" y="4047"/>
                    <a:pt x="1152" y="4042"/>
                  </a:cubicBezTo>
                  <a:cubicBezTo>
                    <a:pt x="878" y="4013"/>
                    <a:pt x="600" y="3993"/>
                    <a:pt x="327" y="3974"/>
                  </a:cubicBezTo>
                  <a:cubicBezTo>
                    <a:pt x="352" y="3847"/>
                    <a:pt x="381" y="3720"/>
                    <a:pt x="415" y="3593"/>
                  </a:cubicBezTo>
                  <a:cubicBezTo>
                    <a:pt x="727" y="3598"/>
                    <a:pt x="1044" y="3603"/>
                    <a:pt x="1361" y="3623"/>
                  </a:cubicBezTo>
                  <a:cubicBezTo>
                    <a:pt x="1405" y="3623"/>
                    <a:pt x="1405" y="3554"/>
                    <a:pt x="1361" y="3549"/>
                  </a:cubicBezTo>
                  <a:cubicBezTo>
                    <a:pt x="1136" y="3535"/>
                    <a:pt x="909" y="3526"/>
                    <a:pt x="681" y="3526"/>
                  </a:cubicBezTo>
                  <a:cubicBezTo>
                    <a:pt x="597" y="3526"/>
                    <a:pt x="513" y="3527"/>
                    <a:pt x="430" y="3530"/>
                  </a:cubicBezTo>
                  <a:cubicBezTo>
                    <a:pt x="474" y="3379"/>
                    <a:pt x="527" y="3223"/>
                    <a:pt x="591" y="3076"/>
                  </a:cubicBezTo>
                  <a:cubicBezTo>
                    <a:pt x="714" y="3076"/>
                    <a:pt x="840" y="3078"/>
                    <a:pt x="965" y="3078"/>
                  </a:cubicBezTo>
                  <a:cubicBezTo>
                    <a:pt x="1027" y="3078"/>
                    <a:pt x="1090" y="3078"/>
                    <a:pt x="1152" y="3076"/>
                  </a:cubicBezTo>
                  <a:cubicBezTo>
                    <a:pt x="1186" y="3076"/>
                    <a:pt x="1186" y="3027"/>
                    <a:pt x="1152" y="3027"/>
                  </a:cubicBezTo>
                  <a:cubicBezTo>
                    <a:pt x="966" y="3027"/>
                    <a:pt x="791" y="3027"/>
                    <a:pt x="610" y="3032"/>
                  </a:cubicBezTo>
                  <a:cubicBezTo>
                    <a:pt x="742" y="2710"/>
                    <a:pt x="913" y="2413"/>
                    <a:pt x="1117" y="2135"/>
                  </a:cubicBezTo>
                  <a:close/>
                  <a:moveTo>
                    <a:pt x="4776" y="3198"/>
                  </a:moveTo>
                  <a:cubicBezTo>
                    <a:pt x="5229" y="3618"/>
                    <a:pt x="5722" y="3998"/>
                    <a:pt x="6244" y="4330"/>
                  </a:cubicBezTo>
                  <a:cubicBezTo>
                    <a:pt x="6254" y="4335"/>
                    <a:pt x="6268" y="4340"/>
                    <a:pt x="6283" y="4340"/>
                  </a:cubicBezTo>
                  <a:cubicBezTo>
                    <a:pt x="6332" y="4491"/>
                    <a:pt x="6117" y="4818"/>
                    <a:pt x="6059" y="4949"/>
                  </a:cubicBezTo>
                  <a:cubicBezTo>
                    <a:pt x="6000" y="5086"/>
                    <a:pt x="5941" y="5208"/>
                    <a:pt x="5888" y="5335"/>
                  </a:cubicBezTo>
                  <a:cubicBezTo>
                    <a:pt x="5776" y="5598"/>
                    <a:pt x="5668" y="5856"/>
                    <a:pt x="5566" y="6115"/>
                  </a:cubicBezTo>
                  <a:cubicBezTo>
                    <a:pt x="5556" y="6110"/>
                    <a:pt x="5546" y="6110"/>
                    <a:pt x="5537" y="6110"/>
                  </a:cubicBezTo>
                  <a:cubicBezTo>
                    <a:pt x="5272" y="6123"/>
                    <a:pt x="5008" y="6129"/>
                    <a:pt x="4744" y="6129"/>
                  </a:cubicBezTo>
                  <a:cubicBezTo>
                    <a:pt x="4423" y="6129"/>
                    <a:pt x="4102" y="6121"/>
                    <a:pt x="3781" y="6110"/>
                  </a:cubicBezTo>
                  <a:cubicBezTo>
                    <a:pt x="3776" y="6110"/>
                    <a:pt x="3771" y="6115"/>
                    <a:pt x="3766" y="6115"/>
                  </a:cubicBezTo>
                  <a:cubicBezTo>
                    <a:pt x="3751" y="6056"/>
                    <a:pt x="3732" y="5993"/>
                    <a:pt x="3717" y="5930"/>
                  </a:cubicBezTo>
                  <a:lnTo>
                    <a:pt x="3717" y="5930"/>
                  </a:lnTo>
                  <a:cubicBezTo>
                    <a:pt x="4003" y="5965"/>
                    <a:pt x="4296" y="5981"/>
                    <a:pt x="4587" y="5981"/>
                  </a:cubicBezTo>
                  <a:cubicBezTo>
                    <a:pt x="4658" y="5981"/>
                    <a:pt x="4729" y="5980"/>
                    <a:pt x="4800" y="5978"/>
                  </a:cubicBezTo>
                  <a:cubicBezTo>
                    <a:pt x="4849" y="5978"/>
                    <a:pt x="4849" y="5905"/>
                    <a:pt x="4800" y="5905"/>
                  </a:cubicBezTo>
                  <a:cubicBezTo>
                    <a:pt x="4762" y="5906"/>
                    <a:pt x="4725" y="5906"/>
                    <a:pt x="4687" y="5906"/>
                  </a:cubicBezTo>
                  <a:cubicBezTo>
                    <a:pt x="4359" y="5906"/>
                    <a:pt x="4030" y="5888"/>
                    <a:pt x="3698" y="5861"/>
                  </a:cubicBezTo>
                  <a:cubicBezTo>
                    <a:pt x="3664" y="5730"/>
                    <a:pt x="3620" y="5598"/>
                    <a:pt x="3576" y="5466"/>
                  </a:cubicBezTo>
                  <a:cubicBezTo>
                    <a:pt x="3810" y="5466"/>
                    <a:pt x="4039" y="5481"/>
                    <a:pt x="4268" y="5505"/>
                  </a:cubicBezTo>
                  <a:cubicBezTo>
                    <a:pt x="4270" y="5505"/>
                    <a:pt x="4271" y="5506"/>
                    <a:pt x="4272" y="5506"/>
                  </a:cubicBezTo>
                  <a:cubicBezTo>
                    <a:pt x="4303" y="5506"/>
                    <a:pt x="4311" y="5451"/>
                    <a:pt x="4278" y="5442"/>
                  </a:cubicBezTo>
                  <a:cubicBezTo>
                    <a:pt x="4131" y="5415"/>
                    <a:pt x="3984" y="5401"/>
                    <a:pt x="3836" y="5401"/>
                  </a:cubicBezTo>
                  <a:cubicBezTo>
                    <a:pt x="3743" y="5401"/>
                    <a:pt x="3650" y="5406"/>
                    <a:pt x="3556" y="5417"/>
                  </a:cubicBezTo>
                  <a:cubicBezTo>
                    <a:pt x="3517" y="5291"/>
                    <a:pt x="3464" y="5164"/>
                    <a:pt x="3415" y="5042"/>
                  </a:cubicBezTo>
                  <a:cubicBezTo>
                    <a:pt x="3693" y="5028"/>
                    <a:pt x="3973" y="5021"/>
                    <a:pt x="4252" y="5021"/>
                  </a:cubicBezTo>
                  <a:cubicBezTo>
                    <a:pt x="4575" y="5021"/>
                    <a:pt x="4898" y="5031"/>
                    <a:pt x="5220" y="5052"/>
                  </a:cubicBezTo>
                  <a:cubicBezTo>
                    <a:pt x="5263" y="5052"/>
                    <a:pt x="5259" y="4988"/>
                    <a:pt x="5220" y="4983"/>
                  </a:cubicBezTo>
                  <a:cubicBezTo>
                    <a:pt x="4908" y="4953"/>
                    <a:pt x="4597" y="4939"/>
                    <a:pt x="4285" y="4939"/>
                  </a:cubicBezTo>
                  <a:cubicBezTo>
                    <a:pt x="3987" y="4939"/>
                    <a:pt x="3689" y="4952"/>
                    <a:pt x="3390" y="4979"/>
                  </a:cubicBezTo>
                  <a:cubicBezTo>
                    <a:pt x="3303" y="4754"/>
                    <a:pt x="3210" y="4535"/>
                    <a:pt x="3103" y="4320"/>
                  </a:cubicBezTo>
                  <a:cubicBezTo>
                    <a:pt x="3327" y="4193"/>
                    <a:pt x="3551" y="4062"/>
                    <a:pt x="3771" y="3920"/>
                  </a:cubicBezTo>
                  <a:cubicBezTo>
                    <a:pt x="3914" y="3903"/>
                    <a:pt x="4057" y="3895"/>
                    <a:pt x="4200" y="3895"/>
                  </a:cubicBezTo>
                  <a:cubicBezTo>
                    <a:pt x="4432" y="3895"/>
                    <a:pt x="4663" y="3917"/>
                    <a:pt x="4893" y="3959"/>
                  </a:cubicBezTo>
                  <a:cubicBezTo>
                    <a:pt x="4895" y="3960"/>
                    <a:pt x="4898" y="3960"/>
                    <a:pt x="4900" y="3960"/>
                  </a:cubicBezTo>
                  <a:cubicBezTo>
                    <a:pt x="4930" y="3960"/>
                    <a:pt x="4943" y="3910"/>
                    <a:pt x="4907" y="3905"/>
                  </a:cubicBezTo>
                  <a:cubicBezTo>
                    <a:pt x="4683" y="3853"/>
                    <a:pt x="4454" y="3830"/>
                    <a:pt x="4226" y="3830"/>
                  </a:cubicBezTo>
                  <a:cubicBezTo>
                    <a:pt x="4111" y="3830"/>
                    <a:pt x="3997" y="3836"/>
                    <a:pt x="3883" y="3847"/>
                  </a:cubicBezTo>
                  <a:cubicBezTo>
                    <a:pt x="4039" y="3749"/>
                    <a:pt x="4195" y="3642"/>
                    <a:pt x="4346" y="3535"/>
                  </a:cubicBezTo>
                  <a:cubicBezTo>
                    <a:pt x="4649" y="3549"/>
                    <a:pt x="4951" y="3598"/>
                    <a:pt x="5244" y="3686"/>
                  </a:cubicBezTo>
                  <a:cubicBezTo>
                    <a:pt x="5247" y="3687"/>
                    <a:pt x="5249" y="3687"/>
                    <a:pt x="5252" y="3687"/>
                  </a:cubicBezTo>
                  <a:cubicBezTo>
                    <a:pt x="5285" y="3687"/>
                    <a:pt x="5295" y="3632"/>
                    <a:pt x="5259" y="3623"/>
                  </a:cubicBezTo>
                  <a:cubicBezTo>
                    <a:pt x="4990" y="3530"/>
                    <a:pt x="4703" y="3476"/>
                    <a:pt x="4420" y="3476"/>
                  </a:cubicBezTo>
                  <a:cubicBezTo>
                    <a:pt x="4542" y="3384"/>
                    <a:pt x="4659" y="3296"/>
                    <a:pt x="4771" y="3203"/>
                  </a:cubicBezTo>
                  <a:lnTo>
                    <a:pt x="4776" y="3198"/>
                  </a:lnTo>
                  <a:close/>
                  <a:moveTo>
                    <a:pt x="9083" y="4837"/>
                  </a:moveTo>
                  <a:lnTo>
                    <a:pt x="9083" y="4837"/>
                  </a:lnTo>
                  <a:cubicBezTo>
                    <a:pt x="9078" y="5471"/>
                    <a:pt x="8932" y="6091"/>
                    <a:pt x="8663" y="6666"/>
                  </a:cubicBezTo>
                  <a:cubicBezTo>
                    <a:pt x="8658" y="6661"/>
                    <a:pt x="8653" y="6656"/>
                    <a:pt x="8653" y="6656"/>
                  </a:cubicBezTo>
                  <a:cubicBezTo>
                    <a:pt x="8473" y="6549"/>
                    <a:pt x="8283" y="6466"/>
                    <a:pt x="8088" y="6413"/>
                  </a:cubicBezTo>
                  <a:cubicBezTo>
                    <a:pt x="8097" y="6408"/>
                    <a:pt x="8107" y="6398"/>
                    <a:pt x="8117" y="6383"/>
                  </a:cubicBezTo>
                  <a:cubicBezTo>
                    <a:pt x="8297" y="5949"/>
                    <a:pt x="8439" y="5500"/>
                    <a:pt x="8541" y="5037"/>
                  </a:cubicBezTo>
                  <a:cubicBezTo>
                    <a:pt x="8727" y="4979"/>
                    <a:pt x="8907" y="4910"/>
                    <a:pt x="9083" y="4837"/>
                  </a:cubicBezTo>
                  <a:close/>
                  <a:moveTo>
                    <a:pt x="2283" y="4140"/>
                  </a:moveTo>
                  <a:cubicBezTo>
                    <a:pt x="2465" y="4247"/>
                    <a:pt x="2732" y="4399"/>
                    <a:pt x="2956" y="4399"/>
                  </a:cubicBezTo>
                  <a:cubicBezTo>
                    <a:pt x="2966" y="4399"/>
                    <a:pt x="2976" y="4399"/>
                    <a:pt x="2986" y="4398"/>
                  </a:cubicBezTo>
                  <a:cubicBezTo>
                    <a:pt x="3249" y="4983"/>
                    <a:pt x="3488" y="5583"/>
                    <a:pt x="3693" y="6193"/>
                  </a:cubicBezTo>
                  <a:cubicBezTo>
                    <a:pt x="3700" y="6211"/>
                    <a:pt x="3715" y="6221"/>
                    <a:pt x="3731" y="6221"/>
                  </a:cubicBezTo>
                  <a:cubicBezTo>
                    <a:pt x="3736" y="6221"/>
                    <a:pt x="3741" y="6220"/>
                    <a:pt x="3747" y="6217"/>
                  </a:cubicBezTo>
                  <a:lnTo>
                    <a:pt x="3747" y="6217"/>
                  </a:lnTo>
                  <a:cubicBezTo>
                    <a:pt x="3595" y="6413"/>
                    <a:pt x="3454" y="6617"/>
                    <a:pt x="3322" y="6827"/>
                  </a:cubicBezTo>
                  <a:cubicBezTo>
                    <a:pt x="3312" y="6837"/>
                    <a:pt x="3312" y="6852"/>
                    <a:pt x="3317" y="6861"/>
                  </a:cubicBezTo>
                  <a:cubicBezTo>
                    <a:pt x="3312" y="6856"/>
                    <a:pt x="3308" y="6856"/>
                    <a:pt x="3303" y="6856"/>
                  </a:cubicBezTo>
                  <a:cubicBezTo>
                    <a:pt x="2732" y="6754"/>
                    <a:pt x="2156" y="6671"/>
                    <a:pt x="1586" y="6583"/>
                  </a:cubicBezTo>
                  <a:cubicBezTo>
                    <a:pt x="1581" y="6569"/>
                    <a:pt x="1571" y="6554"/>
                    <a:pt x="1556" y="6549"/>
                  </a:cubicBezTo>
                  <a:lnTo>
                    <a:pt x="1547" y="6544"/>
                  </a:lnTo>
                  <a:lnTo>
                    <a:pt x="1522" y="6544"/>
                  </a:lnTo>
                  <a:cubicBezTo>
                    <a:pt x="1527" y="6476"/>
                    <a:pt x="1513" y="6403"/>
                    <a:pt x="1478" y="6339"/>
                  </a:cubicBezTo>
                  <a:cubicBezTo>
                    <a:pt x="1454" y="6266"/>
                    <a:pt x="1430" y="6193"/>
                    <a:pt x="1405" y="6115"/>
                  </a:cubicBezTo>
                  <a:cubicBezTo>
                    <a:pt x="1371" y="6003"/>
                    <a:pt x="1337" y="5891"/>
                    <a:pt x="1308" y="5778"/>
                  </a:cubicBezTo>
                  <a:cubicBezTo>
                    <a:pt x="1244" y="5520"/>
                    <a:pt x="1195" y="5257"/>
                    <a:pt x="1142" y="4998"/>
                  </a:cubicBezTo>
                  <a:cubicBezTo>
                    <a:pt x="1147" y="4979"/>
                    <a:pt x="1142" y="4959"/>
                    <a:pt x="1132" y="4939"/>
                  </a:cubicBezTo>
                  <a:cubicBezTo>
                    <a:pt x="1332" y="4857"/>
                    <a:pt x="1508" y="4696"/>
                    <a:pt x="1683" y="4579"/>
                  </a:cubicBezTo>
                  <a:cubicBezTo>
                    <a:pt x="1859" y="4461"/>
                    <a:pt x="2088" y="4349"/>
                    <a:pt x="2249" y="4193"/>
                  </a:cubicBezTo>
                  <a:cubicBezTo>
                    <a:pt x="2259" y="4183"/>
                    <a:pt x="2264" y="4169"/>
                    <a:pt x="2264" y="4149"/>
                  </a:cubicBezTo>
                  <a:cubicBezTo>
                    <a:pt x="2269" y="4149"/>
                    <a:pt x="2278" y="4144"/>
                    <a:pt x="2283" y="4140"/>
                  </a:cubicBezTo>
                  <a:close/>
                  <a:moveTo>
                    <a:pt x="7429" y="3886"/>
                  </a:moveTo>
                  <a:cubicBezTo>
                    <a:pt x="7751" y="4242"/>
                    <a:pt x="8068" y="4627"/>
                    <a:pt x="8429" y="4944"/>
                  </a:cubicBezTo>
                  <a:cubicBezTo>
                    <a:pt x="8414" y="4964"/>
                    <a:pt x="8410" y="4993"/>
                    <a:pt x="8424" y="5018"/>
                  </a:cubicBezTo>
                  <a:cubicBezTo>
                    <a:pt x="8307" y="5466"/>
                    <a:pt x="8171" y="5910"/>
                    <a:pt x="8005" y="6339"/>
                  </a:cubicBezTo>
                  <a:cubicBezTo>
                    <a:pt x="7995" y="6364"/>
                    <a:pt x="8005" y="6393"/>
                    <a:pt x="8029" y="6403"/>
                  </a:cubicBezTo>
                  <a:cubicBezTo>
                    <a:pt x="7999" y="6405"/>
                    <a:pt x="7982" y="6426"/>
                    <a:pt x="7980" y="6448"/>
                  </a:cubicBezTo>
                  <a:lnTo>
                    <a:pt x="7980" y="6448"/>
                  </a:lnTo>
                  <a:cubicBezTo>
                    <a:pt x="7967" y="6428"/>
                    <a:pt x="7944" y="6412"/>
                    <a:pt x="7917" y="6412"/>
                  </a:cubicBezTo>
                  <a:cubicBezTo>
                    <a:pt x="7914" y="6412"/>
                    <a:pt x="7911" y="6412"/>
                    <a:pt x="7907" y="6413"/>
                  </a:cubicBezTo>
                  <a:cubicBezTo>
                    <a:pt x="7410" y="6515"/>
                    <a:pt x="6927" y="6671"/>
                    <a:pt x="6463" y="6881"/>
                  </a:cubicBezTo>
                  <a:cubicBezTo>
                    <a:pt x="6210" y="6632"/>
                    <a:pt x="5937" y="6393"/>
                    <a:pt x="5668" y="6149"/>
                  </a:cubicBezTo>
                  <a:cubicBezTo>
                    <a:pt x="5863" y="5764"/>
                    <a:pt x="6044" y="5369"/>
                    <a:pt x="6220" y="4969"/>
                  </a:cubicBezTo>
                  <a:cubicBezTo>
                    <a:pt x="6293" y="4808"/>
                    <a:pt x="6454" y="4583"/>
                    <a:pt x="6429" y="4398"/>
                  </a:cubicBezTo>
                  <a:cubicBezTo>
                    <a:pt x="6756" y="4286"/>
                    <a:pt x="7166" y="4125"/>
                    <a:pt x="7429" y="3886"/>
                  </a:cubicBezTo>
                  <a:close/>
                  <a:moveTo>
                    <a:pt x="249" y="4691"/>
                  </a:moveTo>
                  <a:cubicBezTo>
                    <a:pt x="503" y="4847"/>
                    <a:pt x="776" y="4969"/>
                    <a:pt x="1059" y="5052"/>
                  </a:cubicBezTo>
                  <a:cubicBezTo>
                    <a:pt x="1103" y="5364"/>
                    <a:pt x="1166" y="5676"/>
                    <a:pt x="1254" y="5978"/>
                  </a:cubicBezTo>
                  <a:cubicBezTo>
                    <a:pt x="1303" y="6149"/>
                    <a:pt x="1337" y="6442"/>
                    <a:pt x="1464" y="6593"/>
                  </a:cubicBezTo>
                  <a:cubicBezTo>
                    <a:pt x="1454" y="6593"/>
                    <a:pt x="1449" y="6593"/>
                    <a:pt x="1439" y="6598"/>
                  </a:cubicBezTo>
                  <a:cubicBezTo>
                    <a:pt x="1313" y="6652"/>
                    <a:pt x="1205" y="6778"/>
                    <a:pt x="1103" y="6876"/>
                  </a:cubicBezTo>
                  <a:lnTo>
                    <a:pt x="1054" y="6925"/>
                  </a:lnTo>
                  <a:lnTo>
                    <a:pt x="1039" y="6925"/>
                  </a:lnTo>
                  <a:cubicBezTo>
                    <a:pt x="1025" y="6925"/>
                    <a:pt x="1015" y="6939"/>
                    <a:pt x="1015" y="6954"/>
                  </a:cubicBezTo>
                  <a:lnTo>
                    <a:pt x="849" y="7115"/>
                  </a:lnTo>
                  <a:cubicBezTo>
                    <a:pt x="483" y="6476"/>
                    <a:pt x="278" y="5764"/>
                    <a:pt x="254" y="5032"/>
                  </a:cubicBezTo>
                  <a:lnTo>
                    <a:pt x="249" y="5032"/>
                  </a:lnTo>
                  <a:cubicBezTo>
                    <a:pt x="244" y="4915"/>
                    <a:pt x="244" y="4803"/>
                    <a:pt x="249" y="4691"/>
                  </a:cubicBezTo>
                  <a:close/>
                  <a:moveTo>
                    <a:pt x="5600" y="6198"/>
                  </a:moveTo>
                  <a:cubicBezTo>
                    <a:pt x="5600" y="6198"/>
                    <a:pt x="5600" y="6208"/>
                    <a:pt x="5605" y="6213"/>
                  </a:cubicBezTo>
                  <a:cubicBezTo>
                    <a:pt x="5859" y="6466"/>
                    <a:pt x="6107" y="6725"/>
                    <a:pt x="6371" y="6964"/>
                  </a:cubicBezTo>
                  <a:cubicBezTo>
                    <a:pt x="6366" y="6969"/>
                    <a:pt x="6361" y="6978"/>
                    <a:pt x="6356" y="6988"/>
                  </a:cubicBezTo>
                  <a:cubicBezTo>
                    <a:pt x="6268" y="7198"/>
                    <a:pt x="6176" y="7408"/>
                    <a:pt x="6088" y="7617"/>
                  </a:cubicBezTo>
                  <a:lnTo>
                    <a:pt x="6063" y="7617"/>
                  </a:lnTo>
                  <a:cubicBezTo>
                    <a:pt x="6062" y="7617"/>
                    <a:pt x="6060" y="7617"/>
                    <a:pt x="6058" y="7617"/>
                  </a:cubicBezTo>
                  <a:cubicBezTo>
                    <a:pt x="6020" y="7617"/>
                    <a:pt x="6026" y="7671"/>
                    <a:pt x="6059" y="7681"/>
                  </a:cubicBezTo>
                  <a:cubicBezTo>
                    <a:pt x="5961" y="7920"/>
                    <a:pt x="5859" y="8154"/>
                    <a:pt x="5756" y="8393"/>
                  </a:cubicBezTo>
                  <a:lnTo>
                    <a:pt x="5756" y="8403"/>
                  </a:lnTo>
                  <a:cubicBezTo>
                    <a:pt x="5741" y="8407"/>
                    <a:pt x="5732" y="8417"/>
                    <a:pt x="5727" y="8432"/>
                  </a:cubicBezTo>
                  <a:cubicBezTo>
                    <a:pt x="5481" y="8442"/>
                    <a:pt x="5236" y="8448"/>
                    <a:pt x="4991" y="8448"/>
                  </a:cubicBezTo>
                  <a:cubicBezTo>
                    <a:pt x="4539" y="8448"/>
                    <a:pt x="4086" y="8429"/>
                    <a:pt x="3634" y="8388"/>
                  </a:cubicBezTo>
                  <a:cubicBezTo>
                    <a:pt x="3639" y="8383"/>
                    <a:pt x="3644" y="8373"/>
                    <a:pt x="3649" y="8364"/>
                  </a:cubicBezTo>
                  <a:cubicBezTo>
                    <a:pt x="3662" y="8333"/>
                    <a:pt x="3636" y="8314"/>
                    <a:pt x="3609" y="8314"/>
                  </a:cubicBezTo>
                  <a:cubicBezTo>
                    <a:pt x="3606" y="8314"/>
                    <a:pt x="3603" y="8314"/>
                    <a:pt x="3600" y="8315"/>
                  </a:cubicBezTo>
                  <a:cubicBezTo>
                    <a:pt x="3498" y="7856"/>
                    <a:pt x="3429" y="7388"/>
                    <a:pt x="3395" y="6920"/>
                  </a:cubicBezTo>
                  <a:cubicBezTo>
                    <a:pt x="3395" y="6905"/>
                    <a:pt x="3390" y="6895"/>
                    <a:pt x="3386" y="6891"/>
                  </a:cubicBezTo>
                  <a:cubicBezTo>
                    <a:pt x="3395" y="6886"/>
                    <a:pt x="3400" y="6881"/>
                    <a:pt x="3410" y="6876"/>
                  </a:cubicBezTo>
                  <a:cubicBezTo>
                    <a:pt x="3556" y="6652"/>
                    <a:pt x="3712" y="6442"/>
                    <a:pt x="3883" y="6232"/>
                  </a:cubicBezTo>
                  <a:cubicBezTo>
                    <a:pt x="4171" y="6258"/>
                    <a:pt x="4463" y="6270"/>
                    <a:pt x="4754" y="6270"/>
                  </a:cubicBezTo>
                  <a:cubicBezTo>
                    <a:pt x="5015" y="6270"/>
                    <a:pt x="5276" y="6260"/>
                    <a:pt x="5537" y="6242"/>
                  </a:cubicBezTo>
                  <a:cubicBezTo>
                    <a:pt x="5561" y="6237"/>
                    <a:pt x="5585" y="6222"/>
                    <a:pt x="5595" y="6198"/>
                  </a:cubicBezTo>
                  <a:close/>
                  <a:moveTo>
                    <a:pt x="7989" y="6482"/>
                  </a:moveTo>
                  <a:cubicBezTo>
                    <a:pt x="7995" y="6490"/>
                    <a:pt x="8003" y="6496"/>
                    <a:pt x="8015" y="6500"/>
                  </a:cubicBezTo>
                  <a:cubicBezTo>
                    <a:pt x="8210" y="6583"/>
                    <a:pt x="8395" y="6676"/>
                    <a:pt x="8580" y="6778"/>
                  </a:cubicBezTo>
                  <a:cubicBezTo>
                    <a:pt x="8585" y="6783"/>
                    <a:pt x="8595" y="6783"/>
                    <a:pt x="8600" y="6788"/>
                  </a:cubicBezTo>
                  <a:cubicBezTo>
                    <a:pt x="8088" y="7783"/>
                    <a:pt x="7200" y="8539"/>
                    <a:pt x="6127" y="8968"/>
                  </a:cubicBezTo>
                  <a:cubicBezTo>
                    <a:pt x="6063" y="8871"/>
                    <a:pt x="6010" y="8773"/>
                    <a:pt x="5961" y="8671"/>
                  </a:cubicBezTo>
                  <a:lnTo>
                    <a:pt x="5961" y="8671"/>
                  </a:lnTo>
                  <a:cubicBezTo>
                    <a:pt x="6180" y="8695"/>
                    <a:pt x="6400" y="8700"/>
                    <a:pt x="6624" y="8710"/>
                  </a:cubicBezTo>
                  <a:cubicBezTo>
                    <a:pt x="6673" y="8710"/>
                    <a:pt x="6668" y="8637"/>
                    <a:pt x="6624" y="8632"/>
                  </a:cubicBezTo>
                  <a:cubicBezTo>
                    <a:pt x="6390" y="8617"/>
                    <a:pt x="6161" y="8603"/>
                    <a:pt x="5927" y="8603"/>
                  </a:cubicBezTo>
                  <a:cubicBezTo>
                    <a:pt x="5902" y="8549"/>
                    <a:pt x="5878" y="8495"/>
                    <a:pt x="5854" y="8437"/>
                  </a:cubicBezTo>
                  <a:cubicBezTo>
                    <a:pt x="5893" y="8359"/>
                    <a:pt x="5932" y="8281"/>
                    <a:pt x="5971" y="8203"/>
                  </a:cubicBezTo>
                  <a:cubicBezTo>
                    <a:pt x="5976" y="8208"/>
                    <a:pt x="5981" y="8208"/>
                    <a:pt x="5985" y="8212"/>
                  </a:cubicBezTo>
                  <a:cubicBezTo>
                    <a:pt x="6189" y="8242"/>
                    <a:pt x="6398" y="8258"/>
                    <a:pt x="6606" y="8258"/>
                  </a:cubicBezTo>
                  <a:cubicBezTo>
                    <a:pt x="6707" y="8258"/>
                    <a:pt x="6807" y="8254"/>
                    <a:pt x="6907" y="8247"/>
                  </a:cubicBezTo>
                  <a:cubicBezTo>
                    <a:pt x="6937" y="8242"/>
                    <a:pt x="6937" y="8193"/>
                    <a:pt x="6907" y="8183"/>
                  </a:cubicBezTo>
                  <a:cubicBezTo>
                    <a:pt x="6858" y="8184"/>
                    <a:pt x="6809" y="8184"/>
                    <a:pt x="6760" y="8184"/>
                  </a:cubicBezTo>
                  <a:cubicBezTo>
                    <a:pt x="6505" y="8184"/>
                    <a:pt x="6249" y="8173"/>
                    <a:pt x="6000" y="8149"/>
                  </a:cubicBezTo>
                  <a:cubicBezTo>
                    <a:pt x="6073" y="7998"/>
                    <a:pt x="6141" y="7847"/>
                    <a:pt x="6210" y="7695"/>
                  </a:cubicBezTo>
                  <a:cubicBezTo>
                    <a:pt x="6629" y="7739"/>
                    <a:pt x="7049" y="7773"/>
                    <a:pt x="7468" y="7793"/>
                  </a:cubicBezTo>
                  <a:cubicBezTo>
                    <a:pt x="7502" y="7793"/>
                    <a:pt x="7497" y="7744"/>
                    <a:pt x="7468" y="7739"/>
                  </a:cubicBezTo>
                  <a:cubicBezTo>
                    <a:pt x="7058" y="7690"/>
                    <a:pt x="6649" y="7656"/>
                    <a:pt x="6244" y="7632"/>
                  </a:cubicBezTo>
                  <a:cubicBezTo>
                    <a:pt x="6322" y="7451"/>
                    <a:pt x="6400" y="7271"/>
                    <a:pt x="6468" y="7091"/>
                  </a:cubicBezTo>
                  <a:cubicBezTo>
                    <a:pt x="6473" y="7091"/>
                    <a:pt x="6478" y="7095"/>
                    <a:pt x="6483" y="7095"/>
                  </a:cubicBezTo>
                  <a:cubicBezTo>
                    <a:pt x="6791" y="7126"/>
                    <a:pt x="7099" y="7141"/>
                    <a:pt x="7405" y="7141"/>
                  </a:cubicBezTo>
                  <a:cubicBezTo>
                    <a:pt x="7589" y="7141"/>
                    <a:pt x="7773" y="7136"/>
                    <a:pt x="7956" y="7125"/>
                  </a:cubicBezTo>
                  <a:cubicBezTo>
                    <a:pt x="8000" y="7125"/>
                    <a:pt x="8000" y="7061"/>
                    <a:pt x="7956" y="7061"/>
                  </a:cubicBezTo>
                  <a:cubicBezTo>
                    <a:pt x="7478" y="7061"/>
                    <a:pt x="7005" y="7052"/>
                    <a:pt x="6527" y="7027"/>
                  </a:cubicBezTo>
                  <a:cubicBezTo>
                    <a:pt x="6546" y="7012"/>
                    <a:pt x="6551" y="6988"/>
                    <a:pt x="6541" y="6969"/>
                  </a:cubicBezTo>
                  <a:cubicBezTo>
                    <a:pt x="6815" y="6910"/>
                    <a:pt x="7083" y="6842"/>
                    <a:pt x="7346" y="6759"/>
                  </a:cubicBezTo>
                  <a:cubicBezTo>
                    <a:pt x="7663" y="6817"/>
                    <a:pt x="7980" y="6871"/>
                    <a:pt x="8297" y="6915"/>
                  </a:cubicBezTo>
                  <a:cubicBezTo>
                    <a:pt x="8301" y="6916"/>
                    <a:pt x="8304" y="6916"/>
                    <a:pt x="8307" y="6916"/>
                  </a:cubicBezTo>
                  <a:cubicBezTo>
                    <a:pt x="8348" y="6916"/>
                    <a:pt x="8362" y="6856"/>
                    <a:pt x="8317" y="6847"/>
                  </a:cubicBezTo>
                  <a:cubicBezTo>
                    <a:pt x="8049" y="6793"/>
                    <a:pt x="7775" y="6749"/>
                    <a:pt x="7502" y="6705"/>
                  </a:cubicBezTo>
                  <a:cubicBezTo>
                    <a:pt x="7658" y="6652"/>
                    <a:pt x="7810" y="6593"/>
                    <a:pt x="7956" y="6525"/>
                  </a:cubicBezTo>
                  <a:cubicBezTo>
                    <a:pt x="7978" y="6515"/>
                    <a:pt x="7988" y="6499"/>
                    <a:pt x="7989" y="6482"/>
                  </a:cubicBezTo>
                  <a:close/>
                  <a:moveTo>
                    <a:pt x="1513" y="6669"/>
                  </a:moveTo>
                  <a:cubicBezTo>
                    <a:pt x="1513" y="6669"/>
                    <a:pt x="1514" y="6671"/>
                    <a:pt x="1517" y="6671"/>
                  </a:cubicBezTo>
                  <a:cubicBezTo>
                    <a:pt x="2093" y="6847"/>
                    <a:pt x="2683" y="6954"/>
                    <a:pt x="3278" y="6993"/>
                  </a:cubicBezTo>
                  <a:cubicBezTo>
                    <a:pt x="3288" y="7461"/>
                    <a:pt x="3351" y="7929"/>
                    <a:pt x="3464" y="8383"/>
                  </a:cubicBezTo>
                  <a:cubicBezTo>
                    <a:pt x="3468" y="8403"/>
                    <a:pt x="3478" y="8417"/>
                    <a:pt x="3498" y="8427"/>
                  </a:cubicBezTo>
                  <a:cubicBezTo>
                    <a:pt x="3361" y="8612"/>
                    <a:pt x="3244" y="8803"/>
                    <a:pt x="3137" y="9003"/>
                  </a:cubicBezTo>
                  <a:lnTo>
                    <a:pt x="3132" y="9003"/>
                  </a:lnTo>
                  <a:cubicBezTo>
                    <a:pt x="2990" y="8944"/>
                    <a:pt x="2844" y="8881"/>
                    <a:pt x="2708" y="8812"/>
                  </a:cubicBezTo>
                  <a:cubicBezTo>
                    <a:pt x="2844" y="8788"/>
                    <a:pt x="2986" y="8764"/>
                    <a:pt x="3122" y="8739"/>
                  </a:cubicBezTo>
                  <a:cubicBezTo>
                    <a:pt x="3158" y="8730"/>
                    <a:pt x="3145" y="8684"/>
                    <a:pt x="3116" y="8684"/>
                  </a:cubicBezTo>
                  <a:cubicBezTo>
                    <a:pt x="3113" y="8684"/>
                    <a:pt x="3110" y="8685"/>
                    <a:pt x="3108" y="8686"/>
                  </a:cubicBezTo>
                  <a:cubicBezTo>
                    <a:pt x="2947" y="8710"/>
                    <a:pt x="2781" y="8739"/>
                    <a:pt x="2620" y="8768"/>
                  </a:cubicBezTo>
                  <a:cubicBezTo>
                    <a:pt x="2483" y="8695"/>
                    <a:pt x="2347" y="8612"/>
                    <a:pt x="2220" y="8529"/>
                  </a:cubicBezTo>
                  <a:cubicBezTo>
                    <a:pt x="2425" y="8529"/>
                    <a:pt x="2632" y="8532"/>
                    <a:pt x="2839" y="8532"/>
                  </a:cubicBezTo>
                  <a:cubicBezTo>
                    <a:pt x="2943" y="8532"/>
                    <a:pt x="3047" y="8531"/>
                    <a:pt x="3151" y="8529"/>
                  </a:cubicBezTo>
                  <a:cubicBezTo>
                    <a:pt x="3195" y="8529"/>
                    <a:pt x="3195" y="8461"/>
                    <a:pt x="3151" y="8461"/>
                  </a:cubicBezTo>
                  <a:cubicBezTo>
                    <a:pt x="3038" y="8460"/>
                    <a:pt x="2924" y="8459"/>
                    <a:pt x="2811" y="8459"/>
                  </a:cubicBezTo>
                  <a:cubicBezTo>
                    <a:pt x="2585" y="8459"/>
                    <a:pt x="2360" y="8461"/>
                    <a:pt x="2132" y="8461"/>
                  </a:cubicBezTo>
                  <a:cubicBezTo>
                    <a:pt x="2127" y="8461"/>
                    <a:pt x="2127" y="8461"/>
                    <a:pt x="2122" y="8466"/>
                  </a:cubicBezTo>
                  <a:cubicBezTo>
                    <a:pt x="2010" y="8388"/>
                    <a:pt x="1903" y="8305"/>
                    <a:pt x="1795" y="8212"/>
                  </a:cubicBezTo>
                  <a:lnTo>
                    <a:pt x="2376" y="8212"/>
                  </a:lnTo>
                  <a:cubicBezTo>
                    <a:pt x="2420" y="8212"/>
                    <a:pt x="2420" y="8149"/>
                    <a:pt x="2376" y="8149"/>
                  </a:cubicBezTo>
                  <a:cubicBezTo>
                    <a:pt x="2266" y="8147"/>
                    <a:pt x="2156" y="8145"/>
                    <a:pt x="2046" y="8145"/>
                  </a:cubicBezTo>
                  <a:cubicBezTo>
                    <a:pt x="1936" y="8145"/>
                    <a:pt x="1825" y="8147"/>
                    <a:pt x="1713" y="8149"/>
                  </a:cubicBezTo>
                  <a:cubicBezTo>
                    <a:pt x="1566" y="8017"/>
                    <a:pt x="1425" y="7876"/>
                    <a:pt x="1298" y="7725"/>
                  </a:cubicBezTo>
                  <a:lnTo>
                    <a:pt x="1298" y="7725"/>
                  </a:lnTo>
                  <a:cubicBezTo>
                    <a:pt x="1654" y="7759"/>
                    <a:pt x="2020" y="7754"/>
                    <a:pt x="2376" y="7759"/>
                  </a:cubicBezTo>
                  <a:cubicBezTo>
                    <a:pt x="2420" y="7759"/>
                    <a:pt x="2420" y="7695"/>
                    <a:pt x="2376" y="7695"/>
                  </a:cubicBezTo>
                  <a:cubicBezTo>
                    <a:pt x="2076" y="7684"/>
                    <a:pt x="1766" y="7662"/>
                    <a:pt x="1460" y="7662"/>
                  </a:cubicBezTo>
                  <a:cubicBezTo>
                    <a:pt x="1388" y="7662"/>
                    <a:pt x="1316" y="7663"/>
                    <a:pt x="1244" y="7666"/>
                  </a:cubicBezTo>
                  <a:cubicBezTo>
                    <a:pt x="1161" y="7564"/>
                    <a:pt x="1078" y="7456"/>
                    <a:pt x="1000" y="7339"/>
                  </a:cubicBezTo>
                  <a:lnTo>
                    <a:pt x="1000" y="7339"/>
                  </a:lnTo>
                  <a:cubicBezTo>
                    <a:pt x="1064" y="7343"/>
                    <a:pt x="1128" y="7345"/>
                    <a:pt x="1191" y="7345"/>
                  </a:cubicBezTo>
                  <a:cubicBezTo>
                    <a:pt x="1369" y="7345"/>
                    <a:pt x="1546" y="7330"/>
                    <a:pt x="1722" y="7305"/>
                  </a:cubicBezTo>
                  <a:cubicBezTo>
                    <a:pt x="1754" y="7301"/>
                    <a:pt x="1752" y="7246"/>
                    <a:pt x="1720" y="7246"/>
                  </a:cubicBezTo>
                  <a:cubicBezTo>
                    <a:pt x="1718" y="7246"/>
                    <a:pt x="1715" y="7246"/>
                    <a:pt x="1713" y="7247"/>
                  </a:cubicBezTo>
                  <a:cubicBezTo>
                    <a:pt x="1526" y="7269"/>
                    <a:pt x="1337" y="7280"/>
                    <a:pt x="1147" y="7280"/>
                  </a:cubicBezTo>
                  <a:cubicBezTo>
                    <a:pt x="1083" y="7280"/>
                    <a:pt x="1020" y="7278"/>
                    <a:pt x="956" y="7276"/>
                  </a:cubicBezTo>
                  <a:cubicBezTo>
                    <a:pt x="942" y="7251"/>
                    <a:pt x="922" y="7232"/>
                    <a:pt x="908" y="7208"/>
                  </a:cubicBezTo>
                  <a:lnTo>
                    <a:pt x="1195" y="6969"/>
                  </a:lnTo>
                  <a:cubicBezTo>
                    <a:pt x="1362" y="6952"/>
                    <a:pt x="1529" y="6944"/>
                    <a:pt x="1694" y="6944"/>
                  </a:cubicBezTo>
                  <a:cubicBezTo>
                    <a:pt x="1770" y="6944"/>
                    <a:pt x="1847" y="6946"/>
                    <a:pt x="1922" y="6949"/>
                  </a:cubicBezTo>
                  <a:cubicBezTo>
                    <a:pt x="1956" y="6949"/>
                    <a:pt x="1956" y="6900"/>
                    <a:pt x="1922" y="6900"/>
                  </a:cubicBezTo>
                  <a:cubicBezTo>
                    <a:pt x="1833" y="6896"/>
                    <a:pt x="1744" y="6894"/>
                    <a:pt x="1653" y="6894"/>
                  </a:cubicBezTo>
                  <a:cubicBezTo>
                    <a:pt x="1526" y="6894"/>
                    <a:pt x="1397" y="6899"/>
                    <a:pt x="1269" y="6910"/>
                  </a:cubicBezTo>
                  <a:cubicBezTo>
                    <a:pt x="1366" y="6847"/>
                    <a:pt x="1449" y="6769"/>
                    <a:pt x="1513" y="6676"/>
                  </a:cubicBezTo>
                  <a:lnTo>
                    <a:pt x="1513" y="6671"/>
                  </a:lnTo>
                  <a:cubicBezTo>
                    <a:pt x="1513" y="6669"/>
                    <a:pt x="1513" y="6669"/>
                    <a:pt x="1513" y="6669"/>
                  </a:cubicBezTo>
                  <a:close/>
                  <a:moveTo>
                    <a:pt x="3595" y="8476"/>
                  </a:moveTo>
                  <a:cubicBezTo>
                    <a:pt x="4063" y="8560"/>
                    <a:pt x="4537" y="8603"/>
                    <a:pt x="5013" y="8603"/>
                  </a:cubicBezTo>
                  <a:cubicBezTo>
                    <a:pt x="5257" y="8603"/>
                    <a:pt x="5502" y="8592"/>
                    <a:pt x="5746" y="8568"/>
                  </a:cubicBezTo>
                  <a:lnTo>
                    <a:pt x="5756" y="8568"/>
                  </a:lnTo>
                  <a:cubicBezTo>
                    <a:pt x="5824" y="8725"/>
                    <a:pt x="5912" y="8876"/>
                    <a:pt x="6024" y="9007"/>
                  </a:cubicBezTo>
                  <a:cubicBezTo>
                    <a:pt x="5590" y="9168"/>
                    <a:pt x="5142" y="9276"/>
                    <a:pt x="4683" y="9324"/>
                  </a:cubicBezTo>
                  <a:lnTo>
                    <a:pt x="4678" y="9324"/>
                  </a:lnTo>
                  <a:cubicBezTo>
                    <a:pt x="4205" y="9300"/>
                    <a:pt x="3737" y="9207"/>
                    <a:pt x="3288" y="9056"/>
                  </a:cubicBezTo>
                  <a:cubicBezTo>
                    <a:pt x="3400" y="8871"/>
                    <a:pt x="3503" y="8676"/>
                    <a:pt x="3595" y="8476"/>
                  </a:cubicBezTo>
                  <a:close/>
                  <a:moveTo>
                    <a:pt x="5043" y="0"/>
                  </a:moveTo>
                  <a:cubicBezTo>
                    <a:pt x="4867" y="0"/>
                    <a:pt x="4692" y="14"/>
                    <a:pt x="4517" y="42"/>
                  </a:cubicBezTo>
                  <a:cubicBezTo>
                    <a:pt x="4195" y="91"/>
                    <a:pt x="3883" y="164"/>
                    <a:pt x="3576" y="262"/>
                  </a:cubicBezTo>
                  <a:lnTo>
                    <a:pt x="3537" y="262"/>
                  </a:lnTo>
                  <a:cubicBezTo>
                    <a:pt x="3522" y="262"/>
                    <a:pt x="3512" y="272"/>
                    <a:pt x="3512" y="281"/>
                  </a:cubicBezTo>
                  <a:cubicBezTo>
                    <a:pt x="1464" y="964"/>
                    <a:pt x="0" y="2701"/>
                    <a:pt x="103" y="5032"/>
                  </a:cubicBezTo>
                  <a:cubicBezTo>
                    <a:pt x="137" y="5803"/>
                    <a:pt x="361" y="6554"/>
                    <a:pt x="752" y="7217"/>
                  </a:cubicBezTo>
                  <a:cubicBezTo>
                    <a:pt x="747" y="7242"/>
                    <a:pt x="761" y="7261"/>
                    <a:pt x="781" y="7271"/>
                  </a:cubicBezTo>
                  <a:cubicBezTo>
                    <a:pt x="1313" y="8154"/>
                    <a:pt x="2117" y="8856"/>
                    <a:pt x="3078" y="9198"/>
                  </a:cubicBezTo>
                  <a:cubicBezTo>
                    <a:pt x="3095" y="9218"/>
                    <a:pt x="3118" y="9228"/>
                    <a:pt x="3142" y="9228"/>
                  </a:cubicBezTo>
                  <a:cubicBezTo>
                    <a:pt x="3147" y="9228"/>
                    <a:pt x="3151" y="9228"/>
                    <a:pt x="3156" y="9227"/>
                  </a:cubicBezTo>
                  <a:cubicBezTo>
                    <a:pt x="3557" y="9358"/>
                    <a:pt x="3978" y="9430"/>
                    <a:pt x="4400" y="9430"/>
                  </a:cubicBezTo>
                  <a:cubicBezTo>
                    <a:pt x="4451" y="9430"/>
                    <a:pt x="4501" y="9429"/>
                    <a:pt x="4551" y="9427"/>
                  </a:cubicBezTo>
                  <a:cubicBezTo>
                    <a:pt x="4561" y="9437"/>
                    <a:pt x="4576" y="9442"/>
                    <a:pt x="4585" y="9442"/>
                  </a:cubicBezTo>
                  <a:cubicBezTo>
                    <a:pt x="7132" y="9417"/>
                    <a:pt x="9210" y="7315"/>
                    <a:pt x="9229" y="4783"/>
                  </a:cubicBezTo>
                  <a:cubicBezTo>
                    <a:pt x="9268" y="4774"/>
                    <a:pt x="9268" y="4715"/>
                    <a:pt x="9229" y="4705"/>
                  </a:cubicBezTo>
                  <a:lnTo>
                    <a:pt x="9229" y="4647"/>
                  </a:lnTo>
                  <a:cubicBezTo>
                    <a:pt x="9195" y="2862"/>
                    <a:pt x="8049" y="989"/>
                    <a:pt x="6419" y="291"/>
                  </a:cubicBezTo>
                  <a:lnTo>
                    <a:pt x="6419" y="286"/>
                  </a:lnTo>
                  <a:cubicBezTo>
                    <a:pt x="6423" y="245"/>
                    <a:pt x="6387" y="222"/>
                    <a:pt x="6351" y="222"/>
                  </a:cubicBezTo>
                  <a:cubicBezTo>
                    <a:pt x="6333" y="222"/>
                    <a:pt x="6314" y="229"/>
                    <a:pt x="6302" y="242"/>
                  </a:cubicBezTo>
                  <a:cubicBezTo>
                    <a:pt x="5901" y="83"/>
                    <a:pt x="5473" y="0"/>
                    <a:pt x="50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8" name="Google Shape;2258;p53"/>
          <p:cNvGrpSpPr/>
          <p:nvPr/>
        </p:nvGrpSpPr>
        <p:grpSpPr>
          <a:xfrm>
            <a:off x="1873773" y="1910509"/>
            <a:ext cx="735905" cy="539699"/>
            <a:chOff x="955962" y="3596084"/>
            <a:chExt cx="266738" cy="195649"/>
          </a:xfrm>
        </p:grpSpPr>
        <p:sp>
          <p:nvSpPr>
            <p:cNvPr id="2259" name="Google Shape;2259;p53"/>
            <p:cNvSpPr/>
            <p:nvPr/>
          </p:nvSpPr>
          <p:spPr>
            <a:xfrm>
              <a:off x="955962" y="3596084"/>
              <a:ext cx="266738" cy="195649"/>
            </a:xfrm>
            <a:custGeom>
              <a:avLst/>
              <a:gdLst/>
              <a:ahLst/>
              <a:cxnLst/>
              <a:rect l="l" t="t" r="r" b="b"/>
              <a:pathLst>
                <a:path w="10386" h="7618" extrusionOk="0">
                  <a:moveTo>
                    <a:pt x="953" y="1180"/>
                  </a:moveTo>
                  <a:lnTo>
                    <a:pt x="953" y="1183"/>
                  </a:lnTo>
                  <a:cubicBezTo>
                    <a:pt x="950" y="1354"/>
                    <a:pt x="946" y="1525"/>
                    <a:pt x="943" y="1696"/>
                  </a:cubicBezTo>
                  <a:cubicBezTo>
                    <a:pt x="778" y="1646"/>
                    <a:pt x="607" y="1623"/>
                    <a:pt x="436" y="1623"/>
                  </a:cubicBezTo>
                  <a:cubicBezTo>
                    <a:pt x="394" y="1623"/>
                    <a:pt x="352" y="1625"/>
                    <a:pt x="311" y="1627"/>
                  </a:cubicBezTo>
                  <a:cubicBezTo>
                    <a:pt x="311" y="1508"/>
                    <a:pt x="314" y="1385"/>
                    <a:pt x="314" y="1265"/>
                  </a:cubicBezTo>
                  <a:cubicBezTo>
                    <a:pt x="339" y="1267"/>
                    <a:pt x="365" y="1268"/>
                    <a:pt x="390" y="1268"/>
                  </a:cubicBezTo>
                  <a:cubicBezTo>
                    <a:pt x="574" y="1268"/>
                    <a:pt x="770" y="1219"/>
                    <a:pt x="953" y="1180"/>
                  </a:cubicBezTo>
                  <a:close/>
                  <a:moveTo>
                    <a:pt x="4583" y="494"/>
                  </a:moveTo>
                  <a:lnTo>
                    <a:pt x="4583" y="494"/>
                  </a:lnTo>
                  <a:cubicBezTo>
                    <a:pt x="4693" y="504"/>
                    <a:pt x="4802" y="511"/>
                    <a:pt x="4911" y="514"/>
                  </a:cubicBezTo>
                  <a:cubicBezTo>
                    <a:pt x="4967" y="516"/>
                    <a:pt x="5026" y="520"/>
                    <a:pt x="5084" y="520"/>
                  </a:cubicBezTo>
                  <a:cubicBezTo>
                    <a:pt x="5142" y="520"/>
                    <a:pt x="5200" y="516"/>
                    <a:pt x="5253" y="500"/>
                  </a:cubicBezTo>
                  <a:lnTo>
                    <a:pt x="5253" y="500"/>
                  </a:lnTo>
                  <a:cubicBezTo>
                    <a:pt x="5212" y="903"/>
                    <a:pt x="5195" y="1313"/>
                    <a:pt x="5188" y="1716"/>
                  </a:cubicBezTo>
                  <a:cubicBezTo>
                    <a:pt x="5185" y="1761"/>
                    <a:pt x="5223" y="1794"/>
                    <a:pt x="5264" y="1794"/>
                  </a:cubicBezTo>
                  <a:cubicBezTo>
                    <a:pt x="5274" y="1794"/>
                    <a:pt x="5284" y="1792"/>
                    <a:pt x="5294" y="1788"/>
                  </a:cubicBezTo>
                  <a:cubicBezTo>
                    <a:pt x="5304" y="1788"/>
                    <a:pt x="5318" y="1788"/>
                    <a:pt x="5328" y="1781"/>
                  </a:cubicBezTo>
                  <a:cubicBezTo>
                    <a:pt x="5447" y="1711"/>
                    <a:pt x="5579" y="1676"/>
                    <a:pt x="5710" y="1676"/>
                  </a:cubicBezTo>
                  <a:cubicBezTo>
                    <a:pt x="5898" y="1676"/>
                    <a:pt x="6083" y="1747"/>
                    <a:pt x="6226" y="1884"/>
                  </a:cubicBezTo>
                  <a:cubicBezTo>
                    <a:pt x="6472" y="2129"/>
                    <a:pt x="6503" y="2488"/>
                    <a:pt x="6434" y="2809"/>
                  </a:cubicBezTo>
                  <a:cubicBezTo>
                    <a:pt x="6431" y="2826"/>
                    <a:pt x="6434" y="2847"/>
                    <a:pt x="6445" y="2864"/>
                  </a:cubicBezTo>
                  <a:cubicBezTo>
                    <a:pt x="6093" y="3113"/>
                    <a:pt x="5874" y="3550"/>
                    <a:pt x="5789" y="3991"/>
                  </a:cubicBezTo>
                  <a:cubicBezTo>
                    <a:pt x="5684" y="4015"/>
                    <a:pt x="5579" y="4027"/>
                    <a:pt x="5478" y="4027"/>
                  </a:cubicBezTo>
                  <a:cubicBezTo>
                    <a:pt x="5047" y="4027"/>
                    <a:pt x="4682" y="3801"/>
                    <a:pt x="4638" y="3280"/>
                  </a:cubicBezTo>
                  <a:cubicBezTo>
                    <a:pt x="4611" y="2997"/>
                    <a:pt x="4611" y="2707"/>
                    <a:pt x="4604" y="2423"/>
                  </a:cubicBezTo>
                  <a:cubicBezTo>
                    <a:pt x="4583" y="1781"/>
                    <a:pt x="4576" y="1139"/>
                    <a:pt x="4583" y="494"/>
                  </a:cubicBezTo>
                  <a:close/>
                  <a:moveTo>
                    <a:pt x="5331" y="4230"/>
                  </a:moveTo>
                  <a:cubicBezTo>
                    <a:pt x="5314" y="4410"/>
                    <a:pt x="5307" y="4586"/>
                    <a:pt x="5311" y="4766"/>
                  </a:cubicBezTo>
                  <a:cubicBezTo>
                    <a:pt x="5263" y="4585"/>
                    <a:pt x="5212" y="4407"/>
                    <a:pt x="5154" y="4233"/>
                  </a:cubicBezTo>
                  <a:lnTo>
                    <a:pt x="5154" y="4233"/>
                  </a:lnTo>
                  <a:cubicBezTo>
                    <a:pt x="5179" y="4235"/>
                    <a:pt x="5204" y="4235"/>
                    <a:pt x="5229" y="4235"/>
                  </a:cubicBezTo>
                  <a:cubicBezTo>
                    <a:pt x="5263" y="4235"/>
                    <a:pt x="5296" y="4234"/>
                    <a:pt x="5331" y="4230"/>
                  </a:cubicBezTo>
                  <a:close/>
                  <a:moveTo>
                    <a:pt x="7033" y="2817"/>
                  </a:moveTo>
                  <a:cubicBezTo>
                    <a:pt x="7070" y="2817"/>
                    <a:pt x="7109" y="2820"/>
                    <a:pt x="7148" y="2826"/>
                  </a:cubicBezTo>
                  <a:cubicBezTo>
                    <a:pt x="7875" y="2935"/>
                    <a:pt x="7964" y="3595"/>
                    <a:pt x="8009" y="4189"/>
                  </a:cubicBezTo>
                  <a:cubicBezTo>
                    <a:pt x="7932" y="4183"/>
                    <a:pt x="7855" y="4180"/>
                    <a:pt x="7778" y="4180"/>
                  </a:cubicBezTo>
                  <a:cubicBezTo>
                    <a:pt x="7640" y="4180"/>
                    <a:pt x="7503" y="4189"/>
                    <a:pt x="7367" y="4209"/>
                  </a:cubicBezTo>
                  <a:cubicBezTo>
                    <a:pt x="7435" y="3953"/>
                    <a:pt x="7298" y="3659"/>
                    <a:pt x="7056" y="3560"/>
                  </a:cubicBezTo>
                  <a:cubicBezTo>
                    <a:pt x="7056" y="3523"/>
                    <a:pt x="7029" y="3489"/>
                    <a:pt x="6991" y="3485"/>
                  </a:cubicBezTo>
                  <a:cubicBezTo>
                    <a:pt x="6967" y="3482"/>
                    <a:pt x="6945" y="3481"/>
                    <a:pt x="6923" y="3481"/>
                  </a:cubicBezTo>
                  <a:cubicBezTo>
                    <a:pt x="6470" y="3481"/>
                    <a:pt x="6421" y="4076"/>
                    <a:pt x="6427" y="4424"/>
                  </a:cubicBezTo>
                  <a:cubicBezTo>
                    <a:pt x="6434" y="4752"/>
                    <a:pt x="6475" y="5210"/>
                    <a:pt x="6834" y="5302"/>
                  </a:cubicBezTo>
                  <a:cubicBezTo>
                    <a:pt x="6880" y="5329"/>
                    <a:pt x="6933" y="5341"/>
                    <a:pt x="6987" y="5341"/>
                  </a:cubicBezTo>
                  <a:cubicBezTo>
                    <a:pt x="7082" y="5341"/>
                    <a:pt x="7180" y="5302"/>
                    <a:pt x="7250" y="5234"/>
                  </a:cubicBezTo>
                  <a:cubicBezTo>
                    <a:pt x="7353" y="5135"/>
                    <a:pt x="7387" y="4984"/>
                    <a:pt x="7339" y="4851"/>
                  </a:cubicBezTo>
                  <a:lnTo>
                    <a:pt x="7339" y="4851"/>
                  </a:lnTo>
                  <a:cubicBezTo>
                    <a:pt x="7346" y="4855"/>
                    <a:pt x="7350" y="4862"/>
                    <a:pt x="7356" y="4862"/>
                  </a:cubicBezTo>
                  <a:cubicBezTo>
                    <a:pt x="7430" y="4882"/>
                    <a:pt x="7509" y="4890"/>
                    <a:pt x="7590" y="4890"/>
                  </a:cubicBezTo>
                  <a:cubicBezTo>
                    <a:pt x="7711" y="4890"/>
                    <a:pt x="7837" y="4871"/>
                    <a:pt x="7954" y="4844"/>
                  </a:cubicBezTo>
                  <a:lnTo>
                    <a:pt x="7954" y="4844"/>
                  </a:lnTo>
                  <a:cubicBezTo>
                    <a:pt x="8064" y="5489"/>
                    <a:pt x="7600" y="5847"/>
                    <a:pt x="7094" y="5847"/>
                  </a:cubicBezTo>
                  <a:cubicBezTo>
                    <a:pt x="6844" y="5847"/>
                    <a:pt x="6583" y="5760"/>
                    <a:pt x="6376" y="5575"/>
                  </a:cubicBezTo>
                  <a:cubicBezTo>
                    <a:pt x="5942" y="5189"/>
                    <a:pt x="5854" y="4547"/>
                    <a:pt x="5966" y="4001"/>
                  </a:cubicBezTo>
                  <a:cubicBezTo>
                    <a:pt x="6066" y="3516"/>
                    <a:pt x="6446" y="2817"/>
                    <a:pt x="7033" y="2817"/>
                  </a:cubicBezTo>
                  <a:close/>
                  <a:moveTo>
                    <a:pt x="5772" y="4107"/>
                  </a:moveTo>
                  <a:lnTo>
                    <a:pt x="5772" y="4107"/>
                  </a:lnTo>
                  <a:cubicBezTo>
                    <a:pt x="5758" y="4185"/>
                    <a:pt x="5751" y="4264"/>
                    <a:pt x="5748" y="4346"/>
                  </a:cubicBezTo>
                  <a:cubicBezTo>
                    <a:pt x="5727" y="4974"/>
                    <a:pt x="6028" y="5664"/>
                    <a:pt x="6602" y="5930"/>
                  </a:cubicBezTo>
                  <a:lnTo>
                    <a:pt x="6598" y="5930"/>
                  </a:lnTo>
                  <a:cubicBezTo>
                    <a:pt x="6246" y="5999"/>
                    <a:pt x="5898" y="6088"/>
                    <a:pt x="5557" y="6197"/>
                  </a:cubicBezTo>
                  <a:cubicBezTo>
                    <a:pt x="5529" y="5534"/>
                    <a:pt x="5451" y="4875"/>
                    <a:pt x="5417" y="4216"/>
                  </a:cubicBezTo>
                  <a:cubicBezTo>
                    <a:pt x="5539" y="4192"/>
                    <a:pt x="5659" y="4155"/>
                    <a:pt x="5772" y="4107"/>
                  </a:cubicBezTo>
                  <a:close/>
                  <a:moveTo>
                    <a:pt x="7244" y="159"/>
                  </a:moveTo>
                  <a:cubicBezTo>
                    <a:pt x="7626" y="159"/>
                    <a:pt x="9074" y="241"/>
                    <a:pt x="9262" y="695"/>
                  </a:cubicBezTo>
                  <a:cubicBezTo>
                    <a:pt x="9278" y="730"/>
                    <a:pt x="9311" y="750"/>
                    <a:pt x="9346" y="750"/>
                  </a:cubicBezTo>
                  <a:cubicBezTo>
                    <a:pt x="9349" y="750"/>
                    <a:pt x="9352" y="750"/>
                    <a:pt x="9354" y="750"/>
                  </a:cubicBezTo>
                  <a:lnTo>
                    <a:pt x="9354" y="750"/>
                  </a:lnTo>
                  <a:cubicBezTo>
                    <a:pt x="9132" y="2522"/>
                    <a:pt x="9098" y="4465"/>
                    <a:pt x="9402" y="6234"/>
                  </a:cubicBezTo>
                  <a:cubicBezTo>
                    <a:pt x="8897" y="5944"/>
                    <a:pt x="8337" y="5828"/>
                    <a:pt x="7756" y="5818"/>
                  </a:cubicBezTo>
                  <a:cubicBezTo>
                    <a:pt x="8070" y="5579"/>
                    <a:pt x="8207" y="5172"/>
                    <a:pt x="8097" y="4793"/>
                  </a:cubicBezTo>
                  <a:cubicBezTo>
                    <a:pt x="8118" y="4766"/>
                    <a:pt x="8101" y="4728"/>
                    <a:pt x="8067" y="4728"/>
                  </a:cubicBezTo>
                  <a:cubicBezTo>
                    <a:pt x="7910" y="4726"/>
                    <a:pt x="7744" y="4710"/>
                    <a:pt x="7582" y="4710"/>
                  </a:cubicBezTo>
                  <a:cubicBezTo>
                    <a:pt x="7511" y="4710"/>
                    <a:pt x="7442" y="4713"/>
                    <a:pt x="7373" y="4722"/>
                  </a:cubicBezTo>
                  <a:cubicBezTo>
                    <a:pt x="7343" y="4725"/>
                    <a:pt x="7319" y="4745"/>
                    <a:pt x="7309" y="4776"/>
                  </a:cubicBezTo>
                  <a:cubicBezTo>
                    <a:pt x="7301" y="4771"/>
                    <a:pt x="7292" y="4769"/>
                    <a:pt x="7284" y="4769"/>
                  </a:cubicBezTo>
                  <a:cubicBezTo>
                    <a:pt x="7260" y="4769"/>
                    <a:pt x="7238" y="4788"/>
                    <a:pt x="7240" y="4814"/>
                  </a:cubicBezTo>
                  <a:cubicBezTo>
                    <a:pt x="7271" y="4930"/>
                    <a:pt x="7233" y="5053"/>
                    <a:pt x="7138" y="5131"/>
                  </a:cubicBezTo>
                  <a:cubicBezTo>
                    <a:pt x="7083" y="5175"/>
                    <a:pt x="7024" y="5186"/>
                    <a:pt x="6961" y="5186"/>
                  </a:cubicBezTo>
                  <a:cubicBezTo>
                    <a:pt x="6922" y="5186"/>
                    <a:pt x="6882" y="5182"/>
                    <a:pt x="6841" y="5179"/>
                  </a:cubicBezTo>
                  <a:cubicBezTo>
                    <a:pt x="6834" y="5179"/>
                    <a:pt x="6827" y="5183"/>
                    <a:pt x="6824" y="5186"/>
                  </a:cubicBezTo>
                  <a:cubicBezTo>
                    <a:pt x="6458" y="4841"/>
                    <a:pt x="6431" y="3680"/>
                    <a:pt x="6967" y="3625"/>
                  </a:cubicBezTo>
                  <a:cubicBezTo>
                    <a:pt x="7162" y="3735"/>
                    <a:pt x="7281" y="3957"/>
                    <a:pt x="7220" y="4182"/>
                  </a:cubicBezTo>
                  <a:cubicBezTo>
                    <a:pt x="7207" y="4230"/>
                    <a:pt x="7242" y="4275"/>
                    <a:pt x="7291" y="4275"/>
                  </a:cubicBezTo>
                  <a:cubicBezTo>
                    <a:pt x="7295" y="4275"/>
                    <a:pt x="7298" y="4275"/>
                    <a:pt x="7302" y="4274"/>
                  </a:cubicBezTo>
                  <a:cubicBezTo>
                    <a:pt x="7302" y="4315"/>
                    <a:pt x="7332" y="4349"/>
                    <a:pt x="7373" y="4353"/>
                  </a:cubicBezTo>
                  <a:cubicBezTo>
                    <a:pt x="7387" y="4353"/>
                    <a:pt x="7401" y="4353"/>
                    <a:pt x="7415" y="4353"/>
                  </a:cubicBezTo>
                  <a:cubicBezTo>
                    <a:pt x="7647" y="4353"/>
                    <a:pt x="7882" y="4326"/>
                    <a:pt x="8111" y="4274"/>
                  </a:cubicBezTo>
                  <a:cubicBezTo>
                    <a:pt x="8138" y="4267"/>
                    <a:pt x="8149" y="4230"/>
                    <a:pt x="8128" y="4209"/>
                  </a:cubicBezTo>
                  <a:cubicBezTo>
                    <a:pt x="8128" y="4209"/>
                    <a:pt x="8132" y="4206"/>
                    <a:pt x="8132" y="4202"/>
                  </a:cubicBezTo>
                  <a:cubicBezTo>
                    <a:pt x="8132" y="3514"/>
                    <a:pt x="7940" y="2655"/>
                    <a:pt x="7103" y="2655"/>
                  </a:cubicBezTo>
                  <a:cubicBezTo>
                    <a:pt x="7089" y="2655"/>
                    <a:pt x="7074" y="2655"/>
                    <a:pt x="7059" y="2655"/>
                  </a:cubicBezTo>
                  <a:cubicBezTo>
                    <a:pt x="6895" y="2659"/>
                    <a:pt x="6735" y="2700"/>
                    <a:pt x="6588" y="2775"/>
                  </a:cubicBezTo>
                  <a:cubicBezTo>
                    <a:pt x="6673" y="2403"/>
                    <a:pt x="6581" y="1983"/>
                    <a:pt x="6281" y="1730"/>
                  </a:cubicBezTo>
                  <a:cubicBezTo>
                    <a:pt x="6131" y="1598"/>
                    <a:pt x="5942" y="1531"/>
                    <a:pt x="5752" y="1531"/>
                  </a:cubicBezTo>
                  <a:cubicBezTo>
                    <a:pt x="5611" y="1531"/>
                    <a:pt x="5471" y="1567"/>
                    <a:pt x="5345" y="1641"/>
                  </a:cubicBezTo>
                  <a:cubicBezTo>
                    <a:pt x="5365" y="1269"/>
                    <a:pt x="5376" y="897"/>
                    <a:pt x="5362" y="524"/>
                  </a:cubicBezTo>
                  <a:cubicBezTo>
                    <a:pt x="5970" y="299"/>
                    <a:pt x="6591" y="159"/>
                    <a:pt x="7244" y="159"/>
                  </a:cubicBezTo>
                  <a:close/>
                  <a:moveTo>
                    <a:pt x="2992" y="197"/>
                  </a:moveTo>
                  <a:cubicBezTo>
                    <a:pt x="3486" y="197"/>
                    <a:pt x="3955" y="301"/>
                    <a:pt x="4426" y="456"/>
                  </a:cubicBezTo>
                  <a:cubicBezTo>
                    <a:pt x="4423" y="1074"/>
                    <a:pt x="4426" y="1689"/>
                    <a:pt x="4443" y="2307"/>
                  </a:cubicBezTo>
                  <a:cubicBezTo>
                    <a:pt x="4395" y="2303"/>
                    <a:pt x="4347" y="2301"/>
                    <a:pt x="4299" y="2301"/>
                  </a:cubicBezTo>
                  <a:cubicBezTo>
                    <a:pt x="4264" y="2301"/>
                    <a:pt x="4229" y="2302"/>
                    <a:pt x="4194" y="2304"/>
                  </a:cubicBezTo>
                  <a:cubicBezTo>
                    <a:pt x="4088" y="2304"/>
                    <a:pt x="3986" y="2293"/>
                    <a:pt x="3880" y="2283"/>
                  </a:cubicBezTo>
                  <a:cubicBezTo>
                    <a:pt x="3877" y="2282"/>
                    <a:pt x="3875" y="2282"/>
                    <a:pt x="3873" y="2282"/>
                  </a:cubicBezTo>
                  <a:cubicBezTo>
                    <a:pt x="3861" y="2282"/>
                    <a:pt x="3851" y="2288"/>
                    <a:pt x="3846" y="2297"/>
                  </a:cubicBezTo>
                  <a:cubicBezTo>
                    <a:pt x="3828" y="2300"/>
                    <a:pt x="3815" y="2310"/>
                    <a:pt x="3808" y="2324"/>
                  </a:cubicBezTo>
                  <a:cubicBezTo>
                    <a:pt x="3521" y="3410"/>
                    <a:pt x="3313" y="4530"/>
                    <a:pt x="3135" y="5637"/>
                  </a:cubicBezTo>
                  <a:cubicBezTo>
                    <a:pt x="3125" y="5688"/>
                    <a:pt x="3166" y="5727"/>
                    <a:pt x="3210" y="5727"/>
                  </a:cubicBezTo>
                  <a:cubicBezTo>
                    <a:pt x="3225" y="5727"/>
                    <a:pt x="3241" y="5722"/>
                    <a:pt x="3255" y="5712"/>
                  </a:cubicBezTo>
                  <a:cubicBezTo>
                    <a:pt x="3374" y="5754"/>
                    <a:pt x="3513" y="5778"/>
                    <a:pt x="3648" y="5778"/>
                  </a:cubicBezTo>
                  <a:cubicBezTo>
                    <a:pt x="3767" y="5778"/>
                    <a:pt x="3884" y="5759"/>
                    <a:pt x="3982" y="5715"/>
                  </a:cubicBezTo>
                  <a:cubicBezTo>
                    <a:pt x="4003" y="5705"/>
                    <a:pt x="4013" y="5685"/>
                    <a:pt x="4010" y="5664"/>
                  </a:cubicBezTo>
                  <a:lnTo>
                    <a:pt x="4010" y="5664"/>
                  </a:lnTo>
                  <a:cubicBezTo>
                    <a:pt x="4013" y="5665"/>
                    <a:pt x="4016" y="5666"/>
                    <a:pt x="4019" y="5666"/>
                  </a:cubicBezTo>
                  <a:cubicBezTo>
                    <a:pt x="4036" y="5666"/>
                    <a:pt x="4051" y="5651"/>
                    <a:pt x="4054" y="5633"/>
                  </a:cubicBezTo>
                  <a:cubicBezTo>
                    <a:pt x="4088" y="5456"/>
                    <a:pt x="4102" y="5275"/>
                    <a:pt x="4122" y="5094"/>
                  </a:cubicBezTo>
                  <a:cubicBezTo>
                    <a:pt x="4194" y="5102"/>
                    <a:pt x="4265" y="5107"/>
                    <a:pt x="4336" y="5107"/>
                  </a:cubicBezTo>
                  <a:cubicBezTo>
                    <a:pt x="4407" y="5107"/>
                    <a:pt x="4477" y="5102"/>
                    <a:pt x="4549" y="5094"/>
                  </a:cubicBezTo>
                  <a:lnTo>
                    <a:pt x="4628" y="5534"/>
                  </a:lnTo>
                  <a:cubicBezTo>
                    <a:pt x="4633" y="5570"/>
                    <a:pt x="4658" y="5585"/>
                    <a:pt x="4685" y="5585"/>
                  </a:cubicBezTo>
                  <a:cubicBezTo>
                    <a:pt x="4726" y="5585"/>
                    <a:pt x="4771" y="5550"/>
                    <a:pt x="4761" y="5497"/>
                  </a:cubicBezTo>
                  <a:lnTo>
                    <a:pt x="4675" y="4995"/>
                  </a:lnTo>
                  <a:cubicBezTo>
                    <a:pt x="4667" y="4963"/>
                    <a:pt x="4639" y="4941"/>
                    <a:pt x="4606" y="4941"/>
                  </a:cubicBezTo>
                  <a:cubicBezTo>
                    <a:pt x="4599" y="4941"/>
                    <a:pt x="4593" y="4942"/>
                    <a:pt x="4587" y="4943"/>
                  </a:cubicBezTo>
                  <a:cubicBezTo>
                    <a:pt x="4500" y="4957"/>
                    <a:pt x="4412" y="4964"/>
                    <a:pt x="4324" y="4964"/>
                  </a:cubicBezTo>
                  <a:cubicBezTo>
                    <a:pt x="4236" y="4964"/>
                    <a:pt x="4148" y="4957"/>
                    <a:pt x="4061" y="4943"/>
                  </a:cubicBezTo>
                  <a:cubicBezTo>
                    <a:pt x="4059" y="4943"/>
                    <a:pt x="4058" y="4943"/>
                    <a:pt x="4056" y="4943"/>
                  </a:cubicBezTo>
                  <a:cubicBezTo>
                    <a:pt x="4021" y="4943"/>
                    <a:pt x="3992" y="4982"/>
                    <a:pt x="3992" y="5012"/>
                  </a:cubicBezTo>
                  <a:cubicBezTo>
                    <a:pt x="3986" y="5210"/>
                    <a:pt x="3969" y="5408"/>
                    <a:pt x="3972" y="5603"/>
                  </a:cubicBezTo>
                  <a:cubicBezTo>
                    <a:pt x="3965" y="5599"/>
                    <a:pt x="3958" y="5596"/>
                    <a:pt x="3951" y="5596"/>
                  </a:cubicBezTo>
                  <a:cubicBezTo>
                    <a:pt x="3938" y="5595"/>
                    <a:pt x="3925" y="5595"/>
                    <a:pt x="3912" y="5595"/>
                  </a:cubicBezTo>
                  <a:cubicBezTo>
                    <a:pt x="3803" y="5595"/>
                    <a:pt x="3696" y="5617"/>
                    <a:pt x="3586" y="5617"/>
                  </a:cubicBezTo>
                  <a:cubicBezTo>
                    <a:pt x="3579" y="5617"/>
                    <a:pt x="3572" y="5616"/>
                    <a:pt x="3566" y="5616"/>
                  </a:cubicBezTo>
                  <a:cubicBezTo>
                    <a:pt x="3473" y="5616"/>
                    <a:pt x="3385" y="5606"/>
                    <a:pt x="3292" y="5596"/>
                  </a:cubicBezTo>
                  <a:cubicBezTo>
                    <a:pt x="3535" y="4537"/>
                    <a:pt x="3750" y="3458"/>
                    <a:pt x="3887" y="2379"/>
                  </a:cubicBezTo>
                  <a:cubicBezTo>
                    <a:pt x="4007" y="2411"/>
                    <a:pt x="4159" y="2446"/>
                    <a:pt x="4300" y="2446"/>
                  </a:cubicBezTo>
                  <a:cubicBezTo>
                    <a:pt x="4351" y="2446"/>
                    <a:pt x="4401" y="2441"/>
                    <a:pt x="4447" y="2430"/>
                  </a:cubicBezTo>
                  <a:lnTo>
                    <a:pt x="4447" y="2430"/>
                  </a:lnTo>
                  <a:cubicBezTo>
                    <a:pt x="4457" y="2843"/>
                    <a:pt x="4382" y="3478"/>
                    <a:pt x="4593" y="3864"/>
                  </a:cubicBezTo>
                  <a:cubicBezTo>
                    <a:pt x="4682" y="4042"/>
                    <a:pt x="4846" y="4172"/>
                    <a:pt x="5041" y="4213"/>
                  </a:cubicBezTo>
                  <a:cubicBezTo>
                    <a:pt x="5147" y="4650"/>
                    <a:pt x="5246" y="5087"/>
                    <a:pt x="5324" y="5531"/>
                  </a:cubicBezTo>
                  <a:cubicBezTo>
                    <a:pt x="5249" y="5514"/>
                    <a:pt x="5172" y="5505"/>
                    <a:pt x="5095" y="5505"/>
                  </a:cubicBezTo>
                  <a:cubicBezTo>
                    <a:pt x="4972" y="5505"/>
                    <a:pt x="4850" y="5528"/>
                    <a:pt x="4734" y="5572"/>
                  </a:cubicBezTo>
                  <a:cubicBezTo>
                    <a:pt x="4694" y="5585"/>
                    <a:pt x="4696" y="5647"/>
                    <a:pt x="4740" y="5647"/>
                  </a:cubicBezTo>
                  <a:cubicBezTo>
                    <a:pt x="4741" y="5647"/>
                    <a:pt x="4743" y="5647"/>
                    <a:pt x="4744" y="5647"/>
                  </a:cubicBezTo>
                  <a:cubicBezTo>
                    <a:pt x="4768" y="5647"/>
                    <a:pt x="4793" y="5646"/>
                    <a:pt x="4817" y="5646"/>
                  </a:cubicBezTo>
                  <a:cubicBezTo>
                    <a:pt x="4991" y="5646"/>
                    <a:pt x="5164" y="5657"/>
                    <a:pt x="5335" y="5681"/>
                  </a:cubicBezTo>
                  <a:cubicBezTo>
                    <a:pt x="5345" y="5681"/>
                    <a:pt x="5358" y="5681"/>
                    <a:pt x="5369" y="5674"/>
                  </a:cubicBezTo>
                  <a:cubicBezTo>
                    <a:pt x="5386" y="5852"/>
                    <a:pt x="5406" y="6026"/>
                    <a:pt x="5427" y="6197"/>
                  </a:cubicBezTo>
                  <a:cubicBezTo>
                    <a:pt x="4803" y="5925"/>
                    <a:pt x="4128" y="5787"/>
                    <a:pt x="3456" y="5787"/>
                  </a:cubicBezTo>
                  <a:cubicBezTo>
                    <a:pt x="2590" y="5787"/>
                    <a:pt x="1728" y="6016"/>
                    <a:pt x="980" y="6487"/>
                  </a:cubicBezTo>
                  <a:cubicBezTo>
                    <a:pt x="1151" y="4954"/>
                    <a:pt x="1182" y="3359"/>
                    <a:pt x="1134" y="1802"/>
                  </a:cubicBezTo>
                  <a:cubicBezTo>
                    <a:pt x="1141" y="1791"/>
                    <a:pt x="1141" y="1771"/>
                    <a:pt x="1134" y="1761"/>
                  </a:cubicBezTo>
                  <a:cubicBezTo>
                    <a:pt x="1127" y="1552"/>
                    <a:pt x="1117" y="1341"/>
                    <a:pt x="1110" y="1136"/>
                  </a:cubicBezTo>
                  <a:cubicBezTo>
                    <a:pt x="1124" y="1115"/>
                    <a:pt x="1124" y="1088"/>
                    <a:pt x="1107" y="1071"/>
                  </a:cubicBezTo>
                  <a:cubicBezTo>
                    <a:pt x="1100" y="972"/>
                    <a:pt x="1096" y="873"/>
                    <a:pt x="1093" y="774"/>
                  </a:cubicBezTo>
                  <a:cubicBezTo>
                    <a:pt x="1090" y="738"/>
                    <a:pt x="1062" y="708"/>
                    <a:pt x="1024" y="708"/>
                  </a:cubicBezTo>
                  <a:cubicBezTo>
                    <a:pt x="1022" y="708"/>
                    <a:pt x="1020" y="709"/>
                    <a:pt x="1018" y="709"/>
                  </a:cubicBezTo>
                  <a:cubicBezTo>
                    <a:pt x="1161" y="531"/>
                    <a:pt x="2797" y="203"/>
                    <a:pt x="2842" y="200"/>
                  </a:cubicBezTo>
                  <a:cubicBezTo>
                    <a:pt x="2892" y="198"/>
                    <a:pt x="2942" y="197"/>
                    <a:pt x="2992" y="197"/>
                  </a:cubicBezTo>
                  <a:close/>
                  <a:moveTo>
                    <a:pt x="384" y="1691"/>
                  </a:moveTo>
                  <a:cubicBezTo>
                    <a:pt x="572" y="1691"/>
                    <a:pt x="760" y="1716"/>
                    <a:pt x="943" y="1771"/>
                  </a:cubicBezTo>
                  <a:cubicBezTo>
                    <a:pt x="919" y="3366"/>
                    <a:pt x="878" y="4964"/>
                    <a:pt x="885" y="6555"/>
                  </a:cubicBezTo>
                  <a:cubicBezTo>
                    <a:pt x="881" y="6576"/>
                    <a:pt x="895" y="6593"/>
                    <a:pt x="915" y="6596"/>
                  </a:cubicBezTo>
                  <a:cubicBezTo>
                    <a:pt x="919" y="6607"/>
                    <a:pt x="926" y="6617"/>
                    <a:pt x="932" y="6627"/>
                  </a:cubicBezTo>
                  <a:cubicBezTo>
                    <a:pt x="721" y="6620"/>
                    <a:pt x="506" y="6620"/>
                    <a:pt x="294" y="6620"/>
                  </a:cubicBezTo>
                  <a:cubicBezTo>
                    <a:pt x="287" y="6487"/>
                    <a:pt x="287" y="6347"/>
                    <a:pt x="284" y="6211"/>
                  </a:cubicBezTo>
                  <a:lnTo>
                    <a:pt x="284" y="6211"/>
                  </a:lnTo>
                  <a:cubicBezTo>
                    <a:pt x="294" y="6219"/>
                    <a:pt x="306" y="6222"/>
                    <a:pt x="318" y="6222"/>
                  </a:cubicBezTo>
                  <a:cubicBezTo>
                    <a:pt x="326" y="6222"/>
                    <a:pt x="335" y="6220"/>
                    <a:pt x="342" y="6217"/>
                  </a:cubicBezTo>
                  <a:cubicBezTo>
                    <a:pt x="352" y="6211"/>
                    <a:pt x="359" y="6200"/>
                    <a:pt x="359" y="6190"/>
                  </a:cubicBezTo>
                  <a:lnTo>
                    <a:pt x="359" y="6180"/>
                  </a:lnTo>
                  <a:lnTo>
                    <a:pt x="837" y="6180"/>
                  </a:lnTo>
                  <a:cubicBezTo>
                    <a:pt x="878" y="6180"/>
                    <a:pt x="878" y="6115"/>
                    <a:pt x="837" y="6115"/>
                  </a:cubicBezTo>
                  <a:cubicBezTo>
                    <a:pt x="721" y="6111"/>
                    <a:pt x="605" y="6108"/>
                    <a:pt x="492" y="6108"/>
                  </a:cubicBezTo>
                  <a:cubicBezTo>
                    <a:pt x="465" y="6108"/>
                    <a:pt x="424" y="6103"/>
                    <a:pt x="386" y="6103"/>
                  </a:cubicBezTo>
                  <a:cubicBezTo>
                    <a:pt x="347" y="6103"/>
                    <a:pt x="309" y="6108"/>
                    <a:pt x="287" y="6129"/>
                  </a:cubicBezTo>
                  <a:cubicBezTo>
                    <a:pt x="284" y="5958"/>
                    <a:pt x="284" y="5787"/>
                    <a:pt x="280" y="5620"/>
                  </a:cubicBezTo>
                  <a:cubicBezTo>
                    <a:pt x="396" y="5620"/>
                    <a:pt x="512" y="5620"/>
                    <a:pt x="628" y="5616"/>
                  </a:cubicBezTo>
                  <a:cubicBezTo>
                    <a:pt x="663" y="5616"/>
                    <a:pt x="663" y="5565"/>
                    <a:pt x="628" y="5565"/>
                  </a:cubicBezTo>
                  <a:cubicBezTo>
                    <a:pt x="570" y="5563"/>
                    <a:pt x="512" y="5562"/>
                    <a:pt x="454" y="5562"/>
                  </a:cubicBezTo>
                  <a:cubicBezTo>
                    <a:pt x="396" y="5562"/>
                    <a:pt x="338" y="5563"/>
                    <a:pt x="280" y="5565"/>
                  </a:cubicBezTo>
                  <a:lnTo>
                    <a:pt x="280" y="5128"/>
                  </a:lnTo>
                  <a:cubicBezTo>
                    <a:pt x="441" y="5145"/>
                    <a:pt x="605" y="5169"/>
                    <a:pt x="769" y="5169"/>
                  </a:cubicBezTo>
                  <a:cubicBezTo>
                    <a:pt x="796" y="5169"/>
                    <a:pt x="803" y="5125"/>
                    <a:pt x="775" y="5121"/>
                  </a:cubicBezTo>
                  <a:cubicBezTo>
                    <a:pt x="611" y="5097"/>
                    <a:pt x="444" y="5094"/>
                    <a:pt x="280" y="5084"/>
                  </a:cubicBezTo>
                  <a:cubicBezTo>
                    <a:pt x="280" y="4889"/>
                    <a:pt x="284" y="4691"/>
                    <a:pt x="284" y="4493"/>
                  </a:cubicBezTo>
                  <a:cubicBezTo>
                    <a:pt x="388" y="4482"/>
                    <a:pt x="494" y="4478"/>
                    <a:pt x="601" y="4478"/>
                  </a:cubicBezTo>
                  <a:cubicBezTo>
                    <a:pt x="634" y="4478"/>
                    <a:pt x="667" y="4478"/>
                    <a:pt x="700" y="4479"/>
                  </a:cubicBezTo>
                  <a:cubicBezTo>
                    <a:pt x="731" y="4479"/>
                    <a:pt x="741" y="4428"/>
                    <a:pt x="707" y="4421"/>
                  </a:cubicBezTo>
                  <a:cubicBezTo>
                    <a:pt x="642" y="4411"/>
                    <a:pt x="576" y="4406"/>
                    <a:pt x="511" y="4406"/>
                  </a:cubicBezTo>
                  <a:cubicBezTo>
                    <a:pt x="435" y="4406"/>
                    <a:pt x="359" y="4413"/>
                    <a:pt x="284" y="4428"/>
                  </a:cubicBezTo>
                  <a:cubicBezTo>
                    <a:pt x="284" y="4257"/>
                    <a:pt x="287" y="4086"/>
                    <a:pt x="287" y="3916"/>
                  </a:cubicBezTo>
                  <a:cubicBezTo>
                    <a:pt x="413" y="3929"/>
                    <a:pt x="540" y="3950"/>
                    <a:pt x="666" y="3953"/>
                  </a:cubicBezTo>
                  <a:cubicBezTo>
                    <a:pt x="693" y="3953"/>
                    <a:pt x="704" y="3905"/>
                    <a:pt x="673" y="3902"/>
                  </a:cubicBezTo>
                  <a:cubicBezTo>
                    <a:pt x="543" y="3878"/>
                    <a:pt x="417" y="3875"/>
                    <a:pt x="287" y="3861"/>
                  </a:cubicBezTo>
                  <a:cubicBezTo>
                    <a:pt x="290" y="3478"/>
                    <a:pt x="297" y="3092"/>
                    <a:pt x="301" y="2707"/>
                  </a:cubicBezTo>
                  <a:cubicBezTo>
                    <a:pt x="393" y="2709"/>
                    <a:pt x="484" y="2713"/>
                    <a:pt x="576" y="2713"/>
                  </a:cubicBezTo>
                  <a:cubicBezTo>
                    <a:pt x="618" y="2713"/>
                    <a:pt x="659" y="2712"/>
                    <a:pt x="700" y="2710"/>
                  </a:cubicBezTo>
                  <a:cubicBezTo>
                    <a:pt x="738" y="2710"/>
                    <a:pt x="738" y="2652"/>
                    <a:pt x="700" y="2652"/>
                  </a:cubicBezTo>
                  <a:cubicBezTo>
                    <a:pt x="665" y="2651"/>
                    <a:pt x="629" y="2651"/>
                    <a:pt x="593" y="2651"/>
                  </a:cubicBezTo>
                  <a:cubicBezTo>
                    <a:pt x="496" y="2651"/>
                    <a:pt x="398" y="2654"/>
                    <a:pt x="301" y="2659"/>
                  </a:cubicBezTo>
                  <a:cubicBezTo>
                    <a:pt x="304" y="2515"/>
                    <a:pt x="304" y="2372"/>
                    <a:pt x="307" y="2228"/>
                  </a:cubicBezTo>
                  <a:cubicBezTo>
                    <a:pt x="471" y="2246"/>
                    <a:pt x="639" y="2263"/>
                    <a:pt x="803" y="2266"/>
                  </a:cubicBezTo>
                  <a:cubicBezTo>
                    <a:pt x="850" y="2266"/>
                    <a:pt x="847" y="2201"/>
                    <a:pt x="803" y="2194"/>
                  </a:cubicBezTo>
                  <a:cubicBezTo>
                    <a:pt x="639" y="2177"/>
                    <a:pt x="471" y="2174"/>
                    <a:pt x="307" y="2170"/>
                  </a:cubicBezTo>
                  <a:cubicBezTo>
                    <a:pt x="311" y="2010"/>
                    <a:pt x="311" y="1853"/>
                    <a:pt x="314" y="1692"/>
                  </a:cubicBezTo>
                  <a:cubicBezTo>
                    <a:pt x="338" y="1692"/>
                    <a:pt x="361" y="1691"/>
                    <a:pt x="384" y="1691"/>
                  </a:cubicBezTo>
                  <a:close/>
                  <a:moveTo>
                    <a:pt x="9470" y="1078"/>
                  </a:moveTo>
                  <a:cubicBezTo>
                    <a:pt x="9668" y="1108"/>
                    <a:pt x="9877" y="1149"/>
                    <a:pt x="10082" y="1160"/>
                  </a:cubicBezTo>
                  <a:cubicBezTo>
                    <a:pt x="10126" y="3082"/>
                    <a:pt x="10123" y="5019"/>
                    <a:pt x="10246" y="6941"/>
                  </a:cubicBezTo>
                  <a:cubicBezTo>
                    <a:pt x="10232" y="6938"/>
                    <a:pt x="10222" y="6938"/>
                    <a:pt x="10211" y="6938"/>
                  </a:cubicBezTo>
                  <a:cubicBezTo>
                    <a:pt x="8828" y="7006"/>
                    <a:pt x="7445" y="6996"/>
                    <a:pt x="6059" y="7040"/>
                  </a:cubicBezTo>
                  <a:cubicBezTo>
                    <a:pt x="6048" y="7040"/>
                    <a:pt x="6038" y="7044"/>
                    <a:pt x="6031" y="7051"/>
                  </a:cubicBezTo>
                  <a:lnTo>
                    <a:pt x="6031" y="7044"/>
                  </a:lnTo>
                  <a:cubicBezTo>
                    <a:pt x="6029" y="6998"/>
                    <a:pt x="5993" y="6973"/>
                    <a:pt x="5957" y="6973"/>
                  </a:cubicBezTo>
                  <a:cubicBezTo>
                    <a:pt x="5929" y="6973"/>
                    <a:pt x="5900" y="6989"/>
                    <a:pt x="5888" y="7023"/>
                  </a:cubicBezTo>
                  <a:cubicBezTo>
                    <a:pt x="5809" y="7278"/>
                    <a:pt x="5649" y="7375"/>
                    <a:pt x="5469" y="7375"/>
                  </a:cubicBezTo>
                  <a:cubicBezTo>
                    <a:pt x="5292" y="7375"/>
                    <a:pt x="5096" y="7282"/>
                    <a:pt x="4938" y="7153"/>
                  </a:cubicBezTo>
                  <a:cubicBezTo>
                    <a:pt x="4932" y="7139"/>
                    <a:pt x="4918" y="7126"/>
                    <a:pt x="4904" y="7122"/>
                  </a:cubicBezTo>
                  <a:cubicBezTo>
                    <a:pt x="4887" y="7112"/>
                    <a:pt x="4874" y="7098"/>
                    <a:pt x="4860" y="7085"/>
                  </a:cubicBezTo>
                  <a:cubicBezTo>
                    <a:pt x="4850" y="7077"/>
                    <a:pt x="4838" y="7073"/>
                    <a:pt x="4827" y="7073"/>
                  </a:cubicBezTo>
                  <a:cubicBezTo>
                    <a:pt x="4800" y="7073"/>
                    <a:pt x="4774" y="7094"/>
                    <a:pt x="4774" y="7126"/>
                  </a:cubicBezTo>
                  <a:cubicBezTo>
                    <a:pt x="3292" y="7177"/>
                    <a:pt x="1793" y="7314"/>
                    <a:pt x="325" y="7508"/>
                  </a:cubicBezTo>
                  <a:cubicBezTo>
                    <a:pt x="325" y="7505"/>
                    <a:pt x="325" y="7498"/>
                    <a:pt x="328" y="7491"/>
                  </a:cubicBezTo>
                  <a:cubicBezTo>
                    <a:pt x="311" y="7218"/>
                    <a:pt x="301" y="6945"/>
                    <a:pt x="294" y="6672"/>
                  </a:cubicBezTo>
                  <a:lnTo>
                    <a:pt x="294" y="6672"/>
                  </a:lnTo>
                  <a:cubicBezTo>
                    <a:pt x="1199" y="6706"/>
                    <a:pt x="2107" y="6750"/>
                    <a:pt x="3016" y="6798"/>
                  </a:cubicBezTo>
                  <a:cubicBezTo>
                    <a:pt x="3057" y="6798"/>
                    <a:pt x="3053" y="6736"/>
                    <a:pt x="3016" y="6733"/>
                  </a:cubicBezTo>
                  <a:cubicBezTo>
                    <a:pt x="2357" y="6675"/>
                    <a:pt x="1701" y="6641"/>
                    <a:pt x="1045" y="6627"/>
                  </a:cubicBezTo>
                  <a:cubicBezTo>
                    <a:pt x="1868" y="6197"/>
                    <a:pt x="2699" y="5974"/>
                    <a:pt x="3546" y="5974"/>
                  </a:cubicBezTo>
                  <a:cubicBezTo>
                    <a:pt x="4172" y="5974"/>
                    <a:pt x="4806" y="6096"/>
                    <a:pt x="5451" y="6347"/>
                  </a:cubicBezTo>
                  <a:cubicBezTo>
                    <a:pt x="5458" y="6351"/>
                    <a:pt x="5464" y="6352"/>
                    <a:pt x="5471" y="6352"/>
                  </a:cubicBezTo>
                  <a:cubicBezTo>
                    <a:pt x="5484" y="6352"/>
                    <a:pt x="5496" y="6346"/>
                    <a:pt x="5505" y="6337"/>
                  </a:cubicBezTo>
                  <a:cubicBezTo>
                    <a:pt x="5507" y="6337"/>
                    <a:pt x="5509" y="6337"/>
                    <a:pt x="5511" y="6337"/>
                  </a:cubicBezTo>
                  <a:cubicBezTo>
                    <a:pt x="5539" y="6337"/>
                    <a:pt x="5560" y="6311"/>
                    <a:pt x="5560" y="6282"/>
                  </a:cubicBezTo>
                  <a:cubicBezTo>
                    <a:pt x="6113" y="6187"/>
                    <a:pt x="6636" y="6088"/>
                    <a:pt x="7151" y="6040"/>
                  </a:cubicBezTo>
                  <a:cubicBezTo>
                    <a:pt x="7175" y="6040"/>
                    <a:pt x="7196" y="6036"/>
                    <a:pt x="7220" y="6033"/>
                  </a:cubicBezTo>
                  <a:cubicBezTo>
                    <a:pt x="7374" y="6021"/>
                    <a:pt x="7527" y="6015"/>
                    <a:pt x="7680" y="6015"/>
                  </a:cubicBezTo>
                  <a:cubicBezTo>
                    <a:pt x="8250" y="6015"/>
                    <a:pt x="8817" y="6107"/>
                    <a:pt x="9412" y="6385"/>
                  </a:cubicBezTo>
                  <a:cubicBezTo>
                    <a:pt x="9423" y="6390"/>
                    <a:pt x="9433" y="6392"/>
                    <a:pt x="9443" y="6392"/>
                  </a:cubicBezTo>
                  <a:cubicBezTo>
                    <a:pt x="9497" y="6392"/>
                    <a:pt x="9534" y="6322"/>
                    <a:pt x="9487" y="6279"/>
                  </a:cubicBezTo>
                  <a:cubicBezTo>
                    <a:pt x="9453" y="4530"/>
                    <a:pt x="9402" y="2823"/>
                    <a:pt x="9470" y="1078"/>
                  </a:cubicBezTo>
                  <a:close/>
                  <a:moveTo>
                    <a:pt x="7293" y="1"/>
                  </a:moveTo>
                  <a:cubicBezTo>
                    <a:pt x="6621" y="1"/>
                    <a:pt x="5956" y="148"/>
                    <a:pt x="5345" y="436"/>
                  </a:cubicBezTo>
                  <a:cubicBezTo>
                    <a:pt x="5338" y="429"/>
                    <a:pt x="5331" y="425"/>
                    <a:pt x="5321" y="425"/>
                  </a:cubicBezTo>
                  <a:cubicBezTo>
                    <a:pt x="5318" y="401"/>
                    <a:pt x="5300" y="381"/>
                    <a:pt x="5280" y="374"/>
                  </a:cubicBezTo>
                  <a:cubicBezTo>
                    <a:pt x="5224" y="353"/>
                    <a:pt x="5164" y="346"/>
                    <a:pt x="5103" y="346"/>
                  </a:cubicBezTo>
                  <a:cubicBezTo>
                    <a:pt x="5038" y="346"/>
                    <a:pt x="4973" y="353"/>
                    <a:pt x="4911" y="357"/>
                  </a:cubicBezTo>
                  <a:cubicBezTo>
                    <a:pt x="4792" y="360"/>
                    <a:pt x="4679" y="367"/>
                    <a:pt x="4563" y="374"/>
                  </a:cubicBezTo>
                  <a:cubicBezTo>
                    <a:pt x="4553" y="364"/>
                    <a:pt x="4542" y="357"/>
                    <a:pt x="4529" y="354"/>
                  </a:cubicBezTo>
                  <a:cubicBezTo>
                    <a:pt x="4522" y="343"/>
                    <a:pt x="4512" y="336"/>
                    <a:pt x="4498" y="330"/>
                  </a:cubicBezTo>
                  <a:cubicBezTo>
                    <a:pt x="4052" y="147"/>
                    <a:pt x="3430" y="20"/>
                    <a:pt x="2811" y="20"/>
                  </a:cubicBezTo>
                  <a:cubicBezTo>
                    <a:pt x="2077" y="20"/>
                    <a:pt x="1345" y="197"/>
                    <a:pt x="912" y="668"/>
                  </a:cubicBezTo>
                  <a:cubicBezTo>
                    <a:pt x="898" y="681"/>
                    <a:pt x="895" y="702"/>
                    <a:pt x="898" y="719"/>
                  </a:cubicBezTo>
                  <a:cubicBezTo>
                    <a:pt x="919" y="774"/>
                    <a:pt x="922" y="784"/>
                    <a:pt x="956" y="798"/>
                  </a:cubicBezTo>
                  <a:cubicBezTo>
                    <a:pt x="956" y="886"/>
                    <a:pt x="953" y="979"/>
                    <a:pt x="953" y="1067"/>
                  </a:cubicBezTo>
                  <a:cubicBezTo>
                    <a:pt x="893" y="1067"/>
                    <a:pt x="831" y="1066"/>
                    <a:pt x="770" y="1066"/>
                  </a:cubicBezTo>
                  <a:cubicBezTo>
                    <a:pt x="592" y="1066"/>
                    <a:pt x="412" y="1074"/>
                    <a:pt x="260" y="1132"/>
                  </a:cubicBezTo>
                  <a:cubicBezTo>
                    <a:pt x="219" y="1149"/>
                    <a:pt x="202" y="1197"/>
                    <a:pt x="222" y="1238"/>
                  </a:cubicBezTo>
                  <a:cubicBezTo>
                    <a:pt x="0" y="3304"/>
                    <a:pt x="58" y="5422"/>
                    <a:pt x="181" y="7495"/>
                  </a:cubicBezTo>
                  <a:cubicBezTo>
                    <a:pt x="181" y="7525"/>
                    <a:pt x="202" y="7553"/>
                    <a:pt x="232" y="7559"/>
                  </a:cubicBezTo>
                  <a:cubicBezTo>
                    <a:pt x="229" y="7586"/>
                    <a:pt x="244" y="7618"/>
                    <a:pt x="273" y="7618"/>
                  </a:cubicBezTo>
                  <a:cubicBezTo>
                    <a:pt x="274" y="7618"/>
                    <a:pt x="275" y="7618"/>
                    <a:pt x="277" y="7618"/>
                  </a:cubicBezTo>
                  <a:cubicBezTo>
                    <a:pt x="1807" y="7515"/>
                    <a:pt x="3340" y="7402"/>
                    <a:pt x="4863" y="7256"/>
                  </a:cubicBezTo>
                  <a:cubicBezTo>
                    <a:pt x="5016" y="7424"/>
                    <a:pt x="5218" y="7553"/>
                    <a:pt x="5452" y="7553"/>
                  </a:cubicBezTo>
                  <a:cubicBezTo>
                    <a:pt x="5474" y="7553"/>
                    <a:pt x="5496" y="7552"/>
                    <a:pt x="5519" y="7549"/>
                  </a:cubicBezTo>
                  <a:cubicBezTo>
                    <a:pt x="5751" y="7525"/>
                    <a:pt x="5997" y="7348"/>
                    <a:pt x="6024" y="7105"/>
                  </a:cubicBezTo>
                  <a:cubicBezTo>
                    <a:pt x="6035" y="7116"/>
                    <a:pt x="6045" y="7122"/>
                    <a:pt x="6055" y="7122"/>
                  </a:cubicBezTo>
                  <a:cubicBezTo>
                    <a:pt x="6594" y="7161"/>
                    <a:pt x="7134" y="7176"/>
                    <a:pt x="7674" y="7176"/>
                  </a:cubicBezTo>
                  <a:cubicBezTo>
                    <a:pt x="8520" y="7176"/>
                    <a:pt x="9366" y="7139"/>
                    <a:pt x="10208" y="7095"/>
                  </a:cubicBezTo>
                  <a:cubicBezTo>
                    <a:pt x="10249" y="7092"/>
                    <a:pt x="10280" y="7061"/>
                    <a:pt x="10283" y="7023"/>
                  </a:cubicBezTo>
                  <a:cubicBezTo>
                    <a:pt x="10290" y="7026"/>
                    <a:pt x="10297" y="7027"/>
                    <a:pt x="10303" y="7027"/>
                  </a:cubicBezTo>
                  <a:cubicBezTo>
                    <a:pt x="10330" y="7027"/>
                    <a:pt x="10354" y="7006"/>
                    <a:pt x="10351" y="6976"/>
                  </a:cubicBezTo>
                  <a:cubicBezTo>
                    <a:pt x="10386" y="5039"/>
                    <a:pt x="10287" y="3092"/>
                    <a:pt x="10232" y="1160"/>
                  </a:cubicBezTo>
                  <a:cubicBezTo>
                    <a:pt x="10297" y="1136"/>
                    <a:pt x="10314" y="1033"/>
                    <a:pt x="10232" y="1016"/>
                  </a:cubicBezTo>
                  <a:cubicBezTo>
                    <a:pt x="9989" y="965"/>
                    <a:pt x="9720" y="975"/>
                    <a:pt x="9474" y="965"/>
                  </a:cubicBezTo>
                  <a:cubicBezTo>
                    <a:pt x="9477" y="883"/>
                    <a:pt x="9477" y="798"/>
                    <a:pt x="9481" y="716"/>
                  </a:cubicBezTo>
                  <a:cubicBezTo>
                    <a:pt x="9487" y="683"/>
                    <a:pt x="9460" y="654"/>
                    <a:pt x="9428" y="654"/>
                  </a:cubicBezTo>
                  <a:cubicBezTo>
                    <a:pt x="9426" y="654"/>
                    <a:pt x="9424" y="654"/>
                    <a:pt x="9423" y="654"/>
                  </a:cubicBezTo>
                  <a:lnTo>
                    <a:pt x="9423" y="651"/>
                  </a:lnTo>
                  <a:cubicBezTo>
                    <a:pt x="9245" y="196"/>
                    <a:pt x="8313" y="97"/>
                    <a:pt x="7913" y="43"/>
                  </a:cubicBezTo>
                  <a:cubicBezTo>
                    <a:pt x="7707" y="15"/>
                    <a:pt x="7499" y="1"/>
                    <a:pt x="72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3"/>
            <p:cNvSpPr/>
            <p:nvPr/>
          </p:nvSpPr>
          <p:spPr>
            <a:xfrm>
              <a:off x="1088920" y="3649761"/>
              <a:ext cx="20161" cy="37959"/>
            </a:xfrm>
            <a:custGeom>
              <a:avLst/>
              <a:gdLst/>
              <a:ahLst/>
              <a:cxnLst/>
              <a:rect l="l" t="t" r="r" b="b"/>
              <a:pathLst>
                <a:path w="785" h="1478" extrusionOk="0">
                  <a:moveTo>
                    <a:pt x="311" y="121"/>
                  </a:moveTo>
                  <a:cubicBezTo>
                    <a:pt x="326" y="145"/>
                    <a:pt x="350" y="160"/>
                    <a:pt x="376" y="160"/>
                  </a:cubicBezTo>
                  <a:cubicBezTo>
                    <a:pt x="381" y="160"/>
                    <a:pt x="385" y="160"/>
                    <a:pt x="390" y="159"/>
                  </a:cubicBezTo>
                  <a:cubicBezTo>
                    <a:pt x="396" y="158"/>
                    <a:pt x="402" y="157"/>
                    <a:pt x="407" y="157"/>
                  </a:cubicBezTo>
                  <a:cubicBezTo>
                    <a:pt x="590" y="157"/>
                    <a:pt x="571" y="681"/>
                    <a:pt x="571" y="777"/>
                  </a:cubicBezTo>
                  <a:cubicBezTo>
                    <a:pt x="571" y="849"/>
                    <a:pt x="571" y="1351"/>
                    <a:pt x="403" y="1354"/>
                  </a:cubicBezTo>
                  <a:cubicBezTo>
                    <a:pt x="69" y="1252"/>
                    <a:pt x="41" y="371"/>
                    <a:pt x="311" y="121"/>
                  </a:cubicBezTo>
                  <a:close/>
                  <a:moveTo>
                    <a:pt x="362" y="1"/>
                  </a:moveTo>
                  <a:cubicBezTo>
                    <a:pt x="359" y="1"/>
                    <a:pt x="355" y="1"/>
                    <a:pt x="352" y="2"/>
                  </a:cubicBezTo>
                  <a:cubicBezTo>
                    <a:pt x="52" y="80"/>
                    <a:pt x="14" y="401"/>
                    <a:pt x="11" y="671"/>
                  </a:cubicBezTo>
                  <a:cubicBezTo>
                    <a:pt x="11" y="947"/>
                    <a:pt x="1" y="1477"/>
                    <a:pt x="393" y="1477"/>
                  </a:cubicBezTo>
                  <a:cubicBezTo>
                    <a:pt x="394" y="1477"/>
                    <a:pt x="395" y="1477"/>
                    <a:pt x="397" y="1477"/>
                  </a:cubicBezTo>
                  <a:cubicBezTo>
                    <a:pt x="417" y="1477"/>
                    <a:pt x="438" y="1464"/>
                    <a:pt x="444" y="1443"/>
                  </a:cubicBezTo>
                  <a:cubicBezTo>
                    <a:pt x="492" y="1443"/>
                    <a:pt x="537" y="1429"/>
                    <a:pt x="574" y="1402"/>
                  </a:cubicBezTo>
                  <a:cubicBezTo>
                    <a:pt x="711" y="1296"/>
                    <a:pt x="707" y="1067"/>
                    <a:pt x="714" y="914"/>
                  </a:cubicBezTo>
                  <a:cubicBezTo>
                    <a:pt x="727" y="690"/>
                    <a:pt x="785" y="12"/>
                    <a:pt x="434" y="12"/>
                  </a:cubicBezTo>
                  <a:cubicBezTo>
                    <a:pt x="420" y="12"/>
                    <a:pt x="405" y="13"/>
                    <a:pt x="390" y="16"/>
                  </a:cubicBezTo>
                  <a:cubicBezTo>
                    <a:pt x="382" y="5"/>
                    <a:pt x="372" y="1"/>
                    <a:pt x="3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3"/>
            <p:cNvSpPr/>
            <p:nvPr/>
          </p:nvSpPr>
          <p:spPr>
            <a:xfrm>
              <a:off x="1059616" y="3682583"/>
              <a:ext cx="16873" cy="30485"/>
            </a:xfrm>
            <a:custGeom>
              <a:avLst/>
              <a:gdLst/>
              <a:ahLst/>
              <a:cxnLst/>
              <a:rect l="l" t="t" r="r" b="b"/>
              <a:pathLst>
                <a:path w="657" h="1187" extrusionOk="0">
                  <a:moveTo>
                    <a:pt x="219" y="367"/>
                  </a:moveTo>
                  <a:cubicBezTo>
                    <a:pt x="298" y="599"/>
                    <a:pt x="390" y="828"/>
                    <a:pt x="493" y="1050"/>
                  </a:cubicBezTo>
                  <a:cubicBezTo>
                    <a:pt x="363" y="1050"/>
                    <a:pt x="236" y="1056"/>
                    <a:pt x="107" y="1063"/>
                  </a:cubicBezTo>
                  <a:cubicBezTo>
                    <a:pt x="148" y="831"/>
                    <a:pt x="182" y="599"/>
                    <a:pt x="219" y="367"/>
                  </a:cubicBezTo>
                  <a:close/>
                  <a:moveTo>
                    <a:pt x="185" y="1"/>
                  </a:moveTo>
                  <a:cubicBezTo>
                    <a:pt x="156" y="1"/>
                    <a:pt x="129" y="17"/>
                    <a:pt x="124" y="52"/>
                  </a:cubicBezTo>
                  <a:cubicBezTo>
                    <a:pt x="79" y="394"/>
                    <a:pt x="38" y="739"/>
                    <a:pt x="1" y="1084"/>
                  </a:cubicBezTo>
                  <a:cubicBezTo>
                    <a:pt x="1" y="1104"/>
                    <a:pt x="18" y="1125"/>
                    <a:pt x="38" y="1128"/>
                  </a:cubicBezTo>
                  <a:cubicBezTo>
                    <a:pt x="42" y="1149"/>
                    <a:pt x="62" y="1166"/>
                    <a:pt x="83" y="1166"/>
                  </a:cubicBezTo>
                  <a:cubicBezTo>
                    <a:pt x="229" y="1175"/>
                    <a:pt x="373" y="1187"/>
                    <a:pt x="516" y="1187"/>
                  </a:cubicBezTo>
                  <a:cubicBezTo>
                    <a:pt x="533" y="1187"/>
                    <a:pt x="551" y="1187"/>
                    <a:pt x="568" y="1186"/>
                  </a:cubicBezTo>
                  <a:cubicBezTo>
                    <a:pt x="605" y="1186"/>
                    <a:pt x="636" y="1152"/>
                    <a:pt x="636" y="1114"/>
                  </a:cubicBezTo>
                  <a:cubicBezTo>
                    <a:pt x="653" y="1094"/>
                    <a:pt x="657" y="1063"/>
                    <a:pt x="646" y="1039"/>
                  </a:cubicBezTo>
                  <a:cubicBezTo>
                    <a:pt x="496" y="718"/>
                    <a:pt x="370" y="387"/>
                    <a:pt x="260" y="52"/>
                  </a:cubicBezTo>
                  <a:cubicBezTo>
                    <a:pt x="251" y="20"/>
                    <a:pt x="217" y="1"/>
                    <a:pt x="1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3"/>
            <p:cNvSpPr/>
            <p:nvPr/>
          </p:nvSpPr>
          <p:spPr>
            <a:xfrm>
              <a:off x="964026" y="3778559"/>
              <a:ext cx="55269" cy="3005"/>
            </a:xfrm>
            <a:custGeom>
              <a:avLst/>
              <a:gdLst/>
              <a:ahLst/>
              <a:cxnLst/>
              <a:rect l="l" t="t" r="r" b="b"/>
              <a:pathLst>
                <a:path w="2152" h="117" extrusionOk="0">
                  <a:moveTo>
                    <a:pt x="34" y="0"/>
                  </a:moveTo>
                  <a:cubicBezTo>
                    <a:pt x="0" y="4"/>
                    <a:pt x="0" y="55"/>
                    <a:pt x="34" y="62"/>
                  </a:cubicBezTo>
                  <a:cubicBezTo>
                    <a:pt x="728" y="92"/>
                    <a:pt x="1421" y="110"/>
                    <a:pt x="2111" y="116"/>
                  </a:cubicBezTo>
                  <a:cubicBezTo>
                    <a:pt x="2152" y="110"/>
                    <a:pt x="2152" y="52"/>
                    <a:pt x="2111" y="45"/>
                  </a:cubicBezTo>
                  <a:cubicBezTo>
                    <a:pt x="1421" y="17"/>
                    <a:pt x="728" y="4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3"/>
            <p:cNvSpPr/>
            <p:nvPr/>
          </p:nvSpPr>
          <p:spPr>
            <a:xfrm>
              <a:off x="963641" y="3676008"/>
              <a:ext cx="15127" cy="2671"/>
            </a:xfrm>
            <a:custGeom>
              <a:avLst/>
              <a:gdLst/>
              <a:ahLst/>
              <a:cxnLst/>
              <a:rect l="l" t="t" r="r" b="b"/>
              <a:pathLst>
                <a:path w="589" h="104" extrusionOk="0">
                  <a:moveTo>
                    <a:pt x="50" y="0"/>
                  </a:moveTo>
                  <a:cubicBezTo>
                    <a:pt x="14" y="0"/>
                    <a:pt x="0" y="56"/>
                    <a:pt x="39" y="66"/>
                  </a:cubicBezTo>
                  <a:cubicBezTo>
                    <a:pt x="147" y="91"/>
                    <a:pt x="260" y="104"/>
                    <a:pt x="372" y="104"/>
                  </a:cubicBezTo>
                  <a:cubicBezTo>
                    <a:pt x="430" y="104"/>
                    <a:pt x="488" y="100"/>
                    <a:pt x="545" y="93"/>
                  </a:cubicBezTo>
                  <a:cubicBezTo>
                    <a:pt x="588" y="87"/>
                    <a:pt x="579" y="15"/>
                    <a:pt x="537" y="15"/>
                  </a:cubicBezTo>
                  <a:cubicBezTo>
                    <a:pt x="536" y="15"/>
                    <a:pt x="535" y="15"/>
                    <a:pt x="534" y="15"/>
                  </a:cubicBezTo>
                  <a:cubicBezTo>
                    <a:pt x="473" y="20"/>
                    <a:pt x="411" y="23"/>
                    <a:pt x="350" y="23"/>
                  </a:cubicBezTo>
                  <a:cubicBezTo>
                    <a:pt x="252" y="23"/>
                    <a:pt x="155" y="16"/>
                    <a:pt x="56" y="1"/>
                  </a:cubicBezTo>
                  <a:cubicBezTo>
                    <a:pt x="54" y="1"/>
                    <a:pt x="52" y="0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65" name="Google Shape;2265;p53"/>
          <p:cNvSpPr txBox="1"/>
          <p:nvPr/>
        </p:nvSpPr>
        <p:spPr>
          <a:xfrm>
            <a:off x="3607350" y="2707750"/>
            <a:ext cx="1929300" cy="6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" sz="2500" b="1" dirty="0">
                <a:solidFill>
                  <a:schemeClr val="accent5"/>
                </a:solidFill>
                <a:latin typeface="Times New Roman" panose="02020603050405020304" pitchFamily="18" charset="0"/>
                <a:ea typeface="Sue Ellen Francisco"/>
                <a:cs typeface="Times New Roman" panose="02020603050405020304" pitchFamily="18" charset="0"/>
                <a:sym typeface="Sue Ellen Francisco"/>
              </a:rPr>
              <a:t>Thư giãn</a:t>
            </a:r>
            <a:endParaRPr sz="2500" b="1" dirty="0">
              <a:solidFill>
                <a:schemeClr val="accent5"/>
              </a:solidFill>
              <a:latin typeface="Times New Roman" panose="02020603050405020304" pitchFamily="18" charset="0"/>
              <a:ea typeface="Sue Ellen Francisco"/>
              <a:cs typeface="Times New Roman" panose="02020603050405020304" pitchFamily="18" charset="0"/>
              <a:sym typeface="Sue Ellen Francisco"/>
            </a:endParaRPr>
          </a:p>
        </p:txBody>
      </p:sp>
      <p:sp>
        <p:nvSpPr>
          <p:cNvPr id="2266" name="Google Shape;2266;p53"/>
          <p:cNvSpPr txBox="1"/>
          <p:nvPr/>
        </p:nvSpPr>
        <p:spPr>
          <a:xfrm>
            <a:off x="1400075" y="3488225"/>
            <a:ext cx="1683300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1200" dirty="0">
              <a:solidFill>
                <a:srgbClr val="FFFFFF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2267" name="Google Shape;2267;p53"/>
          <p:cNvSpPr txBox="1"/>
          <p:nvPr/>
        </p:nvSpPr>
        <p:spPr>
          <a:xfrm>
            <a:off x="1277075" y="2707750"/>
            <a:ext cx="1929300" cy="6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500" b="1" dirty="0" err="1">
                <a:solidFill>
                  <a:schemeClr val="accent3"/>
                </a:solidFill>
                <a:latin typeface="Times New Roman" panose="02020603050405020304" pitchFamily="18" charset="0"/>
                <a:ea typeface="Sue Ellen Francisco"/>
                <a:cs typeface="Times New Roman" panose="02020603050405020304" pitchFamily="18" charset="0"/>
                <a:sym typeface="Sue Ellen Francisco"/>
              </a:rPr>
              <a:t>Ôn</a:t>
            </a:r>
            <a:r>
              <a:rPr lang="en-US" sz="2500" b="1" dirty="0">
                <a:solidFill>
                  <a:schemeClr val="accent3"/>
                </a:solidFill>
                <a:latin typeface="Times New Roman" panose="02020603050405020304" pitchFamily="18" charset="0"/>
                <a:ea typeface="Sue Ellen Francisco"/>
                <a:cs typeface="Times New Roman" panose="02020603050405020304" pitchFamily="18" charset="0"/>
                <a:sym typeface="Sue Ellen Francisco"/>
              </a:rPr>
              <a:t> </a:t>
            </a:r>
            <a:r>
              <a:rPr lang="en-US" sz="2500" b="1" dirty="0" err="1">
                <a:solidFill>
                  <a:schemeClr val="accent3"/>
                </a:solidFill>
                <a:latin typeface="Times New Roman" panose="02020603050405020304" pitchFamily="18" charset="0"/>
                <a:ea typeface="Sue Ellen Francisco"/>
                <a:cs typeface="Times New Roman" panose="02020603050405020304" pitchFamily="18" charset="0"/>
                <a:sym typeface="Sue Ellen Francisco"/>
              </a:rPr>
              <a:t>bài</a:t>
            </a:r>
            <a:endParaRPr sz="2500" b="1" dirty="0">
              <a:solidFill>
                <a:schemeClr val="accent3"/>
              </a:solidFill>
              <a:latin typeface="Times New Roman" panose="02020603050405020304" pitchFamily="18" charset="0"/>
              <a:ea typeface="Sue Ellen Francisco"/>
              <a:cs typeface="Times New Roman" panose="02020603050405020304" pitchFamily="18" charset="0"/>
              <a:sym typeface="Sue Ellen Francisco"/>
            </a:endParaRPr>
          </a:p>
        </p:txBody>
      </p:sp>
      <p:grpSp>
        <p:nvGrpSpPr>
          <p:cNvPr id="2268" name="Google Shape;2268;p53"/>
          <p:cNvGrpSpPr/>
          <p:nvPr/>
        </p:nvGrpSpPr>
        <p:grpSpPr>
          <a:xfrm>
            <a:off x="4296632" y="1910508"/>
            <a:ext cx="550735" cy="539700"/>
            <a:chOff x="6660790" y="3534267"/>
            <a:chExt cx="324267" cy="317770"/>
          </a:xfrm>
        </p:grpSpPr>
        <p:sp>
          <p:nvSpPr>
            <p:cNvPr id="2269" name="Google Shape;2269;p53"/>
            <p:cNvSpPr/>
            <p:nvPr/>
          </p:nvSpPr>
          <p:spPr>
            <a:xfrm>
              <a:off x="6660790" y="3534267"/>
              <a:ext cx="324267" cy="317770"/>
            </a:xfrm>
            <a:custGeom>
              <a:avLst/>
              <a:gdLst/>
              <a:ahLst/>
              <a:cxnLst/>
              <a:rect l="l" t="t" r="r" b="b"/>
              <a:pathLst>
                <a:path w="12626" h="12373" extrusionOk="0">
                  <a:moveTo>
                    <a:pt x="3142" y="155"/>
                  </a:moveTo>
                  <a:lnTo>
                    <a:pt x="3142" y="155"/>
                  </a:lnTo>
                  <a:cubicBezTo>
                    <a:pt x="3156" y="165"/>
                    <a:pt x="3169" y="168"/>
                    <a:pt x="3183" y="172"/>
                  </a:cubicBezTo>
                  <a:cubicBezTo>
                    <a:pt x="5361" y="419"/>
                    <a:pt x="7599" y="573"/>
                    <a:pt x="9813" y="573"/>
                  </a:cubicBezTo>
                  <a:cubicBezTo>
                    <a:pt x="10501" y="573"/>
                    <a:pt x="11187" y="559"/>
                    <a:pt x="11868" y="527"/>
                  </a:cubicBezTo>
                  <a:lnTo>
                    <a:pt x="11868" y="527"/>
                  </a:lnTo>
                  <a:cubicBezTo>
                    <a:pt x="11495" y="3345"/>
                    <a:pt x="11639" y="6165"/>
                    <a:pt x="12097" y="8962"/>
                  </a:cubicBezTo>
                  <a:cubicBezTo>
                    <a:pt x="12226" y="9751"/>
                    <a:pt x="12401" y="10574"/>
                    <a:pt x="12015" y="11333"/>
                  </a:cubicBezTo>
                  <a:cubicBezTo>
                    <a:pt x="11733" y="11889"/>
                    <a:pt x="11096" y="12127"/>
                    <a:pt x="10471" y="12127"/>
                  </a:cubicBezTo>
                  <a:cubicBezTo>
                    <a:pt x="10117" y="12127"/>
                    <a:pt x="9767" y="12051"/>
                    <a:pt x="9487" y="11913"/>
                  </a:cubicBezTo>
                  <a:cubicBezTo>
                    <a:pt x="8798" y="11572"/>
                    <a:pt x="8313" y="10790"/>
                    <a:pt x="8313" y="10018"/>
                  </a:cubicBezTo>
                  <a:cubicBezTo>
                    <a:pt x="8313" y="9088"/>
                    <a:pt x="9081" y="8387"/>
                    <a:pt x="9928" y="8387"/>
                  </a:cubicBezTo>
                  <a:cubicBezTo>
                    <a:pt x="10142" y="8387"/>
                    <a:pt x="10361" y="8432"/>
                    <a:pt x="10573" y="8529"/>
                  </a:cubicBezTo>
                  <a:lnTo>
                    <a:pt x="10573" y="8549"/>
                  </a:lnTo>
                  <a:cubicBezTo>
                    <a:pt x="10575" y="8608"/>
                    <a:pt x="10616" y="8636"/>
                    <a:pt x="10658" y="8636"/>
                  </a:cubicBezTo>
                  <a:cubicBezTo>
                    <a:pt x="10696" y="8636"/>
                    <a:pt x="10736" y="8613"/>
                    <a:pt x="10751" y="8570"/>
                  </a:cubicBezTo>
                  <a:cubicBezTo>
                    <a:pt x="10816" y="8542"/>
                    <a:pt x="10826" y="8457"/>
                    <a:pt x="10771" y="8413"/>
                  </a:cubicBezTo>
                  <a:cubicBezTo>
                    <a:pt x="10942" y="7002"/>
                    <a:pt x="10888" y="5517"/>
                    <a:pt x="10778" y="4106"/>
                  </a:cubicBezTo>
                  <a:cubicBezTo>
                    <a:pt x="10864" y="4055"/>
                    <a:pt x="10830" y="3922"/>
                    <a:pt x="10730" y="3918"/>
                  </a:cubicBezTo>
                  <a:cubicBezTo>
                    <a:pt x="8681" y="3806"/>
                    <a:pt x="6649" y="3751"/>
                    <a:pt x="4607" y="3543"/>
                  </a:cubicBezTo>
                  <a:cubicBezTo>
                    <a:pt x="4600" y="3543"/>
                    <a:pt x="4593" y="3543"/>
                    <a:pt x="4587" y="3546"/>
                  </a:cubicBezTo>
                  <a:cubicBezTo>
                    <a:pt x="4571" y="3532"/>
                    <a:pt x="4550" y="3525"/>
                    <a:pt x="4528" y="3525"/>
                  </a:cubicBezTo>
                  <a:cubicBezTo>
                    <a:pt x="4483" y="3525"/>
                    <a:pt x="4437" y="3554"/>
                    <a:pt x="4440" y="3608"/>
                  </a:cubicBezTo>
                  <a:cubicBezTo>
                    <a:pt x="4535" y="5527"/>
                    <a:pt x="4617" y="7419"/>
                    <a:pt x="4611" y="9338"/>
                  </a:cubicBezTo>
                  <a:cubicBezTo>
                    <a:pt x="4332" y="10313"/>
                    <a:pt x="3358" y="10966"/>
                    <a:pt x="2396" y="10966"/>
                  </a:cubicBezTo>
                  <a:cubicBezTo>
                    <a:pt x="2028" y="10966"/>
                    <a:pt x="1661" y="10870"/>
                    <a:pt x="1335" y="10660"/>
                  </a:cubicBezTo>
                  <a:lnTo>
                    <a:pt x="1335" y="10660"/>
                  </a:lnTo>
                  <a:cubicBezTo>
                    <a:pt x="1790" y="10701"/>
                    <a:pt x="2244" y="10749"/>
                    <a:pt x="2701" y="10779"/>
                  </a:cubicBezTo>
                  <a:cubicBezTo>
                    <a:pt x="2703" y="10779"/>
                    <a:pt x="2704" y="10779"/>
                    <a:pt x="2705" y="10779"/>
                  </a:cubicBezTo>
                  <a:cubicBezTo>
                    <a:pt x="2749" y="10779"/>
                    <a:pt x="2745" y="10711"/>
                    <a:pt x="2701" y="10708"/>
                  </a:cubicBezTo>
                  <a:cubicBezTo>
                    <a:pt x="2206" y="10653"/>
                    <a:pt x="1714" y="10619"/>
                    <a:pt x="1219" y="10578"/>
                  </a:cubicBezTo>
                  <a:cubicBezTo>
                    <a:pt x="1120" y="10506"/>
                    <a:pt x="1028" y="10421"/>
                    <a:pt x="946" y="10332"/>
                  </a:cubicBezTo>
                  <a:cubicBezTo>
                    <a:pt x="885" y="10260"/>
                    <a:pt x="827" y="10185"/>
                    <a:pt x="775" y="10107"/>
                  </a:cubicBezTo>
                  <a:lnTo>
                    <a:pt x="775" y="10107"/>
                  </a:lnTo>
                  <a:cubicBezTo>
                    <a:pt x="1335" y="10148"/>
                    <a:pt x="1895" y="10192"/>
                    <a:pt x="2459" y="10223"/>
                  </a:cubicBezTo>
                  <a:cubicBezTo>
                    <a:pt x="2460" y="10223"/>
                    <a:pt x="2461" y="10223"/>
                    <a:pt x="2462" y="10223"/>
                  </a:cubicBezTo>
                  <a:cubicBezTo>
                    <a:pt x="2507" y="10223"/>
                    <a:pt x="2506" y="10154"/>
                    <a:pt x="2459" y="10151"/>
                  </a:cubicBezTo>
                  <a:cubicBezTo>
                    <a:pt x="1885" y="10107"/>
                    <a:pt x="1305" y="10072"/>
                    <a:pt x="734" y="10038"/>
                  </a:cubicBezTo>
                  <a:cubicBezTo>
                    <a:pt x="444" y="9543"/>
                    <a:pt x="451" y="8973"/>
                    <a:pt x="649" y="8440"/>
                  </a:cubicBezTo>
                  <a:lnTo>
                    <a:pt x="649" y="8440"/>
                  </a:lnTo>
                  <a:cubicBezTo>
                    <a:pt x="652" y="8440"/>
                    <a:pt x="656" y="8447"/>
                    <a:pt x="659" y="8447"/>
                  </a:cubicBezTo>
                  <a:cubicBezTo>
                    <a:pt x="932" y="8480"/>
                    <a:pt x="1207" y="8496"/>
                    <a:pt x="1482" y="8496"/>
                  </a:cubicBezTo>
                  <a:cubicBezTo>
                    <a:pt x="1692" y="8496"/>
                    <a:pt x="1902" y="8486"/>
                    <a:pt x="2111" y="8467"/>
                  </a:cubicBezTo>
                  <a:cubicBezTo>
                    <a:pt x="2160" y="8461"/>
                    <a:pt x="2162" y="8388"/>
                    <a:pt x="2117" y="8388"/>
                  </a:cubicBezTo>
                  <a:cubicBezTo>
                    <a:pt x="2115" y="8388"/>
                    <a:pt x="2113" y="8388"/>
                    <a:pt x="2111" y="8389"/>
                  </a:cubicBezTo>
                  <a:cubicBezTo>
                    <a:pt x="1872" y="8407"/>
                    <a:pt x="1632" y="8417"/>
                    <a:pt x="1391" y="8417"/>
                  </a:cubicBezTo>
                  <a:cubicBezTo>
                    <a:pt x="1151" y="8417"/>
                    <a:pt x="910" y="8407"/>
                    <a:pt x="669" y="8389"/>
                  </a:cubicBezTo>
                  <a:cubicBezTo>
                    <a:pt x="724" y="8249"/>
                    <a:pt x="789" y="8119"/>
                    <a:pt x="864" y="7993"/>
                  </a:cubicBezTo>
                  <a:cubicBezTo>
                    <a:pt x="902" y="7934"/>
                    <a:pt x="936" y="7880"/>
                    <a:pt x="973" y="7825"/>
                  </a:cubicBezTo>
                  <a:lnTo>
                    <a:pt x="973" y="7825"/>
                  </a:lnTo>
                  <a:cubicBezTo>
                    <a:pt x="970" y="7841"/>
                    <a:pt x="984" y="7856"/>
                    <a:pt x="1000" y="7856"/>
                  </a:cubicBezTo>
                  <a:cubicBezTo>
                    <a:pt x="1001" y="7856"/>
                    <a:pt x="1003" y="7856"/>
                    <a:pt x="1004" y="7856"/>
                  </a:cubicBezTo>
                  <a:cubicBezTo>
                    <a:pt x="1473" y="7851"/>
                    <a:pt x="1943" y="7843"/>
                    <a:pt x="2412" y="7843"/>
                  </a:cubicBezTo>
                  <a:cubicBezTo>
                    <a:pt x="2554" y="7843"/>
                    <a:pt x="2696" y="7844"/>
                    <a:pt x="2838" y="7846"/>
                  </a:cubicBezTo>
                  <a:cubicBezTo>
                    <a:pt x="2900" y="7846"/>
                    <a:pt x="2900" y="7757"/>
                    <a:pt x="2838" y="7757"/>
                  </a:cubicBezTo>
                  <a:cubicBezTo>
                    <a:pt x="2624" y="7746"/>
                    <a:pt x="2409" y="7741"/>
                    <a:pt x="2194" y="7741"/>
                  </a:cubicBezTo>
                  <a:cubicBezTo>
                    <a:pt x="1796" y="7741"/>
                    <a:pt x="1399" y="7759"/>
                    <a:pt x="1004" y="7794"/>
                  </a:cubicBezTo>
                  <a:cubicBezTo>
                    <a:pt x="997" y="7794"/>
                    <a:pt x="997" y="7798"/>
                    <a:pt x="990" y="7801"/>
                  </a:cubicBezTo>
                  <a:cubicBezTo>
                    <a:pt x="1427" y="7186"/>
                    <a:pt x="1979" y="6868"/>
                    <a:pt x="2660" y="6868"/>
                  </a:cubicBezTo>
                  <a:cubicBezTo>
                    <a:pt x="2867" y="6868"/>
                    <a:pt x="3087" y="6898"/>
                    <a:pt x="3320" y="6958"/>
                  </a:cubicBezTo>
                  <a:cubicBezTo>
                    <a:pt x="3320" y="7017"/>
                    <a:pt x="3363" y="7046"/>
                    <a:pt x="3409" y="7046"/>
                  </a:cubicBezTo>
                  <a:cubicBezTo>
                    <a:pt x="3455" y="7046"/>
                    <a:pt x="3502" y="7016"/>
                    <a:pt x="3507" y="6958"/>
                  </a:cubicBezTo>
                  <a:cubicBezTo>
                    <a:pt x="3507" y="6920"/>
                    <a:pt x="3511" y="6879"/>
                    <a:pt x="3511" y="6842"/>
                  </a:cubicBezTo>
                  <a:cubicBezTo>
                    <a:pt x="3661" y="6842"/>
                    <a:pt x="3808" y="6828"/>
                    <a:pt x="3955" y="6807"/>
                  </a:cubicBezTo>
                  <a:cubicBezTo>
                    <a:pt x="3992" y="6801"/>
                    <a:pt x="3982" y="6743"/>
                    <a:pt x="3945" y="6743"/>
                  </a:cubicBezTo>
                  <a:cubicBezTo>
                    <a:pt x="3801" y="6746"/>
                    <a:pt x="3658" y="6756"/>
                    <a:pt x="3514" y="6780"/>
                  </a:cubicBezTo>
                  <a:cubicBezTo>
                    <a:pt x="3525" y="6637"/>
                    <a:pt x="3531" y="6490"/>
                    <a:pt x="3538" y="6343"/>
                  </a:cubicBezTo>
                  <a:cubicBezTo>
                    <a:pt x="3611" y="6338"/>
                    <a:pt x="3685" y="6335"/>
                    <a:pt x="3760" y="6335"/>
                  </a:cubicBezTo>
                  <a:cubicBezTo>
                    <a:pt x="3787" y="6335"/>
                    <a:pt x="3815" y="6335"/>
                    <a:pt x="3842" y="6336"/>
                  </a:cubicBezTo>
                  <a:cubicBezTo>
                    <a:pt x="3876" y="6336"/>
                    <a:pt x="3876" y="6285"/>
                    <a:pt x="3842" y="6282"/>
                  </a:cubicBezTo>
                  <a:cubicBezTo>
                    <a:pt x="3808" y="6279"/>
                    <a:pt x="3774" y="6278"/>
                    <a:pt x="3741" y="6278"/>
                  </a:cubicBezTo>
                  <a:cubicBezTo>
                    <a:pt x="3674" y="6278"/>
                    <a:pt x="3608" y="6283"/>
                    <a:pt x="3542" y="6292"/>
                  </a:cubicBezTo>
                  <a:cubicBezTo>
                    <a:pt x="3548" y="6124"/>
                    <a:pt x="3555" y="5954"/>
                    <a:pt x="3559" y="5786"/>
                  </a:cubicBezTo>
                  <a:cubicBezTo>
                    <a:pt x="3612" y="5790"/>
                    <a:pt x="3666" y="5792"/>
                    <a:pt x="3719" y="5792"/>
                  </a:cubicBezTo>
                  <a:cubicBezTo>
                    <a:pt x="3857" y="5792"/>
                    <a:pt x="3993" y="5779"/>
                    <a:pt x="4126" y="5752"/>
                  </a:cubicBezTo>
                  <a:cubicBezTo>
                    <a:pt x="4161" y="5746"/>
                    <a:pt x="4157" y="5690"/>
                    <a:pt x="4124" y="5690"/>
                  </a:cubicBezTo>
                  <a:cubicBezTo>
                    <a:pt x="4123" y="5690"/>
                    <a:pt x="4121" y="5690"/>
                    <a:pt x="4119" y="5691"/>
                  </a:cubicBezTo>
                  <a:cubicBezTo>
                    <a:pt x="3934" y="5715"/>
                    <a:pt x="3750" y="5728"/>
                    <a:pt x="3562" y="5732"/>
                  </a:cubicBezTo>
                  <a:cubicBezTo>
                    <a:pt x="3569" y="5595"/>
                    <a:pt x="3569" y="5459"/>
                    <a:pt x="3572" y="5318"/>
                  </a:cubicBezTo>
                  <a:cubicBezTo>
                    <a:pt x="3712" y="5298"/>
                    <a:pt x="3852" y="5271"/>
                    <a:pt x="3989" y="5233"/>
                  </a:cubicBezTo>
                  <a:cubicBezTo>
                    <a:pt x="4025" y="5223"/>
                    <a:pt x="4020" y="5168"/>
                    <a:pt x="3985" y="5168"/>
                  </a:cubicBezTo>
                  <a:cubicBezTo>
                    <a:pt x="3984" y="5168"/>
                    <a:pt x="3983" y="5168"/>
                    <a:pt x="3982" y="5168"/>
                  </a:cubicBezTo>
                  <a:cubicBezTo>
                    <a:pt x="3846" y="5182"/>
                    <a:pt x="3709" y="5206"/>
                    <a:pt x="3572" y="5237"/>
                  </a:cubicBezTo>
                  <a:lnTo>
                    <a:pt x="3572" y="4898"/>
                  </a:lnTo>
                  <a:cubicBezTo>
                    <a:pt x="3712" y="4895"/>
                    <a:pt x="3852" y="4881"/>
                    <a:pt x="3989" y="4861"/>
                  </a:cubicBezTo>
                  <a:cubicBezTo>
                    <a:pt x="4033" y="4851"/>
                    <a:pt x="4020" y="4789"/>
                    <a:pt x="3982" y="4789"/>
                  </a:cubicBezTo>
                  <a:cubicBezTo>
                    <a:pt x="3846" y="4789"/>
                    <a:pt x="3709" y="4799"/>
                    <a:pt x="3572" y="4820"/>
                  </a:cubicBezTo>
                  <a:cubicBezTo>
                    <a:pt x="3572" y="4690"/>
                    <a:pt x="3572" y="4564"/>
                    <a:pt x="3569" y="4437"/>
                  </a:cubicBezTo>
                  <a:cubicBezTo>
                    <a:pt x="3706" y="4431"/>
                    <a:pt x="3869" y="4434"/>
                    <a:pt x="3992" y="4386"/>
                  </a:cubicBezTo>
                  <a:cubicBezTo>
                    <a:pt x="4020" y="4376"/>
                    <a:pt x="4030" y="4325"/>
                    <a:pt x="3992" y="4321"/>
                  </a:cubicBezTo>
                  <a:cubicBezTo>
                    <a:pt x="3962" y="4316"/>
                    <a:pt x="3931" y="4314"/>
                    <a:pt x="3899" y="4314"/>
                  </a:cubicBezTo>
                  <a:cubicBezTo>
                    <a:pt x="3790" y="4314"/>
                    <a:pt x="3674" y="4340"/>
                    <a:pt x="3569" y="4355"/>
                  </a:cubicBezTo>
                  <a:cubicBezTo>
                    <a:pt x="3565" y="4205"/>
                    <a:pt x="3562" y="4055"/>
                    <a:pt x="3555" y="3908"/>
                  </a:cubicBezTo>
                  <a:cubicBezTo>
                    <a:pt x="3631" y="3902"/>
                    <a:pt x="3707" y="3899"/>
                    <a:pt x="3782" y="3899"/>
                  </a:cubicBezTo>
                  <a:cubicBezTo>
                    <a:pt x="3825" y="3899"/>
                    <a:pt x="3868" y="3900"/>
                    <a:pt x="3910" y="3901"/>
                  </a:cubicBezTo>
                  <a:cubicBezTo>
                    <a:pt x="3911" y="3901"/>
                    <a:pt x="3912" y="3901"/>
                    <a:pt x="3914" y="3901"/>
                  </a:cubicBezTo>
                  <a:cubicBezTo>
                    <a:pt x="3962" y="3901"/>
                    <a:pt x="3971" y="3823"/>
                    <a:pt x="3924" y="3816"/>
                  </a:cubicBezTo>
                  <a:cubicBezTo>
                    <a:pt x="3863" y="3807"/>
                    <a:pt x="3801" y="3803"/>
                    <a:pt x="3740" y="3803"/>
                  </a:cubicBezTo>
                  <a:cubicBezTo>
                    <a:pt x="3678" y="3803"/>
                    <a:pt x="3617" y="3807"/>
                    <a:pt x="3555" y="3816"/>
                  </a:cubicBezTo>
                  <a:cubicBezTo>
                    <a:pt x="3545" y="3553"/>
                    <a:pt x="3528" y="3290"/>
                    <a:pt x="3511" y="3027"/>
                  </a:cubicBezTo>
                  <a:lnTo>
                    <a:pt x="3511" y="3027"/>
                  </a:lnTo>
                  <a:cubicBezTo>
                    <a:pt x="3895" y="3031"/>
                    <a:pt x="4279" y="3035"/>
                    <a:pt x="4662" y="3035"/>
                  </a:cubicBezTo>
                  <a:cubicBezTo>
                    <a:pt x="4942" y="3035"/>
                    <a:pt x="5222" y="3033"/>
                    <a:pt x="5502" y="3027"/>
                  </a:cubicBezTo>
                  <a:cubicBezTo>
                    <a:pt x="5553" y="3027"/>
                    <a:pt x="5553" y="2952"/>
                    <a:pt x="5502" y="2952"/>
                  </a:cubicBezTo>
                  <a:cubicBezTo>
                    <a:pt x="5203" y="2947"/>
                    <a:pt x="4903" y="2945"/>
                    <a:pt x="4603" y="2945"/>
                  </a:cubicBezTo>
                  <a:cubicBezTo>
                    <a:pt x="4238" y="2945"/>
                    <a:pt x="3873" y="2948"/>
                    <a:pt x="3507" y="2952"/>
                  </a:cubicBezTo>
                  <a:cubicBezTo>
                    <a:pt x="3494" y="2757"/>
                    <a:pt x="3477" y="2562"/>
                    <a:pt x="3460" y="2368"/>
                  </a:cubicBezTo>
                  <a:lnTo>
                    <a:pt x="3460" y="2368"/>
                  </a:lnTo>
                  <a:cubicBezTo>
                    <a:pt x="3692" y="2381"/>
                    <a:pt x="3921" y="2399"/>
                    <a:pt x="4153" y="2399"/>
                  </a:cubicBezTo>
                  <a:cubicBezTo>
                    <a:pt x="4190" y="2399"/>
                    <a:pt x="4190" y="2344"/>
                    <a:pt x="4153" y="2344"/>
                  </a:cubicBezTo>
                  <a:cubicBezTo>
                    <a:pt x="3921" y="2323"/>
                    <a:pt x="3688" y="2320"/>
                    <a:pt x="3453" y="2313"/>
                  </a:cubicBezTo>
                  <a:cubicBezTo>
                    <a:pt x="3439" y="2163"/>
                    <a:pt x="3422" y="2013"/>
                    <a:pt x="3405" y="1862"/>
                  </a:cubicBezTo>
                  <a:lnTo>
                    <a:pt x="3405" y="1862"/>
                  </a:lnTo>
                  <a:cubicBezTo>
                    <a:pt x="3531" y="1894"/>
                    <a:pt x="3658" y="1910"/>
                    <a:pt x="3787" y="1910"/>
                  </a:cubicBezTo>
                  <a:cubicBezTo>
                    <a:pt x="3878" y="1910"/>
                    <a:pt x="3970" y="1902"/>
                    <a:pt x="4061" y="1886"/>
                  </a:cubicBezTo>
                  <a:cubicBezTo>
                    <a:pt x="4093" y="1880"/>
                    <a:pt x="4083" y="1831"/>
                    <a:pt x="4050" y="1831"/>
                  </a:cubicBezTo>
                  <a:cubicBezTo>
                    <a:pt x="4048" y="1831"/>
                    <a:pt x="4046" y="1831"/>
                    <a:pt x="4044" y="1832"/>
                  </a:cubicBezTo>
                  <a:cubicBezTo>
                    <a:pt x="3943" y="1848"/>
                    <a:pt x="3841" y="1856"/>
                    <a:pt x="3739" y="1856"/>
                  </a:cubicBezTo>
                  <a:cubicBezTo>
                    <a:pt x="3627" y="1856"/>
                    <a:pt x="3516" y="1846"/>
                    <a:pt x="3405" y="1825"/>
                  </a:cubicBezTo>
                  <a:cubicBezTo>
                    <a:pt x="3384" y="1661"/>
                    <a:pt x="3361" y="1500"/>
                    <a:pt x="3337" y="1336"/>
                  </a:cubicBezTo>
                  <a:lnTo>
                    <a:pt x="3337" y="1336"/>
                  </a:lnTo>
                  <a:cubicBezTo>
                    <a:pt x="3686" y="1372"/>
                    <a:pt x="4043" y="1391"/>
                    <a:pt x="4399" y="1391"/>
                  </a:cubicBezTo>
                  <a:cubicBezTo>
                    <a:pt x="4771" y="1391"/>
                    <a:pt x="5143" y="1370"/>
                    <a:pt x="5505" y="1323"/>
                  </a:cubicBezTo>
                  <a:cubicBezTo>
                    <a:pt x="5562" y="1316"/>
                    <a:pt x="5570" y="1227"/>
                    <a:pt x="5509" y="1227"/>
                  </a:cubicBezTo>
                  <a:cubicBezTo>
                    <a:pt x="5508" y="1227"/>
                    <a:pt x="5506" y="1227"/>
                    <a:pt x="5505" y="1227"/>
                  </a:cubicBezTo>
                  <a:cubicBezTo>
                    <a:pt x="4820" y="1250"/>
                    <a:pt x="4140" y="1275"/>
                    <a:pt x="3455" y="1275"/>
                  </a:cubicBezTo>
                  <a:cubicBezTo>
                    <a:pt x="3413" y="1275"/>
                    <a:pt x="3372" y="1275"/>
                    <a:pt x="3330" y="1275"/>
                  </a:cubicBezTo>
                  <a:cubicBezTo>
                    <a:pt x="3299" y="1056"/>
                    <a:pt x="3265" y="838"/>
                    <a:pt x="3227" y="623"/>
                  </a:cubicBezTo>
                  <a:lnTo>
                    <a:pt x="3227" y="623"/>
                  </a:lnTo>
                  <a:cubicBezTo>
                    <a:pt x="3467" y="658"/>
                    <a:pt x="3709" y="677"/>
                    <a:pt x="3952" y="677"/>
                  </a:cubicBezTo>
                  <a:cubicBezTo>
                    <a:pt x="4066" y="677"/>
                    <a:pt x="4179" y="672"/>
                    <a:pt x="4293" y="664"/>
                  </a:cubicBezTo>
                  <a:cubicBezTo>
                    <a:pt x="4334" y="664"/>
                    <a:pt x="4334" y="602"/>
                    <a:pt x="4293" y="602"/>
                  </a:cubicBezTo>
                  <a:cubicBezTo>
                    <a:pt x="3931" y="589"/>
                    <a:pt x="3572" y="582"/>
                    <a:pt x="3214" y="548"/>
                  </a:cubicBezTo>
                  <a:cubicBezTo>
                    <a:pt x="3190" y="418"/>
                    <a:pt x="3169" y="285"/>
                    <a:pt x="3142" y="155"/>
                  </a:cubicBezTo>
                  <a:close/>
                  <a:moveTo>
                    <a:pt x="3172" y="1"/>
                  </a:moveTo>
                  <a:cubicBezTo>
                    <a:pt x="3144" y="1"/>
                    <a:pt x="3117" y="17"/>
                    <a:pt x="3108" y="42"/>
                  </a:cubicBezTo>
                  <a:cubicBezTo>
                    <a:pt x="3098" y="33"/>
                    <a:pt x="3085" y="28"/>
                    <a:pt x="3071" y="28"/>
                  </a:cubicBezTo>
                  <a:cubicBezTo>
                    <a:pt x="3044" y="28"/>
                    <a:pt x="3018" y="45"/>
                    <a:pt x="3022" y="76"/>
                  </a:cubicBezTo>
                  <a:cubicBezTo>
                    <a:pt x="3033" y="230"/>
                    <a:pt x="3046" y="384"/>
                    <a:pt x="3057" y="534"/>
                  </a:cubicBezTo>
                  <a:lnTo>
                    <a:pt x="3043" y="534"/>
                  </a:lnTo>
                  <a:cubicBezTo>
                    <a:pt x="3042" y="534"/>
                    <a:pt x="3041" y="534"/>
                    <a:pt x="3040" y="534"/>
                  </a:cubicBezTo>
                  <a:cubicBezTo>
                    <a:pt x="3008" y="534"/>
                    <a:pt x="3003" y="592"/>
                    <a:pt x="3036" y="599"/>
                  </a:cubicBezTo>
                  <a:lnTo>
                    <a:pt x="3063" y="602"/>
                  </a:lnTo>
                  <a:cubicBezTo>
                    <a:pt x="3224" y="2679"/>
                    <a:pt x="3350" y="4717"/>
                    <a:pt x="3320" y="6807"/>
                  </a:cubicBezTo>
                  <a:cubicBezTo>
                    <a:pt x="3031" y="6700"/>
                    <a:pt x="2760" y="6648"/>
                    <a:pt x="2506" y="6648"/>
                  </a:cubicBezTo>
                  <a:cubicBezTo>
                    <a:pt x="1852" y="6648"/>
                    <a:pt x="1305" y="6993"/>
                    <a:pt x="833" y="7637"/>
                  </a:cubicBezTo>
                  <a:cubicBezTo>
                    <a:pt x="243" y="8443"/>
                    <a:pt x="0" y="9413"/>
                    <a:pt x="611" y="10281"/>
                  </a:cubicBezTo>
                  <a:cubicBezTo>
                    <a:pt x="1039" y="10888"/>
                    <a:pt x="1752" y="11172"/>
                    <a:pt x="2470" y="11172"/>
                  </a:cubicBezTo>
                  <a:cubicBezTo>
                    <a:pt x="3571" y="11172"/>
                    <a:pt x="4684" y="10504"/>
                    <a:pt x="4792" y="9311"/>
                  </a:cubicBezTo>
                  <a:cubicBezTo>
                    <a:pt x="4795" y="9283"/>
                    <a:pt x="4781" y="9256"/>
                    <a:pt x="4754" y="9242"/>
                  </a:cubicBezTo>
                  <a:cubicBezTo>
                    <a:pt x="4887" y="7419"/>
                    <a:pt x="4863" y="5534"/>
                    <a:pt x="4621" y="3720"/>
                  </a:cubicBezTo>
                  <a:lnTo>
                    <a:pt x="4621" y="3720"/>
                  </a:lnTo>
                  <a:cubicBezTo>
                    <a:pt x="6306" y="3960"/>
                    <a:pt x="8045" y="4142"/>
                    <a:pt x="9760" y="4142"/>
                  </a:cubicBezTo>
                  <a:cubicBezTo>
                    <a:pt x="10047" y="4142"/>
                    <a:pt x="10333" y="4137"/>
                    <a:pt x="10618" y="4127"/>
                  </a:cubicBezTo>
                  <a:lnTo>
                    <a:pt x="10618" y="4127"/>
                  </a:lnTo>
                  <a:cubicBezTo>
                    <a:pt x="10614" y="5520"/>
                    <a:pt x="10546" y="6920"/>
                    <a:pt x="10570" y="8310"/>
                  </a:cubicBezTo>
                  <a:cubicBezTo>
                    <a:pt x="10343" y="8213"/>
                    <a:pt x="10109" y="8168"/>
                    <a:pt x="9879" y="8168"/>
                  </a:cubicBezTo>
                  <a:cubicBezTo>
                    <a:pt x="9020" y="8168"/>
                    <a:pt x="8219" y="8799"/>
                    <a:pt x="8087" y="9741"/>
                  </a:cubicBezTo>
                  <a:cubicBezTo>
                    <a:pt x="7892" y="11158"/>
                    <a:pt x="9106" y="12373"/>
                    <a:pt x="10475" y="12373"/>
                  </a:cubicBezTo>
                  <a:cubicBezTo>
                    <a:pt x="10542" y="12373"/>
                    <a:pt x="10609" y="12370"/>
                    <a:pt x="10676" y="12364"/>
                  </a:cubicBezTo>
                  <a:cubicBezTo>
                    <a:pt x="12305" y="12224"/>
                    <a:pt x="12626" y="10749"/>
                    <a:pt x="12411" y="9369"/>
                  </a:cubicBezTo>
                  <a:cubicBezTo>
                    <a:pt x="11953" y="6384"/>
                    <a:pt x="11793" y="3532"/>
                    <a:pt x="12090" y="520"/>
                  </a:cubicBezTo>
                  <a:cubicBezTo>
                    <a:pt x="12100" y="469"/>
                    <a:pt x="12059" y="418"/>
                    <a:pt x="12004" y="418"/>
                  </a:cubicBezTo>
                  <a:cubicBezTo>
                    <a:pt x="12008" y="358"/>
                    <a:pt x="11963" y="308"/>
                    <a:pt x="11907" y="308"/>
                  </a:cubicBezTo>
                  <a:cubicBezTo>
                    <a:pt x="11906" y="308"/>
                    <a:pt x="11904" y="308"/>
                    <a:pt x="11902" y="308"/>
                  </a:cubicBezTo>
                  <a:cubicBezTo>
                    <a:pt x="8989" y="216"/>
                    <a:pt x="6089" y="158"/>
                    <a:pt x="3180" y="1"/>
                  </a:cubicBezTo>
                  <a:cubicBezTo>
                    <a:pt x="3177" y="1"/>
                    <a:pt x="3174" y="1"/>
                    <a:pt x="31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3"/>
            <p:cNvSpPr/>
            <p:nvPr/>
          </p:nvSpPr>
          <p:spPr>
            <a:xfrm>
              <a:off x="6674864" y="3775811"/>
              <a:ext cx="34183" cy="3904"/>
            </a:xfrm>
            <a:custGeom>
              <a:avLst/>
              <a:gdLst/>
              <a:ahLst/>
              <a:cxnLst/>
              <a:rect l="l" t="t" r="r" b="b"/>
              <a:pathLst>
                <a:path w="1331" h="152" extrusionOk="0">
                  <a:moveTo>
                    <a:pt x="34" y="1"/>
                  </a:moveTo>
                  <a:cubicBezTo>
                    <a:pt x="5" y="1"/>
                    <a:pt x="0" y="53"/>
                    <a:pt x="29" y="56"/>
                  </a:cubicBezTo>
                  <a:cubicBezTo>
                    <a:pt x="425" y="121"/>
                    <a:pt x="824" y="152"/>
                    <a:pt x="1223" y="152"/>
                  </a:cubicBezTo>
                  <a:cubicBezTo>
                    <a:pt x="1244" y="152"/>
                    <a:pt x="1265" y="152"/>
                    <a:pt x="1286" y="152"/>
                  </a:cubicBezTo>
                  <a:cubicBezTo>
                    <a:pt x="1330" y="152"/>
                    <a:pt x="1330" y="87"/>
                    <a:pt x="1286" y="87"/>
                  </a:cubicBezTo>
                  <a:cubicBezTo>
                    <a:pt x="869" y="70"/>
                    <a:pt x="453" y="53"/>
                    <a:pt x="39" y="1"/>
                  </a:cubicBezTo>
                  <a:cubicBezTo>
                    <a:pt x="38" y="1"/>
                    <a:pt x="36" y="1"/>
                    <a:pt x="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3"/>
            <p:cNvSpPr/>
            <p:nvPr/>
          </p:nvSpPr>
          <p:spPr>
            <a:xfrm>
              <a:off x="6673759" y="3763560"/>
              <a:ext cx="48001" cy="3185"/>
            </a:xfrm>
            <a:custGeom>
              <a:avLst/>
              <a:gdLst/>
              <a:ahLst/>
              <a:cxnLst/>
              <a:rect l="l" t="t" r="r" b="b"/>
              <a:pathLst>
                <a:path w="1869" h="124" extrusionOk="0">
                  <a:moveTo>
                    <a:pt x="945" y="1"/>
                  </a:moveTo>
                  <a:cubicBezTo>
                    <a:pt x="646" y="1"/>
                    <a:pt x="346" y="15"/>
                    <a:pt x="48" y="45"/>
                  </a:cubicBezTo>
                  <a:cubicBezTo>
                    <a:pt x="4" y="48"/>
                    <a:pt x="1" y="116"/>
                    <a:pt x="48" y="116"/>
                  </a:cubicBezTo>
                  <a:cubicBezTo>
                    <a:pt x="321" y="101"/>
                    <a:pt x="595" y="93"/>
                    <a:pt x="868" y="93"/>
                  </a:cubicBezTo>
                  <a:cubicBezTo>
                    <a:pt x="1184" y="93"/>
                    <a:pt x="1499" y="103"/>
                    <a:pt x="1814" y="123"/>
                  </a:cubicBezTo>
                  <a:cubicBezTo>
                    <a:pt x="1815" y="123"/>
                    <a:pt x="1816" y="123"/>
                    <a:pt x="1817" y="123"/>
                  </a:cubicBezTo>
                  <a:cubicBezTo>
                    <a:pt x="1869" y="123"/>
                    <a:pt x="1867" y="45"/>
                    <a:pt x="1814" y="41"/>
                  </a:cubicBezTo>
                  <a:cubicBezTo>
                    <a:pt x="1525" y="14"/>
                    <a:pt x="1235" y="1"/>
                    <a:pt x="9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3"/>
            <p:cNvSpPr/>
            <p:nvPr/>
          </p:nvSpPr>
          <p:spPr>
            <a:xfrm>
              <a:off x="6698928" y="3719900"/>
              <a:ext cx="40732" cy="2671"/>
            </a:xfrm>
            <a:custGeom>
              <a:avLst/>
              <a:gdLst/>
              <a:ahLst/>
              <a:cxnLst/>
              <a:rect l="l" t="t" r="r" b="b"/>
              <a:pathLst>
                <a:path w="1586" h="104" extrusionOk="0">
                  <a:moveTo>
                    <a:pt x="1135" y="0"/>
                  </a:moveTo>
                  <a:cubicBezTo>
                    <a:pt x="769" y="0"/>
                    <a:pt x="403" y="9"/>
                    <a:pt x="38" y="34"/>
                  </a:cubicBezTo>
                  <a:cubicBezTo>
                    <a:pt x="1" y="34"/>
                    <a:pt x="1" y="88"/>
                    <a:pt x="38" y="88"/>
                  </a:cubicBezTo>
                  <a:cubicBezTo>
                    <a:pt x="266" y="99"/>
                    <a:pt x="494" y="104"/>
                    <a:pt x="722" y="104"/>
                  </a:cubicBezTo>
                  <a:cubicBezTo>
                    <a:pt x="991" y="104"/>
                    <a:pt x="1259" y="98"/>
                    <a:pt x="1527" y="88"/>
                  </a:cubicBezTo>
                  <a:cubicBezTo>
                    <a:pt x="1585" y="88"/>
                    <a:pt x="1585" y="3"/>
                    <a:pt x="1527" y="3"/>
                  </a:cubicBezTo>
                  <a:cubicBezTo>
                    <a:pt x="1397" y="1"/>
                    <a:pt x="1266" y="0"/>
                    <a:pt x="1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3" name="Google Shape;2273;p53"/>
          <p:cNvSpPr/>
          <p:nvPr/>
        </p:nvSpPr>
        <p:spPr>
          <a:xfrm flipH="1">
            <a:off x="1695516" y="1727135"/>
            <a:ext cx="1092419" cy="906459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4" name="Google Shape;2274;p53"/>
          <p:cNvSpPr/>
          <p:nvPr/>
        </p:nvSpPr>
        <p:spPr>
          <a:xfrm rot="-9899904" flipH="1">
            <a:off x="4025731" y="1727071"/>
            <a:ext cx="1092539" cy="906559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5" name="Google Shape;2275;p53"/>
          <p:cNvSpPr/>
          <p:nvPr/>
        </p:nvSpPr>
        <p:spPr>
          <a:xfrm flipH="1">
            <a:off x="6356066" y="1727135"/>
            <a:ext cx="1092419" cy="906459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2280;p54">
            <a:extLst>
              <a:ext uri="{FF2B5EF4-FFF2-40B4-BE49-F238E27FC236}">
                <a16:creationId xmlns:a16="http://schemas.microsoft.com/office/drawing/2014/main" id="{E38DEB85-5E07-470A-98A3-FE6E62A2DD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1803456" y="839363"/>
            <a:ext cx="5708585" cy="90645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2">
                    <a:lumMod val="50000"/>
                  </a:schemeClr>
                </a:solidFill>
              </a:rPr>
              <a:t>THANKS</a:t>
            </a:r>
            <a:r>
              <a:rPr lang="en" sz="4000" dirty="0"/>
              <a:t>!</a:t>
            </a:r>
            <a:endParaRPr sz="4000" dirty="0"/>
          </a:p>
        </p:txBody>
      </p:sp>
      <p:grpSp>
        <p:nvGrpSpPr>
          <p:cNvPr id="38" name="Google Shape;2282;p54">
            <a:extLst>
              <a:ext uri="{FF2B5EF4-FFF2-40B4-BE49-F238E27FC236}">
                <a16:creationId xmlns:a16="http://schemas.microsoft.com/office/drawing/2014/main" id="{94CD3CDF-4D12-4E8F-AB09-B301F89EB0AE}"/>
              </a:ext>
            </a:extLst>
          </p:cNvPr>
          <p:cNvGrpSpPr/>
          <p:nvPr/>
        </p:nvGrpSpPr>
        <p:grpSpPr>
          <a:xfrm>
            <a:off x="195474" y="465271"/>
            <a:ext cx="8246369" cy="4243250"/>
            <a:chOff x="646175" y="496497"/>
            <a:chExt cx="8246369" cy="4243250"/>
          </a:xfrm>
        </p:grpSpPr>
        <p:grpSp>
          <p:nvGrpSpPr>
            <p:cNvPr id="39" name="Google Shape;2283;p54">
              <a:extLst>
                <a:ext uri="{FF2B5EF4-FFF2-40B4-BE49-F238E27FC236}">
                  <a16:creationId xmlns:a16="http://schemas.microsoft.com/office/drawing/2014/main" id="{382FB7BD-6B53-403D-9958-8C3924EE6C15}"/>
                </a:ext>
              </a:extLst>
            </p:cNvPr>
            <p:cNvGrpSpPr/>
            <p:nvPr/>
          </p:nvGrpSpPr>
          <p:grpSpPr>
            <a:xfrm rot="-405096">
              <a:off x="1495315" y="856978"/>
              <a:ext cx="431383" cy="216310"/>
              <a:chOff x="2724150" y="1796250"/>
              <a:chExt cx="1630723" cy="817701"/>
            </a:xfrm>
          </p:grpSpPr>
          <p:sp>
            <p:nvSpPr>
              <p:cNvPr id="87" name="Google Shape;2284;p54">
                <a:extLst>
                  <a:ext uri="{FF2B5EF4-FFF2-40B4-BE49-F238E27FC236}">
                    <a16:creationId xmlns:a16="http://schemas.microsoft.com/office/drawing/2014/main" id="{F344E890-AD2C-49F8-9A7F-096B2F228376}"/>
                  </a:ext>
                </a:extLst>
              </p:cNvPr>
              <p:cNvSpPr/>
              <p:nvPr/>
            </p:nvSpPr>
            <p:spPr>
              <a:xfrm>
                <a:off x="2724150" y="2101477"/>
                <a:ext cx="200916" cy="506694"/>
              </a:xfrm>
              <a:custGeom>
                <a:avLst/>
                <a:gdLst/>
                <a:ahLst/>
                <a:cxnLst/>
                <a:rect l="l" t="t" r="r" b="b"/>
                <a:pathLst>
                  <a:path w="730" h="1841" extrusionOk="0">
                    <a:moveTo>
                      <a:pt x="50" y="1"/>
                    </a:moveTo>
                    <a:cubicBezTo>
                      <a:pt x="26" y="1"/>
                      <a:pt x="1" y="21"/>
                      <a:pt x="9" y="52"/>
                    </a:cubicBezTo>
                    <a:cubicBezTo>
                      <a:pt x="151" y="672"/>
                      <a:pt x="373" y="1244"/>
                      <a:pt x="644" y="1819"/>
                    </a:cubicBezTo>
                    <a:cubicBezTo>
                      <a:pt x="650" y="1834"/>
                      <a:pt x="662" y="1841"/>
                      <a:pt x="674" y="1841"/>
                    </a:cubicBezTo>
                    <a:cubicBezTo>
                      <a:pt x="700" y="1841"/>
                      <a:pt x="729" y="1811"/>
                      <a:pt x="713" y="1778"/>
                    </a:cubicBezTo>
                    <a:cubicBezTo>
                      <a:pt x="446" y="1205"/>
                      <a:pt x="228" y="644"/>
                      <a:pt x="89" y="31"/>
                    </a:cubicBezTo>
                    <a:cubicBezTo>
                      <a:pt x="83" y="10"/>
                      <a:pt x="67" y="1"/>
                      <a:pt x="5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285;p54">
                <a:extLst>
                  <a:ext uri="{FF2B5EF4-FFF2-40B4-BE49-F238E27FC236}">
                    <a16:creationId xmlns:a16="http://schemas.microsoft.com/office/drawing/2014/main" id="{7BC490CD-D2FF-45A2-B8B3-8257CA2A85CE}"/>
                  </a:ext>
                </a:extLst>
              </p:cNvPr>
              <p:cNvSpPr/>
              <p:nvPr/>
            </p:nvSpPr>
            <p:spPr>
              <a:xfrm>
                <a:off x="2899745" y="1796800"/>
                <a:ext cx="188531" cy="81715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969" extrusionOk="0">
                    <a:moveTo>
                      <a:pt x="632" y="1"/>
                    </a:moveTo>
                    <a:cubicBezTo>
                      <a:pt x="617" y="1"/>
                      <a:pt x="602" y="9"/>
                      <a:pt x="598" y="30"/>
                    </a:cubicBezTo>
                    <a:cubicBezTo>
                      <a:pt x="459" y="1003"/>
                      <a:pt x="262" y="1967"/>
                      <a:pt x="9" y="2915"/>
                    </a:cubicBezTo>
                    <a:cubicBezTo>
                      <a:pt x="0" y="2947"/>
                      <a:pt x="27" y="2969"/>
                      <a:pt x="52" y="2969"/>
                    </a:cubicBezTo>
                    <a:cubicBezTo>
                      <a:pt x="68" y="2969"/>
                      <a:pt x="83" y="2960"/>
                      <a:pt x="89" y="2940"/>
                    </a:cubicBezTo>
                    <a:cubicBezTo>
                      <a:pt x="345" y="1987"/>
                      <a:pt x="539" y="1028"/>
                      <a:pt x="681" y="54"/>
                    </a:cubicBezTo>
                    <a:cubicBezTo>
                      <a:pt x="685" y="22"/>
                      <a:pt x="657" y="1"/>
                      <a:pt x="63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286;p54">
                <a:extLst>
                  <a:ext uri="{FF2B5EF4-FFF2-40B4-BE49-F238E27FC236}">
                    <a16:creationId xmlns:a16="http://schemas.microsoft.com/office/drawing/2014/main" id="{535810CE-3D2C-49A7-A0FA-13261DB3FCF9}"/>
                  </a:ext>
                </a:extLst>
              </p:cNvPr>
              <p:cNvSpPr/>
              <p:nvPr/>
            </p:nvSpPr>
            <p:spPr>
              <a:xfrm>
                <a:off x="3061304" y="1796250"/>
                <a:ext cx="1293569" cy="46238"/>
              </a:xfrm>
              <a:custGeom>
                <a:avLst/>
                <a:gdLst/>
                <a:ahLst/>
                <a:cxnLst/>
                <a:rect l="l" t="t" r="r" b="b"/>
                <a:pathLst>
                  <a:path w="4700" h="168" extrusionOk="0">
                    <a:moveTo>
                      <a:pt x="49" y="0"/>
                    </a:moveTo>
                    <a:cubicBezTo>
                      <a:pt x="1" y="0"/>
                      <a:pt x="2" y="80"/>
                      <a:pt x="52" y="83"/>
                    </a:cubicBezTo>
                    <a:cubicBezTo>
                      <a:pt x="796" y="141"/>
                      <a:pt x="1544" y="168"/>
                      <a:pt x="2293" y="168"/>
                    </a:cubicBezTo>
                    <a:cubicBezTo>
                      <a:pt x="3078" y="168"/>
                      <a:pt x="3863" y="138"/>
                      <a:pt x="4643" y="83"/>
                    </a:cubicBezTo>
                    <a:cubicBezTo>
                      <a:pt x="4698" y="80"/>
                      <a:pt x="4699" y="0"/>
                      <a:pt x="4647" y="0"/>
                    </a:cubicBezTo>
                    <a:cubicBezTo>
                      <a:pt x="4646" y="0"/>
                      <a:pt x="4644" y="0"/>
                      <a:pt x="4643" y="0"/>
                    </a:cubicBezTo>
                    <a:cubicBezTo>
                      <a:pt x="3863" y="55"/>
                      <a:pt x="3078" y="85"/>
                      <a:pt x="2293" y="85"/>
                    </a:cubicBezTo>
                    <a:cubicBezTo>
                      <a:pt x="1544" y="85"/>
                      <a:pt x="796" y="58"/>
                      <a:pt x="52" y="0"/>
                    </a:cubicBezTo>
                    <a:cubicBezTo>
                      <a:pt x="51" y="0"/>
                      <a:pt x="50" y="0"/>
                      <a:pt x="4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287;p54">
                <a:extLst>
                  <a:ext uri="{FF2B5EF4-FFF2-40B4-BE49-F238E27FC236}">
                    <a16:creationId xmlns:a16="http://schemas.microsoft.com/office/drawing/2014/main" id="{FECE6A63-2442-4DDD-BC6B-BEF4BC8F442F}"/>
                  </a:ext>
                </a:extLst>
              </p:cNvPr>
              <p:cNvSpPr/>
              <p:nvPr/>
            </p:nvSpPr>
            <p:spPr>
              <a:xfrm>
                <a:off x="3348367" y="2069000"/>
                <a:ext cx="53669" cy="487978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773" extrusionOk="0">
                    <a:moveTo>
                      <a:pt x="70" y="1"/>
                    </a:moveTo>
                    <a:cubicBezTo>
                      <a:pt x="12" y="1"/>
                      <a:pt x="4" y="138"/>
                      <a:pt x="4" y="839"/>
                    </a:cubicBezTo>
                    <a:cubicBezTo>
                      <a:pt x="1" y="1448"/>
                      <a:pt x="11" y="1691"/>
                      <a:pt x="42" y="1747"/>
                    </a:cubicBezTo>
                    <a:cubicBezTo>
                      <a:pt x="52" y="1764"/>
                      <a:pt x="65" y="1773"/>
                      <a:pt x="82" y="1773"/>
                    </a:cubicBezTo>
                    <a:cubicBezTo>
                      <a:pt x="96" y="1773"/>
                      <a:pt x="112" y="1767"/>
                      <a:pt x="132" y="1757"/>
                    </a:cubicBezTo>
                    <a:cubicBezTo>
                      <a:pt x="188" y="1736"/>
                      <a:pt x="194" y="1691"/>
                      <a:pt x="184" y="1483"/>
                    </a:cubicBezTo>
                    <a:cubicBezTo>
                      <a:pt x="164" y="1002"/>
                      <a:pt x="156" y="714"/>
                      <a:pt x="156" y="416"/>
                    </a:cubicBezTo>
                    <a:cubicBezTo>
                      <a:pt x="156" y="73"/>
                      <a:pt x="146" y="21"/>
                      <a:pt x="87" y="4"/>
                    </a:cubicBezTo>
                    <a:cubicBezTo>
                      <a:pt x="81" y="2"/>
                      <a:pt x="75" y="1"/>
                      <a:pt x="7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288;p54">
                <a:extLst>
                  <a:ext uri="{FF2B5EF4-FFF2-40B4-BE49-F238E27FC236}">
                    <a16:creationId xmlns:a16="http://schemas.microsoft.com/office/drawing/2014/main" id="{59DA35ED-34EB-41E8-A029-C95BEFF759B9}"/>
                  </a:ext>
                </a:extLst>
              </p:cNvPr>
              <p:cNvSpPr/>
              <p:nvPr/>
            </p:nvSpPr>
            <p:spPr>
              <a:xfrm>
                <a:off x="3492311" y="2058542"/>
                <a:ext cx="243301" cy="502290"/>
              </a:xfrm>
              <a:custGeom>
                <a:avLst/>
                <a:gdLst/>
                <a:ahLst/>
                <a:cxnLst/>
                <a:rect l="l" t="t" r="r" b="b"/>
                <a:pathLst>
                  <a:path w="884" h="1825" extrusionOk="0">
                    <a:moveTo>
                      <a:pt x="519" y="1"/>
                    </a:moveTo>
                    <a:cubicBezTo>
                      <a:pt x="506" y="1"/>
                      <a:pt x="491" y="2"/>
                      <a:pt x="472" y="4"/>
                    </a:cubicBezTo>
                    <a:cubicBezTo>
                      <a:pt x="295" y="21"/>
                      <a:pt x="208" y="125"/>
                      <a:pt x="198" y="336"/>
                    </a:cubicBezTo>
                    <a:cubicBezTo>
                      <a:pt x="187" y="483"/>
                      <a:pt x="213" y="565"/>
                      <a:pt x="266" y="565"/>
                    </a:cubicBezTo>
                    <a:cubicBezTo>
                      <a:pt x="277" y="565"/>
                      <a:pt x="289" y="562"/>
                      <a:pt x="302" y="555"/>
                    </a:cubicBezTo>
                    <a:cubicBezTo>
                      <a:pt x="322" y="544"/>
                      <a:pt x="333" y="530"/>
                      <a:pt x="333" y="513"/>
                    </a:cubicBezTo>
                    <a:cubicBezTo>
                      <a:pt x="330" y="499"/>
                      <a:pt x="327" y="447"/>
                      <a:pt x="327" y="395"/>
                    </a:cubicBezTo>
                    <a:cubicBezTo>
                      <a:pt x="322" y="322"/>
                      <a:pt x="330" y="295"/>
                      <a:pt x="354" y="243"/>
                    </a:cubicBezTo>
                    <a:cubicBezTo>
                      <a:pt x="378" y="191"/>
                      <a:pt x="396" y="176"/>
                      <a:pt x="437" y="163"/>
                    </a:cubicBezTo>
                    <a:cubicBezTo>
                      <a:pt x="458" y="156"/>
                      <a:pt x="479" y="152"/>
                      <a:pt x="498" y="152"/>
                    </a:cubicBezTo>
                    <a:cubicBezTo>
                      <a:pt x="582" y="152"/>
                      <a:pt x="654" y="213"/>
                      <a:pt x="676" y="309"/>
                    </a:cubicBezTo>
                    <a:cubicBezTo>
                      <a:pt x="711" y="468"/>
                      <a:pt x="683" y="576"/>
                      <a:pt x="527" y="877"/>
                    </a:cubicBezTo>
                    <a:cubicBezTo>
                      <a:pt x="402" y="1133"/>
                      <a:pt x="288" y="1327"/>
                      <a:pt x="139" y="1556"/>
                    </a:cubicBezTo>
                    <a:cubicBezTo>
                      <a:pt x="28" y="1729"/>
                      <a:pt x="1" y="1788"/>
                      <a:pt x="28" y="1815"/>
                    </a:cubicBezTo>
                    <a:cubicBezTo>
                      <a:pt x="33" y="1821"/>
                      <a:pt x="52" y="1824"/>
                      <a:pt x="76" y="1824"/>
                    </a:cubicBezTo>
                    <a:cubicBezTo>
                      <a:pt x="110" y="1824"/>
                      <a:pt x="153" y="1819"/>
                      <a:pt x="181" y="1809"/>
                    </a:cubicBezTo>
                    <a:cubicBezTo>
                      <a:pt x="243" y="1792"/>
                      <a:pt x="356" y="1782"/>
                      <a:pt x="473" y="1782"/>
                    </a:cubicBezTo>
                    <a:cubicBezTo>
                      <a:pt x="524" y="1782"/>
                      <a:pt x="576" y="1784"/>
                      <a:pt x="624" y="1788"/>
                    </a:cubicBezTo>
                    <a:cubicBezTo>
                      <a:pt x="679" y="1793"/>
                      <a:pt x="721" y="1795"/>
                      <a:pt x="754" y="1795"/>
                    </a:cubicBezTo>
                    <a:cubicBezTo>
                      <a:pt x="825" y="1795"/>
                      <a:pt x="852" y="1784"/>
                      <a:pt x="863" y="1761"/>
                    </a:cubicBezTo>
                    <a:cubicBezTo>
                      <a:pt x="884" y="1726"/>
                      <a:pt x="842" y="1684"/>
                      <a:pt x="766" y="1657"/>
                    </a:cubicBezTo>
                    <a:cubicBezTo>
                      <a:pt x="716" y="1639"/>
                      <a:pt x="597" y="1629"/>
                      <a:pt x="488" y="1629"/>
                    </a:cubicBezTo>
                    <a:cubicBezTo>
                      <a:pt x="439" y="1629"/>
                      <a:pt x="392" y="1631"/>
                      <a:pt x="354" y="1636"/>
                    </a:cubicBezTo>
                    <a:cubicBezTo>
                      <a:pt x="306" y="1643"/>
                      <a:pt x="260" y="1646"/>
                      <a:pt x="257" y="1646"/>
                    </a:cubicBezTo>
                    <a:cubicBezTo>
                      <a:pt x="257" y="1643"/>
                      <a:pt x="281" y="1604"/>
                      <a:pt x="399" y="1421"/>
                    </a:cubicBezTo>
                    <a:cubicBezTo>
                      <a:pt x="482" y="1292"/>
                      <a:pt x="725" y="811"/>
                      <a:pt x="784" y="662"/>
                    </a:cubicBezTo>
                    <a:cubicBezTo>
                      <a:pt x="829" y="558"/>
                      <a:pt x="832" y="544"/>
                      <a:pt x="832" y="416"/>
                    </a:cubicBezTo>
                    <a:cubicBezTo>
                      <a:pt x="832" y="339"/>
                      <a:pt x="821" y="256"/>
                      <a:pt x="815" y="226"/>
                    </a:cubicBezTo>
                    <a:cubicBezTo>
                      <a:pt x="794" y="152"/>
                      <a:pt x="725" y="83"/>
                      <a:pt x="631" y="35"/>
                    </a:cubicBezTo>
                    <a:cubicBezTo>
                      <a:pt x="580" y="9"/>
                      <a:pt x="557" y="1"/>
                      <a:pt x="51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289;p54">
                <a:extLst>
                  <a:ext uri="{FF2B5EF4-FFF2-40B4-BE49-F238E27FC236}">
                    <a16:creationId xmlns:a16="http://schemas.microsoft.com/office/drawing/2014/main" id="{708641C6-804C-4542-AC0F-044AEF843640}"/>
                  </a:ext>
                </a:extLst>
              </p:cNvPr>
              <p:cNvSpPr/>
              <p:nvPr/>
            </p:nvSpPr>
            <p:spPr>
              <a:xfrm>
                <a:off x="3806896" y="2060193"/>
                <a:ext cx="287338" cy="510822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856" extrusionOk="0">
                    <a:moveTo>
                      <a:pt x="673" y="0"/>
                    </a:moveTo>
                    <a:cubicBezTo>
                      <a:pt x="607" y="0"/>
                      <a:pt x="522" y="4"/>
                      <a:pt x="420" y="12"/>
                    </a:cubicBezTo>
                    <a:cubicBezTo>
                      <a:pt x="230" y="22"/>
                      <a:pt x="191" y="36"/>
                      <a:pt x="191" y="87"/>
                    </a:cubicBezTo>
                    <a:cubicBezTo>
                      <a:pt x="191" y="116"/>
                      <a:pt x="202" y="126"/>
                      <a:pt x="244" y="143"/>
                    </a:cubicBezTo>
                    <a:cubicBezTo>
                      <a:pt x="281" y="160"/>
                      <a:pt x="324" y="168"/>
                      <a:pt x="392" y="168"/>
                    </a:cubicBezTo>
                    <a:cubicBezTo>
                      <a:pt x="437" y="168"/>
                      <a:pt x="493" y="164"/>
                      <a:pt x="566" y="157"/>
                    </a:cubicBezTo>
                    <a:cubicBezTo>
                      <a:pt x="618" y="149"/>
                      <a:pt x="670" y="145"/>
                      <a:pt x="699" y="145"/>
                    </a:cubicBezTo>
                    <a:cubicBezTo>
                      <a:pt x="708" y="145"/>
                      <a:pt x="715" y="146"/>
                      <a:pt x="718" y="146"/>
                    </a:cubicBezTo>
                    <a:cubicBezTo>
                      <a:pt x="764" y="157"/>
                      <a:pt x="756" y="202"/>
                      <a:pt x="708" y="274"/>
                    </a:cubicBezTo>
                    <a:cubicBezTo>
                      <a:pt x="684" y="306"/>
                      <a:pt x="639" y="372"/>
                      <a:pt x="607" y="424"/>
                    </a:cubicBezTo>
                    <a:cubicBezTo>
                      <a:pt x="572" y="469"/>
                      <a:pt x="503" y="565"/>
                      <a:pt x="448" y="639"/>
                    </a:cubicBezTo>
                    <a:cubicBezTo>
                      <a:pt x="351" y="767"/>
                      <a:pt x="334" y="815"/>
                      <a:pt x="375" y="836"/>
                    </a:cubicBezTo>
                    <a:cubicBezTo>
                      <a:pt x="385" y="843"/>
                      <a:pt x="455" y="850"/>
                      <a:pt x="527" y="853"/>
                    </a:cubicBezTo>
                    <a:cubicBezTo>
                      <a:pt x="680" y="861"/>
                      <a:pt x="743" y="881"/>
                      <a:pt x="794" y="933"/>
                    </a:cubicBezTo>
                    <a:cubicBezTo>
                      <a:pt x="853" y="995"/>
                      <a:pt x="877" y="1082"/>
                      <a:pt x="877" y="1235"/>
                    </a:cubicBezTo>
                    <a:cubicBezTo>
                      <a:pt x="877" y="1394"/>
                      <a:pt x="857" y="1449"/>
                      <a:pt x="756" y="1557"/>
                    </a:cubicBezTo>
                    <a:cubicBezTo>
                      <a:pt x="676" y="1643"/>
                      <a:pt x="580" y="1696"/>
                      <a:pt x="486" y="1702"/>
                    </a:cubicBezTo>
                    <a:cubicBezTo>
                      <a:pt x="469" y="1704"/>
                      <a:pt x="456" y="1705"/>
                      <a:pt x="444" y="1705"/>
                    </a:cubicBezTo>
                    <a:cubicBezTo>
                      <a:pt x="412" y="1705"/>
                      <a:pt x="390" y="1698"/>
                      <a:pt x="348" y="1678"/>
                    </a:cubicBezTo>
                    <a:cubicBezTo>
                      <a:pt x="260" y="1633"/>
                      <a:pt x="212" y="1574"/>
                      <a:pt x="177" y="1470"/>
                    </a:cubicBezTo>
                    <a:cubicBezTo>
                      <a:pt x="150" y="1390"/>
                      <a:pt x="108" y="1331"/>
                      <a:pt x="77" y="1331"/>
                    </a:cubicBezTo>
                    <a:cubicBezTo>
                      <a:pt x="67" y="1331"/>
                      <a:pt x="49" y="1342"/>
                      <a:pt x="36" y="1352"/>
                    </a:cubicBezTo>
                    <a:cubicBezTo>
                      <a:pt x="1" y="1376"/>
                      <a:pt x="4" y="1484"/>
                      <a:pt x="43" y="1560"/>
                    </a:cubicBezTo>
                    <a:cubicBezTo>
                      <a:pt x="102" y="1681"/>
                      <a:pt x="257" y="1813"/>
                      <a:pt x="385" y="1844"/>
                    </a:cubicBezTo>
                    <a:cubicBezTo>
                      <a:pt x="418" y="1852"/>
                      <a:pt x="451" y="1856"/>
                      <a:pt x="484" y="1856"/>
                    </a:cubicBezTo>
                    <a:cubicBezTo>
                      <a:pt x="679" y="1856"/>
                      <a:pt x="874" y="1729"/>
                      <a:pt x="975" y="1522"/>
                    </a:cubicBezTo>
                    <a:cubicBezTo>
                      <a:pt x="1026" y="1422"/>
                      <a:pt x="1026" y="1415"/>
                      <a:pt x="1034" y="1276"/>
                    </a:cubicBezTo>
                    <a:cubicBezTo>
                      <a:pt x="1044" y="933"/>
                      <a:pt x="933" y="749"/>
                      <a:pt x="676" y="690"/>
                    </a:cubicBezTo>
                    <a:cubicBezTo>
                      <a:pt x="642" y="684"/>
                      <a:pt x="614" y="669"/>
                      <a:pt x="614" y="666"/>
                    </a:cubicBezTo>
                    <a:cubicBezTo>
                      <a:pt x="614" y="663"/>
                      <a:pt x="670" y="586"/>
                      <a:pt x="735" y="496"/>
                    </a:cubicBezTo>
                    <a:cubicBezTo>
                      <a:pt x="805" y="410"/>
                      <a:pt x="871" y="313"/>
                      <a:pt x="881" y="285"/>
                    </a:cubicBezTo>
                    <a:cubicBezTo>
                      <a:pt x="922" y="185"/>
                      <a:pt x="898" y="53"/>
                      <a:pt x="833" y="18"/>
                    </a:cubicBezTo>
                    <a:cubicBezTo>
                      <a:pt x="813" y="7"/>
                      <a:pt x="759" y="0"/>
                      <a:pt x="67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" name="Google Shape;2290;p54">
              <a:extLst>
                <a:ext uri="{FF2B5EF4-FFF2-40B4-BE49-F238E27FC236}">
                  <a16:creationId xmlns:a16="http://schemas.microsoft.com/office/drawing/2014/main" id="{327C46A6-E5EB-4395-8457-9F3348380285}"/>
                </a:ext>
              </a:extLst>
            </p:cNvPr>
            <p:cNvGrpSpPr/>
            <p:nvPr/>
          </p:nvGrpSpPr>
          <p:grpSpPr>
            <a:xfrm>
              <a:off x="8125463" y="4298775"/>
              <a:ext cx="261775" cy="114725"/>
              <a:chOff x="8125463" y="4298775"/>
              <a:chExt cx="261775" cy="114725"/>
            </a:xfrm>
          </p:grpSpPr>
          <p:sp>
            <p:nvSpPr>
              <p:cNvPr id="82" name="Google Shape;2291;p54">
                <a:extLst>
                  <a:ext uri="{FF2B5EF4-FFF2-40B4-BE49-F238E27FC236}">
                    <a16:creationId xmlns:a16="http://schemas.microsoft.com/office/drawing/2014/main" id="{E3E41D22-8A65-47A7-A681-8BED388686DD}"/>
                  </a:ext>
                </a:extLst>
              </p:cNvPr>
              <p:cNvSpPr/>
              <p:nvPr/>
            </p:nvSpPr>
            <p:spPr>
              <a:xfrm>
                <a:off x="8221688" y="4322700"/>
                <a:ext cx="66650" cy="80400"/>
              </a:xfrm>
              <a:custGeom>
                <a:avLst/>
                <a:gdLst/>
                <a:ahLst/>
                <a:cxnLst/>
                <a:rect l="l" t="t" r="r" b="b"/>
                <a:pathLst>
                  <a:path w="2666" h="3216" extrusionOk="0">
                    <a:moveTo>
                      <a:pt x="2526" y="2703"/>
                    </a:moveTo>
                    <a:cubicBezTo>
                      <a:pt x="2492" y="2668"/>
                      <a:pt x="2443" y="2640"/>
                      <a:pt x="2412" y="2606"/>
                    </a:cubicBezTo>
                    <a:cubicBezTo>
                      <a:pt x="2128" y="2298"/>
                      <a:pt x="1889" y="1961"/>
                      <a:pt x="1632" y="1601"/>
                    </a:cubicBezTo>
                    <a:cubicBezTo>
                      <a:pt x="1858" y="1238"/>
                      <a:pt x="2080" y="888"/>
                      <a:pt x="2298" y="534"/>
                    </a:cubicBezTo>
                    <a:cubicBezTo>
                      <a:pt x="2360" y="437"/>
                      <a:pt x="2436" y="344"/>
                      <a:pt x="2478" y="236"/>
                    </a:cubicBezTo>
                    <a:cubicBezTo>
                      <a:pt x="2499" y="191"/>
                      <a:pt x="2475" y="87"/>
                      <a:pt x="2436" y="63"/>
                    </a:cubicBezTo>
                    <a:cubicBezTo>
                      <a:pt x="2374" y="24"/>
                      <a:pt x="2284" y="21"/>
                      <a:pt x="2204" y="28"/>
                    </a:cubicBezTo>
                    <a:cubicBezTo>
                      <a:pt x="2163" y="32"/>
                      <a:pt x="2114" y="73"/>
                      <a:pt x="2083" y="111"/>
                    </a:cubicBezTo>
                    <a:cubicBezTo>
                      <a:pt x="1872" y="350"/>
                      <a:pt x="1664" y="589"/>
                      <a:pt x="1456" y="832"/>
                    </a:cubicBezTo>
                    <a:cubicBezTo>
                      <a:pt x="1383" y="918"/>
                      <a:pt x="1314" y="1009"/>
                      <a:pt x="1213" y="1130"/>
                    </a:cubicBezTo>
                    <a:cubicBezTo>
                      <a:pt x="1047" y="918"/>
                      <a:pt x="901" y="739"/>
                      <a:pt x="759" y="558"/>
                    </a:cubicBezTo>
                    <a:cubicBezTo>
                      <a:pt x="645" y="413"/>
                      <a:pt x="541" y="261"/>
                      <a:pt x="427" y="118"/>
                    </a:cubicBezTo>
                    <a:cubicBezTo>
                      <a:pt x="358" y="32"/>
                      <a:pt x="257" y="0"/>
                      <a:pt x="150" y="45"/>
                    </a:cubicBezTo>
                    <a:cubicBezTo>
                      <a:pt x="42" y="90"/>
                      <a:pt x="1" y="191"/>
                      <a:pt x="28" y="291"/>
                    </a:cubicBezTo>
                    <a:cubicBezTo>
                      <a:pt x="70" y="434"/>
                      <a:pt x="122" y="576"/>
                      <a:pt x="198" y="700"/>
                    </a:cubicBezTo>
                    <a:cubicBezTo>
                      <a:pt x="399" y="1026"/>
                      <a:pt x="617" y="1345"/>
                      <a:pt x="839" y="1681"/>
                    </a:cubicBezTo>
                    <a:cubicBezTo>
                      <a:pt x="721" y="1851"/>
                      <a:pt x="565" y="2013"/>
                      <a:pt x="486" y="2204"/>
                    </a:cubicBezTo>
                    <a:cubicBezTo>
                      <a:pt x="402" y="2398"/>
                      <a:pt x="399" y="2620"/>
                      <a:pt x="358" y="2831"/>
                    </a:cubicBezTo>
                    <a:cubicBezTo>
                      <a:pt x="351" y="2880"/>
                      <a:pt x="337" y="2928"/>
                      <a:pt x="330" y="2976"/>
                    </a:cubicBezTo>
                    <a:cubicBezTo>
                      <a:pt x="330" y="3008"/>
                      <a:pt x="326" y="3050"/>
                      <a:pt x="343" y="3070"/>
                    </a:cubicBezTo>
                    <a:cubicBezTo>
                      <a:pt x="382" y="3122"/>
                      <a:pt x="427" y="3184"/>
                      <a:pt x="479" y="3202"/>
                    </a:cubicBezTo>
                    <a:cubicBezTo>
                      <a:pt x="534" y="3216"/>
                      <a:pt x="614" y="3195"/>
                      <a:pt x="669" y="3167"/>
                    </a:cubicBezTo>
                    <a:cubicBezTo>
                      <a:pt x="708" y="3150"/>
                      <a:pt x="728" y="3091"/>
                      <a:pt x="759" y="3053"/>
                    </a:cubicBezTo>
                    <a:cubicBezTo>
                      <a:pt x="943" y="2807"/>
                      <a:pt x="1127" y="2557"/>
                      <a:pt x="1310" y="2308"/>
                    </a:cubicBezTo>
                    <a:cubicBezTo>
                      <a:pt x="1615" y="2522"/>
                      <a:pt x="1910" y="2693"/>
                      <a:pt x="2121" y="2959"/>
                    </a:cubicBezTo>
                    <a:cubicBezTo>
                      <a:pt x="2152" y="2997"/>
                      <a:pt x="2201" y="3021"/>
                      <a:pt x="2243" y="3050"/>
                    </a:cubicBezTo>
                    <a:cubicBezTo>
                      <a:pt x="2357" y="3125"/>
                      <a:pt x="2492" y="3125"/>
                      <a:pt x="2571" y="3053"/>
                    </a:cubicBezTo>
                    <a:cubicBezTo>
                      <a:pt x="2665" y="2970"/>
                      <a:pt x="2648" y="2828"/>
                      <a:pt x="2526" y="270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292;p54">
                <a:extLst>
                  <a:ext uri="{FF2B5EF4-FFF2-40B4-BE49-F238E27FC236}">
                    <a16:creationId xmlns:a16="http://schemas.microsoft.com/office/drawing/2014/main" id="{2FFF9009-ED8A-4C98-ACE2-19E385E2F698}"/>
                  </a:ext>
                </a:extLst>
              </p:cNvPr>
              <p:cNvSpPr/>
              <p:nvPr/>
            </p:nvSpPr>
            <p:spPr>
              <a:xfrm>
                <a:off x="8125463" y="4298775"/>
                <a:ext cx="69925" cy="96625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3865" extrusionOk="0">
                    <a:moveTo>
                      <a:pt x="2616" y="1955"/>
                    </a:moveTo>
                    <a:cubicBezTo>
                      <a:pt x="2533" y="1931"/>
                      <a:pt x="2449" y="1914"/>
                      <a:pt x="2366" y="1893"/>
                    </a:cubicBezTo>
                    <a:cubicBezTo>
                      <a:pt x="2138" y="1830"/>
                      <a:pt x="1906" y="1779"/>
                      <a:pt x="1698" y="1675"/>
                    </a:cubicBezTo>
                    <a:cubicBezTo>
                      <a:pt x="1629" y="1498"/>
                      <a:pt x="1664" y="1335"/>
                      <a:pt x="1670" y="1169"/>
                    </a:cubicBezTo>
                    <a:cubicBezTo>
                      <a:pt x="1680" y="888"/>
                      <a:pt x="1698" y="607"/>
                      <a:pt x="1698" y="327"/>
                    </a:cubicBezTo>
                    <a:cubicBezTo>
                      <a:pt x="1698" y="250"/>
                      <a:pt x="1667" y="171"/>
                      <a:pt x="1635" y="95"/>
                    </a:cubicBezTo>
                    <a:cubicBezTo>
                      <a:pt x="1608" y="22"/>
                      <a:pt x="1466" y="1"/>
                      <a:pt x="1421" y="60"/>
                    </a:cubicBezTo>
                    <a:cubicBezTo>
                      <a:pt x="1379" y="112"/>
                      <a:pt x="1338" y="171"/>
                      <a:pt x="1324" y="230"/>
                    </a:cubicBezTo>
                    <a:cubicBezTo>
                      <a:pt x="1264" y="486"/>
                      <a:pt x="1223" y="749"/>
                      <a:pt x="1161" y="1006"/>
                    </a:cubicBezTo>
                    <a:cubicBezTo>
                      <a:pt x="1116" y="1210"/>
                      <a:pt x="1140" y="1432"/>
                      <a:pt x="1043" y="1623"/>
                    </a:cubicBezTo>
                    <a:cubicBezTo>
                      <a:pt x="970" y="1640"/>
                      <a:pt x="919" y="1667"/>
                      <a:pt x="874" y="1657"/>
                    </a:cubicBezTo>
                    <a:cubicBezTo>
                      <a:pt x="541" y="1592"/>
                      <a:pt x="333" y="1800"/>
                      <a:pt x="114" y="1983"/>
                    </a:cubicBezTo>
                    <a:cubicBezTo>
                      <a:pt x="1" y="2080"/>
                      <a:pt x="38" y="2260"/>
                      <a:pt x="180" y="2302"/>
                    </a:cubicBezTo>
                    <a:cubicBezTo>
                      <a:pt x="295" y="2336"/>
                      <a:pt x="416" y="2347"/>
                      <a:pt x="534" y="2361"/>
                    </a:cubicBezTo>
                    <a:cubicBezTo>
                      <a:pt x="666" y="2374"/>
                      <a:pt x="797" y="2382"/>
                      <a:pt x="963" y="2395"/>
                    </a:cubicBezTo>
                    <a:cubicBezTo>
                      <a:pt x="946" y="2569"/>
                      <a:pt x="925" y="2710"/>
                      <a:pt x="919" y="2856"/>
                    </a:cubicBezTo>
                    <a:cubicBezTo>
                      <a:pt x="904" y="3119"/>
                      <a:pt x="890" y="3383"/>
                      <a:pt x="894" y="3646"/>
                    </a:cubicBezTo>
                    <a:cubicBezTo>
                      <a:pt x="898" y="3791"/>
                      <a:pt x="1047" y="3864"/>
                      <a:pt x="1199" y="3820"/>
                    </a:cubicBezTo>
                    <a:cubicBezTo>
                      <a:pt x="1324" y="3785"/>
                      <a:pt x="1414" y="3716"/>
                      <a:pt x="1442" y="3591"/>
                    </a:cubicBezTo>
                    <a:cubicBezTo>
                      <a:pt x="1469" y="3476"/>
                      <a:pt x="1472" y="3359"/>
                      <a:pt x="1504" y="3247"/>
                    </a:cubicBezTo>
                    <a:cubicBezTo>
                      <a:pt x="1587" y="2967"/>
                      <a:pt x="1570" y="2662"/>
                      <a:pt x="1694" y="2382"/>
                    </a:cubicBezTo>
                    <a:cubicBezTo>
                      <a:pt x="1812" y="2371"/>
                      <a:pt x="1913" y="2361"/>
                      <a:pt x="2013" y="2357"/>
                    </a:cubicBezTo>
                    <a:cubicBezTo>
                      <a:pt x="2204" y="2350"/>
                      <a:pt x="2391" y="2357"/>
                      <a:pt x="2582" y="2347"/>
                    </a:cubicBezTo>
                    <a:cubicBezTo>
                      <a:pt x="2692" y="2343"/>
                      <a:pt x="2779" y="2284"/>
                      <a:pt x="2786" y="2170"/>
                    </a:cubicBezTo>
                    <a:cubicBezTo>
                      <a:pt x="2796" y="2056"/>
                      <a:pt x="2727" y="1983"/>
                      <a:pt x="2616" y="19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293;p54">
                <a:extLst>
                  <a:ext uri="{FF2B5EF4-FFF2-40B4-BE49-F238E27FC236}">
                    <a16:creationId xmlns:a16="http://schemas.microsoft.com/office/drawing/2014/main" id="{E0278CFC-3DC4-45D1-B9AE-42578A45AF72}"/>
                  </a:ext>
                </a:extLst>
              </p:cNvPr>
              <p:cNvSpPr/>
              <p:nvPr/>
            </p:nvSpPr>
            <p:spPr>
              <a:xfrm>
                <a:off x="8314463" y="4355600"/>
                <a:ext cx="72775" cy="18925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757" extrusionOk="0">
                    <a:moveTo>
                      <a:pt x="2803" y="358"/>
                    </a:moveTo>
                    <a:cubicBezTo>
                      <a:pt x="2586" y="226"/>
                      <a:pt x="2353" y="122"/>
                      <a:pt x="2090" y="109"/>
                    </a:cubicBezTo>
                    <a:cubicBezTo>
                      <a:pt x="1594" y="80"/>
                      <a:pt x="1102" y="42"/>
                      <a:pt x="606" y="11"/>
                    </a:cubicBezTo>
                    <a:cubicBezTo>
                      <a:pt x="502" y="5"/>
                      <a:pt x="403" y="1"/>
                      <a:pt x="299" y="11"/>
                    </a:cubicBezTo>
                    <a:cubicBezTo>
                      <a:pt x="91" y="29"/>
                      <a:pt x="0" y="202"/>
                      <a:pt x="115" y="362"/>
                    </a:cubicBezTo>
                    <a:cubicBezTo>
                      <a:pt x="246" y="545"/>
                      <a:pt x="406" y="673"/>
                      <a:pt x="659" y="673"/>
                    </a:cubicBezTo>
                    <a:cubicBezTo>
                      <a:pt x="985" y="670"/>
                      <a:pt x="1310" y="697"/>
                      <a:pt x="1633" y="707"/>
                    </a:cubicBezTo>
                    <a:cubicBezTo>
                      <a:pt x="1871" y="725"/>
                      <a:pt x="2111" y="739"/>
                      <a:pt x="2349" y="749"/>
                    </a:cubicBezTo>
                    <a:cubicBezTo>
                      <a:pt x="2467" y="757"/>
                      <a:pt x="2589" y="757"/>
                      <a:pt x="2706" y="742"/>
                    </a:cubicBezTo>
                    <a:cubicBezTo>
                      <a:pt x="2818" y="732"/>
                      <a:pt x="2911" y="673"/>
                      <a:pt x="2907" y="562"/>
                    </a:cubicBezTo>
                    <a:cubicBezTo>
                      <a:pt x="2907" y="490"/>
                      <a:pt x="2862" y="392"/>
                      <a:pt x="2803" y="3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294;p54">
                <a:extLst>
                  <a:ext uri="{FF2B5EF4-FFF2-40B4-BE49-F238E27FC236}">
                    <a16:creationId xmlns:a16="http://schemas.microsoft.com/office/drawing/2014/main" id="{7D95AFC3-0D0C-4FD2-994F-589CEC84ED6A}"/>
                  </a:ext>
                </a:extLst>
              </p:cNvPr>
              <p:cNvSpPr/>
              <p:nvPr/>
            </p:nvSpPr>
            <p:spPr>
              <a:xfrm>
                <a:off x="8349538" y="4384300"/>
                <a:ext cx="2515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1168" extrusionOk="0">
                    <a:moveTo>
                      <a:pt x="908" y="298"/>
                    </a:moveTo>
                    <a:cubicBezTo>
                      <a:pt x="884" y="242"/>
                      <a:pt x="829" y="187"/>
                      <a:pt x="773" y="159"/>
                    </a:cubicBezTo>
                    <a:cubicBezTo>
                      <a:pt x="441" y="0"/>
                      <a:pt x="108" y="90"/>
                      <a:pt x="32" y="464"/>
                    </a:cubicBezTo>
                    <a:cubicBezTo>
                      <a:pt x="18" y="530"/>
                      <a:pt x="11" y="592"/>
                      <a:pt x="4" y="627"/>
                    </a:cubicBezTo>
                    <a:cubicBezTo>
                      <a:pt x="1" y="890"/>
                      <a:pt x="84" y="1026"/>
                      <a:pt x="264" y="1088"/>
                    </a:cubicBezTo>
                    <a:cubicBezTo>
                      <a:pt x="500" y="1168"/>
                      <a:pt x="763" y="1115"/>
                      <a:pt x="860" y="952"/>
                    </a:cubicBezTo>
                    <a:cubicBezTo>
                      <a:pt x="985" y="749"/>
                      <a:pt x="1005" y="523"/>
                      <a:pt x="908" y="2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295;p54">
                <a:extLst>
                  <a:ext uri="{FF2B5EF4-FFF2-40B4-BE49-F238E27FC236}">
                    <a16:creationId xmlns:a16="http://schemas.microsoft.com/office/drawing/2014/main" id="{60029D4C-4B9C-4E29-8FC9-8B501824CEDE}"/>
                  </a:ext>
                </a:extLst>
              </p:cNvPr>
              <p:cNvSpPr/>
              <p:nvPr/>
            </p:nvSpPr>
            <p:spPr>
              <a:xfrm>
                <a:off x="8345713" y="4324525"/>
                <a:ext cx="2360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944" h="711" extrusionOk="0">
                    <a:moveTo>
                      <a:pt x="230" y="63"/>
                    </a:moveTo>
                    <a:cubicBezTo>
                      <a:pt x="95" y="111"/>
                      <a:pt x="15" y="225"/>
                      <a:pt x="8" y="367"/>
                    </a:cubicBezTo>
                    <a:cubicBezTo>
                      <a:pt x="1" y="495"/>
                      <a:pt x="91" y="583"/>
                      <a:pt x="205" y="627"/>
                    </a:cubicBezTo>
                    <a:cubicBezTo>
                      <a:pt x="313" y="672"/>
                      <a:pt x="431" y="690"/>
                      <a:pt x="493" y="707"/>
                    </a:cubicBezTo>
                    <a:cubicBezTo>
                      <a:pt x="712" y="711"/>
                      <a:pt x="837" y="645"/>
                      <a:pt x="888" y="537"/>
                    </a:cubicBezTo>
                    <a:cubicBezTo>
                      <a:pt x="944" y="412"/>
                      <a:pt x="891" y="236"/>
                      <a:pt x="760" y="142"/>
                    </a:cubicBezTo>
                    <a:cubicBezTo>
                      <a:pt x="600" y="25"/>
                      <a:pt x="417" y="0"/>
                      <a:pt x="230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" name="Google Shape;2296;p54">
              <a:extLst>
                <a:ext uri="{FF2B5EF4-FFF2-40B4-BE49-F238E27FC236}">
                  <a16:creationId xmlns:a16="http://schemas.microsoft.com/office/drawing/2014/main" id="{ACE5E34F-A9B5-4C28-8A72-37DEDF45B745}"/>
                </a:ext>
              </a:extLst>
            </p:cNvPr>
            <p:cNvGrpSpPr/>
            <p:nvPr/>
          </p:nvGrpSpPr>
          <p:grpSpPr>
            <a:xfrm>
              <a:off x="646175" y="496497"/>
              <a:ext cx="8246369" cy="4243250"/>
              <a:chOff x="646175" y="496497"/>
              <a:chExt cx="8246369" cy="4243250"/>
            </a:xfrm>
          </p:grpSpPr>
          <p:sp>
            <p:nvSpPr>
              <p:cNvPr id="74" name="Google Shape;2297;p54">
                <a:extLst>
                  <a:ext uri="{FF2B5EF4-FFF2-40B4-BE49-F238E27FC236}">
                    <a16:creationId xmlns:a16="http://schemas.microsoft.com/office/drawing/2014/main" id="{286960BB-260E-4725-81AA-1F24F26729F8}"/>
                  </a:ext>
                </a:extLst>
              </p:cNvPr>
              <p:cNvSpPr/>
              <p:nvPr/>
            </p:nvSpPr>
            <p:spPr>
              <a:xfrm>
                <a:off x="8331075" y="3066297"/>
                <a:ext cx="97897" cy="9347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40" extrusionOk="0">
                    <a:moveTo>
                      <a:pt x="1637" y="309"/>
                    </a:moveTo>
                    <a:lnTo>
                      <a:pt x="2062" y="1152"/>
                    </a:lnTo>
                    <a:lnTo>
                      <a:pt x="2998" y="1280"/>
                    </a:lnTo>
                    <a:lnTo>
                      <a:pt x="2329" y="1942"/>
                    </a:lnTo>
                    <a:lnTo>
                      <a:pt x="2496" y="2870"/>
                    </a:lnTo>
                    <a:lnTo>
                      <a:pt x="1657" y="2440"/>
                    </a:lnTo>
                    <a:lnTo>
                      <a:pt x="829" y="2887"/>
                    </a:lnTo>
                    <a:lnTo>
                      <a:pt x="829" y="2887"/>
                    </a:lnTo>
                    <a:lnTo>
                      <a:pt x="978" y="1955"/>
                    </a:lnTo>
                    <a:lnTo>
                      <a:pt x="295" y="1304"/>
                    </a:lnTo>
                    <a:lnTo>
                      <a:pt x="1227" y="1162"/>
                    </a:lnTo>
                    <a:lnTo>
                      <a:pt x="1637" y="309"/>
                    </a:lnTo>
                    <a:close/>
                    <a:moveTo>
                      <a:pt x="1633" y="1"/>
                    </a:moveTo>
                    <a:lnTo>
                      <a:pt x="1138" y="1037"/>
                    </a:lnTo>
                    <a:lnTo>
                      <a:pt x="1" y="1214"/>
                    </a:lnTo>
                    <a:lnTo>
                      <a:pt x="832" y="2007"/>
                    </a:lnTo>
                    <a:lnTo>
                      <a:pt x="649" y="3140"/>
                    </a:lnTo>
                    <a:lnTo>
                      <a:pt x="1661" y="2593"/>
                    </a:lnTo>
                    <a:lnTo>
                      <a:pt x="2679" y="3119"/>
                    </a:lnTo>
                    <a:lnTo>
                      <a:pt x="2679" y="3119"/>
                    </a:lnTo>
                    <a:lnTo>
                      <a:pt x="2475" y="1990"/>
                    </a:lnTo>
                    <a:lnTo>
                      <a:pt x="3289" y="1179"/>
                    </a:lnTo>
                    <a:lnTo>
                      <a:pt x="2153" y="1027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298;p54">
                <a:extLst>
                  <a:ext uri="{FF2B5EF4-FFF2-40B4-BE49-F238E27FC236}">
                    <a16:creationId xmlns:a16="http://schemas.microsoft.com/office/drawing/2014/main" id="{B13192FD-3222-4157-839D-DAC716515284}"/>
                  </a:ext>
                </a:extLst>
              </p:cNvPr>
              <p:cNvSpPr/>
              <p:nvPr/>
            </p:nvSpPr>
            <p:spPr>
              <a:xfrm>
                <a:off x="1119496" y="4641096"/>
                <a:ext cx="103324" cy="98651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40" extrusionOk="0">
                    <a:moveTo>
                      <a:pt x="1637" y="309"/>
                    </a:moveTo>
                    <a:lnTo>
                      <a:pt x="2062" y="1152"/>
                    </a:lnTo>
                    <a:lnTo>
                      <a:pt x="2998" y="1280"/>
                    </a:lnTo>
                    <a:lnTo>
                      <a:pt x="2329" y="1942"/>
                    </a:lnTo>
                    <a:lnTo>
                      <a:pt x="2496" y="2870"/>
                    </a:lnTo>
                    <a:lnTo>
                      <a:pt x="1657" y="2440"/>
                    </a:lnTo>
                    <a:lnTo>
                      <a:pt x="829" y="2887"/>
                    </a:lnTo>
                    <a:lnTo>
                      <a:pt x="829" y="2887"/>
                    </a:lnTo>
                    <a:lnTo>
                      <a:pt x="978" y="1955"/>
                    </a:lnTo>
                    <a:lnTo>
                      <a:pt x="295" y="1304"/>
                    </a:lnTo>
                    <a:lnTo>
                      <a:pt x="1227" y="1162"/>
                    </a:lnTo>
                    <a:lnTo>
                      <a:pt x="1637" y="309"/>
                    </a:lnTo>
                    <a:close/>
                    <a:moveTo>
                      <a:pt x="1633" y="1"/>
                    </a:moveTo>
                    <a:lnTo>
                      <a:pt x="1138" y="1037"/>
                    </a:lnTo>
                    <a:lnTo>
                      <a:pt x="1" y="1214"/>
                    </a:lnTo>
                    <a:lnTo>
                      <a:pt x="832" y="2007"/>
                    </a:lnTo>
                    <a:lnTo>
                      <a:pt x="649" y="3140"/>
                    </a:lnTo>
                    <a:lnTo>
                      <a:pt x="1661" y="2593"/>
                    </a:lnTo>
                    <a:lnTo>
                      <a:pt x="2679" y="3119"/>
                    </a:lnTo>
                    <a:lnTo>
                      <a:pt x="2679" y="3119"/>
                    </a:lnTo>
                    <a:lnTo>
                      <a:pt x="2475" y="1990"/>
                    </a:lnTo>
                    <a:lnTo>
                      <a:pt x="3289" y="1179"/>
                    </a:lnTo>
                    <a:lnTo>
                      <a:pt x="2153" y="1027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299;p54">
                <a:extLst>
                  <a:ext uri="{FF2B5EF4-FFF2-40B4-BE49-F238E27FC236}">
                    <a16:creationId xmlns:a16="http://schemas.microsoft.com/office/drawing/2014/main" id="{0A2E37A8-BCE8-4736-8489-CCA382A1585A}"/>
                  </a:ext>
                </a:extLst>
              </p:cNvPr>
              <p:cNvSpPr/>
              <p:nvPr/>
            </p:nvSpPr>
            <p:spPr>
              <a:xfrm>
                <a:off x="4636440" y="671345"/>
                <a:ext cx="168660" cy="161019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40" extrusionOk="0">
                    <a:moveTo>
                      <a:pt x="1637" y="309"/>
                    </a:moveTo>
                    <a:lnTo>
                      <a:pt x="2062" y="1152"/>
                    </a:lnTo>
                    <a:lnTo>
                      <a:pt x="2998" y="1280"/>
                    </a:lnTo>
                    <a:lnTo>
                      <a:pt x="2329" y="1942"/>
                    </a:lnTo>
                    <a:lnTo>
                      <a:pt x="2496" y="2870"/>
                    </a:lnTo>
                    <a:lnTo>
                      <a:pt x="1657" y="2440"/>
                    </a:lnTo>
                    <a:lnTo>
                      <a:pt x="829" y="2887"/>
                    </a:lnTo>
                    <a:lnTo>
                      <a:pt x="829" y="2887"/>
                    </a:lnTo>
                    <a:lnTo>
                      <a:pt x="978" y="1955"/>
                    </a:lnTo>
                    <a:lnTo>
                      <a:pt x="295" y="1304"/>
                    </a:lnTo>
                    <a:lnTo>
                      <a:pt x="1227" y="1162"/>
                    </a:lnTo>
                    <a:lnTo>
                      <a:pt x="1637" y="309"/>
                    </a:lnTo>
                    <a:close/>
                    <a:moveTo>
                      <a:pt x="1633" y="1"/>
                    </a:moveTo>
                    <a:lnTo>
                      <a:pt x="1138" y="1037"/>
                    </a:lnTo>
                    <a:lnTo>
                      <a:pt x="1" y="1214"/>
                    </a:lnTo>
                    <a:lnTo>
                      <a:pt x="832" y="2007"/>
                    </a:lnTo>
                    <a:lnTo>
                      <a:pt x="649" y="3140"/>
                    </a:lnTo>
                    <a:lnTo>
                      <a:pt x="1661" y="2593"/>
                    </a:lnTo>
                    <a:lnTo>
                      <a:pt x="2679" y="3119"/>
                    </a:lnTo>
                    <a:lnTo>
                      <a:pt x="2679" y="3119"/>
                    </a:lnTo>
                    <a:lnTo>
                      <a:pt x="2475" y="1990"/>
                    </a:lnTo>
                    <a:lnTo>
                      <a:pt x="3289" y="1179"/>
                    </a:lnTo>
                    <a:lnTo>
                      <a:pt x="2153" y="1027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300;p54">
                <a:extLst>
                  <a:ext uri="{FF2B5EF4-FFF2-40B4-BE49-F238E27FC236}">
                    <a16:creationId xmlns:a16="http://schemas.microsoft.com/office/drawing/2014/main" id="{CCD1732E-97A3-4156-BF6D-D695CCF18CC0}"/>
                  </a:ext>
                </a:extLst>
              </p:cNvPr>
              <p:cNvSpPr/>
              <p:nvPr/>
            </p:nvSpPr>
            <p:spPr>
              <a:xfrm>
                <a:off x="2140780" y="2236655"/>
                <a:ext cx="168660" cy="161019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40" extrusionOk="0">
                    <a:moveTo>
                      <a:pt x="1637" y="309"/>
                    </a:moveTo>
                    <a:lnTo>
                      <a:pt x="2062" y="1152"/>
                    </a:lnTo>
                    <a:lnTo>
                      <a:pt x="2998" y="1280"/>
                    </a:lnTo>
                    <a:lnTo>
                      <a:pt x="2329" y="1942"/>
                    </a:lnTo>
                    <a:lnTo>
                      <a:pt x="2496" y="2870"/>
                    </a:lnTo>
                    <a:lnTo>
                      <a:pt x="1657" y="2440"/>
                    </a:lnTo>
                    <a:lnTo>
                      <a:pt x="829" y="2887"/>
                    </a:lnTo>
                    <a:lnTo>
                      <a:pt x="829" y="2887"/>
                    </a:lnTo>
                    <a:lnTo>
                      <a:pt x="978" y="1955"/>
                    </a:lnTo>
                    <a:lnTo>
                      <a:pt x="295" y="1304"/>
                    </a:lnTo>
                    <a:lnTo>
                      <a:pt x="1227" y="1162"/>
                    </a:lnTo>
                    <a:lnTo>
                      <a:pt x="1637" y="309"/>
                    </a:lnTo>
                    <a:close/>
                    <a:moveTo>
                      <a:pt x="1633" y="1"/>
                    </a:moveTo>
                    <a:lnTo>
                      <a:pt x="1138" y="1037"/>
                    </a:lnTo>
                    <a:lnTo>
                      <a:pt x="1" y="1214"/>
                    </a:lnTo>
                    <a:lnTo>
                      <a:pt x="832" y="2007"/>
                    </a:lnTo>
                    <a:lnTo>
                      <a:pt x="649" y="3140"/>
                    </a:lnTo>
                    <a:lnTo>
                      <a:pt x="1661" y="2593"/>
                    </a:lnTo>
                    <a:lnTo>
                      <a:pt x="2679" y="3119"/>
                    </a:lnTo>
                    <a:lnTo>
                      <a:pt x="2679" y="3119"/>
                    </a:lnTo>
                    <a:lnTo>
                      <a:pt x="2475" y="1990"/>
                    </a:lnTo>
                    <a:lnTo>
                      <a:pt x="3289" y="1179"/>
                    </a:lnTo>
                    <a:lnTo>
                      <a:pt x="2153" y="1027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301;p54">
                <a:extLst>
                  <a:ext uri="{FF2B5EF4-FFF2-40B4-BE49-F238E27FC236}">
                    <a16:creationId xmlns:a16="http://schemas.microsoft.com/office/drawing/2014/main" id="{C99346A9-0F0D-48E6-8BBE-B2A5BF454F75}"/>
                  </a:ext>
                </a:extLst>
              </p:cNvPr>
              <p:cNvSpPr/>
              <p:nvPr/>
            </p:nvSpPr>
            <p:spPr>
              <a:xfrm>
                <a:off x="6319091" y="1948597"/>
                <a:ext cx="168660" cy="161019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40" extrusionOk="0">
                    <a:moveTo>
                      <a:pt x="1637" y="309"/>
                    </a:moveTo>
                    <a:lnTo>
                      <a:pt x="2062" y="1152"/>
                    </a:lnTo>
                    <a:lnTo>
                      <a:pt x="2998" y="1280"/>
                    </a:lnTo>
                    <a:lnTo>
                      <a:pt x="2329" y="1942"/>
                    </a:lnTo>
                    <a:lnTo>
                      <a:pt x="2496" y="2870"/>
                    </a:lnTo>
                    <a:lnTo>
                      <a:pt x="1657" y="2440"/>
                    </a:lnTo>
                    <a:lnTo>
                      <a:pt x="829" y="2887"/>
                    </a:lnTo>
                    <a:lnTo>
                      <a:pt x="829" y="2887"/>
                    </a:lnTo>
                    <a:lnTo>
                      <a:pt x="978" y="1955"/>
                    </a:lnTo>
                    <a:lnTo>
                      <a:pt x="295" y="1304"/>
                    </a:lnTo>
                    <a:lnTo>
                      <a:pt x="1227" y="1162"/>
                    </a:lnTo>
                    <a:lnTo>
                      <a:pt x="1637" y="309"/>
                    </a:lnTo>
                    <a:close/>
                    <a:moveTo>
                      <a:pt x="1633" y="1"/>
                    </a:moveTo>
                    <a:lnTo>
                      <a:pt x="1138" y="1037"/>
                    </a:lnTo>
                    <a:lnTo>
                      <a:pt x="1" y="1214"/>
                    </a:lnTo>
                    <a:lnTo>
                      <a:pt x="832" y="2007"/>
                    </a:lnTo>
                    <a:lnTo>
                      <a:pt x="649" y="3140"/>
                    </a:lnTo>
                    <a:lnTo>
                      <a:pt x="1661" y="2593"/>
                    </a:lnTo>
                    <a:lnTo>
                      <a:pt x="2679" y="3119"/>
                    </a:lnTo>
                    <a:lnTo>
                      <a:pt x="2679" y="3119"/>
                    </a:lnTo>
                    <a:lnTo>
                      <a:pt x="2475" y="1990"/>
                    </a:lnTo>
                    <a:lnTo>
                      <a:pt x="3289" y="1179"/>
                    </a:lnTo>
                    <a:lnTo>
                      <a:pt x="2153" y="1027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302;p54">
                <a:extLst>
                  <a:ext uri="{FF2B5EF4-FFF2-40B4-BE49-F238E27FC236}">
                    <a16:creationId xmlns:a16="http://schemas.microsoft.com/office/drawing/2014/main" id="{2CD89585-8DD8-4EC6-ADB0-29F2C5FD9BCB}"/>
                  </a:ext>
                </a:extLst>
              </p:cNvPr>
              <p:cNvSpPr/>
              <p:nvPr/>
            </p:nvSpPr>
            <p:spPr>
              <a:xfrm>
                <a:off x="5272191" y="3857397"/>
                <a:ext cx="168660" cy="161019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40" extrusionOk="0">
                    <a:moveTo>
                      <a:pt x="1637" y="309"/>
                    </a:moveTo>
                    <a:lnTo>
                      <a:pt x="2062" y="1152"/>
                    </a:lnTo>
                    <a:lnTo>
                      <a:pt x="2998" y="1280"/>
                    </a:lnTo>
                    <a:lnTo>
                      <a:pt x="2329" y="1942"/>
                    </a:lnTo>
                    <a:lnTo>
                      <a:pt x="2496" y="2870"/>
                    </a:lnTo>
                    <a:lnTo>
                      <a:pt x="1657" y="2440"/>
                    </a:lnTo>
                    <a:lnTo>
                      <a:pt x="829" y="2887"/>
                    </a:lnTo>
                    <a:lnTo>
                      <a:pt x="829" y="2887"/>
                    </a:lnTo>
                    <a:lnTo>
                      <a:pt x="978" y="1955"/>
                    </a:lnTo>
                    <a:lnTo>
                      <a:pt x="295" y="1304"/>
                    </a:lnTo>
                    <a:lnTo>
                      <a:pt x="1227" y="1162"/>
                    </a:lnTo>
                    <a:lnTo>
                      <a:pt x="1637" y="309"/>
                    </a:lnTo>
                    <a:close/>
                    <a:moveTo>
                      <a:pt x="1633" y="1"/>
                    </a:moveTo>
                    <a:lnTo>
                      <a:pt x="1138" y="1037"/>
                    </a:lnTo>
                    <a:lnTo>
                      <a:pt x="1" y="1214"/>
                    </a:lnTo>
                    <a:lnTo>
                      <a:pt x="832" y="2007"/>
                    </a:lnTo>
                    <a:lnTo>
                      <a:pt x="649" y="3140"/>
                    </a:lnTo>
                    <a:lnTo>
                      <a:pt x="1661" y="2593"/>
                    </a:lnTo>
                    <a:lnTo>
                      <a:pt x="2679" y="3119"/>
                    </a:lnTo>
                    <a:lnTo>
                      <a:pt x="2679" y="3119"/>
                    </a:lnTo>
                    <a:lnTo>
                      <a:pt x="2475" y="1990"/>
                    </a:lnTo>
                    <a:lnTo>
                      <a:pt x="3289" y="1179"/>
                    </a:lnTo>
                    <a:lnTo>
                      <a:pt x="2153" y="1027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303;p54">
                <a:extLst>
                  <a:ext uri="{FF2B5EF4-FFF2-40B4-BE49-F238E27FC236}">
                    <a16:creationId xmlns:a16="http://schemas.microsoft.com/office/drawing/2014/main" id="{9C62655D-4D48-4B90-A248-298CF6C2D8DA}"/>
                  </a:ext>
                </a:extLst>
              </p:cNvPr>
              <p:cNvSpPr/>
              <p:nvPr/>
            </p:nvSpPr>
            <p:spPr>
              <a:xfrm>
                <a:off x="646175" y="496497"/>
                <a:ext cx="97897" cy="9347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40" extrusionOk="0">
                    <a:moveTo>
                      <a:pt x="1637" y="309"/>
                    </a:moveTo>
                    <a:lnTo>
                      <a:pt x="2062" y="1152"/>
                    </a:lnTo>
                    <a:lnTo>
                      <a:pt x="2998" y="1280"/>
                    </a:lnTo>
                    <a:lnTo>
                      <a:pt x="2329" y="1942"/>
                    </a:lnTo>
                    <a:lnTo>
                      <a:pt x="2496" y="2870"/>
                    </a:lnTo>
                    <a:lnTo>
                      <a:pt x="1657" y="2440"/>
                    </a:lnTo>
                    <a:lnTo>
                      <a:pt x="829" y="2887"/>
                    </a:lnTo>
                    <a:lnTo>
                      <a:pt x="829" y="2887"/>
                    </a:lnTo>
                    <a:lnTo>
                      <a:pt x="978" y="1955"/>
                    </a:lnTo>
                    <a:lnTo>
                      <a:pt x="295" y="1304"/>
                    </a:lnTo>
                    <a:lnTo>
                      <a:pt x="1227" y="1162"/>
                    </a:lnTo>
                    <a:lnTo>
                      <a:pt x="1637" y="309"/>
                    </a:lnTo>
                    <a:close/>
                    <a:moveTo>
                      <a:pt x="1633" y="1"/>
                    </a:moveTo>
                    <a:lnTo>
                      <a:pt x="1138" y="1037"/>
                    </a:lnTo>
                    <a:lnTo>
                      <a:pt x="1" y="1214"/>
                    </a:lnTo>
                    <a:lnTo>
                      <a:pt x="832" y="2007"/>
                    </a:lnTo>
                    <a:lnTo>
                      <a:pt x="649" y="3140"/>
                    </a:lnTo>
                    <a:lnTo>
                      <a:pt x="1661" y="2593"/>
                    </a:lnTo>
                    <a:lnTo>
                      <a:pt x="2679" y="3119"/>
                    </a:lnTo>
                    <a:lnTo>
                      <a:pt x="2679" y="3119"/>
                    </a:lnTo>
                    <a:lnTo>
                      <a:pt x="2475" y="1990"/>
                    </a:lnTo>
                    <a:lnTo>
                      <a:pt x="3289" y="1179"/>
                    </a:lnTo>
                    <a:lnTo>
                      <a:pt x="2153" y="1027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304;p54">
                <a:extLst>
                  <a:ext uri="{FF2B5EF4-FFF2-40B4-BE49-F238E27FC236}">
                    <a16:creationId xmlns:a16="http://schemas.microsoft.com/office/drawing/2014/main" id="{834495BA-C68A-4792-AA00-5FDFC67DD7A5}"/>
                  </a:ext>
                </a:extLst>
              </p:cNvPr>
              <p:cNvSpPr/>
              <p:nvPr/>
            </p:nvSpPr>
            <p:spPr>
              <a:xfrm>
                <a:off x="8789221" y="702534"/>
                <a:ext cx="103324" cy="98651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40" extrusionOk="0">
                    <a:moveTo>
                      <a:pt x="1637" y="309"/>
                    </a:moveTo>
                    <a:lnTo>
                      <a:pt x="2062" y="1152"/>
                    </a:lnTo>
                    <a:lnTo>
                      <a:pt x="2998" y="1280"/>
                    </a:lnTo>
                    <a:lnTo>
                      <a:pt x="2329" y="1942"/>
                    </a:lnTo>
                    <a:lnTo>
                      <a:pt x="2496" y="2870"/>
                    </a:lnTo>
                    <a:lnTo>
                      <a:pt x="1657" y="2440"/>
                    </a:lnTo>
                    <a:lnTo>
                      <a:pt x="829" y="2887"/>
                    </a:lnTo>
                    <a:lnTo>
                      <a:pt x="829" y="2887"/>
                    </a:lnTo>
                    <a:lnTo>
                      <a:pt x="978" y="1955"/>
                    </a:lnTo>
                    <a:lnTo>
                      <a:pt x="295" y="1304"/>
                    </a:lnTo>
                    <a:lnTo>
                      <a:pt x="1227" y="1162"/>
                    </a:lnTo>
                    <a:lnTo>
                      <a:pt x="1637" y="309"/>
                    </a:lnTo>
                    <a:close/>
                    <a:moveTo>
                      <a:pt x="1633" y="1"/>
                    </a:moveTo>
                    <a:lnTo>
                      <a:pt x="1138" y="1037"/>
                    </a:lnTo>
                    <a:lnTo>
                      <a:pt x="1" y="1214"/>
                    </a:lnTo>
                    <a:lnTo>
                      <a:pt x="832" y="2007"/>
                    </a:lnTo>
                    <a:lnTo>
                      <a:pt x="649" y="3140"/>
                    </a:lnTo>
                    <a:lnTo>
                      <a:pt x="1661" y="2593"/>
                    </a:lnTo>
                    <a:lnTo>
                      <a:pt x="2679" y="3119"/>
                    </a:lnTo>
                    <a:lnTo>
                      <a:pt x="2679" y="3119"/>
                    </a:lnTo>
                    <a:lnTo>
                      <a:pt x="2475" y="1990"/>
                    </a:lnTo>
                    <a:lnTo>
                      <a:pt x="3289" y="1179"/>
                    </a:lnTo>
                    <a:lnTo>
                      <a:pt x="2153" y="1027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" name="Google Shape;2305;p54">
              <a:extLst>
                <a:ext uri="{FF2B5EF4-FFF2-40B4-BE49-F238E27FC236}">
                  <a16:creationId xmlns:a16="http://schemas.microsoft.com/office/drawing/2014/main" id="{24373AE3-EA97-4D50-BF30-56EBBA38CB8E}"/>
                </a:ext>
              </a:extLst>
            </p:cNvPr>
            <p:cNvGrpSpPr/>
            <p:nvPr/>
          </p:nvGrpSpPr>
          <p:grpSpPr>
            <a:xfrm>
              <a:off x="3212018" y="862708"/>
              <a:ext cx="1158515" cy="1090302"/>
              <a:chOff x="3212018" y="862708"/>
              <a:chExt cx="1158515" cy="1090302"/>
            </a:xfrm>
          </p:grpSpPr>
          <p:grpSp>
            <p:nvGrpSpPr>
              <p:cNvPr id="43" name="Google Shape;2306;p54">
                <a:extLst>
                  <a:ext uri="{FF2B5EF4-FFF2-40B4-BE49-F238E27FC236}">
                    <a16:creationId xmlns:a16="http://schemas.microsoft.com/office/drawing/2014/main" id="{D7144A8C-BF35-445E-AA68-3043DD0ACFB9}"/>
                  </a:ext>
                </a:extLst>
              </p:cNvPr>
              <p:cNvGrpSpPr/>
              <p:nvPr/>
            </p:nvGrpSpPr>
            <p:grpSpPr>
              <a:xfrm>
                <a:off x="3387275" y="1070575"/>
                <a:ext cx="865769" cy="355643"/>
                <a:chOff x="3387275" y="1070575"/>
                <a:chExt cx="865769" cy="355643"/>
              </a:xfrm>
            </p:grpSpPr>
            <p:sp>
              <p:nvSpPr>
                <p:cNvPr id="61" name="Google Shape;2307;p54">
                  <a:extLst>
                    <a:ext uri="{FF2B5EF4-FFF2-40B4-BE49-F238E27FC236}">
                      <a16:creationId xmlns:a16="http://schemas.microsoft.com/office/drawing/2014/main" id="{E7253537-CC9B-44B8-8124-B4FD954445D8}"/>
                    </a:ext>
                  </a:extLst>
                </p:cNvPr>
                <p:cNvSpPr/>
                <p:nvPr/>
              </p:nvSpPr>
              <p:spPr>
                <a:xfrm>
                  <a:off x="4052975" y="1218550"/>
                  <a:ext cx="200069" cy="151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9" h="7927" extrusionOk="0">
                      <a:moveTo>
                        <a:pt x="10659" y="0"/>
                      </a:moveTo>
                      <a:cubicBezTo>
                        <a:pt x="6850" y="2258"/>
                        <a:pt x="3713" y="5515"/>
                        <a:pt x="0" y="792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grpSp>
              <p:nvGrpSpPr>
                <p:cNvPr id="62" name="Google Shape;2308;p54">
                  <a:extLst>
                    <a:ext uri="{FF2B5EF4-FFF2-40B4-BE49-F238E27FC236}">
                      <a16:creationId xmlns:a16="http://schemas.microsoft.com/office/drawing/2014/main" id="{FDC1160F-8D8D-4BA2-903B-7245945B0AA0}"/>
                    </a:ext>
                  </a:extLst>
                </p:cNvPr>
                <p:cNvGrpSpPr/>
                <p:nvPr/>
              </p:nvGrpSpPr>
              <p:grpSpPr>
                <a:xfrm>
                  <a:off x="3387275" y="1070575"/>
                  <a:ext cx="826901" cy="355643"/>
                  <a:chOff x="3387275" y="1070575"/>
                  <a:chExt cx="826901" cy="355643"/>
                </a:xfrm>
              </p:grpSpPr>
              <p:sp>
                <p:nvSpPr>
                  <p:cNvPr id="63" name="Google Shape;2309;p54">
                    <a:extLst>
                      <a:ext uri="{FF2B5EF4-FFF2-40B4-BE49-F238E27FC236}">
                        <a16:creationId xmlns:a16="http://schemas.microsoft.com/office/drawing/2014/main" id="{9B65D12A-CB07-4150-956B-86901BF962EC}"/>
                      </a:ext>
                    </a:extLst>
                  </p:cNvPr>
                  <p:cNvSpPr/>
                  <p:nvPr/>
                </p:nvSpPr>
                <p:spPr>
                  <a:xfrm>
                    <a:off x="3514350" y="1125600"/>
                    <a:ext cx="449483" cy="1517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73" h="5917" extrusionOk="0">
                        <a:moveTo>
                          <a:pt x="0" y="5917"/>
                        </a:moveTo>
                        <a:cubicBezTo>
                          <a:pt x="5569" y="3386"/>
                          <a:pt x="11542" y="1851"/>
                          <a:pt x="17373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F9CB9C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64" name="Google Shape;2310;p54">
                    <a:extLst>
                      <a:ext uri="{FF2B5EF4-FFF2-40B4-BE49-F238E27FC236}">
                        <a16:creationId xmlns:a16="http://schemas.microsoft.com/office/drawing/2014/main" id="{00BAD58D-59F3-420D-91E1-281D126EDBB1}"/>
                      </a:ext>
                    </a:extLst>
                  </p:cNvPr>
                  <p:cNvSpPr/>
                  <p:nvPr/>
                </p:nvSpPr>
                <p:spPr>
                  <a:xfrm>
                    <a:off x="3558925" y="1137000"/>
                    <a:ext cx="436200" cy="160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448" h="6410" extrusionOk="0">
                        <a:moveTo>
                          <a:pt x="0" y="6410"/>
                        </a:moveTo>
                        <a:cubicBezTo>
                          <a:pt x="5823" y="4294"/>
                          <a:pt x="11906" y="2771"/>
                          <a:pt x="17448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F9CB9C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65" name="Google Shape;2311;p54">
                    <a:extLst>
                      <a:ext uri="{FF2B5EF4-FFF2-40B4-BE49-F238E27FC236}">
                        <a16:creationId xmlns:a16="http://schemas.microsoft.com/office/drawing/2014/main" id="{0B310875-22D2-4CED-93F5-A4BD087178AD}"/>
                      </a:ext>
                    </a:extLst>
                  </p:cNvPr>
                  <p:cNvSpPr/>
                  <p:nvPr/>
                </p:nvSpPr>
                <p:spPr>
                  <a:xfrm>
                    <a:off x="3602525" y="1148350"/>
                    <a:ext cx="417250" cy="170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90" h="6828" extrusionOk="0">
                        <a:moveTo>
                          <a:pt x="0" y="6828"/>
                        </a:moveTo>
                        <a:cubicBezTo>
                          <a:pt x="5473" y="4344"/>
                          <a:pt x="11914" y="3650"/>
                          <a:pt x="16690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F9CB9C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66" name="Google Shape;2312;p54">
                    <a:extLst>
                      <a:ext uri="{FF2B5EF4-FFF2-40B4-BE49-F238E27FC236}">
                        <a16:creationId xmlns:a16="http://schemas.microsoft.com/office/drawing/2014/main" id="{777FE119-E190-470F-9CEE-D37730D3B222}"/>
                      </a:ext>
                    </a:extLst>
                  </p:cNvPr>
                  <p:cNvSpPr/>
                  <p:nvPr/>
                </p:nvSpPr>
                <p:spPr>
                  <a:xfrm>
                    <a:off x="3665100" y="1158800"/>
                    <a:ext cx="393550" cy="187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742" h="7510" extrusionOk="0">
                        <a:moveTo>
                          <a:pt x="15742" y="0"/>
                        </a:moveTo>
                        <a:cubicBezTo>
                          <a:pt x="11152" y="3568"/>
                          <a:pt x="5345" y="5223"/>
                          <a:pt x="0" y="751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F9CB9C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67" name="Google Shape;2313;p54">
                    <a:extLst>
                      <a:ext uri="{FF2B5EF4-FFF2-40B4-BE49-F238E27FC236}">
                        <a16:creationId xmlns:a16="http://schemas.microsoft.com/office/drawing/2014/main" id="{2C7900EB-28BF-4140-890A-FB4D338D0EE0}"/>
                      </a:ext>
                    </a:extLst>
                  </p:cNvPr>
                  <p:cNvSpPr/>
                  <p:nvPr/>
                </p:nvSpPr>
                <p:spPr>
                  <a:xfrm>
                    <a:off x="3732450" y="1172075"/>
                    <a:ext cx="375512" cy="2190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38" h="7738" extrusionOk="0">
                        <a:moveTo>
                          <a:pt x="14338" y="0"/>
                        </a:moveTo>
                        <a:cubicBezTo>
                          <a:pt x="9297" y="2022"/>
                          <a:pt x="4583" y="4824"/>
                          <a:pt x="0" y="7738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F9CB9C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68" name="Google Shape;2314;p54">
                    <a:extLst>
                      <a:ext uri="{FF2B5EF4-FFF2-40B4-BE49-F238E27FC236}">
                        <a16:creationId xmlns:a16="http://schemas.microsoft.com/office/drawing/2014/main" id="{435168A0-C4CC-4BD1-8E52-5CCB4DFD6DD7}"/>
                      </a:ext>
                    </a:extLst>
                  </p:cNvPr>
                  <p:cNvSpPr/>
                  <p:nvPr/>
                </p:nvSpPr>
                <p:spPr>
                  <a:xfrm>
                    <a:off x="3772275" y="1192950"/>
                    <a:ext cx="380259" cy="2124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79" h="8193" extrusionOk="0">
                        <a:moveTo>
                          <a:pt x="14679" y="0"/>
                        </a:moveTo>
                        <a:cubicBezTo>
                          <a:pt x="9386" y="1839"/>
                          <a:pt x="4900" y="5474"/>
                          <a:pt x="0" y="8193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F9CB9C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69" name="Google Shape;2315;p54">
                    <a:extLst>
                      <a:ext uri="{FF2B5EF4-FFF2-40B4-BE49-F238E27FC236}">
                        <a16:creationId xmlns:a16="http://schemas.microsoft.com/office/drawing/2014/main" id="{BD2664B1-2D43-4029-B9B3-8B2E587E7A17}"/>
                      </a:ext>
                    </a:extLst>
                  </p:cNvPr>
                  <p:cNvSpPr/>
                  <p:nvPr/>
                </p:nvSpPr>
                <p:spPr>
                  <a:xfrm>
                    <a:off x="3810225" y="1201500"/>
                    <a:ext cx="375525" cy="219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21" h="8762" extrusionOk="0">
                        <a:moveTo>
                          <a:pt x="15021" y="0"/>
                        </a:moveTo>
                        <a:cubicBezTo>
                          <a:pt x="9987" y="2874"/>
                          <a:pt x="5015" y="5855"/>
                          <a:pt x="0" y="8762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F9CB9C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70" name="Google Shape;2316;p54">
                    <a:extLst>
                      <a:ext uri="{FF2B5EF4-FFF2-40B4-BE49-F238E27FC236}">
                        <a16:creationId xmlns:a16="http://schemas.microsoft.com/office/drawing/2014/main" id="{8D3535D2-8595-4CDA-BF14-9EC047F3CEEC}"/>
                      </a:ext>
                    </a:extLst>
                  </p:cNvPr>
                  <p:cNvSpPr/>
                  <p:nvPr/>
                </p:nvSpPr>
                <p:spPr>
                  <a:xfrm>
                    <a:off x="3914525" y="1207175"/>
                    <a:ext cx="299651" cy="2190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59" h="7927" extrusionOk="0">
                        <a:moveTo>
                          <a:pt x="10659" y="0"/>
                        </a:moveTo>
                        <a:cubicBezTo>
                          <a:pt x="6850" y="2258"/>
                          <a:pt x="3713" y="5515"/>
                          <a:pt x="0" y="7927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F9CB9C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71" name="Google Shape;2317;p54">
                    <a:extLst>
                      <a:ext uri="{FF2B5EF4-FFF2-40B4-BE49-F238E27FC236}">
                        <a16:creationId xmlns:a16="http://schemas.microsoft.com/office/drawing/2014/main" id="{17582B39-9289-4396-B9A4-0714011E427B}"/>
                      </a:ext>
                    </a:extLst>
                  </p:cNvPr>
                  <p:cNvSpPr/>
                  <p:nvPr/>
                </p:nvSpPr>
                <p:spPr>
                  <a:xfrm>
                    <a:off x="3465050" y="1105675"/>
                    <a:ext cx="449483" cy="1517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73" h="5917" extrusionOk="0">
                        <a:moveTo>
                          <a:pt x="0" y="5917"/>
                        </a:moveTo>
                        <a:cubicBezTo>
                          <a:pt x="5569" y="3386"/>
                          <a:pt x="11542" y="1851"/>
                          <a:pt x="17373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F9CB9C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72" name="Google Shape;2318;p54">
                    <a:extLst>
                      <a:ext uri="{FF2B5EF4-FFF2-40B4-BE49-F238E27FC236}">
                        <a16:creationId xmlns:a16="http://schemas.microsoft.com/office/drawing/2014/main" id="{890A2EAE-FC3C-49ED-BED0-5DC76EDBDF37}"/>
                      </a:ext>
                    </a:extLst>
                  </p:cNvPr>
                  <p:cNvSpPr/>
                  <p:nvPr/>
                </p:nvSpPr>
                <p:spPr>
                  <a:xfrm>
                    <a:off x="3425200" y="1084800"/>
                    <a:ext cx="449483" cy="1517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73" h="5917" extrusionOk="0">
                        <a:moveTo>
                          <a:pt x="0" y="5917"/>
                        </a:moveTo>
                        <a:cubicBezTo>
                          <a:pt x="5569" y="3386"/>
                          <a:pt x="11542" y="1851"/>
                          <a:pt x="17373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F9CB9C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73" name="Google Shape;2319;p54">
                    <a:extLst>
                      <a:ext uri="{FF2B5EF4-FFF2-40B4-BE49-F238E27FC236}">
                        <a16:creationId xmlns:a16="http://schemas.microsoft.com/office/drawing/2014/main" id="{2D90F992-26E7-460B-9A0B-810CFFE50DB6}"/>
                      </a:ext>
                    </a:extLst>
                  </p:cNvPr>
                  <p:cNvSpPr/>
                  <p:nvPr/>
                </p:nvSpPr>
                <p:spPr>
                  <a:xfrm>
                    <a:off x="3387275" y="1070575"/>
                    <a:ext cx="449483" cy="1517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73" h="5917" extrusionOk="0">
                        <a:moveTo>
                          <a:pt x="0" y="5917"/>
                        </a:moveTo>
                        <a:cubicBezTo>
                          <a:pt x="5569" y="3386"/>
                          <a:pt x="11542" y="1851"/>
                          <a:pt x="17373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F9CB9C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</p:grpSp>
          </p:grpSp>
          <p:grpSp>
            <p:nvGrpSpPr>
              <p:cNvPr id="44" name="Google Shape;2320;p54">
                <a:extLst>
                  <a:ext uri="{FF2B5EF4-FFF2-40B4-BE49-F238E27FC236}">
                    <a16:creationId xmlns:a16="http://schemas.microsoft.com/office/drawing/2014/main" id="{0E3F3824-61BA-40BF-AE11-B56F71A6586C}"/>
                  </a:ext>
                </a:extLst>
              </p:cNvPr>
              <p:cNvGrpSpPr/>
              <p:nvPr/>
            </p:nvGrpSpPr>
            <p:grpSpPr>
              <a:xfrm rot="760823">
                <a:off x="3284544" y="965717"/>
                <a:ext cx="1013463" cy="884284"/>
                <a:chOff x="2066156" y="1353175"/>
                <a:chExt cx="1177077" cy="963511"/>
              </a:xfrm>
            </p:grpSpPr>
            <p:sp>
              <p:nvSpPr>
                <p:cNvPr id="45" name="Google Shape;2321;p54">
                  <a:extLst>
                    <a:ext uri="{FF2B5EF4-FFF2-40B4-BE49-F238E27FC236}">
                      <a16:creationId xmlns:a16="http://schemas.microsoft.com/office/drawing/2014/main" id="{AFC9AD8A-5875-40AA-83F2-000798A85E57}"/>
                    </a:ext>
                  </a:extLst>
                </p:cNvPr>
                <p:cNvSpPr/>
                <p:nvPr/>
              </p:nvSpPr>
              <p:spPr>
                <a:xfrm rot="-537420">
                  <a:off x="2112570" y="1672588"/>
                  <a:ext cx="621734" cy="250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2" h="3551" extrusionOk="0">
                      <a:moveTo>
                        <a:pt x="103" y="1"/>
                      </a:moveTo>
                      <a:cubicBezTo>
                        <a:pt x="25" y="1"/>
                        <a:pt x="1" y="132"/>
                        <a:pt x="88" y="166"/>
                      </a:cubicBezTo>
                      <a:cubicBezTo>
                        <a:pt x="2973" y="1243"/>
                        <a:pt x="5835" y="2370"/>
                        <a:pt x="8680" y="3544"/>
                      </a:cubicBezTo>
                      <a:cubicBezTo>
                        <a:pt x="8691" y="3548"/>
                        <a:pt x="8701" y="3550"/>
                        <a:pt x="8711" y="3550"/>
                      </a:cubicBezTo>
                      <a:cubicBezTo>
                        <a:pt x="8788" y="3550"/>
                        <a:pt x="8812" y="3422"/>
                        <a:pt x="8725" y="3385"/>
                      </a:cubicBezTo>
                      <a:cubicBezTo>
                        <a:pt x="5880" y="2210"/>
                        <a:pt x="3015" y="1084"/>
                        <a:pt x="133" y="7"/>
                      </a:cubicBezTo>
                      <a:cubicBezTo>
                        <a:pt x="122" y="3"/>
                        <a:pt x="112" y="1"/>
                        <a:pt x="10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2322;p54">
                  <a:extLst>
                    <a:ext uri="{FF2B5EF4-FFF2-40B4-BE49-F238E27FC236}">
                      <a16:creationId xmlns:a16="http://schemas.microsoft.com/office/drawing/2014/main" id="{CE1275D3-E6B3-470E-8CFC-5CB8249304B1}"/>
                    </a:ext>
                  </a:extLst>
                </p:cNvPr>
                <p:cNvSpPr/>
                <p:nvPr/>
              </p:nvSpPr>
              <p:spPr>
                <a:xfrm rot="-537420">
                  <a:off x="2079314" y="1486312"/>
                  <a:ext cx="515478" cy="209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6" h="2968" extrusionOk="0">
                      <a:moveTo>
                        <a:pt x="7200" y="1"/>
                      </a:moveTo>
                      <a:cubicBezTo>
                        <a:pt x="7191" y="1"/>
                        <a:pt x="7182" y="2"/>
                        <a:pt x="7173" y="5"/>
                      </a:cubicBezTo>
                      <a:cubicBezTo>
                        <a:pt x="4786" y="868"/>
                        <a:pt x="2454" y="1884"/>
                        <a:pt x="88" y="2802"/>
                      </a:cubicBezTo>
                      <a:cubicBezTo>
                        <a:pt x="1" y="2836"/>
                        <a:pt x="28" y="2967"/>
                        <a:pt x="104" y="2967"/>
                      </a:cubicBezTo>
                      <a:cubicBezTo>
                        <a:pt x="113" y="2967"/>
                        <a:pt x="123" y="2965"/>
                        <a:pt x="133" y="2961"/>
                      </a:cubicBezTo>
                      <a:cubicBezTo>
                        <a:pt x="2499" y="2039"/>
                        <a:pt x="4828" y="1028"/>
                        <a:pt x="7218" y="165"/>
                      </a:cubicBezTo>
                      <a:cubicBezTo>
                        <a:pt x="7306" y="133"/>
                        <a:pt x="7280" y="1"/>
                        <a:pt x="720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2323;p54">
                  <a:extLst>
                    <a:ext uri="{FF2B5EF4-FFF2-40B4-BE49-F238E27FC236}">
                      <a16:creationId xmlns:a16="http://schemas.microsoft.com/office/drawing/2014/main" id="{DD798628-8F5B-4CC6-B7F3-26548991BC9B}"/>
                    </a:ext>
                  </a:extLst>
                </p:cNvPr>
                <p:cNvSpPr/>
                <p:nvPr/>
              </p:nvSpPr>
              <p:spPr>
                <a:xfrm rot="-537420">
                  <a:off x="2569414" y="1400531"/>
                  <a:ext cx="621946" cy="1737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5" h="2463" extrusionOk="0">
                      <a:moveTo>
                        <a:pt x="112" y="0"/>
                      </a:moveTo>
                      <a:cubicBezTo>
                        <a:pt x="30" y="0"/>
                        <a:pt x="1" y="132"/>
                        <a:pt x="92" y="164"/>
                      </a:cubicBezTo>
                      <a:cubicBezTo>
                        <a:pt x="2895" y="1079"/>
                        <a:pt x="5757" y="1990"/>
                        <a:pt x="8674" y="2462"/>
                      </a:cubicBezTo>
                      <a:cubicBezTo>
                        <a:pt x="8679" y="2462"/>
                        <a:pt x="8684" y="2463"/>
                        <a:pt x="8689" y="2463"/>
                      </a:cubicBezTo>
                      <a:cubicBezTo>
                        <a:pt x="8779" y="2463"/>
                        <a:pt x="8814" y="2322"/>
                        <a:pt x="8716" y="2305"/>
                      </a:cubicBezTo>
                      <a:cubicBezTo>
                        <a:pt x="5799" y="1834"/>
                        <a:pt x="2940" y="923"/>
                        <a:pt x="137" y="4"/>
                      </a:cubicBezTo>
                      <a:cubicBezTo>
                        <a:pt x="128" y="2"/>
                        <a:pt x="120" y="0"/>
                        <a:pt x="11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2324;p54">
                  <a:extLst>
                    <a:ext uri="{FF2B5EF4-FFF2-40B4-BE49-F238E27FC236}">
                      <a16:creationId xmlns:a16="http://schemas.microsoft.com/office/drawing/2014/main" id="{253E8409-A385-4A49-8365-BB29E6A379F5}"/>
                    </a:ext>
                  </a:extLst>
                </p:cNvPr>
                <p:cNvSpPr/>
                <p:nvPr/>
              </p:nvSpPr>
              <p:spPr>
                <a:xfrm rot="-537420">
                  <a:off x="2708293" y="1551825"/>
                  <a:ext cx="515901" cy="284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12" h="4039" extrusionOk="0">
                      <a:moveTo>
                        <a:pt x="7198" y="0"/>
                      </a:moveTo>
                      <a:cubicBezTo>
                        <a:pt x="7185" y="0"/>
                        <a:pt x="7171" y="4"/>
                        <a:pt x="7156" y="14"/>
                      </a:cubicBezTo>
                      <a:cubicBezTo>
                        <a:pt x="4929" y="1501"/>
                        <a:pt x="2507" y="2755"/>
                        <a:pt x="85" y="3888"/>
                      </a:cubicBezTo>
                      <a:cubicBezTo>
                        <a:pt x="0" y="3927"/>
                        <a:pt x="52" y="4039"/>
                        <a:pt x="130" y="4039"/>
                      </a:cubicBezTo>
                      <a:cubicBezTo>
                        <a:pt x="142" y="4039"/>
                        <a:pt x="155" y="4036"/>
                        <a:pt x="168" y="4030"/>
                      </a:cubicBezTo>
                      <a:cubicBezTo>
                        <a:pt x="2590" y="2897"/>
                        <a:pt x="5012" y="1643"/>
                        <a:pt x="7239" y="156"/>
                      </a:cubicBezTo>
                      <a:cubicBezTo>
                        <a:pt x="7312" y="107"/>
                        <a:pt x="7266" y="0"/>
                        <a:pt x="719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2325;p54">
                  <a:extLst>
                    <a:ext uri="{FF2B5EF4-FFF2-40B4-BE49-F238E27FC236}">
                      <a16:creationId xmlns:a16="http://schemas.microsoft.com/office/drawing/2014/main" id="{8855AFCE-8981-4D0A-B8F5-FFD434647D5C}"/>
                    </a:ext>
                  </a:extLst>
                </p:cNvPr>
                <p:cNvSpPr/>
                <p:nvPr/>
              </p:nvSpPr>
              <p:spPr>
                <a:xfrm rot="-537420">
                  <a:off x="2355419" y="1768013"/>
                  <a:ext cx="36759" cy="266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" h="3782" extrusionOk="0">
                      <a:moveTo>
                        <a:pt x="99" y="1"/>
                      </a:moveTo>
                      <a:cubicBezTo>
                        <a:pt x="51" y="1"/>
                        <a:pt x="0" y="41"/>
                        <a:pt x="15" y="101"/>
                      </a:cubicBezTo>
                      <a:cubicBezTo>
                        <a:pt x="296" y="1266"/>
                        <a:pt x="358" y="2506"/>
                        <a:pt x="347" y="3702"/>
                      </a:cubicBezTo>
                      <a:cubicBezTo>
                        <a:pt x="347" y="3755"/>
                        <a:pt x="389" y="3781"/>
                        <a:pt x="430" y="3781"/>
                      </a:cubicBezTo>
                      <a:cubicBezTo>
                        <a:pt x="471" y="3781"/>
                        <a:pt x="512" y="3755"/>
                        <a:pt x="514" y="3702"/>
                      </a:cubicBezTo>
                      <a:cubicBezTo>
                        <a:pt x="520" y="2492"/>
                        <a:pt x="458" y="1238"/>
                        <a:pt x="171" y="60"/>
                      </a:cubicBezTo>
                      <a:cubicBezTo>
                        <a:pt x="161" y="19"/>
                        <a:pt x="131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2326;p54">
                  <a:extLst>
                    <a:ext uri="{FF2B5EF4-FFF2-40B4-BE49-F238E27FC236}">
                      <a16:creationId xmlns:a16="http://schemas.microsoft.com/office/drawing/2014/main" id="{7D0060DB-86CB-4F96-96D5-B24333402AEE}"/>
                    </a:ext>
                  </a:extLst>
                </p:cNvPr>
                <p:cNvSpPr/>
                <p:nvPr/>
              </p:nvSpPr>
              <p:spPr>
                <a:xfrm rot="-537420">
                  <a:off x="2923937" y="1733368"/>
                  <a:ext cx="29633" cy="192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" h="2723" extrusionOk="0">
                      <a:moveTo>
                        <a:pt x="149" y="1"/>
                      </a:moveTo>
                      <a:cubicBezTo>
                        <a:pt x="108" y="1"/>
                        <a:pt x="66" y="27"/>
                        <a:pt x="63" y="79"/>
                      </a:cubicBezTo>
                      <a:cubicBezTo>
                        <a:pt x="0" y="928"/>
                        <a:pt x="87" y="1828"/>
                        <a:pt x="250" y="2664"/>
                      </a:cubicBezTo>
                      <a:cubicBezTo>
                        <a:pt x="258" y="2705"/>
                        <a:pt x="287" y="2723"/>
                        <a:pt x="318" y="2723"/>
                      </a:cubicBezTo>
                      <a:cubicBezTo>
                        <a:pt x="366" y="2723"/>
                        <a:pt x="419" y="2681"/>
                        <a:pt x="409" y="2618"/>
                      </a:cubicBezTo>
                      <a:cubicBezTo>
                        <a:pt x="246" y="1801"/>
                        <a:pt x="167" y="913"/>
                        <a:pt x="226" y="79"/>
                      </a:cubicBezTo>
                      <a:cubicBezTo>
                        <a:pt x="229" y="27"/>
                        <a:pt x="190" y="1"/>
                        <a:pt x="14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2327;p54">
                  <a:extLst>
                    <a:ext uri="{FF2B5EF4-FFF2-40B4-BE49-F238E27FC236}">
                      <a16:creationId xmlns:a16="http://schemas.microsoft.com/office/drawing/2014/main" id="{3E7C7E66-797E-43DD-9143-7F9B73876D46}"/>
                    </a:ext>
                  </a:extLst>
                </p:cNvPr>
                <p:cNvSpPr/>
                <p:nvPr/>
              </p:nvSpPr>
              <p:spPr>
                <a:xfrm rot="-537420">
                  <a:off x="2395631" y="1955258"/>
                  <a:ext cx="582364" cy="726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4" h="1029" extrusionOk="0">
                      <a:moveTo>
                        <a:pt x="8126" y="0"/>
                      </a:moveTo>
                      <a:cubicBezTo>
                        <a:pt x="8115" y="0"/>
                        <a:pt x="8102" y="3"/>
                        <a:pt x="8090" y="9"/>
                      </a:cubicBezTo>
                      <a:cubicBezTo>
                        <a:pt x="6821" y="611"/>
                        <a:pt x="5400" y="866"/>
                        <a:pt x="3971" y="866"/>
                      </a:cubicBezTo>
                      <a:cubicBezTo>
                        <a:pt x="2661" y="866"/>
                        <a:pt x="1345" y="651"/>
                        <a:pt x="134" y="293"/>
                      </a:cubicBezTo>
                      <a:cubicBezTo>
                        <a:pt x="126" y="291"/>
                        <a:pt x="118" y="290"/>
                        <a:pt x="111" y="290"/>
                      </a:cubicBezTo>
                      <a:cubicBezTo>
                        <a:pt x="28" y="290"/>
                        <a:pt x="1" y="424"/>
                        <a:pt x="93" y="452"/>
                      </a:cubicBezTo>
                      <a:cubicBezTo>
                        <a:pt x="1319" y="813"/>
                        <a:pt x="2647" y="1028"/>
                        <a:pt x="3969" y="1028"/>
                      </a:cubicBezTo>
                      <a:cubicBezTo>
                        <a:pt x="5426" y="1028"/>
                        <a:pt x="6876" y="767"/>
                        <a:pt x="8173" y="151"/>
                      </a:cubicBezTo>
                      <a:cubicBezTo>
                        <a:pt x="8254" y="112"/>
                        <a:pt x="8202" y="0"/>
                        <a:pt x="812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2328;p54">
                  <a:extLst>
                    <a:ext uri="{FF2B5EF4-FFF2-40B4-BE49-F238E27FC236}">
                      <a16:creationId xmlns:a16="http://schemas.microsoft.com/office/drawing/2014/main" id="{A87D1463-4794-4E0A-81A6-23CB4FE9AAF0}"/>
                    </a:ext>
                  </a:extLst>
                </p:cNvPr>
                <p:cNvSpPr/>
                <p:nvPr/>
              </p:nvSpPr>
              <p:spPr>
                <a:xfrm rot="-537420">
                  <a:off x="2207481" y="1664306"/>
                  <a:ext cx="473850" cy="57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6" h="813" extrusionOk="0">
                      <a:moveTo>
                        <a:pt x="6621" y="0"/>
                      </a:moveTo>
                      <a:cubicBezTo>
                        <a:pt x="6618" y="0"/>
                        <a:pt x="6615" y="0"/>
                        <a:pt x="6612" y="1"/>
                      </a:cubicBezTo>
                      <a:cubicBezTo>
                        <a:pt x="4443" y="215"/>
                        <a:pt x="2273" y="431"/>
                        <a:pt x="105" y="649"/>
                      </a:cubicBezTo>
                      <a:cubicBezTo>
                        <a:pt x="4" y="659"/>
                        <a:pt x="1" y="812"/>
                        <a:pt x="95" y="812"/>
                      </a:cubicBezTo>
                      <a:cubicBezTo>
                        <a:pt x="98" y="812"/>
                        <a:pt x="101" y="812"/>
                        <a:pt x="105" y="812"/>
                      </a:cubicBezTo>
                      <a:cubicBezTo>
                        <a:pt x="2273" y="597"/>
                        <a:pt x="4443" y="382"/>
                        <a:pt x="6612" y="164"/>
                      </a:cubicBezTo>
                      <a:cubicBezTo>
                        <a:pt x="6712" y="153"/>
                        <a:pt x="6715" y="0"/>
                        <a:pt x="66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2329;p54">
                  <a:extLst>
                    <a:ext uri="{FF2B5EF4-FFF2-40B4-BE49-F238E27FC236}">
                      <a16:creationId xmlns:a16="http://schemas.microsoft.com/office/drawing/2014/main" id="{A343C1D0-7565-4C3D-BB09-6DC3530A5647}"/>
                    </a:ext>
                  </a:extLst>
                </p:cNvPr>
                <p:cNvSpPr/>
                <p:nvPr/>
              </p:nvSpPr>
              <p:spPr>
                <a:xfrm rot="-537420">
                  <a:off x="2242524" y="1739765"/>
                  <a:ext cx="62653" cy="382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8" h="5420" extrusionOk="0">
                      <a:moveTo>
                        <a:pt x="100" y="0"/>
                      </a:moveTo>
                      <a:cubicBezTo>
                        <a:pt x="49" y="0"/>
                        <a:pt x="1" y="40"/>
                        <a:pt x="24" y="100"/>
                      </a:cubicBezTo>
                      <a:cubicBezTo>
                        <a:pt x="724" y="1833"/>
                        <a:pt x="184" y="3566"/>
                        <a:pt x="454" y="5360"/>
                      </a:cubicBezTo>
                      <a:cubicBezTo>
                        <a:pt x="461" y="5402"/>
                        <a:pt x="490" y="5419"/>
                        <a:pt x="522" y="5419"/>
                      </a:cubicBezTo>
                      <a:cubicBezTo>
                        <a:pt x="570" y="5419"/>
                        <a:pt x="623" y="5379"/>
                        <a:pt x="613" y="5319"/>
                      </a:cubicBezTo>
                      <a:cubicBezTo>
                        <a:pt x="339" y="3513"/>
                        <a:pt x="887" y="1799"/>
                        <a:pt x="184" y="56"/>
                      </a:cubicBezTo>
                      <a:cubicBezTo>
                        <a:pt x="167" y="17"/>
                        <a:pt x="133" y="0"/>
                        <a:pt x="1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2330;p54">
                  <a:extLst>
                    <a:ext uri="{FF2B5EF4-FFF2-40B4-BE49-F238E27FC236}">
                      <a16:creationId xmlns:a16="http://schemas.microsoft.com/office/drawing/2014/main" id="{02A216A8-69DF-42B8-B533-61A9E2F545E6}"/>
                    </a:ext>
                  </a:extLst>
                </p:cNvPr>
                <p:cNvSpPr/>
                <p:nvPr/>
              </p:nvSpPr>
              <p:spPr>
                <a:xfrm rot="-537420">
                  <a:off x="2283470" y="2087822"/>
                  <a:ext cx="50941" cy="50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" h="722" extrusionOk="0">
                      <a:moveTo>
                        <a:pt x="362" y="0"/>
                      </a:moveTo>
                      <a:cubicBezTo>
                        <a:pt x="164" y="0"/>
                        <a:pt x="1" y="160"/>
                        <a:pt x="1" y="360"/>
                      </a:cubicBezTo>
                      <a:cubicBezTo>
                        <a:pt x="1" y="558"/>
                        <a:pt x="164" y="721"/>
                        <a:pt x="362" y="721"/>
                      </a:cubicBezTo>
                      <a:cubicBezTo>
                        <a:pt x="562" y="721"/>
                        <a:pt x="722" y="558"/>
                        <a:pt x="722" y="360"/>
                      </a:cubicBezTo>
                      <a:cubicBezTo>
                        <a:pt x="722" y="160"/>
                        <a:pt x="562" y="0"/>
                        <a:pt x="36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2331;p54">
                  <a:extLst>
                    <a:ext uri="{FF2B5EF4-FFF2-40B4-BE49-F238E27FC236}">
                      <a16:creationId xmlns:a16="http://schemas.microsoft.com/office/drawing/2014/main" id="{CD70D2B0-FFB2-4EAF-AD8A-00628E7CC035}"/>
                    </a:ext>
                  </a:extLst>
                </p:cNvPr>
                <p:cNvSpPr/>
                <p:nvPr/>
              </p:nvSpPr>
              <p:spPr>
                <a:xfrm rot="-537420">
                  <a:off x="2289301" y="2127205"/>
                  <a:ext cx="36971" cy="187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2661" extrusionOk="0">
                      <a:moveTo>
                        <a:pt x="357" y="0"/>
                      </a:moveTo>
                      <a:cubicBezTo>
                        <a:pt x="310" y="0"/>
                        <a:pt x="258" y="42"/>
                        <a:pt x="270" y="104"/>
                      </a:cubicBezTo>
                      <a:cubicBezTo>
                        <a:pt x="447" y="963"/>
                        <a:pt x="0" y="1757"/>
                        <a:pt x="260" y="2602"/>
                      </a:cubicBezTo>
                      <a:cubicBezTo>
                        <a:pt x="271" y="2643"/>
                        <a:pt x="303" y="2660"/>
                        <a:pt x="336" y="2660"/>
                      </a:cubicBezTo>
                      <a:cubicBezTo>
                        <a:pt x="385" y="2660"/>
                        <a:pt x="434" y="2621"/>
                        <a:pt x="416" y="2561"/>
                      </a:cubicBezTo>
                      <a:cubicBezTo>
                        <a:pt x="256" y="2030"/>
                        <a:pt x="392" y="1625"/>
                        <a:pt x="472" y="1109"/>
                      </a:cubicBezTo>
                      <a:cubicBezTo>
                        <a:pt x="523" y="752"/>
                        <a:pt x="499" y="409"/>
                        <a:pt x="426" y="59"/>
                      </a:cubicBezTo>
                      <a:cubicBezTo>
                        <a:pt x="418" y="18"/>
                        <a:pt x="388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2332;p54">
                  <a:extLst>
                    <a:ext uri="{FF2B5EF4-FFF2-40B4-BE49-F238E27FC236}">
                      <a16:creationId xmlns:a16="http://schemas.microsoft.com/office/drawing/2014/main" id="{F4B5966E-0F3C-462F-A1D2-44D39514C062}"/>
                    </a:ext>
                  </a:extLst>
                </p:cNvPr>
                <p:cNvSpPr/>
                <p:nvPr/>
              </p:nvSpPr>
              <p:spPr>
                <a:xfrm rot="-537420">
                  <a:off x="2318428" y="2115253"/>
                  <a:ext cx="30409" cy="161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" h="2285" extrusionOk="0">
                      <a:moveTo>
                        <a:pt x="132" y="1"/>
                      </a:moveTo>
                      <a:cubicBezTo>
                        <a:pt x="91" y="1"/>
                        <a:pt x="47" y="28"/>
                        <a:pt x="42" y="80"/>
                      </a:cubicBezTo>
                      <a:cubicBezTo>
                        <a:pt x="0" y="454"/>
                        <a:pt x="91" y="798"/>
                        <a:pt x="136" y="1169"/>
                      </a:cubicBezTo>
                      <a:cubicBezTo>
                        <a:pt x="177" y="1525"/>
                        <a:pt x="170" y="1879"/>
                        <a:pt x="257" y="2226"/>
                      </a:cubicBezTo>
                      <a:cubicBezTo>
                        <a:pt x="267" y="2267"/>
                        <a:pt x="298" y="2285"/>
                        <a:pt x="330" y="2285"/>
                      </a:cubicBezTo>
                      <a:cubicBezTo>
                        <a:pt x="379" y="2285"/>
                        <a:pt x="431" y="2244"/>
                        <a:pt x="416" y="2184"/>
                      </a:cubicBezTo>
                      <a:cubicBezTo>
                        <a:pt x="330" y="1841"/>
                        <a:pt x="340" y="1498"/>
                        <a:pt x="299" y="1148"/>
                      </a:cubicBezTo>
                      <a:cubicBezTo>
                        <a:pt x="257" y="787"/>
                        <a:pt x="163" y="448"/>
                        <a:pt x="205" y="80"/>
                      </a:cubicBezTo>
                      <a:cubicBezTo>
                        <a:pt x="210" y="27"/>
                        <a:pt x="173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2333;p54">
                  <a:extLst>
                    <a:ext uri="{FF2B5EF4-FFF2-40B4-BE49-F238E27FC236}">
                      <a16:creationId xmlns:a16="http://schemas.microsoft.com/office/drawing/2014/main" id="{20ADC36E-D204-4C42-944F-F7148527FDF0}"/>
                    </a:ext>
                  </a:extLst>
                </p:cNvPr>
                <p:cNvSpPr/>
                <p:nvPr/>
              </p:nvSpPr>
              <p:spPr>
                <a:xfrm rot="-537420">
                  <a:off x="2318152" y="2112716"/>
                  <a:ext cx="73871" cy="147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2092" extrusionOk="0">
                      <a:moveTo>
                        <a:pt x="102" y="1"/>
                      </a:moveTo>
                      <a:cubicBezTo>
                        <a:pt x="51" y="1"/>
                        <a:pt x="1" y="41"/>
                        <a:pt x="22" y="102"/>
                      </a:cubicBezTo>
                      <a:cubicBezTo>
                        <a:pt x="144" y="452"/>
                        <a:pt x="372" y="750"/>
                        <a:pt x="483" y="1111"/>
                      </a:cubicBezTo>
                      <a:cubicBezTo>
                        <a:pt x="587" y="1443"/>
                        <a:pt x="660" y="1769"/>
                        <a:pt x="864" y="2056"/>
                      </a:cubicBezTo>
                      <a:cubicBezTo>
                        <a:pt x="881" y="2081"/>
                        <a:pt x="906" y="2091"/>
                        <a:pt x="931" y="2091"/>
                      </a:cubicBezTo>
                      <a:cubicBezTo>
                        <a:pt x="989" y="2091"/>
                        <a:pt x="1046" y="2034"/>
                        <a:pt x="1003" y="1973"/>
                      </a:cubicBezTo>
                      <a:cubicBezTo>
                        <a:pt x="785" y="1665"/>
                        <a:pt x="729" y="1305"/>
                        <a:pt x="604" y="951"/>
                      </a:cubicBezTo>
                      <a:cubicBezTo>
                        <a:pt x="494" y="639"/>
                        <a:pt x="289" y="372"/>
                        <a:pt x="182" y="57"/>
                      </a:cubicBezTo>
                      <a:cubicBezTo>
                        <a:pt x="168" y="18"/>
                        <a:pt x="135" y="1"/>
                        <a:pt x="1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2334;p54">
                  <a:extLst>
                    <a:ext uri="{FF2B5EF4-FFF2-40B4-BE49-F238E27FC236}">
                      <a16:creationId xmlns:a16="http://schemas.microsoft.com/office/drawing/2014/main" id="{AAC25BF3-B87B-4248-BC7B-8E73559999AB}"/>
                    </a:ext>
                  </a:extLst>
                </p:cNvPr>
                <p:cNvSpPr/>
                <p:nvPr/>
              </p:nvSpPr>
              <p:spPr>
                <a:xfrm rot="-537420">
                  <a:off x="2393228" y="1955685"/>
                  <a:ext cx="307269" cy="62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5" h="890" extrusionOk="0">
                      <a:moveTo>
                        <a:pt x="117" y="0"/>
                      </a:moveTo>
                      <a:cubicBezTo>
                        <a:pt x="47" y="0"/>
                        <a:pt x="0" y="109"/>
                        <a:pt x="79" y="155"/>
                      </a:cubicBezTo>
                      <a:cubicBezTo>
                        <a:pt x="1302" y="890"/>
                        <a:pt x="2875" y="754"/>
                        <a:pt x="4251" y="810"/>
                      </a:cubicBezTo>
                      <a:cubicBezTo>
                        <a:pt x="4253" y="810"/>
                        <a:pt x="4255" y="810"/>
                        <a:pt x="4257" y="810"/>
                      </a:cubicBezTo>
                      <a:cubicBezTo>
                        <a:pt x="4355" y="810"/>
                        <a:pt x="4353" y="650"/>
                        <a:pt x="4251" y="647"/>
                      </a:cubicBezTo>
                      <a:cubicBezTo>
                        <a:pt x="2906" y="592"/>
                        <a:pt x="1358" y="727"/>
                        <a:pt x="159" y="13"/>
                      </a:cubicBezTo>
                      <a:cubicBezTo>
                        <a:pt x="144" y="4"/>
                        <a:pt x="130" y="0"/>
                        <a:pt x="11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2335;p54">
                  <a:extLst>
                    <a:ext uri="{FF2B5EF4-FFF2-40B4-BE49-F238E27FC236}">
                      <a16:creationId xmlns:a16="http://schemas.microsoft.com/office/drawing/2014/main" id="{27496166-3D13-427A-B536-2170A8A3DC25}"/>
                    </a:ext>
                  </a:extLst>
                </p:cNvPr>
                <p:cNvSpPr/>
                <p:nvPr/>
              </p:nvSpPr>
              <p:spPr>
                <a:xfrm rot="-537420">
                  <a:off x="2721093" y="1890674"/>
                  <a:ext cx="238971" cy="73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7" h="1039" extrusionOk="0">
                      <a:moveTo>
                        <a:pt x="3282" y="1"/>
                      </a:moveTo>
                      <a:cubicBezTo>
                        <a:pt x="3274" y="1"/>
                        <a:pt x="3264" y="3"/>
                        <a:pt x="3255" y="6"/>
                      </a:cubicBezTo>
                      <a:cubicBezTo>
                        <a:pt x="2222" y="359"/>
                        <a:pt x="1200" y="758"/>
                        <a:pt x="105" y="876"/>
                      </a:cubicBezTo>
                      <a:cubicBezTo>
                        <a:pt x="5" y="885"/>
                        <a:pt x="1" y="1039"/>
                        <a:pt x="93" y="1039"/>
                      </a:cubicBezTo>
                      <a:cubicBezTo>
                        <a:pt x="96" y="1039"/>
                        <a:pt x="100" y="1038"/>
                        <a:pt x="105" y="1038"/>
                      </a:cubicBezTo>
                      <a:cubicBezTo>
                        <a:pt x="1217" y="921"/>
                        <a:pt x="2249" y="526"/>
                        <a:pt x="3300" y="161"/>
                      </a:cubicBezTo>
                      <a:cubicBezTo>
                        <a:pt x="3387" y="134"/>
                        <a:pt x="3361" y="1"/>
                        <a:pt x="328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2336;p54">
                  <a:extLst>
                    <a:ext uri="{FF2B5EF4-FFF2-40B4-BE49-F238E27FC236}">
                      <a16:creationId xmlns:a16="http://schemas.microsoft.com/office/drawing/2014/main" id="{A85CB0F2-6194-435E-B768-23AB004EC88E}"/>
                    </a:ext>
                  </a:extLst>
                </p:cNvPr>
                <p:cNvSpPr/>
                <p:nvPr/>
              </p:nvSpPr>
              <p:spPr>
                <a:xfrm rot="-537420">
                  <a:off x="2639605" y="1597191"/>
                  <a:ext cx="53269" cy="66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" h="946" extrusionOk="0">
                      <a:moveTo>
                        <a:pt x="641" y="1"/>
                      </a:moveTo>
                      <a:cubicBezTo>
                        <a:pt x="615" y="1"/>
                        <a:pt x="589" y="12"/>
                        <a:pt x="571" y="39"/>
                      </a:cubicBezTo>
                      <a:cubicBezTo>
                        <a:pt x="394" y="300"/>
                        <a:pt x="218" y="562"/>
                        <a:pt x="41" y="826"/>
                      </a:cubicBezTo>
                      <a:cubicBezTo>
                        <a:pt x="0" y="887"/>
                        <a:pt x="57" y="946"/>
                        <a:pt x="116" y="946"/>
                      </a:cubicBezTo>
                      <a:cubicBezTo>
                        <a:pt x="140" y="946"/>
                        <a:pt x="165" y="935"/>
                        <a:pt x="183" y="909"/>
                      </a:cubicBezTo>
                      <a:cubicBezTo>
                        <a:pt x="360" y="646"/>
                        <a:pt x="536" y="383"/>
                        <a:pt x="714" y="119"/>
                      </a:cubicBezTo>
                      <a:cubicBezTo>
                        <a:pt x="755" y="59"/>
                        <a:pt x="699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8"/>
          <p:cNvSpPr txBox="1">
            <a:spLocks noGrp="1"/>
          </p:cNvSpPr>
          <p:nvPr>
            <p:ph type="subTitle" idx="1"/>
          </p:nvPr>
        </p:nvSpPr>
        <p:spPr>
          <a:xfrm>
            <a:off x="1209701" y="1900353"/>
            <a:ext cx="6876202" cy="132683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 dirty="0"/>
              <a:t>DẤU HIỆU CHIA HẾT CHO 2, CHO 5</a:t>
            </a:r>
            <a:endParaRPr sz="6000" dirty="0"/>
          </a:p>
        </p:txBody>
      </p:sp>
      <p:sp>
        <p:nvSpPr>
          <p:cNvPr id="245" name="Google Shape;245;p28"/>
          <p:cNvSpPr txBox="1">
            <a:spLocks noGrp="1"/>
          </p:cNvSpPr>
          <p:nvPr>
            <p:ph type="title"/>
          </p:nvPr>
        </p:nvSpPr>
        <p:spPr>
          <a:xfrm>
            <a:off x="3213502" y="441571"/>
            <a:ext cx="2868600" cy="909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WHOA!</a:t>
            </a:r>
            <a:endParaRPr dirty="0"/>
          </a:p>
        </p:txBody>
      </p:sp>
      <p:grpSp>
        <p:nvGrpSpPr>
          <p:cNvPr id="246" name="Google Shape;246;p28"/>
          <p:cNvGrpSpPr/>
          <p:nvPr/>
        </p:nvGrpSpPr>
        <p:grpSpPr>
          <a:xfrm>
            <a:off x="646175" y="496497"/>
            <a:ext cx="8246369" cy="4015650"/>
            <a:chOff x="646175" y="496497"/>
            <a:chExt cx="8246369" cy="4015650"/>
          </a:xfrm>
        </p:grpSpPr>
        <p:grpSp>
          <p:nvGrpSpPr>
            <p:cNvPr id="247" name="Google Shape;247;p28"/>
            <p:cNvGrpSpPr/>
            <p:nvPr/>
          </p:nvGrpSpPr>
          <p:grpSpPr>
            <a:xfrm>
              <a:off x="6548464" y="589964"/>
              <a:ext cx="1102270" cy="1241171"/>
              <a:chOff x="6548464" y="589964"/>
              <a:chExt cx="1102270" cy="1241171"/>
            </a:xfrm>
          </p:grpSpPr>
          <p:sp>
            <p:nvSpPr>
              <p:cNvPr id="248" name="Google Shape;248;p28"/>
              <p:cNvSpPr/>
              <p:nvPr/>
            </p:nvSpPr>
            <p:spPr>
              <a:xfrm>
                <a:off x="6817747" y="1054489"/>
                <a:ext cx="594063" cy="612759"/>
              </a:xfrm>
              <a:custGeom>
                <a:avLst/>
                <a:gdLst/>
                <a:ahLst/>
                <a:cxnLst/>
                <a:rect l="l" t="t" r="r" b="b"/>
                <a:pathLst>
                  <a:path w="19379" h="19408" extrusionOk="0">
                    <a:moveTo>
                      <a:pt x="8356" y="1"/>
                    </a:moveTo>
                    <a:cubicBezTo>
                      <a:pt x="8333" y="1"/>
                      <a:pt x="8316" y="12"/>
                      <a:pt x="8298" y="25"/>
                    </a:cubicBezTo>
                    <a:cubicBezTo>
                      <a:pt x="8209" y="94"/>
                      <a:pt x="8209" y="94"/>
                      <a:pt x="8898" y="1113"/>
                    </a:cubicBezTo>
                    <a:cubicBezTo>
                      <a:pt x="12498" y="6432"/>
                      <a:pt x="15023" y="10170"/>
                      <a:pt x="16458" y="12302"/>
                    </a:cubicBezTo>
                    <a:cubicBezTo>
                      <a:pt x="14674" y="9973"/>
                      <a:pt x="11788" y="6096"/>
                      <a:pt x="9961" y="3646"/>
                    </a:cubicBezTo>
                    <a:cubicBezTo>
                      <a:pt x="9296" y="2752"/>
                      <a:pt x="8724" y="1986"/>
                      <a:pt x="8319" y="1442"/>
                    </a:cubicBezTo>
                    <a:cubicBezTo>
                      <a:pt x="7756" y="688"/>
                      <a:pt x="7637" y="531"/>
                      <a:pt x="7561" y="531"/>
                    </a:cubicBezTo>
                    <a:cubicBezTo>
                      <a:pt x="7541" y="531"/>
                      <a:pt x="7524" y="542"/>
                      <a:pt x="7502" y="556"/>
                    </a:cubicBezTo>
                    <a:cubicBezTo>
                      <a:pt x="7473" y="573"/>
                      <a:pt x="7456" y="604"/>
                      <a:pt x="7449" y="635"/>
                    </a:cubicBezTo>
                    <a:cubicBezTo>
                      <a:pt x="7449" y="646"/>
                      <a:pt x="7446" y="656"/>
                      <a:pt x="7491" y="739"/>
                    </a:cubicBezTo>
                    <a:lnTo>
                      <a:pt x="7484" y="743"/>
                    </a:lnTo>
                    <a:cubicBezTo>
                      <a:pt x="7491" y="746"/>
                      <a:pt x="7498" y="756"/>
                      <a:pt x="7508" y="770"/>
                    </a:cubicBezTo>
                    <a:cubicBezTo>
                      <a:pt x="7764" y="1214"/>
                      <a:pt x="9061" y="3203"/>
                      <a:pt x="15564" y="12748"/>
                    </a:cubicBezTo>
                    <a:cubicBezTo>
                      <a:pt x="14483" y="11304"/>
                      <a:pt x="13076" y="9374"/>
                      <a:pt x="11832" y="7669"/>
                    </a:cubicBezTo>
                    <a:cubicBezTo>
                      <a:pt x="7359" y="1535"/>
                      <a:pt x="6798" y="830"/>
                      <a:pt x="6607" y="830"/>
                    </a:cubicBezTo>
                    <a:cubicBezTo>
                      <a:pt x="6581" y="830"/>
                      <a:pt x="6562" y="843"/>
                      <a:pt x="6541" y="857"/>
                    </a:cubicBezTo>
                    <a:cubicBezTo>
                      <a:pt x="6514" y="874"/>
                      <a:pt x="6496" y="902"/>
                      <a:pt x="6490" y="933"/>
                    </a:cubicBezTo>
                    <a:cubicBezTo>
                      <a:pt x="6483" y="967"/>
                      <a:pt x="6490" y="999"/>
                      <a:pt x="6507" y="1027"/>
                    </a:cubicBezTo>
                    <a:lnTo>
                      <a:pt x="13281" y="11068"/>
                    </a:lnTo>
                    <a:cubicBezTo>
                      <a:pt x="12637" y="10198"/>
                      <a:pt x="11946" y="9273"/>
                      <a:pt x="11257" y="8348"/>
                    </a:cubicBezTo>
                    <a:cubicBezTo>
                      <a:pt x="7238" y="2963"/>
                      <a:pt x="6171" y="1612"/>
                      <a:pt x="5831" y="1314"/>
                    </a:cubicBezTo>
                    <a:lnTo>
                      <a:pt x="5814" y="1290"/>
                    </a:lnTo>
                    <a:lnTo>
                      <a:pt x="5807" y="1293"/>
                    </a:lnTo>
                    <a:cubicBezTo>
                      <a:pt x="5755" y="1251"/>
                      <a:pt x="5722" y="1237"/>
                      <a:pt x="5698" y="1237"/>
                    </a:cubicBezTo>
                    <a:cubicBezTo>
                      <a:pt x="5677" y="1237"/>
                      <a:pt x="5662" y="1247"/>
                      <a:pt x="5647" y="1259"/>
                    </a:cubicBezTo>
                    <a:cubicBezTo>
                      <a:pt x="5592" y="1293"/>
                      <a:pt x="5578" y="1370"/>
                      <a:pt x="5613" y="1425"/>
                    </a:cubicBezTo>
                    <a:lnTo>
                      <a:pt x="13118" y="12551"/>
                    </a:lnTo>
                    <a:cubicBezTo>
                      <a:pt x="12293" y="11453"/>
                      <a:pt x="11368" y="10215"/>
                      <a:pt x="10440" y="8982"/>
                    </a:cubicBezTo>
                    <a:cubicBezTo>
                      <a:pt x="9040" y="7114"/>
                      <a:pt x="7640" y="5250"/>
                      <a:pt x="6587" y="3854"/>
                    </a:cubicBezTo>
                    <a:cubicBezTo>
                      <a:pt x="5460" y="2365"/>
                      <a:pt x="5031" y="1792"/>
                      <a:pt x="4837" y="1588"/>
                    </a:cubicBezTo>
                    <a:cubicBezTo>
                      <a:pt x="4837" y="1585"/>
                      <a:pt x="4833" y="1581"/>
                      <a:pt x="4833" y="1578"/>
                    </a:cubicBezTo>
                    <a:lnTo>
                      <a:pt x="4830" y="1578"/>
                    </a:lnTo>
                    <a:cubicBezTo>
                      <a:pt x="4763" y="1509"/>
                      <a:pt x="4727" y="1488"/>
                      <a:pt x="4699" y="1488"/>
                    </a:cubicBezTo>
                    <a:cubicBezTo>
                      <a:pt x="4681" y="1488"/>
                      <a:pt x="4666" y="1497"/>
                      <a:pt x="4649" y="1508"/>
                    </a:cubicBezTo>
                    <a:cubicBezTo>
                      <a:pt x="4625" y="1525"/>
                      <a:pt x="4605" y="1554"/>
                      <a:pt x="4598" y="1585"/>
                    </a:cubicBezTo>
                    <a:cubicBezTo>
                      <a:pt x="4598" y="1599"/>
                      <a:pt x="4595" y="1609"/>
                      <a:pt x="4639" y="1692"/>
                    </a:cubicBezTo>
                    <a:lnTo>
                      <a:pt x="4636" y="1695"/>
                    </a:lnTo>
                    <a:cubicBezTo>
                      <a:pt x="4639" y="1695"/>
                      <a:pt x="4639" y="1699"/>
                      <a:pt x="4643" y="1703"/>
                    </a:cubicBezTo>
                    <a:cubicBezTo>
                      <a:pt x="4862" y="2111"/>
                      <a:pt x="6101" y="4055"/>
                      <a:pt x="13000" y="14148"/>
                    </a:cubicBezTo>
                    <a:cubicBezTo>
                      <a:pt x="10308" y="10579"/>
                      <a:pt x="6036" y="4810"/>
                      <a:pt x="3995" y="2042"/>
                    </a:cubicBezTo>
                    <a:cubicBezTo>
                      <a:pt x="3972" y="2010"/>
                      <a:pt x="3936" y="1994"/>
                      <a:pt x="3899" y="1994"/>
                    </a:cubicBezTo>
                    <a:cubicBezTo>
                      <a:pt x="3875" y="1994"/>
                      <a:pt x="3850" y="2001"/>
                      <a:pt x="3829" y="2014"/>
                    </a:cubicBezTo>
                    <a:cubicBezTo>
                      <a:pt x="3776" y="2053"/>
                      <a:pt x="3749" y="2069"/>
                      <a:pt x="3808" y="2181"/>
                    </a:cubicBezTo>
                    <a:lnTo>
                      <a:pt x="3801" y="2187"/>
                    </a:lnTo>
                    <a:cubicBezTo>
                      <a:pt x="3801" y="2187"/>
                      <a:pt x="3815" y="2205"/>
                      <a:pt x="3835" y="2232"/>
                    </a:cubicBezTo>
                    <a:cubicBezTo>
                      <a:pt x="3901" y="2347"/>
                      <a:pt x="4026" y="2534"/>
                      <a:pt x="4238" y="2856"/>
                    </a:cubicBezTo>
                    <a:cubicBezTo>
                      <a:pt x="4521" y="3283"/>
                      <a:pt x="4931" y="3889"/>
                      <a:pt x="5423" y="4616"/>
                    </a:cubicBezTo>
                    <a:cubicBezTo>
                      <a:pt x="6403" y="6075"/>
                      <a:pt x="7713" y="8015"/>
                      <a:pt x="9026" y="9956"/>
                    </a:cubicBezTo>
                    <a:cubicBezTo>
                      <a:pt x="9934" y="11300"/>
                      <a:pt x="10841" y="12641"/>
                      <a:pt x="11639" y="13823"/>
                    </a:cubicBezTo>
                    <a:lnTo>
                      <a:pt x="3479" y="3005"/>
                    </a:lnTo>
                    <a:cubicBezTo>
                      <a:pt x="3455" y="2973"/>
                      <a:pt x="3419" y="2956"/>
                      <a:pt x="3382" y="2956"/>
                    </a:cubicBezTo>
                    <a:cubicBezTo>
                      <a:pt x="3359" y="2956"/>
                      <a:pt x="3336" y="2963"/>
                      <a:pt x="3316" y="2977"/>
                    </a:cubicBezTo>
                    <a:cubicBezTo>
                      <a:pt x="3288" y="2995"/>
                      <a:pt x="3267" y="3022"/>
                      <a:pt x="3264" y="3054"/>
                    </a:cubicBezTo>
                    <a:cubicBezTo>
                      <a:pt x="3261" y="3075"/>
                      <a:pt x="3257" y="3088"/>
                      <a:pt x="3285" y="3150"/>
                    </a:cubicBezTo>
                    <a:lnTo>
                      <a:pt x="3288" y="3150"/>
                    </a:lnTo>
                    <a:cubicBezTo>
                      <a:pt x="3413" y="3400"/>
                      <a:pt x="4075" y="4381"/>
                      <a:pt x="7356" y="9166"/>
                    </a:cubicBezTo>
                    <a:cubicBezTo>
                      <a:pt x="8936" y="11466"/>
                      <a:pt x="10755" y="14117"/>
                      <a:pt x="11940" y="15881"/>
                    </a:cubicBezTo>
                    <a:cubicBezTo>
                      <a:pt x="9542" y="12738"/>
                      <a:pt x="4812" y="6411"/>
                      <a:pt x="2675" y="3539"/>
                    </a:cubicBezTo>
                    <a:cubicBezTo>
                      <a:pt x="2652" y="3507"/>
                      <a:pt x="2615" y="3489"/>
                      <a:pt x="2578" y="3489"/>
                    </a:cubicBezTo>
                    <a:cubicBezTo>
                      <a:pt x="2554" y="3489"/>
                      <a:pt x="2530" y="3496"/>
                      <a:pt x="2508" y="3511"/>
                    </a:cubicBezTo>
                    <a:cubicBezTo>
                      <a:pt x="2484" y="3529"/>
                      <a:pt x="2460" y="3563"/>
                      <a:pt x="2453" y="3598"/>
                    </a:cubicBezTo>
                    <a:cubicBezTo>
                      <a:pt x="2388" y="3951"/>
                      <a:pt x="7300" y="11075"/>
                      <a:pt x="10637" y="15860"/>
                    </a:cubicBezTo>
                    <a:cubicBezTo>
                      <a:pt x="8437" y="13001"/>
                      <a:pt x="4695" y="7943"/>
                      <a:pt x="1951" y="4194"/>
                    </a:cubicBezTo>
                    <a:cubicBezTo>
                      <a:pt x="1927" y="4160"/>
                      <a:pt x="1891" y="4142"/>
                      <a:pt x="1854" y="4142"/>
                    </a:cubicBezTo>
                    <a:cubicBezTo>
                      <a:pt x="1831" y="4142"/>
                      <a:pt x="1808" y="4149"/>
                      <a:pt x="1788" y="4162"/>
                    </a:cubicBezTo>
                    <a:cubicBezTo>
                      <a:pt x="1760" y="4183"/>
                      <a:pt x="1736" y="4218"/>
                      <a:pt x="1732" y="4249"/>
                    </a:cubicBezTo>
                    <a:cubicBezTo>
                      <a:pt x="1670" y="4585"/>
                      <a:pt x="5914" y="10770"/>
                      <a:pt x="9206" y="15503"/>
                    </a:cubicBezTo>
                    <a:cubicBezTo>
                      <a:pt x="6819" y="12371"/>
                      <a:pt x="3406" y="7825"/>
                      <a:pt x="1718" y="5569"/>
                    </a:cubicBezTo>
                    <a:cubicBezTo>
                      <a:pt x="1694" y="5538"/>
                      <a:pt x="1658" y="5522"/>
                      <a:pt x="1622" y="5522"/>
                    </a:cubicBezTo>
                    <a:cubicBezTo>
                      <a:pt x="1597" y="5522"/>
                      <a:pt x="1571" y="5530"/>
                      <a:pt x="1549" y="5545"/>
                    </a:cubicBezTo>
                    <a:cubicBezTo>
                      <a:pt x="1497" y="5583"/>
                      <a:pt x="1483" y="5656"/>
                      <a:pt x="1521" y="5712"/>
                    </a:cubicBezTo>
                    <a:cubicBezTo>
                      <a:pt x="3496" y="8625"/>
                      <a:pt x="6604" y="13220"/>
                      <a:pt x="8641" y="16241"/>
                    </a:cubicBezTo>
                    <a:cubicBezTo>
                      <a:pt x="6413" y="13324"/>
                      <a:pt x="3021" y="8864"/>
                      <a:pt x="866" y="6033"/>
                    </a:cubicBezTo>
                    <a:cubicBezTo>
                      <a:pt x="844" y="6003"/>
                      <a:pt x="808" y="5985"/>
                      <a:pt x="770" y="5985"/>
                    </a:cubicBezTo>
                    <a:cubicBezTo>
                      <a:pt x="760" y="5985"/>
                      <a:pt x="751" y="5986"/>
                      <a:pt x="741" y="5988"/>
                    </a:cubicBezTo>
                    <a:cubicBezTo>
                      <a:pt x="696" y="6003"/>
                      <a:pt x="662" y="6037"/>
                      <a:pt x="651" y="6086"/>
                    </a:cubicBezTo>
                    <a:cubicBezTo>
                      <a:pt x="648" y="6102"/>
                      <a:pt x="645" y="6116"/>
                      <a:pt x="679" y="6179"/>
                    </a:cubicBezTo>
                    <a:lnTo>
                      <a:pt x="672" y="6179"/>
                    </a:lnTo>
                    <a:cubicBezTo>
                      <a:pt x="672" y="6179"/>
                      <a:pt x="683" y="6190"/>
                      <a:pt x="696" y="6210"/>
                    </a:cubicBezTo>
                    <a:cubicBezTo>
                      <a:pt x="838" y="6460"/>
                      <a:pt x="1417" y="7305"/>
                      <a:pt x="3627" y="10538"/>
                    </a:cubicBezTo>
                    <a:cubicBezTo>
                      <a:pt x="4886" y="12377"/>
                      <a:pt x="6400" y="14595"/>
                      <a:pt x="7523" y="16255"/>
                    </a:cubicBezTo>
                    <a:lnTo>
                      <a:pt x="482" y="7191"/>
                    </a:lnTo>
                    <a:cubicBezTo>
                      <a:pt x="461" y="7162"/>
                      <a:pt x="427" y="7144"/>
                      <a:pt x="392" y="7144"/>
                    </a:cubicBezTo>
                    <a:cubicBezTo>
                      <a:pt x="381" y="7144"/>
                      <a:pt x="371" y="7146"/>
                      <a:pt x="360" y="7149"/>
                    </a:cubicBezTo>
                    <a:cubicBezTo>
                      <a:pt x="312" y="7159"/>
                      <a:pt x="277" y="7194"/>
                      <a:pt x="267" y="7242"/>
                    </a:cubicBezTo>
                    <a:cubicBezTo>
                      <a:pt x="267" y="7257"/>
                      <a:pt x="263" y="7267"/>
                      <a:pt x="301" y="7333"/>
                    </a:cubicBezTo>
                    <a:lnTo>
                      <a:pt x="291" y="7340"/>
                    </a:lnTo>
                    <a:lnTo>
                      <a:pt x="354" y="7420"/>
                    </a:lnTo>
                    <a:cubicBezTo>
                      <a:pt x="562" y="7749"/>
                      <a:pt x="1237" y="8750"/>
                      <a:pt x="3420" y="11972"/>
                    </a:cubicBezTo>
                    <a:cubicBezTo>
                      <a:pt x="4470" y="13524"/>
                      <a:pt x="5647" y="15264"/>
                      <a:pt x="6594" y="16663"/>
                    </a:cubicBezTo>
                    <a:lnTo>
                      <a:pt x="232" y="8545"/>
                    </a:lnTo>
                    <a:cubicBezTo>
                      <a:pt x="208" y="8514"/>
                      <a:pt x="172" y="8498"/>
                      <a:pt x="136" y="8498"/>
                    </a:cubicBezTo>
                    <a:cubicBezTo>
                      <a:pt x="111" y="8498"/>
                      <a:pt x="87" y="8506"/>
                      <a:pt x="66" y="8521"/>
                    </a:cubicBezTo>
                    <a:cubicBezTo>
                      <a:pt x="14" y="8560"/>
                      <a:pt x="0" y="8632"/>
                      <a:pt x="34" y="8684"/>
                    </a:cubicBezTo>
                    <a:lnTo>
                      <a:pt x="5634" y="16982"/>
                    </a:lnTo>
                    <a:cubicBezTo>
                      <a:pt x="4633" y="15769"/>
                      <a:pt x="3257" y="14061"/>
                      <a:pt x="2276" y="12845"/>
                    </a:cubicBezTo>
                    <a:cubicBezTo>
                      <a:pt x="1771" y="12222"/>
                      <a:pt x="1327" y="11667"/>
                      <a:pt x="1005" y="11275"/>
                    </a:cubicBezTo>
                    <a:cubicBezTo>
                      <a:pt x="738" y="10946"/>
                      <a:pt x="592" y="10767"/>
                      <a:pt x="506" y="10676"/>
                    </a:cubicBezTo>
                    <a:cubicBezTo>
                      <a:pt x="499" y="10669"/>
                      <a:pt x="496" y="10663"/>
                      <a:pt x="488" y="10652"/>
                    </a:cubicBezTo>
                    <a:lnTo>
                      <a:pt x="485" y="10655"/>
                    </a:lnTo>
                    <a:cubicBezTo>
                      <a:pt x="438" y="10610"/>
                      <a:pt x="409" y="10593"/>
                      <a:pt x="385" y="10593"/>
                    </a:cubicBezTo>
                    <a:cubicBezTo>
                      <a:pt x="364" y="10593"/>
                      <a:pt x="346" y="10605"/>
                      <a:pt x="322" y="10621"/>
                    </a:cubicBezTo>
                    <a:cubicBezTo>
                      <a:pt x="295" y="10639"/>
                      <a:pt x="277" y="10666"/>
                      <a:pt x="270" y="10701"/>
                    </a:cubicBezTo>
                    <a:cubicBezTo>
                      <a:pt x="267" y="10732"/>
                      <a:pt x="274" y="10763"/>
                      <a:pt x="291" y="10791"/>
                    </a:cubicBezTo>
                    <a:cubicBezTo>
                      <a:pt x="1625" y="12734"/>
                      <a:pt x="3437" y="15385"/>
                      <a:pt x="4435" y="16879"/>
                    </a:cubicBezTo>
                    <a:cubicBezTo>
                      <a:pt x="2359" y="14630"/>
                      <a:pt x="1681" y="13951"/>
                      <a:pt x="1427" y="13767"/>
                    </a:cubicBezTo>
                    <a:cubicBezTo>
                      <a:pt x="1424" y="13764"/>
                      <a:pt x="1421" y="13760"/>
                      <a:pt x="1417" y="13757"/>
                    </a:cubicBezTo>
                    <a:lnTo>
                      <a:pt x="1414" y="13760"/>
                    </a:lnTo>
                    <a:cubicBezTo>
                      <a:pt x="1357" y="13720"/>
                      <a:pt x="1323" y="13707"/>
                      <a:pt x="1298" y="13707"/>
                    </a:cubicBezTo>
                    <a:cubicBezTo>
                      <a:pt x="1278" y="13707"/>
                      <a:pt x="1265" y="13716"/>
                      <a:pt x="1251" y="13725"/>
                    </a:cubicBezTo>
                    <a:cubicBezTo>
                      <a:pt x="1227" y="13743"/>
                      <a:pt x="1206" y="13770"/>
                      <a:pt x="1203" y="13802"/>
                    </a:cubicBezTo>
                    <a:cubicBezTo>
                      <a:pt x="1195" y="13833"/>
                      <a:pt x="1203" y="13867"/>
                      <a:pt x="1219" y="13895"/>
                    </a:cubicBezTo>
                    <a:cubicBezTo>
                      <a:pt x="1653" y="14519"/>
                      <a:pt x="2353" y="15541"/>
                      <a:pt x="2425" y="15673"/>
                    </a:cubicBezTo>
                    <a:cubicBezTo>
                      <a:pt x="2429" y="15683"/>
                      <a:pt x="2436" y="15694"/>
                      <a:pt x="2443" y="15704"/>
                    </a:cubicBezTo>
                    <a:cubicBezTo>
                      <a:pt x="2467" y="15739"/>
                      <a:pt x="2505" y="15757"/>
                      <a:pt x="2544" y="15757"/>
                    </a:cubicBezTo>
                    <a:cubicBezTo>
                      <a:pt x="2566" y="15757"/>
                      <a:pt x="2589" y="15751"/>
                      <a:pt x="2609" y="15738"/>
                    </a:cubicBezTo>
                    <a:cubicBezTo>
                      <a:pt x="2637" y="15718"/>
                      <a:pt x="2654" y="15690"/>
                      <a:pt x="2661" y="15659"/>
                    </a:cubicBezTo>
                    <a:cubicBezTo>
                      <a:pt x="2671" y="15610"/>
                      <a:pt x="2675" y="15586"/>
                      <a:pt x="2100" y="14744"/>
                    </a:cubicBezTo>
                    <a:lnTo>
                      <a:pt x="2100" y="14744"/>
                    </a:lnTo>
                    <a:cubicBezTo>
                      <a:pt x="2938" y="15617"/>
                      <a:pt x="4238" y="17017"/>
                      <a:pt x="5197" y="18063"/>
                    </a:cubicBezTo>
                    <a:cubicBezTo>
                      <a:pt x="5222" y="18088"/>
                      <a:pt x="5255" y="18102"/>
                      <a:pt x="5288" y="18102"/>
                    </a:cubicBezTo>
                    <a:cubicBezTo>
                      <a:pt x="5310" y="18102"/>
                      <a:pt x="5333" y="18095"/>
                      <a:pt x="5353" y="18081"/>
                    </a:cubicBezTo>
                    <a:cubicBezTo>
                      <a:pt x="5381" y="18063"/>
                      <a:pt x="5398" y="18035"/>
                      <a:pt x="5405" y="18001"/>
                    </a:cubicBezTo>
                    <a:cubicBezTo>
                      <a:pt x="5409" y="17990"/>
                      <a:pt x="5412" y="17977"/>
                      <a:pt x="5374" y="17901"/>
                    </a:cubicBezTo>
                    <a:cubicBezTo>
                      <a:pt x="5374" y="17897"/>
                      <a:pt x="5370" y="17894"/>
                      <a:pt x="5367" y="17890"/>
                    </a:cubicBezTo>
                    <a:cubicBezTo>
                      <a:pt x="5225" y="17627"/>
                      <a:pt x="4625" y="16695"/>
                      <a:pt x="2151" y="13077"/>
                    </a:cubicBezTo>
                    <a:lnTo>
                      <a:pt x="2151" y="13077"/>
                    </a:lnTo>
                    <a:cubicBezTo>
                      <a:pt x="5530" y="17266"/>
                      <a:pt x="6445" y="18379"/>
                      <a:pt x="6746" y="18635"/>
                    </a:cubicBezTo>
                    <a:lnTo>
                      <a:pt x="6757" y="18652"/>
                    </a:lnTo>
                    <a:lnTo>
                      <a:pt x="6763" y="18649"/>
                    </a:lnTo>
                    <a:cubicBezTo>
                      <a:pt x="6815" y="18692"/>
                      <a:pt x="6847" y="18706"/>
                      <a:pt x="6872" y="18706"/>
                    </a:cubicBezTo>
                    <a:cubicBezTo>
                      <a:pt x="6893" y="18706"/>
                      <a:pt x="6908" y="18695"/>
                      <a:pt x="6926" y="18684"/>
                    </a:cubicBezTo>
                    <a:cubicBezTo>
                      <a:pt x="6950" y="18666"/>
                      <a:pt x="6968" y="18638"/>
                      <a:pt x="6975" y="18607"/>
                    </a:cubicBezTo>
                    <a:cubicBezTo>
                      <a:pt x="6982" y="18576"/>
                      <a:pt x="6975" y="18542"/>
                      <a:pt x="6957" y="18518"/>
                    </a:cubicBezTo>
                    <a:lnTo>
                      <a:pt x="2127" y="11355"/>
                    </a:lnTo>
                    <a:lnTo>
                      <a:pt x="8399" y="19359"/>
                    </a:lnTo>
                    <a:cubicBezTo>
                      <a:pt x="8423" y="19391"/>
                      <a:pt x="8458" y="19407"/>
                      <a:pt x="8495" y="19407"/>
                    </a:cubicBezTo>
                    <a:cubicBezTo>
                      <a:pt x="8506" y="19407"/>
                      <a:pt x="8513" y="19404"/>
                      <a:pt x="8524" y="19404"/>
                    </a:cubicBezTo>
                    <a:cubicBezTo>
                      <a:pt x="8569" y="19394"/>
                      <a:pt x="8604" y="19356"/>
                      <a:pt x="8614" y="19311"/>
                    </a:cubicBezTo>
                    <a:cubicBezTo>
                      <a:pt x="8617" y="19293"/>
                      <a:pt x="8620" y="19283"/>
                      <a:pt x="8583" y="19217"/>
                    </a:cubicBezTo>
                    <a:lnTo>
                      <a:pt x="8589" y="19214"/>
                    </a:lnTo>
                    <a:lnTo>
                      <a:pt x="8548" y="19158"/>
                    </a:lnTo>
                    <a:cubicBezTo>
                      <a:pt x="8326" y="18791"/>
                      <a:pt x="7398" y="17419"/>
                      <a:pt x="3618" y="11837"/>
                    </a:cubicBezTo>
                    <a:cubicBezTo>
                      <a:pt x="3233" y="11266"/>
                      <a:pt x="2852" y="10701"/>
                      <a:pt x="2495" y="10177"/>
                    </a:cubicBezTo>
                    <a:lnTo>
                      <a:pt x="2495" y="10177"/>
                    </a:lnTo>
                    <a:lnTo>
                      <a:pt x="9144" y="18735"/>
                    </a:lnTo>
                    <a:cubicBezTo>
                      <a:pt x="9167" y="18767"/>
                      <a:pt x="9203" y="18783"/>
                      <a:pt x="9239" y="18783"/>
                    </a:cubicBezTo>
                    <a:cubicBezTo>
                      <a:pt x="9262" y="18783"/>
                      <a:pt x="9286" y="18777"/>
                      <a:pt x="9306" y="18763"/>
                    </a:cubicBezTo>
                    <a:cubicBezTo>
                      <a:pt x="9334" y="18746"/>
                      <a:pt x="9352" y="18715"/>
                      <a:pt x="9359" y="18684"/>
                    </a:cubicBezTo>
                    <a:cubicBezTo>
                      <a:pt x="9376" y="18583"/>
                      <a:pt x="9386" y="18538"/>
                      <a:pt x="3825" y="10402"/>
                    </a:cubicBezTo>
                    <a:cubicBezTo>
                      <a:pt x="3645" y="10140"/>
                      <a:pt x="3469" y="9879"/>
                      <a:pt x="3295" y="9623"/>
                    </a:cubicBezTo>
                    <a:lnTo>
                      <a:pt x="3295" y="9623"/>
                    </a:lnTo>
                    <a:cubicBezTo>
                      <a:pt x="4026" y="10586"/>
                      <a:pt x="4847" y="11664"/>
                      <a:pt x="5672" y="12745"/>
                    </a:cubicBezTo>
                    <a:cubicBezTo>
                      <a:pt x="6923" y="14384"/>
                      <a:pt x="8174" y="16026"/>
                      <a:pt x="9112" y="17256"/>
                    </a:cubicBezTo>
                    <a:cubicBezTo>
                      <a:pt x="9581" y="17869"/>
                      <a:pt x="9976" y="18382"/>
                      <a:pt x="10249" y="18739"/>
                    </a:cubicBezTo>
                    <a:cubicBezTo>
                      <a:pt x="10464" y="19020"/>
                      <a:pt x="10588" y="19179"/>
                      <a:pt x="10665" y="19266"/>
                    </a:cubicBezTo>
                    <a:cubicBezTo>
                      <a:pt x="10668" y="19269"/>
                      <a:pt x="10672" y="19276"/>
                      <a:pt x="10675" y="19276"/>
                    </a:cubicBezTo>
                    <a:cubicBezTo>
                      <a:pt x="10729" y="19332"/>
                      <a:pt x="10761" y="19352"/>
                      <a:pt x="10787" y="19352"/>
                    </a:cubicBezTo>
                    <a:cubicBezTo>
                      <a:pt x="10808" y="19352"/>
                      <a:pt x="10826" y="19340"/>
                      <a:pt x="10849" y="19324"/>
                    </a:cubicBezTo>
                    <a:cubicBezTo>
                      <a:pt x="10876" y="19307"/>
                      <a:pt x="10894" y="19279"/>
                      <a:pt x="10900" y="19248"/>
                    </a:cubicBezTo>
                    <a:cubicBezTo>
                      <a:pt x="10904" y="19234"/>
                      <a:pt x="10904" y="19224"/>
                      <a:pt x="10859" y="19148"/>
                    </a:cubicBezTo>
                    <a:lnTo>
                      <a:pt x="10870" y="19141"/>
                    </a:lnTo>
                    <a:cubicBezTo>
                      <a:pt x="10862" y="19134"/>
                      <a:pt x="10845" y="19116"/>
                      <a:pt x="10824" y="19085"/>
                    </a:cubicBezTo>
                    <a:cubicBezTo>
                      <a:pt x="10558" y="18649"/>
                      <a:pt x="9403" y="16923"/>
                      <a:pt x="4501" y="9678"/>
                    </a:cubicBezTo>
                    <a:lnTo>
                      <a:pt x="4501" y="9678"/>
                    </a:lnTo>
                    <a:cubicBezTo>
                      <a:pt x="5142" y="10535"/>
                      <a:pt x="5839" y="11459"/>
                      <a:pt x="6535" y="12377"/>
                    </a:cubicBezTo>
                    <a:cubicBezTo>
                      <a:pt x="10204" y="17235"/>
                      <a:pt x="11247" y="18583"/>
                      <a:pt x="11593" y="18922"/>
                    </a:cubicBezTo>
                    <a:cubicBezTo>
                      <a:pt x="11607" y="18940"/>
                      <a:pt x="11621" y="18957"/>
                      <a:pt x="11631" y="18975"/>
                    </a:cubicBezTo>
                    <a:lnTo>
                      <a:pt x="11645" y="18967"/>
                    </a:lnTo>
                    <a:cubicBezTo>
                      <a:pt x="11697" y="19011"/>
                      <a:pt x="11728" y="19026"/>
                      <a:pt x="11752" y="19026"/>
                    </a:cubicBezTo>
                    <a:cubicBezTo>
                      <a:pt x="11770" y="19026"/>
                      <a:pt x="11784" y="19016"/>
                      <a:pt x="11798" y="19006"/>
                    </a:cubicBezTo>
                    <a:cubicBezTo>
                      <a:pt x="11826" y="18988"/>
                      <a:pt x="11842" y="18961"/>
                      <a:pt x="11850" y="18929"/>
                    </a:cubicBezTo>
                    <a:cubicBezTo>
                      <a:pt x="11857" y="18898"/>
                      <a:pt x="11850" y="18863"/>
                      <a:pt x="11829" y="18836"/>
                    </a:cubicBezTo>
                    <a:cubicBezTo>
                      <a:pt x="9071" y="14900"/>
                      <a:pt x="5340" y="9512"/>
                      <a:pt x="3351" y="6508"/>
                    </a:cubicBezTo>
                    <a:lnTo>
                      <a:pt x="3351" y="6508"/>
                    </a:lnTo>
                    <a:cubicBezTo>
                      <a:pt x="4324" y="7832"/>
                      <a:pt x="5631" y="9599"/>
                      <a:pt x="6936" y="11352"/>
                    </a:cubicBezTo>
                    <a:cubicBezTo>
                      <a:pt x="11608" y="17629"/>
                      <a:pt x="12228" y="18294"/>
                      <a:pt x="12410" y="18294"/>
                    </a:cubicBezTo>
                    <a:cubicBezTo>
                      <a:pt x="12433" y="18294"/>
                      <a:pt x="12450" y="18283"/>
                      <a:pt x="12466" y="18271"/>
                    </a:cubicBezTo>
                    <a:cubicBezTo>
                      <a:pt x="12494" y="18254"/>
                      <a:pt x="12512" y="18226"/>
                      <a:pt x="12518" y="18195"/>
                    </a:cubicBezTo>
                    <a:cubicBezTo>
                      <a:pt x="12525" y="18160"/>
                      <a:pt x="12515" y="18129"/>
                      <a:pt x="12498" y="18102"/>
                    </a:cubicBezTo>
                    <a:cubicBezTo>
                      <a:pt x="9680" y="14079"/>
                      <a:pt x="5845" y="8535"/>
                      <a:pt x="3912" y="5600"/>
                    </a:cubicBezTo>
                    <a:lnTo>
                      <a:pt x="3912" y="5600"/>
                    </a:lnTo>
                    <a:cubicBezTo>
                      <a:pt x="4934" y="6969"/>
                      <a:pt x="6375" y="8899"/>
                      <a:pt x="7809" y="10811"/>
                    </a:cubicBezTo>
                    <a:cubicBezTo>
                      <a:pt x="9362" y="12880"/>
                      <a:pt x="10606" y="14522"/>
                      <a:pt x="11500" y="15700"/>
                    </a:cubicBezTo>
                    <a:cubicBezTo>
                      <a:pt x="12971" y="17627"/>
                      <a:pt x="13213" y="17940"/>
                      <a:pt x="13328" y="17940"/>
                    </a:cubicBezTo>
                    <a:cubicBezTo>
                      <a:pt x="13350" y="17940"/>
                      <a:pt x="13368" y="17929"/>
                      <a:pt x="13388" y="17915"/>
                    </a:cubicBezTo>
                    <a:cubicBezTo>
                      <a:pt x="13416" y="17897"/>
                      <a:pt x="13437" y="17866"/>
                      <a:pt x="13440" y="17835"/>
                    </a:cubicBezTo>
                    <a:cubicBezTo>
                      <a:pt x="13468" y="17699"/>
                      <a:pt x="12990" y="16948"/>
                      <a:pt x="7557" y="9027"/>
                    </a:cubicBezTo>
                    <a:cubicBezTo>
                      <a:pt x="6999" y="8216"/>
                      <a:pt x="6434" y="7395"/>
                      <a:pt x="5914" y="6633"/>
                    </a:cubicBezTo>
                    <a:lnTo>
                      <a:pt x="5914" y="6633"/>
                    </a:lnTo>
                    <a:lnTo>
                      <a:pt x="14279" y="17720"/>
                    </a:lnTo>
                    <a:cubicBezTo>
                      <a:pt x="14301" y="17751"/>
                      <a:pt x="14337" y="17767"/>
                      <a:pt x="14374" y="17767"/>
                    </a:cubicBezTo>
                    <a:cubicBezTo>
                      <a:pt x="14399" y="17767"/>
                      <a:pt x="14424" y="17760"/>
                      <a:pt x="14445" y="17744"/>
                    </a:cubicBezTo>
                    <a:cubicBezTo>
                      <a:pt x="14497" y="17707"/>
                      <a:pt x="14511" y="17634"/>
                      <a:pt x="14473" y="17582"/>
                    </a:cubicBezTo>
                    <a:cubicBezTo>
                      <a:pt x="12383" y="14491"/>
                      <a:pt x="9186" y="9765"/>
                      <a:pt x="6874" y="6339"/>
                    </a:cubicBezTo>
                    <a:lnTo>
                      <a:pt x="6874" y="6339"/>
                    </a:lnTo>
                    <a:cubicBezTo>
                      <a:pt x="7675" y="7423"/>
                      <a:pt x="8565" y="8622"/>
                      <a:pt x="9456" y="9814"/>
                    </a:cubicBezTo>
                    <a:cubicBezTo>
                      <a:pt x="13630" y="15420"/>
                      <a:pt x="14788" y="16938"/>
                      <a:pt x="15162" y="17308"/>
                    </a:cubicBezTo>
                    <a:cubicBezTo>
                      <a:pt x="15176" y="17328"/>
                      <a:pt x="15189" y="17349"/>
                      <a:pt x="15204" y="17370"/>
                    </a:cubicBezTo>
                    <a:lnTo>
                      <a:pt x="15218" y="17360"/>
                    </a:lnTo>
                    <a:cubicBezTo>
                      <a:pt x="15269" y="17406"/>
                      <a:pt x="15301" y="17420"/>
                      <a:pt x="15325" y="17420"/>
                    </a:cubicBezTo>
                    <a:cubicBezTo>
                      <a:pt x="15344" y="17420"/>
                      <a:pt x="15358" y="17411"/>
                      <a:pt x="15373" y="17402"/>
                    </a:cubicBezTo>
                    <a:cubicBezTo>
                      <a:pt x="15397" y="17384"/>
                      <a:pt x="15418" y="17357"/>
                      <a:pt x="15422" y="17325"/>
                    </a:cubicBezTo>
                    <a:cubicBezTo>
                      <a:pt x="15429" y="17294"/>
                      <a:pt x="15422" y="17259"/>
                      <a:pt x="15405" y="17235"/>
                    </a:cubicBezTo>
                    <a:cubicBezTo>
                      <a:pt x="13353" y="14238"/>
                      <a:pt x="8953" y="7797"/>
                      <a:pt x="6525" y="4173"/>
                    </a:cubicBezTo>
                    <a:lnTo>
                      <a:pt x="6525" y="4173"/>
                    </a:lnTo>
                    <a:cubicBezTo>
                      <a:pt x="8970" y="7420"/>
                      <a:pt x="13229" y="13098"/>
                      <a:pt x="15845" y="16591"/>
                    </a:cubicBezTo>
                    <a:cubicBezTo>
                      <a:pt x="15868" y="16622"/>
                      <a:pt x="15904" y="16640"/>
                      <a:pt x="15942" y="16640"/>
                    </a:cubicBezTo>
                    <a:cubicBezTo>
                      <a:pt x="15965" y="16640"/>
                      <a:pt x="15990" y="16633"/>
                      <a:pt x="16011" y="16618"/>
                    </a:cubicBezTo>
                    <a:cubicBezTo>
                      <a:pt x="16063" y="16580"/>
                      <a:pt x="16077" y="16508"/>
                      <a:pt x="16042" y="16452"/>
                    </a:cubicBezTo>
                    <a:lnTo>
                      <a:pt x="7339" y="3549"/>
                    </a:lnTo>
                    <a:lnTo>
                      <a:pt x="7339" y="3549"/>
                    </a:lnTo>
                    <a:cubicBezTo>
                      <a:pt x="9552" y="6439"/>
                      <a:pt x="13492" y="11740"/>
                      <a:pt x="16371" y="15649"/>
                    </a:cubicBezTo>
                    <a:cubicBezTo>
                      <a:pt x="16396" y="15682"/>
                      <a:pt x="16433" y="15699"/>
                      <a:pt x="16469" y="15699"/>
                    </a:cubicBezTo>
                    <a:cubicBezTo>
                      <a:pt x="16493" y="15699"/>
                      <a:pt x="16517" y="15691"/>
                      <a:pt x="16537" y="15676"/>
                    </a:cubicBezTo>
                    <a:cubicBezTo>
                      <a:pt x="16593" y="15638"/>
                      <a:pt x="16607" y="15565"/>
                      <a:pt x="16569" y="15510"/>
                    </a:cubicBezTo>
                    <a:lnTo>
                      <a:pt x="8381" y="3369"/>
                    </a:lnTo>
                    <a:lnTo>
                      <a:pt x="8381" y="3369"/>
                    </a:lnTo>
                    <a:cubicBezTo>
                      <a:pt x="9331" y="4644"/>
                      <a:pt x="10519" y="6279"/>
                      <a:pt x="11639" y="7811"/>
                    </a:cubicBezTo>
                    <a:cubicBezTo>
                      <a:pt x="16474" y="14448"/>
                      <a:pt x="17084" y="15194"/>
                      <a:pt x="17287" y="15194"/>
                    </a:cubicBezTo>
                    <a:cubicBezTo>
                      <a:pt x="17314" y="15194"/>
                      <a:pt x="17334" y="15181"/>
                      <a:pt x="17356" y="15166"/>
                    </a:cubicBezTo>
                    <a:cubicBezTo>
                      <a:pt x="17383" y="15150"/>
                      <a:pt x="17401" y="15121"/>
                      <a:pt x="17407" y="15087"/>
                    </a:cubicBezTo>
                    <a:cubicBezTo>
                      <a:pt x="17414" y="15056"/>
                      <a:pt x="17407" y="15025"/>
                      <a:pt x="17386" y="14997"/>
                    </a:cubicBezTo>
                    <a:cubicBezTo>
                      <a:pt x="15318" y="11962"/>
                      <a:pt x="12068" y="7180"/>
                      <a:pt x="9906" y="3972"/>
                    </a:cubicBezTo>
                    <a:lnTo>
                      <a:pt x="9906" y="3972"/>
                    </a:lnTo>
                    <a:cubicBezTo>
                      <a:pt x="16070" y="12249"/>
                      <a:pt x="17470" y="14058"/>
                      <a:pt x="17861" y="14405"/>
                    </a:cubicBezTo>
                    <a:cubicBezTo>
                      <a:pt x="17865" y="14405"/>
                      <a:pt x="17865" y="14408"/>
                      <a:pt x="17865" y="14408"/>
                    </a:cubicBezTo>
                    <a:lnTo>
                      <a:pt x="17868" y="14408"/>
                    </a:lnTo>
                    <a:cubicBezTo>
                      <a:pt x="17928" y="14460"/>
                      <a:pt x="17965" y="14477"/>
                      <a:pt x="17991" y="14477"/>
                    </a:cubicBezTo>
                    <a:cubicBezTo>
                      <a:pt x="18012" y="14477"/>
                      <a:pt x="18026" y="14467"/>
                      <a:pt x="18042" y="14456"/>
                    </a:cubicBezTo>
                    <a:cubicBezTo>
                      <a:pt x="18069" y="14439"/>
                      <a:pt x="18087" y="14411"/>
                      <a:pt x="18093" y="14381"/>
                    </a:cubicBezTo>
                    <a:cubicBezTo>
                      <a:pt x="18107" y="14307"/>
                      <a:pt x="18107" y="14290"/>
                      <a:pt x="9729" y="1910"/>
                    </a:cubicBezTo>
                    <a:lnTo>
                      <a:pt x="9729" y="1910"/>
                    </a:lnTo>
                    <a:cubicBezTo>
                      <a:pt x="11770" y="4527"/>
                      <a:pt x="15589" y="9654"/>
                      <a:pt x="18346" y="13399"/>
                    </a:cubicBezTo>
                    <a:cubicBezTo>
                      <a:pt x="18370" y="13432"/>
                      <a:pt x="18409" y="13450"/>
                      <a:pt x="18451" y="13450"/>
                    </a:cubicBezTo>
                    <a:cubicBezTo>
                      <a:pt x="18457" y="13450"/>
                      <a:pt x="18464" y="13449"/>
                      <a:pt x="18471" y="13448"/>
                    </a:cubicBezTo>
                    <a:cubicBezTo>
                      <a:pt x="18516" y="13438"/>
                      <a:pt x="18554" y="13399"/>
                      <a:pt x="18565" y="13351"/>
                    </a:cubicBezTo>
                    <a:cubicBezTo>
                      <a:pt x="18568" y="13330"/>
                      <a:pt x="18568" y="13320"/>
                      <a:pt x="18536" y="13261"/>
                    </a:cubicBezTo>
                    <a:lnTo>
                      <a:pt x="18541" y="13258"/>
                    </a:lnTo>
                    <a:cubicBezTo>
                      <a:pt x="18541" y="13254"/>
                      <a:pt x="18523" y="13230"/>
                      <a:pt x="18488" y="13185"/>
                    </a:cubicBezTo>
                    <a:cubicBezTo>
                      <a:pt x="18419" y="13081"/>
                      <a:pt x="18294" y="12897"/>
                      <a:pt x="18062" y="12564"/>
                    </a:cubicBezTo>
                    <a:cubicBezTo>
                      <a:pt x="13596" y="6117"/>
                      <a:pt x="11479" y="2988"/>
                      <a:pt x="10558" y="1564"/>
                    </a:cubicBezTo>
                    <a:lnTo>
                      <a:pt x="10558" y="1564"/>
                    </a:lnTo>
                    <a:cubicBezTo>
                      <a:pt x="11881" y="3227"/>
                      <a:pt x="14535" y="6737"/>
                      <a:pt x="16295" y="9062"/>
                    </a:cubicBezTo>
                    <a:cubicBezTo>
                      <a:pt x="16991" y="9983"/>
                      <a:pt x="17605" y="10794"/>
                      <a:pt x="18045" y="11373"/>
                    </a:cubicBezTo>
                    <a:cubicBezTo>
                      <a:pt x="18661" y="12181"/>
                      <a:pt x="18790" y="12348"/>
                      <a:pt x="18869" y="12348"/>
                    </a:cubicBezTo>
                    <a:cubicBezTo>
                      <a:pt x="18889" y="12348"/>
                      <a:pt x="18907" y="12337"/>
                      <a:pt x="18928" y="12322"/>
                    </a:cubicBezTo>
                    <a:cubicBezTo>
                      <a:pt x="18956" y="12305"/>
                      <a:pt x="18977" y="12273"/>
                      <a:pt x="18981" y="12243"/>
                    </a:cubicBezTo>
                    <a:cubicBezTo>
                      <a:pt x="18990" y="12190"/>
                      <a:pt x="19019" y="12041"/>
                      <a:pt x="13689" y="4263"/>
                    </a:cubicBezTo>
                    <a:lnTo>
                      <a:pt x="13689" y="4263"/>
                    </a:lnTo>
                    <a:cubicBezTo>
                      <a:pt x="18445" y="10499"/>
                      <a:pt x="19055" y="11160"/>
                      <a:pt x="19236" y="11160"/>
                    </a:cubicBezTo>
                    <a:cubicBezTo>
                      <a:pt x="19259" y="11160"/>
                      <a:pt x="19275" y="11149"/>
                      <a:pt x="19292" y="11137"/>
                    </a:cubicBezTo>
                    <a:cubicBezTo>
                      <a:pt x="19320" y="11117"/>
                      <a:pt x="19341" y="11088"/>
                      <a:pt x="19344" y="11058"/>
                    </a:cubicBezTo>
                    <a:cubicBezTo>
                      <a:pt x="19355" y="11002"/>
                      <a:pt x="19379" y="10877"/>
                      <a:pt x="14251" y="3390"/>
                    </a:cubicBezTo>
                    <a:lnTo>
                      <a:pt x="14251" y="3390"/>
                    </a:lnTo>
                    <a:cubicBezTo>
                      <a:pt x="14646" y="3889"/>
                      <a:pt x="15065" y="4415"/>
                      <a:pt x="15480" y="4938"/>
                    </a:cubicBezTo>
                    <a:cubicBezTo>
                      <a:pt x="18024" y="8126"/>
                      <a:pt x="18769" y="9024"/>
                      <a:pt x="19035" y="9241"/>
                    </a:cubicBezTo>
                    <a:lnTo>
                      <a:pt x="19043" y="9252"/>
                    </a:lnTo>
                    <a:lnTo>
                      <a:pt x="19043" y="9249"/>
                    </a:lnTo>
                    <a:cubicBezTo>
                      <a:pt x="19096" y="9292"/>
                      <a:pt x="19129" y="9305"/>
                      <a:pt x="19154" y="9305"/>
                    </a:cubicBezTo>
                    <a:cubicBezTo>
                      <a:pt x="19176" y="9305"/>
                      <a:pt x="19191" y="9295"/>
                      <a:pt x="19209" y="9283"/>
                    </a:cubicBezTo>
                    <a:cubicBezTo>
                      <a:pt x="19264" y="9246"/>
                      <a:pt x="19278" y="9172"/>
                      <a:pt x="19240" y="9117"/>
                    </a:cubicBezTo>
                    <a:lnTo>
                      <a:pt x="15031" y="2870"/>
                    </a:lnTo>
                    <a:lnTo>
                      <a:pt x="18523" y="6754"/>
                    </a:lnTo>
                    <a:cubicBezTo>
                      <a:pt x="18546" y="6781"/>
                      <a:pt x="18579" y="6795"/>
                      <a:pt x="18612" y="6795"/>
                    </a:cubicBezTo>
                    <a:cubicBezTo>
                      <a:pt x="18638" y="6795"/>
                      <a:pt x="18664" y="6786"/>
                      <a:pt x="18686" y="6768"/>
                    </a:cubicBezTo>
                    <a:cubicBezTo>
                      <a:pt x="18738" y="6730"/>
                      <a:pt x="18749" y="6660"/>
                      <a:pt x="18710" y="6605"/>
                    </a:cubicBezTo>
                    <a:cubicBezTo>
                      <a:pt x="17612" y="5001"/>
                      <a:pt x="15955" y="2572"/>
                      <a:pt x="15841" y="2360"/>
                    </a:cubicBezTo>
                    <a:cubicBezTo>
                      <a:pt x="15838" y="2347"/>
                      <a:pt x="15831" y="2336"/>
                      <a:pt x="15824" y="2326"/>
                    </a:cubicBezTo>
                    <a:cubicBezTo>
                      <a:pt x="15802" y="2292"/>
                      <a:pt x="15765" y="2273"/>
                      <a:pt x="15726" y="2273"/>
                    </a:cubicBezTo>
                    <a:cubicBezTo>
                      <a:pt x="15703" y="2273"/>
                      <a:pt x="15679" y="2280"/>
                      <a:pt x="15658" y="2295"/>
                    </a:cubicBezTo>
                    <a:cubicBezTo>
                      <a:pt x="15630" y="2312"/>
                      <a:pt x="15613" y="2340"/>
                      <a:pt x="15605" y="2374"/>
                    </a:cubicBezTo>
                    <a:cubicBezTo>
                      <a:pt x="15595" y="2430"/>
                      <a:pt x="15589" y="2468"/>
                      <a:pt x="17484" y="5240"/>
                    </a:cubicBezTo>
                    <a:lnTo>
                      <a:pt x="14050" y="1425"/>
                    </a:lnTo>
                    <a:cubicBezTo>
                      <a:pt x="14027" y="1397"/>
                      <a:pt x="13993" y="1384"/>
                      <a:pt x="13959" y="1384"/>
                    </a:cubicBezTo>
                    <a:cubicBezTo>
                      <a:pt x="13934" y="1384"/>
                      <a:pt x="13908" y="1392"/>
                      <a:pt x="13887" y="1408"/>
                    </a:cubicBezTo>
                    <a:cubicBezTo>
                      <a:pt x="13838" y="1450"/>
                      <a:pt x="13825" y="1519"/>
                      <a:pt x="13863" y="1570"/>
                    </a:cubicBezTo>
                    <a:lnTo>
                      <a:pt x="17906" y="7568"/>
                    </a:lnTo>
                    <a:cubicBezTo>
                      <a:pt x="16427" y="5756"/>
                      <a:pt x="13995" y="2690"/>
                      <a:pt x="12203" y="406"/>
                    </a:cubicBezTo>
                    <a:cubicBezTo>
                      <a:pt x="12179" y="376"/>
                      <a:pt x="12144" y="360"/>
                      <a:pt x="12109" y="360"/>
                    </a:cubicBezTo>
                    <a:cubicBezTo>
                      <a:pt x="12084" y="360"/>
                      <a:pt x="12058" y="368"/>
                      <a:pt x="12037" y="385"/>
                    </a:cubicBezTo>
                    <a:cubicBezTo>
                      <a:pt x="11985" y="424"/>
                      <a:pt x="11971" y="497"/>
                      <a:pt x="12009" y="548"/>
                    </a:cubicBezTo>
                    <a:cubicBezTo>
                      <a:pt x="14123" y="3625"/>
                      <a:pt x="17050" y="7908"/>
                      <a:pt x="18391" y="9932"/>
                    </a:cubicBezTo>
                    <a:cubicBezTo>
                      <a:pt x="16853" y="8036"/>
                      <a:pt x="13734" y="3927"/>
                      <a:pt x="12200" y="1903"/>
                    </a:cubicBezTo>
                    <a:cubicBezTo>
                      <a:pt x="11815" y="1397"/>
                      <a:pt x="11493" y="975"/>
                      <a:pt x="11268" y="681"/>
                    </a:cubicBezTo>
                    <a:cubicBezTo>
                      <a:pt x="11105" y="465"/>
                      <a:pt x="11004" y="334"/>
                      <a:pt x="10939" y="257"/>
                    </a:cubicBezTo>
                    <a:cubicBezTo>
                      <a:pt x="10928" y="247"/>
                      <a:pt x="10921" y="233"/>
                      <a:pt x="10914" y="223"/>
                    </a:cubicBezTo>
                    <a:lnTo>
                      <a:pt x="10911" y="227"/>
                    </a:lnTo>
                    <a:cubicBezTo>
                      <a:pt x="10864" y="179"/>
                      <a:pt x="10836" y="162"/>
                      <a:pt x="10811" y="162"/>
                    </a:cubicBezTo>
                    <a:cubicBezTo>
                      <a:pt x="10791" y="162"/>
                      <a:pt x="10773" y="174"/>
                      <a:pt x="10748" y="192"/>
                    </a:cubicBezTo>
                    <a:cubicBezTo>
                      <a:pt x="10720" y="209"/>
                      <a:pt x="10703" y="237"/>
                      <a:pt x="10696" y="268"/>
                    </a:cubicBezTo>
                    <a:cubicBezTo>
                      <a:pt x="10689" y="302"/>
                      <a:pt x="10696" y="334"/>
                      <a:pt x="10717" y="361"/>
                    </a:cubicBezTo>
                    <a:cubicBezTo>
                      <a:pt x="12771" y="3345"/>
                      <a:pt x="15501" y="7329"/>
                      <a:pt x="17189" y="9844"/>
                    </a:cubicBezTo>
                    <a:cubicBezTo>
                      <a:pt x="16967" y="9550"/>
                      <a:pt x="16728" y="9238"/>
                      <a:pt x="16486" y="8916"/>
                    </a:cubicBezTo>
                    <a:cubicBezTo>
                      <a:pt x="10626" y="1166"/>
                      <a:pt x="9982" y="403"/>
                      <a:pt x="9796" y="403"/>
                    </a:cubicBezTo>
                    <a:cubicBezTo>
                      <a:pt x="9774" y="403"/>
                      <a:pt x="9759" y="413"/>
                      <a:pt x="9743" y="424"/>
                    </a:cubicBezTo>
                    <a:cubicBezTo>
                      <a:pt x="9715" y="444"/>
                      <a:pt x="9695" y="476"/>
                      <a:pt x="9688" y="507"/>
                    </a:cubicBezTo>
                    <a:cubicBezTo>
                      <a:pt x="9670" y="604"/>
                      <a:pt x="9643" y="753"/>
                      <a:pt x="14330" y="7586"/>
                    </a:cubicBezTo>
                    <a:cubicBezTo>
                      <a:pt x="14088" y="7257"/>
                      <a:pt x="13838" y="6924"/>
                      <a:pt x="13593" y="6595"/>
                    </a:cubicBezTo>
                    <a:cubicBezTo>
                      <a:pt x="9784" y="1515"/>
                      <a:pt x="8794" y="302"/>
                      <a:pt x="8475" y="57"/>
                    </a:cubicBezTo>
                    <a:cubicBezTo>
                      <a:pt x="8471" y="57"/>
                      <a:pt x="8471" y="53"/>
                      <a:pt x="8471" y="53"/>
                    </a:cubicBezTo>
                    <a:lnTo>
                      <a:pt x="8471" y="57"/>
                    </a:lnTo>
                    <a:cubicBezTo>
                      <a:pt x="8417" y="15"/>
                      <a:pt x="8382" y="1"/>
                      <a:pt x="8356" y="1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49" name="Google Shape;249;p28"/>
              <p:cNvGrpSpPr/>
              <p:nvPr/>
            </p:nvGrpSpPr>
            <p:grpSpPr>
              <a:xfrm rot="-463497">
                <a:off x="6619536" y="649401"/>
                <a:ext cx="960126" cy="1122298"/>
                <a:chOff x="6246600" y="3562450"/>
                <a:chExt cx="840768" cy="982780"/>
              </a:xfrm>
            </p:grpSpPr>
            <p:sp>
              <p:nvSpPr>
                <p:cNvPr id="250" name="Google Shape;250;p28"/>
                <p:cNvSpPr/>
                <p:nvPr/>
              </p:nvSpPr>
              <p:spPr>
                <a:xfrm>
                  <a:off x="6357979" y="3901087"/>
                  <a:ext cx="597582" cy="562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1" h="6989" extrusionOk="0">
                      <a:moveTo>
                        <a:pt x="4045" y="164"/>
                      </a:moveTo>
                      <a:cubicBezTo>
                        <a:pt x="4855" y="164"/>
                        <a:pt x="5844" y="566"/>
                        <a:pt x="6401" y="1126"/>
                      </a:cubicBezTo>
                      <a:cubicBezTo>
                        <a:pt x="7160" y="1895"/>
                        <a:pt x="7288" y="2821"/>
                        <a:pt x="7205" y="3843"/>
                      </a:cubicBezTo>
                      <a:cubicBezTo>
                        <a:pt x="7135" y="4689"/>
                        <a:pt x="7048" y="5354"/>
                        <a:pt x="6445" y="5970"/>
                      </a:cubicBezTo>
                      <a:cubicBezTo>
                        <a:pt x="5881" y="6549"/>
                        <a:pt x="5325" y="6822"/>
                        <a:pt x="4514" y="6822"/>
                      </a:cubicBezTo>
                      <a:cubicBezTo>
                        <a:pt x="4469" y="6822"/>
                        <a:pt x="4424" y="6821"/>
                        <a:pt x="4377" y="6819"/>
                      </a:cubicBezTo>
                      <a:cubicBezTo>
                        <a:pt x="3559" y="6792"/>
                        <a:pt x="2353" y="6629"/>
                        <a:pt x="1688" y="6119"/>
                      </a:cubicBezTo>
                      <a:cubicBezTo>
                        <a:pt x="885" y="5506"/>
                        <a:pt x="507" y="4331"/>
                        <a:pt x="479" y="3354"/>
                      </a:cubicBezTo>
                      <a:cubicBezTo>
                        <a:pt x="448" y="2298"/>
                        <a:pt x="808" y="1223"/>
                        <a:pt x="1789" y="690"/>
                      </a:cubicBezTo>
                      <a:cubicBezTo>
                        <a:pt x="2420" y="344"/>
                        <a:pt x="3231" y="243"/>
                        <a:pt x="3937" y="167"/>
                      </a:cubicBezTo>
                      <a:cubicBezTo>
                        <a:pt x="3973" y="165"/>
                        <a:pt x="4009" y="164"/>
                        <a:pt x="4045" y="164"/>
                      </a:cubicBezTo>
                      <a:close/>
                      <a:moveTo>
                        <a:pt x="4068" y="1"/>
                      </a:moveTo>
                      <a:cubicBezTo>
                        <a:pt x="4030" y="1"/>
                        <a:pt x="3991" y="1"/>
                        <a:pt x="3953" y="3"/>
                      </a:cubicBezTo>
                      <a:lnTo>
                        <a:pt x="3953" y="3"/>
                      </a:lnTo>
                      <a:cubicBezTo>
                        <a:pt x="3952" y="3"/>
                        <a:pt x="3951" y="3"/>
                        <a:pt x="3949" y="3"/>
                      </a:cubicBezTo>
                      <a:cubicBezTo>
                        <a:pt x="3946" y="3"/>
                        <a:pt x="3942" y="3"/>
                        <a:pt x="3937" y="4"/>
                      </a:cubicBezTo>
                      <a:cubicBezTo>
                        <a:pt x="3937" y="4"/>
                        <a:pt x="3937" y="4"/>
                        <a:pt x="3937" y="4"/>
                      </a:cubicBezTo>
                      <a:lnTo>
                        <a:pt x="3937" y="4"/>
                      </a:lnTo>
                      <a:cubicBezTo>
                        <a:pt x="3932" y="4"/>
                        <a:pt x="3928" y="4"/>
                        <a:pt x="3923" y="5"/>
                      </a:cubicBezTo>
                      <a:lnTo>
                        <a:pt x="3923" y="5"/>
                      </a:lnTo>
                      <a:cubicBezTo>
                        <a:pt x="2589" y="151"/>
                        <a:pt x="1112" y="453"/>
                        <a:pt x="559" y="1844"/>
                      </a:cubicBezTo>
                      <a:cubicBezTo>
                        <a:pt x="1" y="3247"/>
                        <a:pt x="362" y="5423"/>
                        <a:pt x="1671" y="6320"/>
                      </a:cubicBezTo>
                      <a:cubicBezTo>
                        <a:pt x="2295" y="6750"/>
                        <a:pt x="3210" y="6864"/>
                        <a:pt x="3944" y="6950"/>
                      </a:cubicBezTo>
                      <a:cubicBezTo>
                        <a:pt x="4142" y="6973"/>
                        <a:pt x="4352" y="6988"/>
                        <a:pt x="4564" y="6988"/>
                      </a:cubicBezTo>
                      <a:cubicBezTo>
                        <a:pt x="5071" y="6988"/>
                        <a:pt x="5591" y="6901"/>
                        <a:pt x="5999" y="6614"/>
                      </a:cubicBezTo>
                      <a:cubicBezTo>
                        <a:pt x="7218" y="5762"/>
                        <a:pt x="7426" y="4484"/>
                        <a:pt x="7430" y="3070"/>
                      </a:cubicBezTo>
                      <a:cubicBezTo>
                        <a:pt x="7430" y="1369"/>
                        <a:pt x="5701" y="1"/>
                        <a:pt x="406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251;p28"/>
                <p:cNvSpPr/>
                <p:nvPr/>
              </p:nvSpPr>
              <p:spPr>
                <a:xfrm>
                  <a:off x="6276676" y="3845840"/>
                  <a:ext cx="754316" cy="677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80" h="8428" extrusionOk="0">
                      <a:moveTo>
                        <a:pt x="4917" y="164"/>
                      </a:moveTo>
                      <a:cubicBezTo>
                        <a:pt x="6119" y="202"/>
                        <a:pt x="7304" y="646"/>
                        <a:pt x="8163" y="1505"/>
                      </a:cubicBezTo>
                      <a:cubicBezTo>
                        <a:pt x="8832" y="2177"/>
                        <a:pt x="9106" y="3393"/>
                        <a:pt x="9092" y="4332"/>
                      </a:cubicBezTo>
                      <a:cubicBezTo>
                        <a:pt x="9078" y="5147"/>
                        <a:pt x="8774" y="6047"/>
                        <a:pt x="8344" y="6730"/>
                      </a:cubicBezTo>
                      <a:cubicBezTo>
                        <a:pt x="7668" y="7808"/>
                        <a:pt x="6524" y="8182"/>
                        <a:pt x="5309" y="8254"/>
                      </a:cubicBezTo>
                      <a:cubicBezTo>
                        <a:pt x="5108" y="8266"/>
                        <a:pt x="4905" y="8273"/>
                        <a:pt x="4702" y="8273"/>
                      </a:cubicBezTo>
                      <a:cubicBezTo>
                        <a:pt x="3662" y="8273"/>
                        <a:pt x="2613" y="8091"/>
                        <a:pt x="1813" y="7375"/>
                      </a:cubicBezTo>
                      <a:cubicBezTo>
                        <a:pt x="901" y="6553"/>
                        <a:pt x="475" y="5347"/>
                        <a:pt x="489" y="4138"/>
                      </a:cubicBezTo>
                      <a:cubicBezTo>
                        <a:pt x="496" y="3535"/>
                        <a:pt x="589" y="2923"/>
                        <a:pt x="783" y="2354"/>
                      </a:cubicBezTo>
                      <a:cubicBezTo>
                        <a:pt x="1023" y="1658"/>
                        <a:pt x="1567" y="1193"/>
                        <a:pt x="2152" y="781"/>
                      </a:cubicBezTo>
                      <a:cubicBezTo>
                        <a:pt x="2974" y="206"/>
                        <a:pt x="3961" y="268"/>
                        <a:pt x="4917" y="164"/>
                      </a:cubicBezTo>
                      <a:close/>
                      <a:moveTo>
                        <a:pt x="4929" y="0"/>
                      </a:moveTo>
                      <a:cubicBezTo>
                        <a:pt x="4925" y="0"/>
                        <a:pt x="4921" y="1"/>
                        <a:pt x="4917" y="1"/>
                      </a:cubicBezTo>
                      <a:cubicBezTo>
                        <a:pt x="4916" y="1"/>
                        <a:pt x="4915" y="1"/>
                        <a:pt x="4914" y="1"/>
                      </a:cubicBezTo>
                      <a:cubicBezTo>
                        <a:pt x="4906" y="1"/>
                        <a:pt x="4899" y="2"/>
                        <a:pt x="4893" y="4"/>
                      </a:cubicBezTo>
                      <a:lnTo>
                        <a:pt x="4893" y="4"/>
                      </a:lnTo>
                      <a:cubicBezTo>
                        <a:pt x="4125" y="83"/>
                        <a:pt x="3232" y="22"/>
                        <a:pt x="2526" y="365"/>
                      </a:cubicBezTo>
                      <a:cubicBezTo>
                        <a:pt x="1722" y="750"/>
                        <a:pt x="915" y="1453"/>
                        <a:pt x="624" y="2309"/>
                      </a:cubicBezTo>
                      <a:cubicBezTo>
                        <a:pt x="1" y="4162"/>
                        <a:pt x="308" y="6467"/>
                        <a:pt x="1951" y="7693"/>
                      </a:cubicBezTo>
                      <a:cubicBezTo>
                        <a:pt x="2775" y="8309"/>
                        <a:pt x="3776" y="8428"/>
                        <a:pt x="4777" y="8428"/>
                      </a:cubicBezTo>
                      <a:cubicBezTo>
                        <a:pt x="4795" y="8428"/>
                        <a:pt x="4813" y="8427"/>
                        <a:pt x="4830" y="8427"/>
                      </a:cubicBezTo>
                      <a:cubicBezTo>
                        <a:pt x="5752" y="8424"/>
                        <a:pt x="6819" y="8317"/>
                        <a:pt x="7599" y="7776"/>
                      </a:cubicBezTo>
                      <a:cubicBezTo>
                        <a:pt x="8680" y="7025"/>
                        <a:pt x="9380" y="5320"/>
                        <a:pt x="9244" y="4010"/>
                      </a:cubicBezTo>
                      <a:cubicBezTo>
                        <a:pt x="9130" y="2888"/>
                        <a:pt x="8873" y="1851"/>
                        <a:pt x="7976" y="1117"/>
                      </a:cubicBezTo>
                      <a:cubicBezTo>
                        <a:pt x="7114" y="409"/>
                        <a:pt x="6051" y="42"/>
                        <a:pt x="4946" y="2"/>
                      </a:cubicBezTo>
                      <a:lnTo>
                        <a:pt x="4946" y="2"/>
                      </a:lnTo>
                      <a:cubicBezTo>
                        <a:pt x="4940" y="1"/>
                        <a:pt x="4935" y="0"/>
                        <a:pt x="492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252;p28"/>
                <p:cNvSpPr/>
                <p:nvPr/>
              </p:nvSpPr>
              <p:spPr>
                <a:xfrm>
                  <a:off x="6297987" y="3804345"/>
                  <a:ext cx="228547" cy="163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2" h="2029" extrusionOk="0">
                      <a:moveTo>
                        <a:pt x="2733" y="0"/>
                      </a:moveTo>
                      <a:cubicBezTo>
                        <a:pt x="2726" y="0"/>
                        <a:pt x="2717" y="1"/>
                        <a:pt x="2709" y="4"/>
                      </a:cubicBezTo>
                      <a:cubicBezTo>
                        <a:pt x="1741" y="295"/>
                        <a:pt x="571" y="1013"/>
                        <a:pt x="37" y="1907"/>
                      </a:cubicBezTo>
                      <a:cubicBezTo>
                        <a:pt x="1" y="1969"/>
                        <a:pt x="57" y="2029"/>
                        <a:pt x="113" y="2029"/>
                      </a:cubicBezTo>
                      <a:cubicBezTo>
                        <a:pt x="137" y="2029"/>
                        <a:pt x="162" y="2017"/>
                        <a:pt x="179" y="1990"/>
                      </a:cubicBezTo>
                      <a:cubicBezTo>
                        <a:pt x="688" y="1134"/>
                        <a:pt x="1831" y="441"/>
                        <a:pt x="2750" y="161"/>
                      </a:cubicBezTo>
                      <a:cubicBezTo>
                        <a:pt x="2841" y="135"/>
                        <a:pt x="2815" y="0"/>
                        <a:pt x="273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253;p28"/>
                <p:cNvSpPr/>
                <p:nvPr/>
              </p:nvSpPr>
              <p:spPr>
                <a:xfrm>
                  <a:off x="6246600" y="3738564"/>
                  <a:ext cx="278968" cy="228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9" h="2847" extrusionOk="0">
                      <a:moveTo>
                        <a:pt x="1999" y="1"/>
                      </a:moveTo>
                      <a:cubicBezTo>
                        <a:pt x="1606" y="1"/>
                        <a:pt x="1205" y="117"/>
                        <a:pt x="877" y="331"/>
                      </a:cubicBezTo>
                      <a:cubicBezTo>
                        <a:pt x="66" y="857"/>
                        <a:pt x="1" y="2146"/>
                        <a:pt x="690" y="2822"/>
                      </a:cubicBezTo>
                      <a:cubicBezTo>
                        <a:pt x="707" y="2839"/>
                        <a:pt x="726" y="2847"/>
                        <a:pt x="745" y="2847"/>
                      </a:cubicBezTo>
                      <a:cubicBezTo>
                        <a:pt x="808" y="2847"/>
                        <a:pt x="863" y="2764"/>
                        <a:pt x="804" y="2707"/>
                      </a:cubicBezTo>
                      <a:cubicBezTo>
                        <a:pt x="121" y="2032"/>
                        <a:pt x="298" y="822"/>
                        <a:pt x="1116" y="379"/>
                      </a:cubicBezTo>
                      <a:cubicBezTo>
                        <a:pt x="1379" y="237"/>
                        <a:pt x="1683" y="162"/>
                        <a:pt x="1983" y="162"/>
                      </a:cubicBezTo>
                      <a:cubicBezTo>
                        <a:pt x="2524" y="162"/>
                        <a:pt x="3051" y="406"/>
                        <a:pt x="3298" y="944"/>
                      </a:cubicBezTo>
                      <a:cubicBezTo>
                        <a:pt x="3311" y="973"/>
                        <a:pt x="3334" y="985"/>
                        <a:pt x="3358" y="985"/>
                      </a:cubicBezTo>
                      <a:cubicBezTo>
                        <a:pt x="3410" y="985"/>
                        <a:pt x="3468" y="925"/>
                        <a:pt x="3437" y="860"/>
                      </a:cubicBezTo>
                      <a:cubicBezTo>
                        <a:pt x="3166" y="266"/>
                        <a:pt x="2592" y="1"/>
                        <a:pt x="199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254;p28"/>
                <p:cNvSpPr/>
                <p:nvPr/>
              </p:nvSpPr>
              <p:spPr>
                <a:xfrm>
                  <a:off x="6394810" y="4443341"/>
                  <a:ext cx="98431" cy="101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4" h="1267" extrusionOk="0">
                      <a:moveTo>
                        <a:pt x="326" y="0"/>
                      </a:moveTo>
                      <a:cubicBezTo>
                        <a:pt x="302" y="0"/>
                        <a:pt x="279" y="12"/>
                        <a:pt x="264" y="41"/>
                      </a:cubicBezTo>
                      <a:cubicBezTo>
                        <a:pt x="153" y="270"/>
                        <a:pt x="80" y="506"/>
                        <a:pt x="56" y="755"/>
                      </a:cubicBezTo>
                      <a:cubicBezTo>
                        <a:pt x="42" y="893"/>
                        <a:pt x="0" y="1147"/>
                        <a:pt x="142" y="1234"/>
                      </a:cubicBezTo>
                      <a:cubicBezTo>
                        <a:pt x="182" y="1257"/>
                        <a:pt x="229" y="1267"/>
                        <a:pt x="278" y="1267"/>
                      </a:cubicBezTo>
                      <a:cubicBezTo>
                        <a:pt x="400" y="1267"/>
                        <a:pt x="539" y="1207"/>
                        <a:pt x="631" y="1160"/>
                      </a:cubicBezTo>
                      <a:cubicBezTo>
                        <a:pt x="843" y="1050"/>
                        <a:pt x="1009" y="873"/>
                        <a:pt x="1168" y="700"/>
                      </a:cubicBezTo>
                      <a:cubicBezTo>
                        <a:pt x="1224" y="641"/>
                        <a:pt x="1168" y="559"/>
                        <a:pt x="1108" y="559"/>
                      </a:cubicBezTo>
                      <a:cubicBezTo>
                        <a:pt x="1089" y="559"/>
                        <a:pt x="1070" y="567"/>
                        <a:pt x="1054" y="586"/>
                      </a:cubicBezTo>
                      <a:cubicBezTo>
                        <a:pt x="896" y="753"/>
                        <a:pt x="615" y="1093"/>
                        <a:pt x="353" y="1093"/>
                      </a:cubicBezTo>
                      <a:cubicBezTo>
                        <a:pt x="344" y="1093"/>
                        <a:pt x="335" y="1092"/>
                        <a:pt x="326" y="1091"/>
                      </a:cubicBezTo>
                      <a:cubicBezTo>
                        <a:pt x="310" y="1098"/>
                        <a:pt x="296" y="1101"/>
                        <a:pt x="283" y="1101"/>
                      </a:cubicBezTo>
                      <a:cubicBezTo>
                        <a:pt x="241" y="1101"/>
                        <a:pt x="217" y="1065"/>
                        <a:pt x="211" y="991"/>
                      </a:cubicBezTo>
                      <a:lnTo>
                        <a:pt x="211" y="914"/>
                      </a:lnTo>
                      <a:cubicBezTo>
                        <a:pt x="205" y="824"/>
                        <a:pt x="222" y="711"/>
                        <a:pt x="240" y="623"/>
                      </a:cubicBezTo>
                      <a:cubicBezTo>
                        <a:pt x="271" y="450"/>
                        <a:pt x="330" y="284"/>
                        <a:pt x="406" y="124"/>
                      </a:cubicBezTo>
                      <a:cubicBezTo>
                        <a:pt x="437" y="60"/>
                        <a:pt x="380" y="0"/>
                        <a:pt x="32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255;p28"/>
                <p:cNvSpPr/>
                <p:nvPr/>
              </p:nvSpPr>
              <p:spPr>
                <a:xfrm>
                  <a:off x="6846356" y="4432484"/>
                  <a:ext cx="98270" cy="101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2" h="1267" extrusionOk="0">
                      <a:moveTo>
                        <a:pt x="897" y="0"/>
                      </a:moveTo>
                      <a:cubicBezTo>
                        <a:pt x="843" y="0"/>
                        <a:pt x="786" y="60"/>
                        <a:pt x="820" y="125"/>
                      </a:cubicBezTo>
                      <a:cubicBezTo>
                        <a:pt x="896" y="284"/>
                        <a:pt x="955" y="446"/>
                        <a:pt x="986" y="624"/>
                      </a:cubicBezTo>
                      <a:cubicBezTo>
                        <a:pt x="999" y="703"/>
                        <a:pt x="1007" y="790"/>
                        <a:pt x="1010" y="873"/>
                      </a:cubicBezTo>
                      <a:cubicBezTo>
                        <a:pt x="1014" y="911"/>
                        <a:pt x="1014" y="949"/>
                        <a:pt x="1010" y="991"/>
                      </a:cubicBezTo>
                      <a:cubicBezTo>
                        <a:pt x="1005" y="1063"/>
                        <a:pt x="981" y="1100"/>
                        <a:pt x="938" y="1100"/>
                      </a:cubicBezTo>
                      <a:cubicBezTo>
                        <a:pt x="925" y="1100"/>
                        <a:pt x="911" y="1097"/>
                        <a:pt x="896" y="1091"/>
                      </a:cubicBezTo>
                      <a:cubicBezTo>
                        <a:pt x="888" y="1091"/>
                        <a:pt x="880" y="1092"/>
                        <a:pt x="872" y="1092"/>
                      </a:cubicBezTo>
                      <a:cubicBezTo>
                        <a:pt x="609" y="1092"/>
                        <a:pt x="330" y="753"/>
                        <a:pt x="172" y="582"/>
                      </a:cubicBezTo>
                      <a:cubicBezTo>
                        <a:pt x="155" y="564"/>
                        <a:pt x="136" y="557"/>
                        <a:pt x="117" y="557"/>
                      </a:cubicBezTo>
                      <a:cubicBezTo>
                        <a:pt x="56" y="557"/>
                        <a:pt x="1" y="639"/>
                        <a:pt x="54" y="700"/>
                      </a:cubicBezTo>
                      <a:cubicBezTo>
                        <a:pt x="217" y="870"/>
                        <a:pt x="383" y="1046"/>
                        <a:pt x="594" y="1157"/>
                      </a:cubicBezTo>
                      <a:cubicBezTo>
                        <a:pt x="684" y="1207"/>
                        <a:pt x="824" y="1266"/>
                        <a:pt x="946" y="1266"/>
                      </a:cubicBezTo>
                      <a:cubicBezTo>
                        <a:pt x="995" y="1266"/>
                        <a:pt x="1041" y="1257"/>
                        <a:pt x="1079" y="1233"/>
                      </a:cubicBezTo>
                      <a:cubicBezTo>
                        <a:pt x="1221" y="1143"/>
                        <a:pt x="1180" y="897"/>
                        <a:pt x="1166" y="755"/>
                      </a:cubicBezTo>
                      <a:cubicBezTo>
                        <a:pt x="1145" y="505"/>
                        <a:pt x="1069" y="267"/>
                        <a:pt x="958" y="41"/>
                      </a:cubicBezTo>
                      <a:cubicBezTo>
                        <a:pt x="944" y="12"/>
                        <a:pt x="921" y="0"/>
                        <a:pt x="89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256;p28"/>
                <p:cNvSpPr/>
                <p:nvPr/>
              </p:nvSpPr>
              <p:spPr>
                <a:xfrm>
                  <a:off x="6637672" y="3990994"/>
                  <a:ext cx="21632" cy="222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2773" extrusionOk="0">
                      <a:moveTo>
                        <a:pt x="80" y="1"/>
                      </a:moveTo>
                      <a:cubicBezTo>
                        <a:pt x="40" y="1"/>
                        <a:pt x="0" y="28"/>
                        <a:pt x="2" y="81"/>
                      </a:cubicBezTo>
                      <a:cubicBezTo>
                        <a:pt x="23" y="951"/>
                        <a:pt x="68" y="1824"/>
                        <a:pt x="102" y="2693"/>
                      </a:cubicBezTo>
                      <a:cubicBezTo>
                        <a:pt x="104" y="2746"/>
                        <a:pt x="147" y="2773"/>
                        <a:pt x="189" y="2773"/>
                      </a:cubicBezTo>
                      <a:cubicBezTo>
                        <a:pt x="230" y="2773"/>
                        <a:pt x="269" y="2747"/>
                        <a:pt x="265" y="2693"/>
                      </a:cubicBezTo>
                      <a:cubicBezTo>
                        <a:pt x="231" y="1824"/>
                        <a:pt x="185" y="951"/>
                        <a:pt x="164" y="81"/>
                      </a:cubicBezTo>
                      <a:cubicBezTo>
                        <a:pt x="163" y="28"/>
                        <a:pt x="121" y="1"/>
                        <a:pt x="8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257;p28"/>
                <p:cNvSpPr/>
                <p:nvPr/>
              </p:nvSpPr>
              <p:spPr>
                <a:xfrm>
                  <a:off x="6566582" y="4216805"/>
                  <a:ext cx="93043" cy="108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" h="1346" extrusionOk="0">
                      <a:moveTo>
                        <a:pt x="1042" y="1"/>
                      </a:moveTo>
                      <a:cubicBezTo>
                        <a:pt x="1024" y="1"/>
                        <a:pt x="1005" y="9"/>
                        <a:pt x="990" y="28"/>
                      </a:cubicBezTo>
                      <a:cubicBezTo>
                        <a:pt x="661" y="416"/>
                        <a:pt x="297" y="787"/>
                        <a:pt x="37" y="1223"/>
                      </a:cubicBezTo>
                      <a:cubicBezTo>
                        <a:pt x="1" y="1288"/>
                        <a:pt x="58" y="1346"/>
                        <a:pt x="114" y="1346"/>
                      </a:cubicBezTo>
                      <a:cubicBezTo>
                        <a:pt x="138" y="1346"/>
                        <a:pt x="163" y="1334"/>
                        <a:pt x="179" y="1306"/>
                      </a:cubicBezTo>
                      <a:cubicBezTo>
                        <a:pt x="432" y="880"/>
                        <a:pt x="786" y="520"/>
                        <a:pt x="1104" y="146"/>
                      </a:cubicBezTo>
                      <a:cubicBezTo>
                        <a:pt x="1157" y="84"/>
                        <a:pt x="1101" y="1"/>
                        <a:pt x="104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258;p28"/>
                <p:cNvSpPr/>
                <p:nvPr/>
              </p:nvSpPr>
              <p:spPr>
                <a:xfrm>
                  <a:off x="6278365" y="3728029"/>
                  <a:ext cx="78487" cy="64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" h="807" extrusionOk="0">
                      <a:moveTo>
                        <a:pt x="316" y="0"/>
                      </a:moveTo>
                      <a:cubicBezTo>
                        <a:pt x="267" y="0"/>
                        <a:pt x="221" y="14"/>
                        <a:pt x="180" y="49"/>
                      </a:cubicBezTo>
                      <a:cubicBezTo>
                        <a:pt x="1" y="209"/>
                        <a:pt x="215" y="545"/>
                        <a:pt x="236" y="729"/>
                      </a:cubicBezTo>
                      <a:cubicBezTo>
                        <a:pt x="241" y="781"/>
                        <a:pt x="284" y="807"/>
                        <a:pt x="325" y="807"/>
                      </a:cubicBezTo>
                      <a:cubicBezTo>
                        <a:pt x="366" y="807"/>
                        <a:pt x="404" y="781"/>
                        <a:pt x="399" y="729"/>
                      </a:cubicBezTo>
                      <a:cubicBezTo>
                        <a:pt x="388" y="645"/>
                        <a:pt x="367" y="566"/>
                        <a:pt x="343" y="489"/>
                      </a:cubicBezTo>
                      <a:cubicBezTo>
                        <a:pt x="319" y="417"/>
                        <a:pt x="277" y="330"/>
                        <a:pt x="281" y="257"/>
                      </a:cubicBezTo>
                      <a:cubicBezTo>
                        <a:pt x="283" y="199"/>
                        <a:pt x="309" y="180"/>
                        <a:pt x="344" y="180"/>
                      </a:cubicBezTo>
                      <a:cubicBezTo>
                        <a:pt x="403" y="180"/>
                        <a:pt x="490" y="238"/>
                        <a:pt x="534" y="264"/>
                      </a:cubicBezTo>
                      <a:cubicBezTo>
                        <a:pt x="624" y="320"/>
                        <a:pt x="711" y="382"/>
                        <a:pt x="811" y="427"/>
                      </a:cubicBezTo>
                      <a:cubicBezTo>
                        <a:pt x="823" y="432"/>
                        <a:pt x="834" y="434"/>
                        <a:pt x="845" y="434"/>
                      </a:cubicBezTo>
                      <a:cubicBezTo>
                        <a:pt x="922" y="434"/>
                        <a:pt x="975" y="321"/>
                        <a:pt x="890" y="285"/>
                      </a:cubicBezTo>
                      <a:cubicBezTo>
                        <a:pt x="752" y="224"/>
                        <a:pt x="510" y="0"/>
                        <a:pt x="31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259;p28"/>
                <p:cNvSpPr/>
                <p:nvPr/>
              </p:nvSpPr>
              <p:spPr>
                <a:xfrm>
                  <a:off x="6710530" y="3804345"/>
                  <a:ext cx="251144" cy="124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3" h="1543" extrusionOk="0">
                      <a:moveTo>
                        <a:pt x="92" y="0"/>
                      </a:moveTo>
                      <a:cubicBezTo>
                        <a:pt x="0" y="0"/>
                        <a:pt x="4" y="154"/>
                        <a:pt x="104" y="164"/>
                      </a:cubicBezTo>
                      <a:cubicBezTo>
                        <a:pt x="1060" y="282"/>
                        <a:pt x="2301" y="763"/>
                        <a:pt x="2955" y="1515"/>
                      </a:cubicBezTo>
                      <a:cubicBezTo>
                        <a:pt x="2971" y="1534"/>
                        <a:pt x="2990" y="1542"/>
                        <a:pt x="3008" y="1542"/>
                      </a:cubicBezTo>
                      <a:cubicBezTo>
                        <a:pt x="3067" y="1542"/>
                        <a:pt x="3123" y="1461"/>
                        <a:pt x="3070" y="1401"/>
                      </a:cubicBezTo>
                      <a:cubicBezTo>
                        <a:pt x="2384" y="611"/>
                        <a:pt x="1108" y="126"/>
                        <a:pt x="104" y="1"/>
                      </a:cubicBezTo>
                      <a:cubicBezTo>
                        <a:pt x="100" y="0"/>
                        <a:pt x="96" y="0"/>
                        <a:pt x="9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260;p28"/>
                <p:cNvSpPr/>
                <p:nvPr/>
              </p:nvSpPr>
              <p:spPr>
                <a:xfrm>
                  <a:off x="6711254" y="3717816"/>
                  <a:ext cx="289905" cy="210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5" h="2613" extrusionOk="0">
                      <a:moveTo>
                        <a:pt x="1644" y="0"/>
                      </a:moveTo>
                      <a:cubicBezTo>
                        <a:pt x="923" y="0"/>
                        <a:pt x="218" y="373"/>
                        <a:pt x="15" y="1136"/>
                      </a:cubicBezTo>
                      <a:cubicBezTo>
                        <a:pt x="1" y="1198"/>
                        <a:pt x="51" y="1238"/>
                        <a:pt x="100" y="1238"/>
                      </a:cubicBezTo>
                      <a:cubicBezTo>
                        <a:pt x="132" y="1238"/>
                        <a:pt x="164" y="1221"/>
                        <a:pt x="175" y="1181"/>
                      </a:cubicBezTo>
                      <a:cubicBezTo>
                        <a:pt x="357" y="496"/>
                        <a:pt x="998" y="162"/>
                        <a:pt x="1649" y="162"/>
                      </a:cubicBezTo>
                      <a:cubicBezTo>
                        <a:pt x="1876" y="162"/>
                        <a:pt x="2105" y="203"/>
                        <a:pt x="2316" y="284"/>
                      </a:cubicBezTo>
                      <a:cubicBezTo>
                        <a:pt x="3151" y="599"/>
                        <a:pt x="3449" y="1763"/>
                        <a:pt x="2933" y="2494"/>
                      </a:cubicBezTo>
                      <a:cubicBezTo>
                        <a:pt x="2889" y="2555"/>
                        <a:pt x="2946" y="2612"/>
                        <a:pt x="3005" y="2612"/>
                      </a:cubicBezTo>
                      <a:cubicBezTo>
                        <a:pt x="3030" y="2612"/>
                        <a:pt x="3056" y="2602"/>
                        <a:pt x="3074" y="2577"/>
                      </a:cubicBezTo>
                      <a:cubicBezTo>
                        <a:pt x="3605" y="1825"/>
                        <a:pt x="3359" y="589"/>
                        <a:pt x="2521" y="194"/>
                      </a:cubicBezTo>
                      <a:cubicBezTo>
                        <a:pt x="2249" y="65"/>
                        <a:pt x="1945" y="0"/>
                        <a:pt x="164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261;p28"/>
                <p:cNvSpPr/>
                <p:nvPr/>
              </p:nvSpPr>
              <p:spPr>
                <a:xfrm>
                  <a:off x="6868230" y="3691439"/>
                  <a:ext cx="73904" cy="64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9" h="801" extrusionOk="0">
                      <a:moveTo>
                        <a:pt x="623" y="1"/>
                      </a:moveTo>
                      <a:cubicBezTo>
                        <a:pt x="425" y="1"/>
                        <a:pt x="199" y="294"/>
                        <a:pt x="73" y="380"/>
                      </a:cubicBezTo>
                      <a:cubicBezTo>
                        <a:pt x="1" y="426"/>
                        <a:pt x="45" y="532"/>
                        <a:pt x="113" y="532"/>
                      </a:cubicBezTo>
                      <a:cubicBezTo>
                        <a:pt x="127" y="532"/>
                        <a:pt x="141" y="528"/>
                        <a:pt x="156" y="518"/>
                      </a:cubicBezTo>
                      <a:cubicBezTo>
                        <a:pt x="233" y="469"/>
                        <a:pt x="302" y="404"/>
                        <a:pt x="367" y="341"/>
                      </a:cubicBezTo>
                      <a:cubicBezTo>
                        <a:pt x="411" y="304"/>
                        <a:pt x="529" y="182"/>
                        <a:pt x="604" y="182"/>
                      </a:cubicBezTo>
                      <a:cubicBezTo>
                        <a:pt x="626" y="182"/>
                        <a:pt x="643" y="192"/>
                        <a:pt x="655" y="217"/>
                      </a:cubicBezTo>
                      <a:cubicBezTo>
                        <a:pt x="683" y="282"/>
                        <a:pt x="652" y="397"/>
                        <a:pt x="641" y="463"/>
                      </a:cubicBezTo>
                      <a:cubicBezTo>
                        <a:pt x="631" y="549"/>
                        <a:pt x="617" y="636"/>
                        <a:pt x="624" y="722"/>
                      </a:cubicBezTo>
                      <a:cubicBezTo>
                        <a:pt x="627" y="774"/>
                        <a:pt x="670" y="800"/>
                        <a:pt x="711" y="800"/>
                      </a:cubicBezTo>
                      <a:cubicBezTo>
                        <a:pt x="751" y="800"/>
                        <a:pt x="790" y="774"/>
                        <a:pt x="786" y="722"/>
                      </a:cubicBezTo>
                      <a:cubicBezTo>
                        <a:pt x="777" y="532"/>
                        <a:pt x="919" y="189"/>
                        <a:pt x="742" y="44"/>
                      </a:cubicBezTo>
                      <a:cubicBezTo>
                        <a:pt x="704" y="14"/>
                        <a:pt x="664" y="1"/>
                        <a:pt x="6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28"/>
                <p:cNvSpPr/>
                <p:nvPr/>
              </p:nvSpPr>
              <p:spPr>
                <a:xfrm>
                  <a:off x="6550258" y="3735830"/>
                  <a:ext cx="131643" cy="15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7" h="191" extrusionOk="0">
                      <a:moveTo>
                        <a:pt x="1529" y="0"/>
                      </a:moveTo>
                      <a:cubicBezTo>
                        <a:pt x="1054" y="4"/>
                        <a:pt x="583" y="15"/>
                        <a:pt x="108" y="29"/>
                      </a:cubicBezTo>
                      <a:cubicBezTo>
                        <a:pt x="2" y="32"/>
                        <a:pt x="1" y="191"/>
                        <a:pt x="104" y="191"/>
                      </a:cubicBezTo>
                      <a:cubicBezTo>
                        <a:pt x="105" y="191"/>
                        <a:pt x="107" y="191"/>
                        <a:pt x="108" y="191"/>
                      </a:cubicBezTo>
                      <a:cubicBezTo>
                        <a:pt x="583" y="178"/>
                        <a:pt x="1054" y="167"/>
                        <a:pt x="1529" y="163"/>
                      </a:cubicBezTo>
                      <a:cubicBezTo>
                        <a:pt x="1636" y="163"/>
                        <a:pt x="1636" y="0"/>
                        <a:pt x="152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28"/>
                <p:cNvSpPr/>
                <p:nvPr/>
              </p:nvSpPr>
              <p:spPr>
                <a:xfrm>
                  <a:off x="6551142" y="3797188"/>
                  <a:ext cx="133171" cy="20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" h="249" extrusionOk="0">
                      <a:moveTo>
                        <a:pt x="1541" y="0"/>
                      </a:moveTo>
                      <a:cubicBezTo>
                        <a:pt x="1534" y="0"/>
                        <a:pt x="1526" y="1"/>
                        <a:pt x="1518" y="3"/>
                      </a:cubicBezTo>
                      <a:cubicBezTo>
                        <a:pt x="1250" y="66"/>
                        <a:pt x="975" y="84"/>
                        <a:pt x="699" y="84"/>
                      </a:cubicBezTo>
                      <a:cubicBezTo>
                        <a:pt x="501" y="84"/>
                        <a:pt x="303" y="74"/>
                        <a:pt x="108" y="66"/>
                      </a:cubicBezTo>
                      <a:cubicBezTo>
                        <a:pt x="107" y="66"/>
                        <a:pt x="106" y="66"/>
                        <a:pt x="104" y="66"/>
                      </a:cubicBezTo>
                      <a:cubicBezTo>
                        <a:pt x="1" y="66"/>
                        <a:pt x="5" y="225"/>
                        <a:pt x="108" y="232"/>
                      </a:cubicBezTo>
                      <a:cubicBezTo>
                        <a:pt x="298" y="240"/>
                        <a:pt x="490" y="248"/>
                        <a:pt x="682" y="248"/>
                      </a:cubicBezTo>
                      <a:cubicBezTo>
                        <a:pt x="979" y="248"/>
                        <a:pt x="1275" y="229"/>
                        <a:pt x="1563" y="160"/>
                      </a:cubicBezTo>
                      <a:cubicBezTo>
                        <a:pt x="1656" y="137"/>
                        <a:pt x="1628" y="0"/>
                        <a:pt x="154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8"/>
                <p:cNvSpPr/>
                <p:nvPr/>
              </p:nvSpPr>
              <p:spPr>
                <a:xfrm>
                  <a:off x="6665657" y="3736714"/>
                  <a:ext cx="16888" cy="73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910" extrusionOk="0">
                      <a:moveTo>
                        <a:pt x="108" y="0"/>
                      </a:moveTo>
                      <a:cubicBezTo>
                        <a:pt x="76" y="0"/>
                        <a:pt x="47" y="18"/>
                        <a:pt x="42" y="59"/>
                      </a:cubicBezTo>
                      <a:cubicBezTo>
                        <a:pt x="3" y="319"/>
                        <a:pt x="0" y="572"/>
                        <a:pt x="35" y="832"/>
                      </a:cubicBezTo>
                      <a:cubicBezTo>
                        <a:pt x="42" y="884"/>
                        <a:pt x="86" y="910"/>
                        <a:pt x="127" y="910"/>
                      </a:cubicBezTo>
                      <a:cubicBezTo>
                        <a:pt x="167" y="910"/>
                        <a:pt x="205" y="884"/>
                        <a:pt x="198" y="832"/>
                      </a:cubicBezTo>
                      <a:cubicBezTo>
                        <a:pt x="166" y="589"/>
                        <a:pt x="166" y="346"/>
                        <a:pt x="201" y="101"/>
                      </a:cubicBezTo>
                      <a:cubicBezTo>
                        <a:pt x="210" y="40"/>
                        <a:pt x="156" y="0"/>
                        <a:pt x="10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28"/>
                <p:cNvSpPr/>
                <p:nvPr/>
              </p:nvSpPr>
              <p:spPr>
                <a:xfrm>
                  <a:off x="6551946" y="3738242"/>
                  <a:ext cx="15118" cy="745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" h="927" extrusionOk="0">
                      <a:moveTo>
                        <a:pt x="80" y="1"/>
                      </a:moveTo>
                      <a:cubicBezTo>
                        <a:pt x="39" y="1"/>
                        <a:pt x="0" y="28"/>
                        <a:pt x="4" y="82"/>
                      </a:cubicBezTo>
                      <a:cubicBezTo>
                        <a:pt x="25" y="335"/>
                        <a:pt x="0" y="591"/>
                        <a:pt x="15" y="847"/>
                      </a:cubicBezTo>
                      <a:cubicBezTo>
                        <a:pt x="18" y="899"/>
                        <a:pt x="61" y="926"/>
                        <a:pt x="103" y="926"/>
                      </a:cubicBezTo>
                      <a:cubicBezTo>
                        <a:pt x="143" y="926"/>
                        <a:pt x="183" y="900"/>
                        <a:pt x="181" y="847"/>
                      </a:cubicBezTo>
                      <a:cubicBezTo>
                        <a:pt x="163" y="591"/>
                        <a:pt x="188" y="335"/>
                        <a:pt x="167" y="82"/>
                      </a:cubicBezTo>
                      <a:cubicBezTo>
                        <a:pt x="163" y="28"/>
                        <a:pt x="121" y="1"/>
                        <a:pt x="8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28"/>
                <p:cNvSpPr/>
                <p:nvPr/>
              </p:nvSpPr>
              <p:spPr>
                <a:xfrm>
                  <a:off x="6612099" y="3806918"/>
                  <a:ext cx="17451" cy="5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705" extrusionOk="0">
                      <a:moveTo>
                        <a:pt x="132" y="1"/>
                      </a:moveTo>
                      <a:cubicBezTo>
                        <a:pt x="90" y="1"/>
                        <a:pt x="46" y="28"/>
                        <a:pt x="42" y="80"/>
                      </a:cubicBezTo>
                      <a:cubicBezTo>
                        <a:pt x="29" y="271"/>
                        <a:pt x="1" y="458"/>
                        <a:pt x="46" y="645"/>
                      </a:cubicBezTo>
                      <a:cubicBezTo>
                        <a:pt x="56" y="686"/>
                        <a:pt x="86" y="704"/>
                        <a:pt x="118" y="704"/>
                      </a:cubicBezTo>
                      <a:cubicBezTo>
                        <a:pt x="166" y="704"/>
                        <a:pt x="217" y="664"/>
                        <a:pt x="202" y="603"/>
                      </a:cubicBezTo>
                      <a:cubicBezTo>
                        <a:pt x="164" y="430"/>
                        <a:pt x="191" y="253"/>
                        <a:pt x="205" y="80"/>
                      </a:cubicBezTo>
                      <a:cubicBezTo>
                        <a:pt x="211" y="27"/>
                        <a:pt x="173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8"/>
                <p:cNvSpPr/>
                <p:nvPr/>
              </p:nvSpPr>
              <p:spPr>
                <a:xfrm>
                  <a:off x="6629469" y="4194771"/>
                  <a:ext cx="42380" cy="4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" h="527" extrusionOk="0">
                      <a:moveTo>
                        <a:pt x="263" y="0"/>
                      </a:moveTo>
                      <a:cubicBezTo>
                        <a:pt x="117" y="0"/>
                        <a:pt x="0" y="118"/>
                        <a:pt x="0" y="263"/>
                      </a:cubicBezTo>
                      <a:cubicBezTo>
                        <a:pt x="0" y="409"/>
                        <a:pt x="117" y="527"/>
                        <a:pt x="263" y="527"/>
                      </a:cubicBezTo>
                      <a:cubicBezTo>
                        <a:pt x="408" y="527"/>
                        <a:pt x="527" y="409"/>
                        <a:pt x="527" y="263"/>
                      </a:cubicBezTo>
                      <a:cubicBezTo>
                        <a:pt x="527" y="118"/>
                        <a:pt x="408" y="0"/>
                        <a:pt x="26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8"/>
                <p:cNvSpPr/>
                <p:nvPr/>
              </p:nvSpPr>
              <p:spPr>
                <a:xfrm>
                  <a:off x="6629710" y="3912265"/>
                  <a:ext cx="16003" cy="35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445" extrusionOk="0">
                      <a:moveTo>
                        <a:pt x="98" y="0"/>
                      </a:moveTo>
                      <a:cubicBezTo>
                        <a:pt x="57" y="0"/>
                        <a:pt x="14" y="27"/>
                        <a:pt x="10" y="80"/>
                      </a:cubicBezTo>
                      <a:cubicBezTo>
                        <a:pt x="1" y="180"/>
                        <a:pt x="18" y="270"/>
                        <a:pt x="28" y="367"/>
                      </a:cubicBezTo>
                      <a:cubicBezTo>
                        <a:pt x="35" y="419"/>
                        <a:pt x="79" y="445"/>
                        <a:pt x="120" y="445"/>
                      </a:cubicBezTo>
                      <a:cubicBezTo>
                        <a:pt x="161" y="445"/>
                        <a:pt x="198" y="419"/>
                        <a:pt x="191" y="367"/>
                      </a:cubicBezTo>
                      <a:cubicBezTo>
                        <a:pt x="180" y="270"/>
                        <a:pt x="167" y="180"/>
                        <a:pt x="173" y="80"/>
                      </a:cubicBezTo>
                      <a:cubicBezTo>
                        <a:pt x="177" y="26"/>
                        <a:pt x="139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8"/>
                <p:cNvSpPr/>
                <p:nvPr/>
              </p:nvSpPr>
              <p:spPr>
                <a:xfrm>
                  <a:off x="6666220" y="4409967"/>
                  <a:ext cx="18416" cy="49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618" extrusionOk="0">
                      <a:moveTo>
                        <a:pt x="101" y="1"/>
                      </a:moveTo>
                      <a:cubicBezTo>
                        <a:pt x="60" y="1"/>
                        <a:pt x="18" y="27"/>
                        <a:pt x="14" y="79"/>
                      </a:cubicBezTo>
                      <a:cubicBezTo>
                        <a:pt x="1" y="242"/>
                        <a:pt x="14" y="401"/>
                        <a:pt x="55" y="560"/>
                      </a:cubicBezTo>
                      <a:cubicBezTo>
                        <a:pt x="65" y="600"/>
                        <a:pt x="96" y="618"/>
                        <a:pt x="128" y="618"/>
                      </a:cubicBezTo>
                      <a:cubicBezTo>
                        <a:pt x="177" y="618"/>
                        <a:pt x="228" y="578"/>
                        <a:pt x="212" y="515"/>
                      </a:cubicBezTo>
                      <a:cubicBezTo>
                        <a:pt x="177" y="370"/>
                        <a:pt x="167" y="227"/>
                        <a:pt x="177" y="79"/>
                      </a:cubicBezTo>
                      <a:cubicBezTo>
                        <a:pt x="180" y="27"/>
                        <a:pt x="141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8"/>
                <p:cNvSpPr/>
                <p:nvPr/>
              </p:nvSpPr>
              <p:spPr>
                <a:xfrm>
                  <a:off x="6388377" y="4164936"/>
                  <a:ext cx="55006" cy="11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140" extrusionOk="0">
                      <a:moveTo>
                        <a:pt x="136" y="1"/>
                      </a:moveTo>
                      <a:cubicBezTo>
                        <a:pt x="0" y="1"/>
                        <a:pt x="0" y="139"/>
                        <a:pt x="136" y="139"/>
                      </a:cubicBezTo>
                      <a:lnTo>
                        <a:pt x="548" y="139"/>
                      </a:lnTo>
                      <a:cubicBezTo>
                        <a:pt x="683" y="139"/>
                        <a:pt x="683" y="1"/>
                        <a:pt x="54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8"/>
                <p:cNvSpPr/>
                <p:nvPr/>
              </p:nvSpPr>
              <p:spPr>
                <a:xfrm>
                  <a:off x="6904418" y="4154080"/>
                  <a:ext cx="55006" cy="10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136" extrusionOk="0">
                      <a:moveTo>
                        <a:pt x="139" y="0"/>
                      </a:moveTo>
                      <a:cubicBezTo>
                        <a:pt x="1" y="0"/>
                        <a:pt x="1" y="136"/>
                        <a:pt x="139" y="136"/>
                      </a:cubicBezTo>
                      <a:lnTo>
                        <a:pt x="548" y="136"/>
                      </a:lnTo>
                      <a:cubicBezTo>
                        <a:pt x="683" y="136"/>
                        <a:pt x="683" y="0"/>
                        <a:pt x="54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8"/>
                <p:cNvSpPr/>
                <p:nvPr/>
              </p:nvSpPr>
              <p:spPr>
                <a:xfrm>
                  <a:off x="6437914" y="3992280"/>
                  <a:ext cx="39083" cy="31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" h="390" extrusionOk="0">
                      <a:moveTo>
                        <a:pt x="121" y="1"/>
                      </a:moveTo>
                      <a:cubicBezTo>
                        <a:pt x="57" y="1"/>
                        <a:pt x="1" y="85"/>
                        <a:pt x="60" y="141"/>
                      </a:cubicBezTo>
                      <a:cubicBezTo>
                        <a:pt x="147" y="224"/>
                        <a:pt x="237" y="301"/>
                        <a:pt x="334" y="374"/>
                      </a:cubicBezTo>
                      <a:cubicBezTo>
                        <a:pt x="349" y="385"/>
                        <a:pt x="364" y="389"/>
                        <a:pt x="378" y="389"/>
                      </a:cubicBezTo>
                      <a:cubicBezTo>
                        <a:pt x="443" y="389"/>
                        <a:pt x="486" y="283"/>
                        <a:pt x="417" y="232"/>
                      </a:cubicBezTo>
                      <a:cubicBezTo>
                        <a:pt x="331" y="169"/>
                        <a:pt x="251" y="99"/>
                        <a:pt x="174" y="24"/>
                      </a:cubicBezTo>
                      <a:cubicBezTo>
                        <a:pt x="158" y="8"/>
                        <a:pt x="139" y="1"/>
                        <a:pt x="12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8"/>
                <p:cNvSpPr/>
                <p:nvPr/>
              </p:nvSpPr>
              <p:spPr>
                <a:xfrm>
                  <a:off x="6836545" y="4327459"/>
                  <a:ext cx="56855" cy="62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" h="771" extrusionOk="0">
                      <a:moveTo>
                        <a:pt x="113" y="0"/>
                      </a:moveTo>
                      <a:cubicBezTo>
                        <a:pt x="58" y="0"/>
                        <a:pt x="0" y="60"/>
                        <a:pt x="34" y="124"/>
                      </a:cubicBezTo>
                      <a:cubicBezTo>
                        <a:pt x="149" y="350"/>
                        <a:pt x="331" y="588"/>
                        <a:pt x="526" y="751"/>
                      </a:cubicBezTo>
                      <a:cubicBezTo>
                        <a:pt x="544" y="765"/>
                        <a:pt x="562" y="771"/>
                        <a:pt x="581" y="771"/>
                      </a:cubicBezTo>
                      <a:cubicBezTo>
                        <a:pt x="649" y="771"/>
                        <a:pt x="706" y="688"/>
                        <a:pt x="643" y="634"/>
                      </a:cubicBezTo>
                      <a:cubicBezTo>
                        <a:pt x="456" y="478"/>
                        <a:pt x="287" y="260"/>
                        <a:pt x="176" y="41"/>
                      </a:cubicBezTo>
                      <a:cubicBezTo>
                        <a:pt x="161" y="12"/>
                        <a:pt x="137" y="0"/>
                        <a:pt x="11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8"/>
                <p:cNvSpPr/>
                <p:nvPr/>
              </p:nvSpPr>
              <p:spPr>
                <a:xfrm>
                  <a:off x="6439924" y="4322876"/>
                  <a:ext cx="60554" cy="39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" h="490" extrusionOk="0">
                      <a:moveTo>
                        <a:pt x="639" y="1"/>
                      </a:moveTo>
                      <a:cubicBezTo>
                        <a:pt x="625" y="1"/>
                        <a:pt x="611" y="5"/>
                        <a:pt x="597" y="15"/>
                      </a:cubicBezTo>
                      <a:cubicBezTo>
                        <a:pt x="430" y="130"/>
                        <a:pt x="258" y="240"/>
                        <a:pt x="80" y="338"/>
                      </a:cubicBezTo>
                      <a:cubicBezTo>
                        <a:pt x="1" y="379"/>
                        <a:pt x="50" y="489"/>
                        <a:pt x="125" y="489"/>
                      </a:cubicBezTo>
                      <a:cubicBezTo>
                        <a:pt x="137" y="489"/>
                        <a:pt x="150" y="486"/>
                        <a:pt x="164" y="479"/>
                      </a:cubicBezTo>
                      <a:cubicBezTo>
                        <a:pt x="341" y="382"/>
                        <a:pt x="510" y="271"/>
                        <a:pt x="680" y="157"/>
                      </a:cubicBezTo>
                      <a:cubicBezTo>
                        <a:pt x="752" y="108"/>
                        <a:pt x="706" y="1"/>
                        <a:pt x="63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8"/>
                <p:cNvSpPr/>
                <p:nvPr/>
              </p:nvSpPr>
              <p:spPr>
                <a:xfrm>
                  <a:off x="6798829" y="3981826"/>
                  <a:ext cx="41093" cy="30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382" extrusionOk="0">
                      <a:moveTo>
                        <a:pt x="392" y="1"/>
                      </a:moveTo>
                      <a:cubicBezTo>
                        <a:pt x="373" y="1"/>
                        <a:pt x="354" y="8"/>
                        <a:pt x="336" y="26"/>
                      </a:cubicBezTo>
                      <a:cubicBezTo>
                        <a:pt x="257" y="101"/>
                        <a:pt x="170" y="171"/>
                        <a:pt x="77" y="226"/>
                      </a:cubicBezTo>
                      <a:cubicBezTo>
                        <a:pt x="1" y="273"/>
                        <a:pt x="45" y="381"/>
                        <a:pt x="115" y="381"/>
                      </a:cubicBezTo>
                      <a:cubicBezTo>
                        <a:pt x="128" y="381"/>
                        <a:pt x="142" y="377"/>
                        <a:pt x="156" y="368"/>
                      </a:cubicBezTo>
                      <a:cubicBezTo>
                        <a:pt x="264" y="303"/>
                        <a:pt x="364" y="226"/>
                        <a:pt x="455" y="140"/>
                      </a:cubicBezTo>
                      <a:cubicBezTo>
                        <a:pt x="510" y="84"/>
                        <a:pt x="455" y="1"/>
                        <a:pt x="39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8"/>
                <p:cNvSpPr/>
                <p:nvPr/>
              </p:nvSpPr>
              <p:spPr>
                <a:xfrm>
                  <a:off x="6295333" y="3799279"/>
                  <a:ext cx="44551" cy="131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1633" extrusionOk="0">
                      <a:moveTo>
                        <a:pt x="316" y="0"/>
                      </a:moveTo>
                      <a:cubicBezTo>
                        <a:pt x="291" y="0"/>
                        <a:pt x="268" y="13"/>
                        <a:pt x="254" y="43"/>
                      </a:cubicBezTo>
                      <a:cubicBezTo>
                        <a:pt x="1" y="549"/>
                        <a:pt x="39" y="1132"/>
                        <a:pt x="367" y="1596"/>
                      </a:cubicBezTo>
                      <a:cubicBezTo>
                        <a:pt x="386" y="1621"/>
                        <a:pt x="412" y="1632"/>
                        <a:pt x="437" y="1632"/>
                      </a:cubicBezTo>
                      <a:cubicBezTo>
                        <a:pt x="496" y="1632"/>
                        <a:pt x="553" y="1573"/>
                        <a:pt x="510" y="1512"/>
                      </a:cubicBezTo>
                      <a:cubicBezTo>
                        <a:pt x="215" y="1100"/>
                        <a:pt x="167" y="580"/>
                        <a:pt x="396" y="126"/>
                      </a:cubicBezTo>
                      <a:cubicBezTo>
                        <a:pt x="427" y="60"/>
                        <a:pt x="369" y="0"/>
                        <a:pt x="31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28"/>
                <p:cNvSpPr/>
                <p:nvPr/>
              </p:nvSpPr>
              <p:spPr>
                <a:xfrm>
                  <a:off x="6917687" y="3808688"/>
                  <a:ext cx="30800" cy="87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" h="1083" extrusionOk="0">
                      <a:moveTo>
                        <a:pt x="195" y="0"/>
                      </a:moveTo>
                      <a:cubicBezTo>
                        <a:pt x="145" y="0"/>
                        <a:pt x="96" y="40"/>
                        <a:pt x="117" y="100"/>
                      </a:cubicBezTo>
                      <a:cubicBezTo>
                        <a:pt x="213" y="394"/>
                        <a:pt x="186" y="692"/>
                        <a:pt x="37" y="959"/>
                      </a:cubicBezTo>
                      <a:cubicBezTo>
                        <a:pt x="1" y="1023"/>
                        <a:pt x="57" y="1083"/>
                        <a:pt x="113" y="1083"/>
                      </a:cubicBezTo>
                      <a:cubicBezTo>
                        <a:pt x="138" y="1083"/>
                        <a:pt x="163" y="1071"/>
                        <a:pt x="179" y="1042"/>
                      </a:cubicBezTo>
                      <a:cubicBezTo>
                        <a:pt x="349" y="737"/>
                        <a:pt x="383" y="391"/>
                        <a:pt x="275" y="58"/>
                      </a:cubicBezTo>
                      <a:cubicBezTo>
                        <a:pt x="262" y="18"/>
                        <a:pt x="228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8"/>
                <p:cNvSpPr/>
                <p:nvPr/>
              </p:nvSpPr>
              <p:spPr>
                <a:xfrm>
                  <a:off x="6553072" y="3769846"/>
                  <a:ext cx="66103" cy="10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136" extrusionOk="0">
                      <a:moveTo>
                        <a:pt x="135" y="1"/>
                      </a:moveTo>
                      <a:cubicBezTo>
                        <a:pt x="1" y="1"/>
                        <a:pt x="1" y="135"/>
                        <a:pt x="135" y="135"/>
                      </a:cubicBezTo>
                      <a:lnTo>
                        <a:pt x="683" y="135"/>
                      </a:lnTo>
                      <a:cubicBezTo>
                        <a:pt x="821" y="135"/>
                        <a:pt x="821" y="1"/>
                        <a:pt x="68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8"/>
                <p:cNvSpPr/>
                <p:nvPr/>
              </p:nvSpPr>
              <p:spPr>
                <a:xfrm>
                  <a:off x="6619095" y="3576684"/>
                  <a:ext cx="10937" cy="94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" h="1173" extrusionOk="0">
                      <a:moveTo>
                        <a:pt x="68" y="1"/>
                      </a:moveTo>
                      <a:cubicBezTo>
                        <a:pt x="34" y="1"/>
                        <a:pt x="0" y="27"/>
                        <a:pt x="0" y="81"/>
                      </a:cubicBezTo>
                      <a:lnTo>
                        <a:pt x="0" y="1172"/>
                      </a:lnTo>
                      <a:lnTo>
                        <a:pt x="136" y="1172"/>
                      </a:lnTo>
                      <a:lnTo>
                        <a:pt x="136" y="81"/>
                      </a:lnTo>
                      <a:cubicBezTo>
                        <a:pt x="136" y="27"/>
                        <a:pt x="102" y="1"/>
                        <a:pt x="6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8"/>
                <p:cNvSpPr/>
                <p:nvPr/>
              </p:nvSpPr>
              <p:spPr>
                <a:xfrm>
                  <a:off x="6371006" y="3570572"/>
                  <a:ext cx="55890" cy="7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" h="969" extrusionOk="0">
                      <a:moveTo>
                        <a:pt x="113" y="0"/>
                      </a:moveTo>
                      <a:cubicBezTo>
                        <a:pt x="58" y="0"/>
                        <a:pt x="0" y="60"/>
                        <a:pt x="37" y="122"/>
                      </a:cubicBezTo>
                      <a:cubicBezTo>
                        <a:pt x="186" y="396"/>
                        <a:pt x="345" y="666"/>
                        <a:pt x="512" y="930"/>
                      </a:cubicBezTo>
                      <a:cubicBezTo>
                        <a:pt x="529" y="957"/>
                        <a:pt x="555" y="968"/>
                        <a:pt x="580" y="968"/>
                      </a:cubicBezTo>
                      <a:cubicBezTo>
                        <a:pt x="638" y="968"/>
                        <a:pt x="694" y="909"/>
                        <a:pt x="653" y="846"/>
                      </a:cubicBezTo>
                      <a:cubicBezTo>
                        <a:pt x="487" y="583"/>
                        <a:pt x="328" y="317"/>
                        <a:pt x="175" y="39"/>
                      </a:cubicBezTo>
                      <a:cubicBezTo>
                        <a:pt x="160" y="12"/>
                        <a:pt x="137" y="0"/>
                        <a:pt x="11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8"/>
                <p:cNvSpPr/>
                <p:nvPr/>
              </p:nvSpPr>
              <p:spPr>
                <a:xfrm>
                  <a:off x="6809123" y="3562450"/>
                  <a:ext cx="46964" cy="60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" h="748" extrusionOk="0">
                      <a:moveTo>
                        <a:pt x="469" y="1"/>
                      </a:moveTo>
                      <a:cubicBezTo>
                        <a:pt x="444" y="1"/>
                        <a:pt x="419" y="12"/>
                        <a:pt x="402" y="39"/>
                      </a:cubicBezTo>
                      <a:cubicBezTo>
                        <a:pt x="282" y="234"/>
                        <a:pt x="160" y="431"/>
                        <a:pt x="39" y="626"/>
                      </a:cubicBezTo>
                      <a:cubicBezTo>
                        <a:pt x="0" y="688"/>
                        <a:pt x="57" y="747"/>
                        <a:pt x="114" y="747"/>
                      </a:cubicBezTo>
                      <a:cubicBezTo>
                        <a:pt x="139" y="747"/>
                        <a:pt x="164" y="736"/>
                        <a:pt x="181" y="709"/>
                      </a:cubicBezTo>
                      <a:cubicBezTo>
                        <a:pt x="302" y="514"/>
                        <a:pt x="423" y="317"/>
                        <a:pt x="544" y="123"/>
                      </a:cubicBezTo>
                      <a:cubicBezTo>
                        <a:pt x="583" y="60"/>
                        <a:pt x="526" y="1"/>
                        <a:pt x="46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282;p28"/>
                <p:cNvSpPr/>
                <p:nvPr/>
              </p:nvSpPr>
              <p:spPr>
                <a:xfrm>
                  <a:off x="7014992" y="3836592"/>
                  <a:ext cx="72376" cy="31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" h="395" extrusionOk="0">
                      <a:moveTo>
                        <a:pt x="794" y="1"/>
                      </a:moveTo>
                      <a:cubicBezTo>
                        <a:pt x="786" y="1"/>
                        <a:pt x="777" y="2"/>
                        <a:pt x="767" y="6"/>
                      </a:cubicBezTo>
                      <a:cubicBezTo>
                        <a:pt x="541" y="81"/>
                        <a:pt x="316" y="154"/>
                        <a:pt x="92" y="231"/>
                      </a:cubicBezTo>
                      <a:cubicBezTo>
                        <a:pt x="1" y="262"/>
                        <a:pt x="28" y="395"/>
                        <a:pt x="109" y="395"/>
                      </a:cubicBezTo>
                      <a:cubicBezTo>
                        <a:pt x="117" y="395"/>
                        <a:pt x="127" y="393"/>
                        <a:pt x="136" y="390"/>
                      </a:cubicBezTo>
                      <a:cubicBezTo>
                        <a:pt x="362" y="314"/>
                        <a:pt x="586" y="238"/>
                        <a:pt x="812" y="164"/>
                      </a:cubicBezTo>
                      <a:cubicBezTo>
                        <a:pt x="900" y="134"/>
                        <a:pt x="874" y="1"/>
                        <a:pt x="79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83" name="Google Shape;283;p28"/>
            <p:cNvGrpSpPr/>
            <p:nvPr/>
          </p:nvGrpSpPr>
          <p:grpSpPr>
            <a:xfrm rot="-405096">
              <a:off x="1495315" y="856978"/>
              <a:ext cx="431383" cy="216310"/>
              <a:chOff x="2724150" y="1796250"/>
              <a:chExt cx="1630723" cy="817701"/>
            </a:xfrm>
          </p:grpSpPr>
          <p:sp>
            <p:nvSpPr>
              <p:cNvPr id="284" name="Google Shape;284;p28"/>
              <p:cNvSpPr/>
              <p:nvPr/>
            </p:nvSpPr>
            <p:spPr>
              <a:xfrm>
                <a:off x="2724150" y="2101477"/>
                <a:ext cx="200916" cy="506694"/>
              </a:xfrm>
              <a:custGeom>
                <a:avLst/>
                <a:gdLst/>
                <a:ahLst/>
                <a:cxnLst/>
                <a:rect l="l" t="t" r="r" b="b"/>
                <a:pathLst>
                  <a:path w="730" h="1841" extrusionOk="0">
                    <a:moveTo>
                      <a:pt x="50" y="1"/>
                    </a:moveTo>
                    <a:cubicBezTo>
                      <a:pt x="26" y="1"/>
                      <a:pt x="1" y="21"/>
                      <a:pt x="9" y="52"/>
                    </a:cubicBezTo>
                    <a:cubicBezTo>
                      <a:pt x="151" y="672"/>
                      <a:pt x="373" y="1244"/>
                      <a:pt x="644" y="1819"/>
                    </a:cubicBezTo>
                    <a:cubicBezTo>
                      <a:pt x="650" y="1834"/>
                      <a:pt x="662" y="1841"/>
                      <a:pt x="674" y="1841"/>
                    </a:cubicBezTo>
                    <a:cubicBezTo>
                      <a:pt x="700" y="1841"/>
                      <a:pt x="729" y="1811"/>
                      <a:pt x="713" y="1778"/>
                    </a:cubicBezTo>
                    <a:cubicBezTo>
                      <a:pt x="446" y="1205"/>
                      <a:pt x="228" y="644"/>
                      <a:pt x="89" y="31"/>
                    </a:cubicBezTo>
                    <a:cubicBezTo>
                      <a:pt x="83" y="10"/>
                      <a:pt x="67" y="1"/>
                      <a:pt x="5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8"/>
              <p:cNvSpPr/>
              <p:nvPr/>
            </p:nvSpPr>
            <p:spPr>
              <a:xfrm>
                <a:off x="2899745" y="1796800"/>
                <a:ext cx="188531" cy="81715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969" extrusionOk="0">
                    <a:moveTo>
                      <a:pt x="632" y="1"/>
                    </a:moveTo>
                    <a:cubicBezTo>
                      <a:pt x="617" y="1"/>
                      <a:pt x="602" y="9"/>
                      <a:pt x="598" y="30"/>
                    </a:cubicBezTo>
                    <a:cubicBezTo>
                      <a:pt x="459" y="1003"/>
                      <a:pt x="262" y="1967"/>
                      <a:pt x="9" y="2915"/>
                    </a:cubicBezTo>
                    <a:cubicBezTo>
                      <a:pt x="0" y="2947"/>
                      <a:pt x="27" y="2969"/>
                      <a:pt x="52" y="2969"/>
                    </a:cubicBezTo>
                    <a:cubicBezTo>
                      <a:pt x="68" y="2969"/>
                      <a:pt x="83" y="2960"/>
                      <a:pt x="89" y="2940"/>
                    </a:cubicBezTo>
                    <a:cubicBezTo>
                      <a:pt x="345" y="1987"/>
                      <a:pt x="539" y="1028"/>
                      <a:pt x="681" y="54"/>
                    </a:cubicBezTo>
                    <a:cubicBezTo>
                      <a:pt x="685" y="22"/>
                      <a:pt x="657" y="1"/>
                      <a:pt x="63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8"/>
              <p:cNvSpPr/>
              <p:nvPr/>
            </p:nvSpPr>
            <p:spPr>
              <a:xfrm>
                <a:off x="3061304" y="1796250"/>
                <a:ext cx="1293569" cy="46238"/>
              </a:xfrm>
              <a:custGeom>
                <a:avLst/>
                <a:gdLst/>
                <a:ahLst/>
                <a:cxnLst/>
                <a:rect l="l" t="t" r="r" b="b"/>
                <a:pathLst>
                  <a:path w="4700" h="168" extrusionOk="0">
                    <a:moveTo>
                      <a:pt x="49" y="0"/>
                    </a:moveTo>
                    <a:cubicBezTo>
                      <a:pt x="1" y="0"/>
                      <a:pt x="2" y="80"/>
                      <a:pt x="52" y="83"/>
                    </a:cubicBezTo>
                    <a:cubicBezTo>
                      <a:pt x="796" y="141"/>
                      <a:pt x="1544" y="168"/>
                      <a:pt x="2293" y="168"/>
                    </a:cubicBezTo>
                    <a:cubicBezTo>
                      <a:pt x="3078" y="168"/>
                      <a:pt x="3863" y="138"/>
                      <a:pt x="4643" y="83"/>
                    </a:cubicBezTo>
                    <a:cubicBezTo>
                      <a:pt x="4698" y="80"/>
                      <a:pt x="4699" y="0"/>
                      <a:pt x="4647" y="0"/>
                    </a:cubicBezTo>
                    <a:cubicBezTo>
                      <a:pt x="4646" y="0"/>
                      <a:pt x="4644" y="0"/>
                      <a:pt x="4643" y="0"/>
                    </a:cubicBezTo>
                    <a:cubicBezTo>
                      <a:pt x="3863" y="55"/>
                      <a:pt x="3078" y="85"/>
                      <a:pt x="2293" y="85"/>
                    </a:cubicBezTo>
                    <a:cubicBezTo>
                      <a:pt x="1544" y="85"/>
                      <a:pt x="796" y="58"/>
                      <a:pt x="52" y="0"/>
                    </a:cubicBezTo>
                    <a:cubicBezTo>
                      <a:pt x="51" y="0"/>
                      <a:pt x="50" y="0"/>
                      <a:pt x="4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8"/>
              <p:cNvSpPr/>
              <p:nvPr/>
            </p:nvSpPr>
            <p:spPr>
              <a:xfrm>
                <a:off x="3348367" y="2069000"/>
                <a:ext cx="53669" cy="487978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773" extrusionOk="0">
                    <a:moveTo>
                      <a:pt x="70" y="1"/>
                    </a:moveTo>
                    <a:cubicBezTo>
                      <a:pt x="12" y="1"/>
                      <a:pt x="4" y="138"/>
                      <a:pt x="4" y="839"/>
                    </a:cubicBezTo>
                    <a:cubicBezTo>
                      <a:pt x="1" y="1448"/>
                      <a:pt x="11" y="1691"/>
                      <a:pt x="42" y="1747"/>
                    </a:cubicBezTo>
                    <a:cubicBezTo>
                      <a:pt x="52" y="1764"/>
                      <a:pt x="65" y="1773"/>
                      <a:pt x="82" y="1773"/>
                    </a:cubicBezTo>
                    <a:cubicBezTo>
                      <a:pt x="96" y="1773"/>
                      <a:pt x="112" y="1767"/>
                      <a:pt x="132" y="1757"/>
                    </a:cubicBezTo>
                    <a:cubicBezTo>
                      <a:pt x="188" y="1736"/>
                      <a:pt x="194" y="1691"/>
                      <a:pt x="184" y="1483"/>
                    </a:cubicBezTo>
                    <a:cubicBezTo>
                      <a:pt x="164" y="1002"/>
                      <a:pt x="156" y="714"/>
                      <a:pt x="156" y="416"/>
                    </a:cubicBezTo>
                    <a:cubicBezTo>
                      <a:pt x="156" y="73"/>
                      <a:pt x="146" y="21"/>
                      <a:pt x="87" y="4"/>
                    </a:cubicBezTo>
                    <a:cubicBezTo>
                      <a:pt x="81" y="2"/>
                      <a:pt x="75" y="1"/>
                      <a:pt x="7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8"/>
              <p:cNvSpPr/>
              <p:nvPr/>
            </p:nvSpPr>
            <p:spPr>
              <a:xfrm>
                <a:off x="3492311" y="2058542"/>
                <a:ext cx="243301" cy="502290"/>
              </a:xfrm>
              <a:custGeom>
                <a:avLst/>
                <a:gdLst/>
                <a:ahLst/>
                <a:cxnLst/>
                <a:rect l="l" t="t" r="r" b="b"/>
                <a:pathLst>
                  <a:path w="884" h="1825" extrusionOk="0">
                    <a:moveTo>
                      <a:pt x="519" y="1"/>
                    </a:moveTo>
                    <a:cubicBezTo>
                      <a:pt x="506" y="1"/>
                      <a:pt x="491" y="2"/>
                      <a:pt x="472" y="4"/>
                    </a:cubicBezTo>
                    <a:cubicBezTo>
                      <a:pt x="295" y="21"/>
                      <a:pt x="208" y="125"/>
                      <a:pt x="198" y="336"/>
                    </a:cubicBezTo>
                    <a:cubicBezTo>
                      <a:pt x="187" y="483"/>
                      <a:pt x="213" y="565"/>
                      <a:pt x="266" y="565"/>
                    </a:cubicBezTo>
                    <a:cubicBezTo>
                      <a:pt x="277" y="565"/>
                      <a:pt x="289" y="562"/>
                      <a:pt x="302" y="555"/>
                    </a:cubicBezTo>
                    <a:cubicBezTo>
                      <a:pt x="322" y="544"/>
                      <a:pt x="333" y="530"/>
                      <a:pt x="333" y="513"/>
                    </a:cubicBezTo>
                    <a:cubicBezTo>
                      <a:pt x="330" y="499"/>
                      <a:pt x="327" y="447"/>
                      <a:pt x="327" y="395"/>
                    </a:cubicBezTo>
                    <a:cubicBezTo>
                      <a:pt x="322" y="322"/>
                      <a:pt x="330" y="295"/>
                      <a:pt x="354" y="243"/>
                    </a:cubicBezTo>
                    <a:cubicBezTo>
                      <a:pt x="378" y="191"/>
                      <a:pt x="396" y="176"/>
                      <a:pt x="437" y="163"/>
                    </a:cubicBezTo>
                    <a:cubicBezTo>
                      <a:pt x="458" y="156"/>
                      <a:pt x="479" y="152"/>
                      <a:pt x="498" y="152"/>
                    </a:cubicBezTo>
                    <a:cubicBezTo>
                      <a:pt x="582" y="152"/>
                      <a:pt x="654" y="213"/>
                      <a:pt x="676" y="309"/>
                    </a:cubicBezTo>
                    <a:cubicBezTo>
                      <a:pt x="711" y="468"/>
                      <a:pt x="683" y="576"/>
                      <a:pt x="527" y="877"/>
                    </a:cubicBezTo>
                    <a:cubicBezTo>
                      <a:pt x="402" y="1133"/>
                      <a:pt x="288" y="1327"/>
                      <a:pt x="139" y="1556"/>
                    </a:cubicBezTo>
                    <a:cubicBezTo>
                      <a:pt x="28" y="1729"/>
                      <a:pt x="1" y="1788"/>
                      <a:pt x="28" y="1815"/>
                    </a:cubicBezTo>
                    <a:cubicBezTo>
                      <a:pt x="33" y="1821"/>
                      <a:pt x="52" y="1824"/>
                      <a:pt x="76" y="1824"/>
                    </a:cubicBezTo>
                    <a:cubicBezTo>
                      <a:pt x="110" y="1824"/>
                      <a:pt x="153" y="1819"/>
                      <a:pt x="181" y="1809"/>
                    </a:cubicBezTo>
                    <a:cubicBezTo>
                      <a:pt x="243" y="1792"/>
                      <a:pt x="356" y="1782"/>
                      <a:pt x="473" y="1782"/>
                    </a:cubicBezTo>
                    <a:cubicBezTo>
                      <a:pt x="524" y="1782"/>
                      <a:pt x="576" y="1784"/>
                      <a:pt x="624" y="1788"/>
                    </a:cubicBezTo>
                    <a:cubicBezTo>
                      <a:pt x="679" y="1793"/>
                      <a:pt x="721" y="1795"/>
                      <a:pt x="754" y="1795"/>
                    </a:cubicBezTo>
                    <a:cubicBezTo>
                      <a:pt x="825" y="1795"/>
                      <a:pt x="852" y="1784"/>
                      <a:pt x="863" y="1761"/>
                    </a:cubicBezTo>
                    <a:cubicBezTo>
                      <a:pt x="884" y="1726"/>
                      <a:pt x="842" y="1684"/>
                      <a:pt x="766" y="1657"/>
                    </a:cubicBezTo>
                    <a:cubicBezTo>
                      <a:pt x="716" y="1639"/>
                      <a:pt x="597" y="1629"/>
                      <a:pt x="488" y="1629"/>
                    </a:cubicBezTo>
                    <a:cubicBezTo>
                      <a:pt x="439" y="1629"/>
                      <a:pt x="392" y="1631"/>
                      <a:pt x="354" y="1636"/>
                    </a:cubicBezTo>
                    <a:cubicBezTo>
                      <a:pt x="306" y="1643"/>
                      <a:pt x="260" y="1646"/>
                      <a:pt x="257" y="1646"/>
                    </a:cubicBezTo>
                    <a:cubicBezTo>
                      <a:pt x="257" y="1643"/>
                      <a:pt x="281" y="1604"/>
                      <a:pt x="399" y="1421"/>
                    </a:cubicBezTo>
                    <a:cubicBezTo>
                      <a:pt x="482" y="1292"/>
                      <a:pt x="725" y="811"/>
                      <a:pt x="784" y="662"/>
                    </a:cubicBezTo>
                    <a:cubicBezTo>
                      <a:pt x="829" y="558"/>
                      <a:pt x="832" y="544"/>
                      <a:pt x="832" y="416"/>
                    </a:cubicBezTo>
                    <a:cubicBezTo>
                      <a:pt x="832" y="339"/>
                      <a:pt x="821" y="256"/>
                      <a:pt x="815" y="226"/>
                    </a:cubicBezTo>
                    <a:cubicBezTo>
                      <a:pt x="794" y="152"/>
                      <a:pt x="725" y="83"/>
                      <a:pt x="631" y="35"/>
                    </a:cubicBezTo>
                    <a:cubicBezTo>
                      <a:pt x="580" y="9"/>
                      <a:pt x="557" y="1"/>
                      <a:pt x="51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8"/>
              <p:cNvSpPr/>
              <p:nvPr/>
            </p:nvSpPr>
            <p:spPr>
              <a:xfrm>
                <a:off x="3806896" y="2060193"/>
                <a:ext cx="287338" cy="510822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856" extrusionOk="0">
                    <a:moveTo>
                      <a:pt x="673" y="0"/>
                    </a:moveTo>
                    <a:cubicBezTo>
                      <a:pt x="607" y="0"/>
                      <a:pt x="522" y="4"/>
                      <a:pt x="420" y="12"/>
                    </a:cubicBezTo>
                    <a:cubicBezTo>
                      <a:pt x="230" y="22"/>
                      <a:pt x="191" y="36"/>
                      <a:pt x="191" y="87"/>
                    </a:cubicBezTo>
                    <a:cubicBezTo>
                      <a:pt x="191" y="116"/>
                      <a:pt x="202" y="126"/>
                      <a:pt x="244" y="143"/>
                    </a:cubicBezTo>
                    <a:cubicBezTo>
                      <a:pt x="281" y="160"/>
                      <a:pt x="324" y="168"/>
                      <a:pt x="392" y="168"/>
                    </a:cubicBezTo>
                    <a:cubicBezTo>
                      <a:pt x="437" y="168"/>
                      <a:pt x="493" y="164"/>
                      <a:pt x="566" y="157"/>
                    </a:cubicBezTo>
                    <a:cubicBezTo>
                      <a:pt x="618" y="149"/>
                      <a:pt x="670" y="145"/>
                      <a:pt x="699" y="145"/>
                    </a:cubicBezTo>
                    <a:cubicBezTo>
                      <a:pt x="708" y="145"/>
                      <a:pt x="715" y="146"/>
                      <a:pt x="718" y="146"/>
                    </a:cubicBezTo>
                    <a:cubicBezTo>
                      <a:pt x="764" y="157"/>
                      <a:pt x="756" y="202"/>
                      <a:pt x="708" y="274"/>
                    </a:cubicBezTo>
                    <a:cubicBezTo>
                      <a:pt x="684" y="306"/>
                      <a:pt x="639" y="372"/>
                      <a:pt x="607" y="424"/>
                    </a:cubicBezTo>
                    <a:cubicBezTo>
                      <a:pt x="572" y="469"/>
                      <a:pt x="503" y="565"/>
                      <a:pt x="448" y="639"/>
                    </a:cubicBezTo>
                    <a:cubicBezTo>
                      <a:pt x="351" y="767"/>
                      <a:pt x="334" y="815"/>
                      <a:pt x="375" y="836"/>
                    </a:cubicBezTo>
                    <a:cubicBezTo>
                      <a:pt x="385" y="843"/>
                      <a:pt x="455" y="850"/>
                      <a:pt x="527" y="853"/>
                    </a:cubicBezTo>
                    <a:cubicBezTo>
                      <a:pt x="680" y="861"/>
                      <a:pt x="743" y="881"/>
                      <a:pt x="794" y="933"/>
                    </a:cubicBezTo>
                    <a:cubicBezTo>
                      <a:pt x="853" y="995"/>
                      <a:pt x="877" y="1082"/>
                      <a:pt x="877" y="1235"/>
                    </a:cubicBezTo>
                    <a:cubicBezTo>
                      <a:pt x="877" y="1394"/>
                      <a:pt x="857" y="1449"/>
                      <a:pt x="756" y="1557"/>
                    </a:cubicBezTo>
                    <a:cubicBezTo>
                      <a:pt x="676" y="1643"/>
                      <a:pt x="580" y="1696"/>
                      <a:pt x="486" y="1702"/>
                    </a:cubicBezTo>
                    <a:cubicBezTo>
                      <a:pt x="469" y="1704"/>
                      <a:pt x="456" y="1705"/>
                      <a:pt x="444" y="1705"/>
                    </a:cubicBezTo>
                    <a:cubicBezTo>
                      <a:pt x="412" y="1705"/>
                      <a:pt x="390" y="1698"/>
                      <a:pt x="348" y="1678"/>
                    </a:cubicBezTo>
                    <a:cubicBezTo>
                      <a:pt x="260" y="1633"/>
                      <a:pt x="212" y="1574"/>
                      <a:pt x="177" y="1470"/>
                    </a:cubicBezTo>
                    <a:cubicBezTo>
                      <a:pt x="150" y="1390"/>
                      <a:pt x="108" y="1331"/>
                      <a:pt x="77" y="1331"/>
                    </a:cubicBezTo>
                    <a:cubicBezTo>
                      <a:pt x="67" y="1331"/>
                      <a:pt x="49" y="1342"/>
                      <a:pt x="36" y="1352"/>
                    </a:cubicBezTo>
                    <a:cubicBezTo>
                      <a:pt x="1" y="1376"/>
                      <a:pt x="4" y="1484"/>
                      <a:pt x="43" y="1560"/>
                    </a:cubicBezTo>
                    <a:cubicBezTo>
                      <a:pt x="102" y="1681"/>
                      <a:pt x="257" y="1813"/>
                      <a:pt x="385" y="1844"/>
                    </a:cubicBezTo>
                    <a:cubicBezTo>
                      <a:pt x="418" y="1852"/>
                      <a:pt x="451" y="1856"/>
                      <a:pt x="484" y="1856"/>
                    </a:cubicBezTo>
                    <a:cubicBezTo>
                      <a:pt x="679" y="1856"/>
                      <a:pt x="874" y="1729"/>
                      <a:pt x="975" y="1522"/>
                    </a:cubicBezTo>
                    <a:cubicBezTo>
                      <a:pt x="1026" y="1422"/>
                      <a:pt x="1026" y="1415"/>
                      <a:pt x="1034" y="1276"/>
                    </a:cubicBezTo>
                    <a:cubicBezTo>
                      <a:pt x="1044" y="933"/>
                      <a:pt x="933" y="749"/>
                      <a:pt x="676" y="690"/>
                    </a:cubicBezTo>
                    <a:cubicBezTo>
                      <a:pt x="642" y="684"/>
                      <a:pt x="614" y="669"/>
                      <a:pt x="614" y="666"/>
                    </a:cubicBezTo>
                    <a:cubicBezTo>
                      <a:pt x="614" y="663"/>
                      <a:pt x="670" y="586"/>
                      <a:pt x="735" y="496"/>
                    </a:cubicBezTo>
                    <a:cubicBezTo>
                      <a:pt x="805" y="410"/>
                      <a:pt x="871" y="313"/>
                      <a:pt x="881" y="285"/>
                    </a:cubicBezTo>
                    <a:cubicBezTo>
                      <a:pt x="922" y="185"/>
                      <a:pt x="898" y="53"/>
                      <a:pt x="833" y="18"/>
                    </a:cubicBezTo>
                    <a:cubicBezTo>
                      <a:pt x="813" y="7"/>
                      <a:pt x="759" y="0"/>
                      <a:pt x="67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0" name="Google Shape;290;p28"/>
            <p:cNvGrpSpPr/>
            <p:nvPr/>
          </p:nvGrpSpPr>
          <p:grpSpPr>
            <a:xfrm>
              <a:off x="8125463" y="4298775"/>
              <a:ext cx="261775" cy="114725"/>
              <a:chOff x="8125463" y="4298775"/>
              <a:chExt cx="261775" cy="114725"/>
            </a:xfrm>
          </p:grpSpPr>
          <p:sp>
            <p:nvSpPr>
              <p:cNvPr id="291" name="Google Shape;291;p28"/>
              <p:cNvSpPr/>
              <p:nvPr/>
            </p:nvSpPr>
            <p:spPr>
              <a:xfrm>
                <a:off x="8221688" y="4322700"/>
                <a:ext cx="66650" cy="80400"/>
              </a:xfrm>
              <a:custGeom>
                <a:avLst/>
                <a:gdLst/>
                <a:ahLst/>
                <a:cxnLst/>
                <a:rect l="l" t="t" r="r" b="b"/>
                <a:pathLst>
                  <a:path w="2666" h="3216" extrusionOk="0">
                    <a:moveTo>
                      <a:pt x="2526" y="2703"/>
                    </a:moveTo>
                    <a:cubicBezTo>
                      <a:pt x="2492" y="2668"/>
                      <a:pt x="2443" y="2640"/>
                      <a:pt x="2412" y="2606"/>
                    </a:cubicBezTo>
                    <a:cubicBezTo>
                      <a:pt x="2128" y="2298"/>
                      <a:pt x="1889" y="1961"/>
                      <a:pt x="1632" y="1601"/>
                    </a:cubicBezTo>
                    <a:cubicBezTo>
                      <a:pt x="1858" y="1238"/>
                      <a:pt x="2080" y="888"/>
                      <a:pt x="2298" y="534"/>
                    </a:cubicBezTo>
                    <a:cubicBezTo>
                      <a:pt x="2360" y="437"/>
                      <a:pt x="2436" y="344"/>
                      <a:pt x="2478" y="236"/>
                    </a:cubicBezTo>
                    <a:cubicBezTo>
                      <a:pt x="2499" y="191"/>
                      <a:pt x="2475" y="87"/>
                      <a:pt x="2436" y="63"/>
                    </a:cubicBezTo>
                    <a:cubicBezTo>
                      <a:pt x="2374" y="24"/>
                      <a:pt x="2284" y="21"/>
                      <a:pt x="2204" y="28"/>
                    </a:cubicBezTo>
                    <a:cubicBezTo>
                      <a:pt x="2163" y="32"/>
                      <a:pt x="2114" y="73"/>
                      <a:pt x="2083" y="111"/>
                    </a:cubicBezTo>
                    <a:cubicBezTo>
                      <a:pt x="1872" y="350"/>
                      <a:pt x="1664" y="589"/>
                      <a:pt x="1456" y="832"/>
                    </a:cubicBezTo>
                    <a:cubicBezTo>
                      <a:pt x="1383" y="918"/>
                      <a:pt x="1314" y="1009"/>
                      <a:pt x="1213" y="1130"/>
                    </a:cubicBezTo>
                    <a:cubicBezTo>
                      <a:pt x="1047" y="918"/>
                      <a:pt x="901" y="739"/>
                      <a:pt x="759" y="558"/>
                    </a:cubicBezTo>
                    <a:cubicBezTo>
                      <a:pt x="645" y="413"/>
                      <a:pt x="541" y="261"/>
                      <a:pt x="427" y="118"/>
                    </a:cubicBezTo>
                    <a:cubicBezTo>
                      <a:pt x="358" y="32"/>
                      <a:pt x="257" y="0"/>
                      <a:pt x="150" y="45"/>
                    </a:cubicBezTo>
                    <a:cubicBezTo>
                      <a:pt x="42" y="90"/>
                      <a:pt x="1" y="191"/>
                      <a:pt x="28" y="291"/>
                    </a:cubicBezTo>
                    <a:cubicBezTo>
                      <a:pt x="70" y="434"/>
                      <a:pt x="122" y="576"/>
                      <a:pt x="198" y="700"/>
                    </a:cubicBezTo>
                    <a:cubicBezTo>
                      <a:pt x="399" y="1026"/>
                      <a:pt x="617" y="1345"/>
                      <a:pt x="839" y="1681"/>
                    </a:cubicBezTo>
                    <a:cubicBezTo>
                      <a:pt x="721" y="1851"/>
                      <a:pt x="565" y="2013"/>
                      <a:pt x="486" y="2204"/>
                    </a:cubicBezTo>
                    <a:cubicBezTo>
                      <a:pt x="402" y="2398"/>
                      <a:pt x="399" y="2620"/>
                      <a:pt x="358" y="2831"/>
                    </a:cubicBezTo>
                    <a:cubicBezTo>
                      <a:pt x="351" y="2880"/>
                      <a:pt x="337" y="2928"/>
                      <a:pt x="330" y="2976"/>
                    </a:cubicBezTo>
                    <a:cubicBezTo>
                      <a:pt x="330" y="3008"/>
                      <a:pt x="326" y="3050"/>
                      <a:pt x="343" y="3070"/>
                    </a:cubicBezTo>
                    <a:cubicBezTo>
                      <a:pt x="382" y="3122"/>
                      <a:pt x="427" y="3184"/>
                      <a:pt x="479" y="3202"/>
                    </a:cubicBezTo>
                    <a:cubicBezTo>
                      <a:pt x="534" y="3216"/>
                      <a:pt x="614" y="3195"/>
                      <a:pt x="669" y="3167"/>
                    </a:cubicBezTo>
                    <a:cubicBezTo>
                      <a:pt x="708" y="3150"/>
                      <a:pt x="728" y="3091"/>
                      <a:pt x="759" y="3053"/>
                    </a:cubicBezTo>
                    <a:cubicBezTo>
                      <a:pt x="943" y="2807"/>
                      <a:pt x="1127" y="2557"/>
                      <a:pt x="1310" y="2308"/>
                    </a:cubicBezTo>
                    <a:cubicBezTo>
                      <a:pt x="1615" y="2522"/>
                      <a:pt x="1910" y="2693"/>
                      <a:pt x="2121" y="2959"/>
                    </a:cubicBezTo>
                    <a:cubicBezTo>
                      <a:pt x="2152" y="2997"/>
                      <a:pt x="2201" y="3021"/>
                      <a:pt x="2243" y="3050"/>
                    </a:cubicBezTo>
                    <a:cubicBezTo>
                      <a:pt x="2357" y="3125"/>
                      <a:pt x="2492" y="3125"/>
                      <a:pt x="2571" y="3053"/>
                    </a:cubicBezTo>
                    <a:cubicBezTo>
                      <a:pt x="2665" y="2970"/>
                      <a:pt x="2648" y="2828"/>
                      <a:pt x="2526" y="270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8"/>
              <p:cNvSpPr/>
              <p:nvPr/>
            </p:nvSpPr>
            <p:spPr>
              <a:xfrm>
                <a:off x="8125463" y="4298775"/>
                <a:ext cx="69925" cy="96625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3865" extrusionOk="0">
                    <a:moveTo>
                      <a:pt x="2616" y="1955"/>
                    </a:moveTo>
                    <a:cubicBezTo>
                      <a:pt x="2533" y="1931"/>
                      <a:pt x="2449" y="1914"/>
                      <a:pt x="2366" y="1893"/>
                    </a:cubicBezTo>
                    <a:cubicBezTo>
                      <a:pt x="2138" y="1830"/>
                      <a:pt x="1906" y="1779"/>
                      <a:pt x="1698" y="1675"/>
                    </a:cubicBezTo>
                    <a:cubicBezTo>
                      <a:pt x="1629" y="1498"/>
                      <a:pt x="1664" y="1335"/>
                      <a:pt x="1670" y="1169"/>
                    </a:cubicBezTo>
                    <a:cubicBezTo>
                      <a:pt x="1680" y="888"/>
                      <a:pt x="1698" y="607"/>
                      <a:pt x="1698" y="327"/>
                    </a:cubicBezTo>
                    <a:cubicBezTo>
                      <a:pt x="1698" y="250"/>
                      <a:pt x="1667" y="171"/>
                      <a:pt x="1635" y="95"/>
                    </a:cubicBezTo>
                    <a:cubicBezTo>
                      <a:pt x="1608" y="22"/>
                      <a:pt x="1466" y="1"/>
                      <a:pt x="1421" y="60"/>
                    </a:cubicBezTo>
                    <a:cubicBezTo>
                      <a:pt x="1379" y="112"/>
                      <a:pt x="1338" y="171"/>
                      <a:pt x="1324" y="230"/>
                    </a:cubicBezTo>
                    <a:cubicBezTo>
                      <a:pt x="1264" y="486"/>
                      <a:pt x="1223" y="749"/>
                      <a:pt x="1161" y="1006"/>
                    </a:cubicBezTo>
                    <a:cubicBezTo>
                      <a:pt x="1116" y="1210"/>
                      <a:pt x="1140" y="1432"/>
                      <a:pt x="1043" y="1623"/>
                    </a:cubicBezTo>
                    <a:cubicBezTo>
                      <a:pt x="970" y="1640"/>
                      <a:pt x="919" y="1667"/>
                      <a:pt x="874" y="1657"/>
                    </a:cubicBezTo>
                    <a:cubicBezTo>
                      <a:pt x="541" y="1592"/>
                      <a:pt x="333" y="1800"/>
                      <a:pt x="114" y="1983"/>
                    </a:cubicBezTo>
                    <a:cubicBezTo>
                      <a:pt x="1" y="2080"/>
                      <a:pt x="38" y="2260"/>
                      <a:pt x="180" y="2302"/>
                    </a:cubicBezTo>
                    <a:cubicBezTo>
                      <a:pt x="295" y="2336"/>
                      <a:pt x="416" y="2347"/>
                      <a:pt x="534" y="2361"/>
                    </a:cubicBezTo>
                    <a:cubicBezTo>
                      <a:pt x="666" y="2374"/>
                      <a:pt x="797" y="2382"/>
                      <a:pt x="963" y="2395"/>
                    </a:cubicBezTo>
                    <a:cubicBezTo>
                      <a:pt x="946" y="2569"/>
                      <a:pt x="925" y="2710"/>
                      <a:pt x="919" y="2856"/>
                    </a:cubicBezTo>
                    <a:cubicBezTo>
                      <a:pt x="904" y="3119"/>
                      <a:pt x="890" y="3383"/>
                      <a:pt x="894" y="3646"/>
                    </a:cubicBezTo>
                    <a:cubicBezTo>
                      <a:pt x="898" y="3791"/>
                      <a:pt x="1047" y="3864"/>
                      <a:pt x="1199" y="3820"/>
                    </a:cubicBezTo>
                    <a:cubicBezTo>
                      <a:pt x="1324" y="3785"/>
                      <a:pt x="1414" y="3716"/>
                      <a:pt x="1442" y="3591"/>
                    </a:cubicBezTo>
                    <a:cubicBezTo>
                      <a:pt x="1469" y="3476"/>
                      <a:pt x="1472" y="3359"/>
                      <a:pt x="1504" y="3247"/>
                    </a:cubicBezTo>
                    <a:cubicBezTo>
                      <a:pt x="1587" y="2967"/>
                      <a:pt x="1570" y="2662"/>
                      <a:pt x="1694" y="2382"/>
                    </a:cubicBezTo>
                    <a:cubicBezTo>
                      <a:pt x="1812" y="2371"/>
                      <a:pt x="1913" y="2361"/>
                      <a:pt x="2013" y="2357"/>
                    </a:cubicBezTo>
                    <a:cubicBezTo>
                      <a:pt x="2204" y="2350"/>
                      <a:pt x="2391" y="2357"/>
                      <a:pt x="2582" y="2347"/>
                    </a:cubicBezTo>
                    <a:cubicBezTo>
                      <a:pt x="2692" y="2343"/>
                      <a:pt x="2779" y="2284"/>
                      <a:pt x="2786" y="2170"/>
                    </a:cubicBezTo>
                    <a:cubicBezTo>
                      <a:pt x="2796" y="2056"/>
                      <a:pt x="2727" y="1983"/>
                      <a:pt x="2616" y="19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8"/>
              <p:cNvSpPr/>
              <p:nvPr/>
            </p:nvSpPr>
            <p:spPr>
              <a:xfrm>
                <a:off x="8314463" y="4355600"/>
                <a:ext cx="72775" cy="18925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757" extrusionOk="0">
                    <a:moveTo>
                      <a:pt x="2803" y="358"/>
                    </a:moveTo>
                    <a:cubicBezTo>
                      <a:pt x="2586" y="226"/>
                      <a:pt x="2353" y="122"/>
                      <a:pt x="2090" y="109"/>
                    </a:cubicBezTo>
                    <a:cubicBezTo>
                      <a:pt x="1594" y="80"/>
                      <a:pt x="1102" y="42"/>
                      <a:pt x="606" y="11"/>
                    </a:cubicBezTo>
                    <a:cubicBezTo>
                      <a:pt x="502" y="5"/>
                      <a:pt x="403" y="1"/>
                      <a:pt x="299" y="11"/>
                    </a:cubicBezTo>
                    <a:cubicBezTo>
                      <a:pt x="91" y="29"/>
                      <a:pt x="0" y="202"/>
                      <a:pt x="115" y="362"/>
                    </a:cubicBezTo>
                    <a:cubicBezTo>
                      <a:pt x="246" y="545"/>
                      <a:pt x="406" y="673"/>
                      <a:pt x="659" y="673"/>
                    </a:cubicBezTo>
                    <a:cubicBezTo>
                      <a:pt x="985" y="670"/>
                      <a:pt x="1310" y="697"/>
                      <a:pt x="1633" y="707"/>
                    </a:cubicBezTo>
                    <a:cubicBezTo>
                      <a:pt x="1871" y="725"/>
                      <a:pt x="2111" y="739"/>
                      <a:pt x="2349" y="749"/>
                    </a:cubicBezTo>
                    <a:cubicBezTo>
                      <a:pt x="2467" y="757"/>
                      <a:pt x="2589" y="757"/>
                      <a:pt x="2706" y="742"/>
                    </a:cubicBezTo>
                    <a:cubicBezTo>
                      <a:pt x="2818" y="732"/>
                      <a:pt x="2911" y="673"/>
                      <a:pt x="2907" y="562"/>
                    </a:cubicBezTo>
                    <a:cubicBezTo>
                      <a:pt x="2907" y="490"/>
                      <a:pt x="2862" y="392"/>
                      <a:pt x="2803" y="3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8"/>
              <p:cNvSpPr/>
              <p:nvPr/>
            </p:nvSpPr>
            <p:spPr>
              <a:xfrm>
                <a:off x="8349538" y="4384300"/>
                <a:ext cx="2515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1168" extrusionOk="0">
                    <a:moveTo>
                      <a:pt x="908" y="298"/>
                    </a:moveTo>
                    <a:cubicBezTo>
                      <a:pt x="884" y="242"/>
                      <a:pt x="829" y="187"/>
                      <a:pt x="773" y="159"/>
                    </a:cubicBezTo>
                    <a:cubicBezTo>
                      <a:pt x="441" y="0"/>
                      <a:pt x="108" y="90"/>
                      <a:pt x="32" y="464"/>
                    </a:cubicBezTo>
                    <a:cubicBezTo>
                      <a:pt x="18" y="530"/>
                      <a:pt x="11" y="592"/>
                      <a:pt x="4" y="627"/>
                    </a:cubicBezTo>
                    <a:cubicBezTo>
                      <a:pt x="1" y="890"/>
                      <a:pt x="84" y="1026"/>
                      <a:pt x="264" y="1088"/>
                    </a:cubicBezTo>
                    <a:cubicBezTo>
                      <a:pt x="500" y="1168"/>
                      <a:pt x="763" y="1115"/>
                      <a:pt x="860" y="952"/>
                    </a:cubicBezTo>
                    <a:cubicBezTo>
                      <a:pt x="985" y="749"/>
                      <a:pt x="1005" y="523"/>
                      <a:pt x="908" y="2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8"/>
              <p:cNvSpPr/>
              <p:nvPr/>
            </p:nvSpPr>
            <p:spPr>
              <a:xfrm>
                <a:off x="8345713" y="4324525"/>
                <a:ext cx="2360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944" h="711" extrusionOk="0">
                    <a:moveTo>
                      <a:pt x="230" y="63"/>
                    </a:moveTo>
                    <a:cubicBezTo>
                      <a:pt x="95" y="111"/>
                      <a:pt x="15" y="225"/>
                      <a:pt x="8" y="367"/>
                    </a:cubicBezTo>
                    <a:cubicBezTo>
                      <a:pt x="1" y="495"/>
                      <a:pt x="91" y="583"/>
                      <a:pt x="205" y="627"/>
                    </a:cubicBezTo>
                    <a:cubicBezTo>
                      <a:pt x="313" y="672"/>
                      <a:pt x="431" y="690"/>
                      <a:pt x="493" y="707"/>
                    </a:cubicBezTo>
                    <a:cubicBezTo>
                      <a:pt x="712" y="711"/>
                      <a:pt x="837" y="645"/>
                      <a:pt x="888" y="537"/>
                    </a:cubicBezTo>
                    <a:cubicBezTo>
                      <a:pt x="944" y="412"/>
                      <a:pt x="891" y="236"/>
                      <a:pt x="760" y="142"/>
                    </a:cubicBezTo>
                    <a:cubicBezTo>
                      <a:pt x="600" y="25"/>
                      <a:pt x="417" y="0"/>
                      <a:pt x="230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6" name="Google Shape;296;p28"/>
            <p:cNvGrpSpPr/>
            <p:nvPr/>
          </p:nvGrpSpPr>
          <p:grpSpPr>
            <a:xfrm>
              <a:off x="1138950" y="3482175"/>
              <a:ext cx="841076" cy="618676"/>
              <a:chOff x="1138950" y="3482175"/>
              <a:chExt cx="841076" cy="618676"/>
            </a:xfrm>
          </p:grpSpPr>
          <p:sp>
            <p:nvSpPr>
              <p:cNvPr id="297" name="Google Shape;297;p28"/>
              <p:cNvSpPr/>
              <p:nvPr/>
            </p:nvSpPr>
            <p:spPr>
              <a:xfrm>
                <a:off x="1138950" y="3530630"/>
                <a:ext cx="91322" cy="167636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2221" extrusionOk="0">
                    <a:moveTo>
                      <a:pt x="554" y="1"/>
                    </a:moveTo>
                    <a:cubicBezTo>
                      <a:pt x="468" y="18"/>
                      <a:pt x="395" y="63"/>
                      <a:pt x="333" y="132"/>
                    </a:cubicBezTo>
                    <a:cubicBezTo>
                      <a:pt x="250" y="222"/>
                      <a:pt x="215" y="309"/>
                      <a:pt x="204" y="433"/>
                    </a:cubicBezTo>
                    <a:cubicBezTo>
                      <a:pt x="177" y="729"/>
                      <a:pt x="253" y="867"/>
                      <a:pt x="578" y="1144"/>
                    </a:cubicBezTo>
                    <a:cubicBezTo>
                      <a:pt x="818" y="1352"/>
                      <a:pt x="925" y="1473"/>
                      <a:pt x="984" y="1615"/>
                    </a:cubicBezTo>
                    <a:cubicBezTo>
                      <a:pt x="1056" y="1789"/>
                      <a:pt x="1011" y="1914"/>
                      <a:pt x="845" y="2000"/>
                    </a:cubicBezTo>
                    <a:cubicBezTo>
                      <a:pt x="774" y="2039"/>
                      <a:pt x="698" y="2058"/>
                      <a:pt x="623" y="2058"/>
                    </a:cubicBezTo>
                    <a:cubicBezTo>
                      <a:pt x="494" y="2058"/>
                      <a:pt x="367" y="2002"/>
                      <a:pt x="271" y="1899"/>
                    </a:cubicBezTo>
                    <a:cubicBezTo>
                      <a:pt x="201" y="1820"/>
                      <a:pt x="162" y="1733"/>
                      <a:pt x="138" y="1612"/>
                    </a:cubicBezTo>
                    <a:cubicBezTo>
                      <a:pt x="128" y="1519"/>
                      <a:pt x="104" y="1473"/>
                      <a:pt x="73" y="1463"/>
                    </a:cubicBezTo>
                    <a:cubicBezTo>
                      <a:pt x="69" y="1462"/>
                      <a:pt x="65" y="1462"/>
                      <a:pt x="62" y="1462"/>
                    </a:cubicBezTo>
                    <a:cubicBezTo>
                      <a:pt x="21" y="1462"/>
                      <a:pt x="0" y="1521"/>
                      <a:pt x="0" y="1636"/>
                    </a:cubicBezTo>
                    <a:cubicBezTo>
                      <a:pt x="0" y="1924"/>
                      <a:pt x="167" y="2135"/>
                      <a:pt x="454" y="2205"/>
                    </a:cubicBezTo>
                    <a:cubicBezTo>
                      <a:pt x="494" y="2215"/>
                      <a:pt x="550" y="2221"/>
                      <a:pt x="608" y="2221"/>
                    </a:cubicBezTo>
                    <a:cubicBezTo>
                      <a:pt x="679" y="2221"/>
                      <a:pt x="752" y="2213"/>
                      <a:pt x="804" y="2197"/>
                    </a:cubicBezTo>
                    <a:cubicBezTo>
                      <a:pt x="1008" y="2142"/>
                      <a:pt x="1136" y="2017"/>
                      <a:pt x="1185" y="1830"/>
                    </a:cubicBezTo>
                    <a:cubicBezTo>
                      <a:pt x="1209" y="1722"/>
                      <a:pt x="1195" y="1608"/>
                      <a:pt x="1130" y="1473"/>
                    </a:cubicBezTo>
                    <a:cubicBezTo>
                      <a:pt x="1081" y="1376"/>
                      <a:pt x="922" y="1196"/>
                      <a:pt x="738" y="1047"/>
                    </a:cubicBezTo>
                    <a:cubicBezTo>
                      <a:pt x="402" y="770"/>
                      <a:pt x="312" y="590"/>
                      <a:pt x="405" y="361"/>
                    </a:cubicBezTo>
                    <a:cubicBezTo>
                      <a:pt x="433" y="285"/>
                      <a:pt x="506" y="205"/>
                      <a:pt x="562" y="181"/>
                    </a:cubicBezTo>
                    <a:cubicBezTo>
                      <a:pt x="587" y="168"/>
                      <a:pt x="619" y="162"/>
                      <a:pt x="651" y="162"/>
                    </a:cubicBezTo>
                    <a:cubicBezTo>
                      <a:pt x="692" y="162"/>
                      <a:pt x="735" y="172"/>
                      <a:pt x="770" y="191"/>
                    </a:cubicBezTo>
                    <a:cubicBezTo>
                      <a:pt x="842" y="225"/>
                      <a:pt x="911" y="295"/>
                      <a:pt x="922" y="340"/>
                    </a:cubicBezTo>
                    <a:cubicBezTo>
                      <a:pt x="931" y="383"/>
                      <a:pt x="964" y="424"/>
                      <a:pt x="998" y="424"/>
                    </a:cubicBezTo>
                    <a:cubicBezTo>
                      <a:pt x="999" y="424"/>
                      <a:pt x="1000" y="424"/>
                      <a:pt x="1002" y="423"/>
                    </a:cubicBezTo>
                    <a:cubicBezTo>
                      <a:pt x="1081" y="409"/>
                      <a:pt x="1053" y="230"/>
                      <a:pt x="952" y="129"/>
                    </a:cubicBezTo>
                    <a:cubicBezTo>
                      <a:pt x="873" y="56"/>
                      <a:pt x="738" y="1"/>
                      <a:pt x="6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8"/>
              <p:cNvSpPr/>
              <p:nvPr/>
            </p:nvSpPr>
            <p:spPr>
              <a:xfrm>
                <a:off x="1249292" y="3530630"/>
                <a:ext cx="103322" cy="165900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2198" extrusionOk="0">
                    <a:moveTo>
                      <a:pt x="846" y="1"/>
                    </a:moveTo>
                    <a:cubicBezTo>
                      <a:pt x="149" y="1"/>
                      <a:pt x="14" y="8"/>
                      <a:pt x="10" y="80"/>
                    </a:cubicBezTo>
                    <a:cubicBezTo>
                      <a:pt x="0" y="150"/>
                      <a:pt x="63" y="167"/>
                      <a:pt x="319" y="174"/>
                    </a:cubicBezTo>
                    <a:lnTo>
                      <a:pt x="558" y="184"/>
                    </a:lnTo>
                    <a:lnTo>
                      <a:pt x="568" y="569"/>
                    </a:lnTo>
                    <a:cubicBezTo>
                      <a:pt x="571" y="783"/>
                      <a:pt x="582" y="1040"/>
                      <a:pt x="589" y="1151"/>
                    </a:cubicBezTo>
                    <a:cubicBezTo>
                      <a:pt x="592" y="1262"/>
                      <a:pt x="592" y="1529"/>
                      <a:pt x="592" y="1743"/>
                    </a:cubicBezTo>
                    <a:lnTo>
                      <a:pt x="592" y="2159"/>
                    </a:lnTo>
                    <a:cubicBezTo>
                      <a:pt x="592" y="2166"/>
                      <a:pt x="603" y="2180"/>
                      <a:pt x="617" y="2187"/>
                    </a:cubicBezTo>
                    <a:cubicBezTo>
                      <a:pt x="633" y="2194"/>
                      <a:pt x="650" y="2198"/>
                      <a:pt x="668" y="2198"/>
                    </a:cubicBezTo>
                    <a:cubicBezTo>
                      <a:pt x="692" y="2198"/>
                      <a:pt x="716" y="2191"/>
                      <a:pt x="728" y="2176"/>
                    </a:cubicBezTo>
                    <a:cubicBezTo>
                      <a:pt x="745" y="2156"/>
                      <a:pt x="745" y="2131"/>
                      <a:pt x="745" y="1733"/>
                    </a:cubicBezTo>
                    <a:cubicBezTo>
                      <a:pt x="745" y="1504"/>
                      <a:pt x="745" y="1065"/>
                      <a:pt x="738" y="759"/>
                    </a:cubicBezTo>
                    <a:cubicBezTo>
                      <a:pt x="731" y="409"/>
                      <a:pt x="734" y="198"/>
                      <a:pt x="742" y="198"/>
                    </a:cubicBezTo>
                    <a:cubicBezTo>
                      <a:pt x="745" y="195"/>
                      <a:pt x="870" y="188"/>
                      <a:pt x="1019" y="184"/>
                    </a:cubicBezTo>
                    <a:cubicBezTo>
                      <a:pt x="1317" y="174"/>
                      <a:pt x="1351" y="167"/>
                      <a:pt x="1351" y="84"/>
                    </a:cubicBezTo>
                    <a:cubicBezTo>
                      <a:pt x="1351" y="1"/>
                      <a:pt x="1369" y="1"/>
                      <a:pt x="10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8"/>
              <p:cNvSpPr/>
              <p:nvPr/>
            </p:nvSpPr>
            <p:spPr>
              <a:xfrm>
                <a:off x="1371635" y="3527158"/>
                <a:ext cx="81435" cy="169145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2241" extrusionOk="0">
                    <a:moveTo>
                      <a:pt x="1032" y="0"/>
                    </a:moveTo>
                    <a:cubicBezTo>
                      <a:pt x="1029" y="0"/>
                      <a:pt x="1026" y="1"/>
                      <a:pt x="1023" y="1"/>
                    </a:cubicBezTo>
                    <a:cubicBezTo>
                      <a:pt x="1002" y="1"/>
                      <a:pt x="978" y="9"/>
                      <a:pt x="967" y="22"/>
                    </a:cubicBezTo>
                    <a:cubicBezTo>
                      <a:pt x="940" y="47"/>
                      <a:pt x="933" y="133"/>
                      <a:pt x="933" y="375"/>
                    </a:cubicBezTo>
                    <a:cubicBezTo>
                      <a:pt x="933" y="903"/>
                      <a:pt x="884" y="1682"/>
                      <a:pt x="850" y="1827"/>
                    </a:cubicBezTo>
                    <a:cubicBezTo>
                      <a:pt x="829" y="1910"/>
                      <a:pt x="773" y="1987"/>
                      <a:pt x="708" y="2025"/>
                    </a:cubicBezTo>
                    <a:cubicBezTo>
                      <a:pt x="669" y="2043"/>
                      <a:pt x="649" y="2046"/>
                      <a:pt x="545" y="2046"/>
                    </a:cubicBezTo>
                    <a:cubicBezTo>
                      <a:pt x="458" y="2046"/>
                      <a:pt x="420" y="2043"/>
                      <a:pt x="382" y="2032"/>
                    </a:cubicBezTo>
                    <a:cubicBezTo>
                      <a:pt x="323" y="2001"/>
                      <a:pt x="260" y="1928"/>
                      <a:pt x="233" y="1848"/>
                    </a:cubicBezTo>
                    <a:cubicBezTo>
                      <a:pt x="194" y="1720"/>
                      <a:pt x="160" y="1159"/>
                      <a:pt x="146" y="428"/>
                    </a:cubicBezTo>
                    <a:cubicBezTo>
                      <a:pt x="143" y="247"/>
                      <a:pt x="140" y="84"/>
                      <a:pt x="135" y="60"/>
                    </a:cubicBezTo>
                    <a:cubicBezTo>
                      <a:pt x="126" y="19"/>
                      <a:pt x="99" y="1"/>
                      <a:pt x="59" y="1"/>
                    </a:cubicBezTo>
                    <a:cubicBezTo>
                      <a:pt x="56" y="1"/>
                      <a:pt x="53" y="1"/>
                      <a:pt x="49" y="1"/>
                    </a:cubicBezTo>
                    <a:cubicBezTo>
                      <a:pt x="15" y="5"/>
                      <a:pt x="15" y="9"/>
                      <a:pt x="7" y="50"/>
                    </a:cubicBezTo>
                    <a:cubicBezTo>
                      <a:pt x="1" y="130"/>
                      <a:pt x="1" y="1069"/>
                      <a:pt x="7" y="1363"/>
                    </a:cubicBezTo>
                    <a:cubicBezTo>
                      <a:pt x="25" y="1797"/>
                      <a:pt x="49" y="1952"/>
                      <a:pt x="119" y="2046"/>
                    </a:cubicBezTo>
                    <a:cubicBezTo>
                      <a:pt x="181" y="2133"/>
                      <a:pt x="288" y="2202"/>
                      <a:pt x="426" y="2233"/>
                    </a:cubicBezTo>
                    <a:cubicBezTo>
                      <a:pt x="457" y="2238"/>
                      <a:pt x="496" y="2241"/>
                      <a:pt x="537" y="2241"/>
                    </a:cubicBezTo>
                    <a:cubicBezTo>
                      <a:pt x="604" y="2241"/>
                      <a:pt x="676" y="2234"/>
                      <a:pt x="725" y="2219"/>
                    </a:cubicBezTo>
                    <a:cubicBezTo>
                      <a:pt x="805" y="2195"/>
                      <a:pt x="877" y="2142"/>
                      <a:pt x="936" y="2084"/>
                    </a:cubicBezTo>
                    <a:cubicBezTo>
                      <a:pt x="1034" y="1963"/>
                      <a:pt x="1058" y="1797"/>
                      <a:pt x="1071" y="1072"/>
                    </a:cubicBezTo>
                    <a:cubicBezTo>
                      <a:pt x="1078" y="660"/>
                      <a:pt x="1075" y="50"/>
                      <a:pt x="1064" y="19"/>
                    </a:cubicBezTo>
                    <a:cubicBezTo>
                      <a:pt x="1061" y="8"/>
                      <a:pt x="1049" y="0"/>
                      <a:pt x="10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8"/>
              <p:cNvSpPr/>
              <p:nvPr/>
            </p:nvSpPr>
            <p:spPr>
              <a:xfrm>
                <a:off x="1489299" y="3534781"/>
                <a:ext cx="89058" cy="164692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2182" extrusionOk="0">
                    <a:moveTo>
                      <a:pt x="171" y="261"/>
                    </a:moveTo>
                    <a:lnTo>
                      <a:pt x="202" y="279"/>
                    </a:lnTo>
                    <a:cubicBezTo>
                      <a:pt x="330" y="351"/>
                      <a:pt x="618" y="718"/>
                      <a:pt x="780" y="978"/>
                    </a:cubicBezTo>
                    <a:cubicBezTo>
                      <a:pt x="853" y="1093"/>
                      <a:pt x="933" y="1276"/>
                      <a:pt x="951" y="1360"/>
                    </a:cubicBezTo>
                    <a:cubicBezTo>
                      <a:pt x="957" y="1394"/>
                      <a:pt x="961" y="1453"/>
                      <a:pt x="954" y="1505"/>
                    </a:cubicBezTo>
                    <a:cubicBezTo>
                      <a:pt x="951" y="1612"/>
                      <a:pt x="922" y="1702"/>
                      <a:pt x="850" y="1785"/>
                    </a:cubicBezTo>
                    <a:cubicBezTo>
                      <a:pt x="753" y="1907"/>
                      <a:pt x="628" y="1969"/>
                      <a:pt x="410" y="2007"/>
                    </a:cubicBezTo>
                    <a:cubicBezTo>
                      <a:pt x="330" y="2021"/>
                      <a:pt x="254" y="2035"/>
                      <a:pt x="240" y="2038"/>
                    </a:cubicBezTo>
                    <a:cubicBezTo>
                      <a:pt x="236" y="2039"/>
                      <a:pt x="233" y="2039"/>
                      <a:pt x="229" y="2039"/>
                    </a:cubicBezTo>
                    <a:cubicBezTo>
                      <a:pt x="218" y="2039"/>
                      <a:pt x="208" y="2036"/>
                      <a:pt x="205" y="2028"/>
                    </a:cubicBezTo>
                    <a:cubicBezTo>
                      <a:pt x="195" y="2021"/>
                      <a:pt x="195" y="1928"/>
                      <a:pt x="195" y="1758"/>
                    </a:cubicBezTo>
                    <a:cubicBezTo>
                      <a:pt x="195" y="1609"/>
                      <a:pt x="188" y="1373"/>
                      <a:pt x="185" y="1227"/>
                    </a:cubicBezTo>
                    <a:cubicBezTo>
                      <a:pt x="181" y="1079"/>
                      <a:pt x="171" y="802"/>
                      <a:pt x="171" y="607"/>
                    </a:cubicBezTo>
                    <a:lnTo>
                      <a:pt x="171" y="261"/>
                    </a:lnTo>
                    <a:close/>
                    <a:moveTo>
                      <a:pt x="87" y="1"/>
                    </a:moveTo>
                    <a:cubicBezTo>
                      <a:pt x="49" y="4"/>
                      <a:pt x="18" y="25"/>
                      <a:pt x="4" y="60"/>
                    </a:cubicBezTo>
                    <a:cubicBezTo>
                      <a:pt x="1" y="98"/>
                      <a:pt x="8" y="1813"/>
                      <a:pt x="11" y="1993"/>
                    </a:cubicBezTo>
                    <a:cubicBezTo>
                      <a:pt x="15" y="2115"/>
                      <a:pt x="39" y="2142"/>
                      <a:pt x="132" y="2170"/>
                    </a:cubicBezTo>
                    <a:cubicBezTo>
                      <a:pt x="158" y="2178"/>
                      <a:pt x="204" y="2182"/>
                      <a:pt x="267" y="2182"/>
                    </a:cubicBezTo>
                    <a:cubicBezTo>
                      <a:pt x="289" y="2182"/>
                      <a:pt x="312" y="2181"/>
                      <a:pt x="337" y="2180"/>
                    </a:cubicBezTo>
                    <a:cubicBezTo>
                      <a:pt x="465" y="2177"/>
                      <a:pt x="503" y="2170"/>
                      <a:pt x="583" y="2145"/>
                    </a:cubicBezTo>
                    <a:cubicBezTo>
                      <a:pt x="940" y="2035"/>
                      <a:pt x="1179" y="1747"/>
                      <a:pt x="1148" y="1446"/>
                    </a:cubicBezTo>
                    <a:cubicBezTo>
                      <a:pt x="1127" y="1238"/>
                      <a:pt x="985" y="895"/>
                      <a:pt x="801" y="649"/>
                    </a:cubicBezTo>
                    <a:cubicBezTo>
                      <a:pt x="666" y="469"/>
                      <a:pt x="289" y="87"/>
                      <a:pt x="177" y="29"/>
                    </a:cubicBezTo>
                    <a:cubicBezTo>
                      <a:pt x="150" y="12"/>
                      <a:pt x="119" y="4"/>
                      <a:pt x="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8"/>
              <p:cNvSpPr/>
              <p:nvPr/>
            </p:nvSpPr>
            <p:spPr>
              <a:xfrm>
                <a:off x="1594962" y="3528064"/>
                <a:ext cx="111246" cy="168843"/>
              </a:xfrm>
              <a:custGeom>
                <a:avLst/>
                <a:gdLst/>
                <a:ahLst/>
                <a:cxnLst/>
                <a:rect l="l" t="t" r="r" b="b"/>
                <a:pathLst>
                  <a:path w="1474" h="2237" extrusionOk="0">
                    <a:moveTo>
                      <a:pt x="98" y="0"/>
                    </a:moveTo>
                    <a:cubicBezTo>
                      <a:pt x="87" y="0"/>
                      <a:pt x="74" y="10"/>
                      <a:pt x="53" y="24"/>
                    </a:cubicBezTo>
                    <a:cubicBezTo>
                      <a:pt x="0" y="77"/>
                      <a:pt x="21" y="128"/>
                      <a:pt x="139" y="280"/>
                    </a:cubicBezTo>
                    <a:cubicBezTo>
                      <a:pt x="267" y="437"/>
                      <a:pt x="486" y="779"/>
                      <a:pt x="573" y="956"/>
                    </a:cubicBezTo>
                    <a:cubicBezTo>
                      <a:pt x="597" y="998"/>
                      <a:pt x="621" y="1067"/>
                      <a:pt x="627" y="1102"/>
                    </a:cubicBezTo>
                    <a:cubicBezTo>
                      <a:pt x="632" y="1143"/>
                      <a:pt x="635" y="1348"/>
                      <a:pt x="635" y="1577"/>
                    </a:cubicBezTo>
                    <a:cubicBezTo>
                      <a:pt x="635" y="1948"/>
                      <a:pt x="645" y="2200"/>
                      <a:pt x="662" y="2221"/>
                    </a:cubicBezTo>
                    <a:cubicBezTo>
                      <a:pt x="668" y="2232"/>
                      <a:pt x="679" y="2236"/>
                      <a:pt x="693" y="2236"/>
                    </a:cubicBezTo>
                    <a:cubicBezTo>
                      <a:pt x="732" y="2236"/>
                      <a:pt x="792" y="2196"/>
                      <a:pt x="808" y="2155"/>
                    </a:cubicBezTo>
                    <a:cubicBezTo>
                      <a:pt x="811" y="2138"/>
                      <a:pt x="822" y="1933"/>
                      <a:pt x="822" y="1698"/>
                    </a:cubicBezTo>
                    <a:cubicBezTo>
                      <a:pt x="825" y="1158"/>
                      <a:pt x="835" y="1060"/>
                      <a:pt x="884" y="970"/>
                    </a:cubicBezTo>
                    <a:cubicBezTo>
                      <a:pt x="968" y="800"/>
                      <a:pt x="1193" y="457"/>
                      <a:pt x="1331" y="291"/>
                    </a:cubicBezTo>
                    <a:cubicBezTo>
                      <a:pt x="1456" y="135"/>
                      <a:pt x="1473" y="87"/>
                      <a:pt x="1425" y="24"/>
                    </a:cubicBezTo>
                    <a:cubicBezTo>
                      <a:pt x="1411" y="8"/>
                      <a:pt x="1396" y="1"/>
                      <a:pt x="1379" y="1"/>
                    </a:cubicBezTo>
                    <a:cubicBezTo>
                      <a:pt x="1359" y="1"/>
                      <a:pt x="1337" y="12"/>
                      <a:pt x="1310" y="35"/>
                    </a:cubicBezTo>
                    <a:cubicBezTo>
                      <a:pt x="1262" y="80"/>
                      <a:pt x="1144" y="232"/>
                      <a:pt x="1043" y="381"/>
                    </a:cubicBezTo>
                    <a:cubicBezTo>
                      <a:pt x="867" y="644"/>
                      <a:pt x="770" y="787"/>
                      <a:pt x="752" y="807"/>
                    </a:cubicBezTo>
                    <a:cubicBezTo>
                      <a:pt x="741" y="817"/>
                      <a:pt x="736" y="821"/>
                      <a:pt x="731" y="821"/>
                    </a:cubicBezTo>
                    <a:cubicBezTo>
                      <a:pt x="726" y="821"/>
                      <a:pt x="720" y="817"/>
                      <a:pt x="711" y="811"/>
                    </a:cubicBezTo>
                    <a:cubicBezTo>
                      <a:pt x="697" y="797"/>
                      <a:pt x="676" y="763"/>
                      <a:pt x="659" y="738"/>
                    </a:cubicBezTo>
                    <a:cubicBezTo>
                      <a:pt x="635" y="693"/>
                      <a:pt x="448" y="409"/>
                      <a:pt x="354" y="267"/>
                    </a:cubicBezTo>
                    <a:cubicBezTo>
                      <a:pt x="288" y="166"/>
                      <a:pt x="181" y="38"/>
                      <a:pt x="149" y="24"/>
                    </a:cubicBezTo>
                    <a:cubicBezTo>
                      <a:pt x="128" y="10"/>
                      <a:pt x="112" y="3"/>
                      <a:pt x="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8"/>
              <p:cNvSpPr/>
              <p:nvPr/>
            </p:nvSpPr>
            <p:spPr>
              <a:xfrm>
                <a:off x="1140535" y="3780680"/>
                <a:ext cx="123398" cy="232320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3078" extrusionOk="0">
                    <a:moveTo>
                      <a:pt x="1372" y="0"/>
                    </a:moveTo>
                    <a:cubicBezTo>
                      <a:pt x="1365" y="0"/>
                      <a:pt x="1355" y="3"/>
                      <a:pt x="1337" y="10"/>
                    </a:cubicBezTo>
                    <a:cubicBezTo>
                      <a:pt x="1254" y="45"/>
                      <a:pt x="1264" y="38"/>
                      <a:pt x="1268" y="683"/>
                    </a:cubicBezTo>
                    <a:lnTo>
                      <a:pt x="1272" y="1268"/>
                    </a:lnTo>
                    <a:lnTo>
                      <a:pt x="1123" y="1278"/>
                    </a:lnTo>
                    <a:cubicBezTo>
                      <a:pt x="1040" y="1282"/>
                      <a:pt x="821" y="1286"/>
                      <a:pt x="630" y="1286"/>
                    </a:cubicBezTo>
                    <a:lnTo>
                      <a:pt x="284" y="1286"/>
                    </a:lnTo>
                    <a:lnTo>
                      <a:pt x="280" y="1199"/>
                    </a:lnTo>
                    <a:cubicBezTo>
                      <a:pt x="274" y="1143"/>
                      <a:pt x="270" y="1008"/>
                      <a:pt x="270" y="883"/>
                    </a:cubicBezTo>
                    <a:cubicBezTo>
                      <a:pt x="270" y="766"/>
                      <a:pt x="266" y="541"/>
                      <a:pt x="260" y="388"/>
                    </a:cubicBezTo>
                    <a:cubicBezTo>
                      <a:pt x="253" y="101"/>
                      <a:pt x="229" y="38"/>
                      <a:pt x="180" y="18"/>
                    </a:cubicBezTo>
                    <a:cubicBezTo>
                      <a:pt x="168" y="14"/>
                      <a:pt x="156" y="12"/>
                      <a:pt x="144" y="12"/>
                    </a:cubicBezTo>
                    <a:cubicBezTo>
                      <a:pt x="105" y="12"/>
                      <a:pt x="68" y="33"/>
                      <a:pt x="55" y="62"/>
                    </a:cubicBezTo>
                    <a:cubicBezTo>
                      <a:pt x="0" y="184"/>
                      <a:pt x="0" y="769"/>
                      <a:pt x="13" y="1257"/>
                    </a:cubicBezTo>
                    <a:cubicBezTo>
                      <a:pt x="17" y="1438"/>
                      <a:pt x="38" y="1829"/>
                      <a:pt x="45" y="2124"/>
                    </a:cubicBezTo>
                    <a:cubicBezTo>
                      <a:pt x="69" y="2827"/>
                      <a:pt x="72" y="2997"/>
                      <a:pt x="100" y="3039"/>
                    </a:cubicBezTo>
                    <a:cubicBezTo>
                      <a:pt x="120" y="3056"/>
                      <a:pt x="146" y="3064"/>
                      <a:pt x="175" y="3064"/>
                    </a:cubicBezTo>
                    <a:cubicBezTo>
                      <a:pt x="191" y="3064"/>
                      <a:pt x="208" y="3061"/>
                      <a:pt x="225" y="3056"/>
                    </a:cubicBezTo>
                    <a:cubicBezTo>
                      <a:pt x="229" y="3056"/>
                      <a:pt x="229" y="3056"/>
                      <a:pt x="232" y="3053"/>
                    </a:cubicBezTo>
                    <a:cubicBezTo>
                      <a:pt x="266" y="3042"/>
                      <a:pt x="294" y="3018"/>
                      <a:pt x="308" y="2990"/>
                    </a:cubicBezTo>
                    <a:cubicBezTo>
                      <a:pt x="312" y="2970"/>
                      <a:pt x="312" y="2855"/>
                      <a:pt x="308" y="2658"/>
                    </a:cubicBezTo>
                    <a:cubicBezTo>
                      <a:pt x="287" y="1913"/>
                      <a:pt x="274" y="1511"/>
                      <a:pt x="287" y="1507"/>
                    </a:cubicBezTo>
                    <a:cubicBezTo>
                      <a:pt x="296" y="1501"/>
                      <a:pt x="483" y="1498"/>
                      <a:pt x="694" y="1498"/>
                    </a:cubicBezTo>
                    <a:cubicBezTo>
                      <a:pt x="970" y="1498"/>
                      <a:pt x="1286" y="1503"/>
                      <a:pt x="1292" y="1511"/>
                    </a:cubicBezTo>
                    <a:cubicBezTo>
                      <a:pt x="1299" y="1514"/>
                      <a:pt x="1310" y="1839"/>
                      <a:pt x="1310" y="2224"/>
                    </a:cubicBezTo>
                    <a:cubicBezTo>
                      <a:pt x="1310" y="2955"/>
                      <a:pt x="1326" y="3018"/>
                      <a:pt x="1382" y="3056"/>
                    </a:cubicBezTo>
                    <a:cubicBezTo>
                      <a:pt x="1401" y="3072"/>
                      <a:pt x="1427" y="3078"/>
                      <a:pt x="1450" y="3078"/>
                    </a:cubicBezTo>
                    <a:cubicBezTo>
                      <a:pt x="1457" y="3078"/>
                      <a:pt x="1463" y="3078"/>
                      <a:pt x="1469" y="3077"/>
                    </a:cubicBezTo>
                    <a:cubicBezTo>
                      <a:pt x="1472" y="3077"/>
                      <a:pt x="1472" y="3077"/>
                      <a:pt x="1472" y="3070"/>
                    </a:cubicBezTo>
                    <a:cubicBezTo>
                      <a:pt x="1510" y="3063"/>
                      <a:pt x="1542" y="3039"/>
                      <a:pt x="1563" y="2997"/>
                    </a:cubicBezTo>
                    <a:cubicBezTo>
                      <a:pt x="1583" y="2938"/>
                      <a:pt x="1587" y="2738"/>
                      <a:pt x="1566" y="2349"/>
                    </a:cubicBezTo>
                    <a:cubicBezTo>
                      <a:pt x="1555" y="2186"/>
                      <a:pt x="1534" y="1930"/>
                      <a:pt x="1528" y="1781"/>
                    </a:cubicBezTo>
                    <a:lnTo>
                      <a:pt x="1524" y="1497"/>
                    </a:lnTo>
                    <a:lnTo>
                      <a:pt x="1566" y="1473"/>
                    </a:lnTo>
                    <a:cubicBezTo>
                      <a:pt x="1635" y="1438"/>
                      <a:pt x="1628" y="1351"/>
                      <a:pt x="1563" y="1289"/>
                    </a:cubicBezTo>
                    <a:lnTo>
                      <a:pt x="1524" y="1257"/>
                    </a:lnTo>
                    <a:lnTo>
                      <a:pt x="1510" y="984"/>
                    </a:lnTo>
                    <a:cubicBezTo>
                      <a:pt x="1483" y="440"/>
                      <a:pt x="1472" y="160"/>
                      <a:pt x="1459" y="101"/>
                    </a:cubicBezTo>
                    <a:cubicBezTo>
                      <a:pt x="1441" y="38"/>
                      <a:pt x="1410" y="0"/>
                      <a:pt x="13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8"/>
              <p:cNvSpPr/>
              <p:nvPr/>
            </p:nvSpPr>
            <p:spPr>
              <a:xfrm>
                <a:off x="1295558" y="3789209"/>
                <a:ext cx="142568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3037" extrusionOk="0">
                    <a:moveTo>
                      <a:pt x="1023" y="625"/>
                    </a:moveTo>
                    <a:cubicBezTo>
                      <a:pt x="1026" y="625"/>
                      <a:pt x="1033" y="625"/>
                      <a:pt x="1036" y="632"/>
                    </a:cubicBezTo>
                    <a:cubicBezTo>
                      <a:pt x="1047" y="645"/>
                      <a:pt x="1054" y="670"/>
                      <a:pt x="1054" y="677"/>
                    </a:cubicBezTo>
                    <a:cubicBezTo>
                      <a:pt x="1054" y="691"/>
                      <a:pt x="1241" y="1370"/>
                      <a:pt x="1276" y="1456"/>
                    </a:cubicBezTo>
                    <a:cubicBezTo>
                      <a:pt x="1279" y="1474"/>
                      <a:pt x="1241" y="1474"/>
                      <a:pt x="1119" y="1474"/>
                    </a:cubicBezTo>
                    <a:cubicBezTo>
                      <a:pt x="832" y="1474"/>
                      <a:pt x="763" y="1446"/>
                      <a:pt x="763" y="1370"/>
                    </a:cubicBezTo>
                    <a:cubicBezTo>
                      <a:pt x="763" y="1304"/>
                      <a:pt x="881" y="912"/>
                      <a:pt x="956" y="743"/>
                    </a:cubicBezTo>
                    <a:cubicBezTo>
                      <a:pt x="998" y="653"/>
                      <a:pt x="1009" y="625"/>
                      <a:pt x="1023" y="625"/>
                    </a:cubicBezTo>
                    <a:close/>
                    <a:moveTo>
                      <a:pt x="1047" y="1"/>
                    </a:moveTo>
                    <a:cubicBezTo>
                      <a:pt x="1009" y="1"/>
                      <a:pt x="967" y="18"/>
                      <a:pt x="956" y="43"/>
                    </a:cubicBezTo>
                    <a:cubicBezTo>
                      <a:pt x="953" y="50"/>
                      <a:pt x="926" y="140"/>
                      <a:pt x="898" y="230"/>
                    </a:cubicBezTo>
                    <a:cubicBezTo>
                      <a:pt x="870" y="320"/>
                      <a:pt x="790" y="562"/>
                      <a:pt x="721" y="767"/>
                    </a:cubicBezTo>
                    <a:lnTo>
                      <a:pt x="478" y="1460"/>
                    </a:lnTo>
                    <a:cubicBezTo>
                      <a:pt x="413" y="1643"/>
                      <a:pt x="305" y="1945"/>
                      <a:pt x="225" y="2129"/>
                    </a:cubicBezTo>
                    <a:cubicBezTo>
                      <a:pt x="35" y="2583"/>
                      <a:pt x="8" y="2700"/>
                      <a:pt x="8" y="2863"/>
                    </a:cubicBezTo>
                    <a:cubicBezTo>
                      <a:pt x="0" y="2950"/>
                      <a:pt x="11" y="2995"/>
                      <a:pt x="25" y="3009"/>
                    </a:cubicBezTo>
                    <a:cubicBezTo>
                      <a:pt x="38" y="3028"/>
                      <a:pt x="51" y="3037"/>
                      <a:pt x="66" y="3037"/>
                    </a:cubicBezTo>
                    <a:cubicBezTo>
                      <a:pt x="107" y="3037"/>
                      <a:pt x="156" y="2964"/>
                      <a:pt x="215" y="2836"/>
                    </a:cubicBezTo>
                    <a:cubicBezTo>
                      <a:pt x="243" y="2777"/>
                      <a:pt x="312" y="2579"/>
                      <a:pt x="385" y="2406"/>
                    </a:cubicBezTo>
                    <a:cubicBezTo>
                      <a:pt x="457" y="2230"/>
                      <a:pt x="541" y="2008"/>
                      <a:pt x="579" y="1907"/>
                    </a:cubicBezTo>
                    <a:cubicBezTo>
                      <a:pt x="646" y="1715"/>
                      <a:pt x="672" y="1674"/>
                      <a:pt x="725" y="1674"/>
                    </a:cubicBezTo>
                    <a:cubicBezTo>
                      <a:pt x="729" y="1674"/>
                      <a:pt x="734" y="1674"/>
                      <a:pt x="738" y="1675"/>
                    </a:cubicBezTo>
                    <a:cubicBezTo>
                      <a:pt x="763" y="1682"/>
                      <a:pt x="905" y="1702"/>
                      <a:pt x="1050" y="1723"/>
                    </a:cubicBezTo>
                    <a:cubicBezTo>
                      <a:pt x="1199" y="1741"/>
                      <a:pt x="1327" y="1758"/>
                      <a:pt x="1335" y="1765"/>
                    </a:cubicBezTo>
                    <a:cubicBezTo>
                      <a:pt x="1341" y="1772"/>
                      <a:pt x="1484" y="2288"/>
                      <a:pt x="1577" y="2635"/>
                    </a:cubicBezTo>
                    <a:cubicBezTo>
                      <a:pt x="1650" y="2908"/>
                      <a:pt x="1681" y="2981"/>
                      <a:pt x="1726" y="3012"/>
                    </a:cubicBezTo>
                    <a:cubicBezTo>
                      <a:pt x="1743" y="3024"/>
                      <a:pt x="1753" y="3030"/>
                      <a:pt x="1761" y="3030"/>
                    </a:cubicBezTo>
                    <a:cubicBezTo>
                      <a:pt x="1770" y="3030"/>
                      <a:pt x="1778" y="3024"/>
                      <a:pt x="1792" y="3012"/>
                    </a:cubicBezTo>
                    <a:cubicBezTo>
                      <a:pt x="1809" y="2999"/>
                      <a:pt x="1837" y="2967"/>
                      <a:pt x="1850" y="2936"/>
                    </a:cubicBezTo>
                    <a:cubicBezTo>
                      <a:pt x="1889" y="2853"/>
                      <a:pt x="1854" y="2687"/>
                      <a:pt x="1712" y="2184"/>
                    </a:cubicBezTo>
                    <a:cubicBezTo>
                      <a:pt x="1612" y="1827"/>
                      <a:pt x="1594" y="1699"/>
                      <a:pt x="1608" y="1627"/>
                    </a:cubicBezTo>
                    <a:cubicBezTo>
                      <a:pt x="1622" y="1553"/>
                      <a:pt x="1612" y="1523"/>
                      <a:pt x="1563" y="1484"/>
                    </a:cubicBezTo>
                    <a:cubicBezTo>
                      <a:pt x="1511" y="1456"/>
                      <a:pt x="1480" y="1394"/>
                      <a:pt x="1425" y="1173"/>
                    </a:cubicBezTo>
                    <a:cubicBezTo>
                      <a:pt x="1404" y="1082"/>
                      <a:pt x="1335" y="843"/>
                      <a:pt x="1276" y="656"/>
                    </a:cubicBezTo>
                    <a:cubicBezTo>
                      <a:pt x="1213" y="469"/>
                      <a:pt x="1168" y="268"/>
                      <a:pt x="1161" y="202"/>
                    </a:cubicBezTo>
                    <a:cubicBezTo>
                      <a:pt x="1140" y="74"/>
                      <a:pt x="1123" y="29"/>
                      <a:pt x="1074" y="5"/>
                    </a:cubicBezTo>
                    <a:cubicBezTo>
                      <a:pt x="1064" y="5"/>
                      <a:pt x="1054" y="1"/>
                      <a:pt x="10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8"/>
              <p:cNvSpPr/>
              <p:nvPr/>
            </p:nvSpPr>
            <p:spPr>
              <a:xfrm>
                <a:off x="1474128" y="3780907"/>
                <a:ext cx="124605" cy="232848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3085" extrusionOk="0">
                    <a:moveTo>
                      <a:pt x="642" y="236"/>
                    </a:moveTo>
                    <a:cubicBezTo>
                      <a:pt x="867" y="240"/>
                      <a:pt x="1092" y="344"/>
                      <a:pt x="1168" y="496"/>
                    </a:cubicBezTo>
                    <a:cubicBezTo>
                      <a:pt x="1203" y="555"/>
                      <a:pt x="1203" y="572"/>
                      <a:pt x="1196" y="666"/>
                    </a:cubicBezTo>
                    <a:cubicBezTo>
                      <a:pt x="1176" y="981"/>
                      <a:pt x="923" y="1224"/>
                      <a:pt x="520" y="1313"/>
                    </a:cubicBezTo>
                    <a:cubicBezTo>
                      <a:pt x="455" y="1328"/>
                      <a:pt x="398" y="1335"/>
                      <a:pt x="356" y="1335"/>
                    </a:cubicBezTo>
                    <a:cubicBezTo>
                      <a:pt x="327" y="1335"/>
                      <a:pt x="305" y="1331"/>
                      <a:pt x="292" y="1324"/>
                    </a:cubicBezTo>
                    <a:cubicBezTo>
                      <a:pt x="240" y="1293"/>
                      <a:pt x="237" y="1199"/>
                      <a:pt x="237" y="752"/>
                    </a:cubicBezTo>
                    <a:cubicBezTo>
                      <a:pt x="237" y="510"/>
                      <a:pt x="240" y="316"/>
                      <a:pt x="240" y="312"/>
                    </a:cubicBezTo>
                    <a:cubicBezTo>
                      <a:pt x="258" y="298"/>
                      <a:pt x="479" y="250"/>
                      <a:pt x="569" y="240"/>
                    </a:cubicBezTo>
                    <a:cubicBezTo>
                      <a:pt x="594" y="240"/>
                      <a:pt x="621" y="236"/>
                      <a:pt x="642" y="236"/>
                    </a:cubicBezTo>
                    <a:close/>
                    <a:moveTo>
                      <a:pt x="628" y="0"/>
                    </a:moveTo>
                    <a:cubicBezTo>
                      <a:pt x="569" y="0"/>
                      <a:pt x="122" y="98"/>
                      <a:pt x="95" y="122"/>
                    </a:cubicBezTo>
                    <a:cubicBezTo>
                      <a:pt x="11" y="167"/>
                      <a:pt x="1" y="323"/>
                      <a:pt x="29" y="1452"/>
                    </a:cubicBezTo>
                    <a:cubicBezTo>
                      <a:pt x="67" y="3009"/>
                      <a:pt x="67" y="3068"/>
                      <a:pt x="157" y="3068"/>
                    </a:cubicBezTo>
                    <a:cubicBezTo>
                      <a:pt x="164" y="3068"/>
                      <a:pt x="172" y="3067"/>
                      <a:pt x="181" y="3067"/>
                    </a:cubicBezTo>
                    <a:cubicBezTo>
                      <a:pt x="237" y="3067"/>
                      <a:pt x="278" y="3036"/>
                      <a:pt x="292" y="2973"/>
                    </a:cubicBezTo>
                    <a:cubicBezTo>
                      <a:pt x="306" y="2908"/>
                      <a:pt x="312" y="1792"/>
                      <a:pt x="295" y="1691"/>
                    </a:cubicBezTo>
                    <a:lnTo>
                      <a:pt x="292" y="1619"/>
                    </a:lnTo>
                    <a:lnTo>
                      <a:pt x="496" y="1577"/>
                    </a:lnTo>
                    <a:lnTo>
                      <a:pt x="698" y="1529"/>
                    </a:lnTo>
                    <a:lnTo>
                      <a:pt x="722" y="1563"/>
                    </a:lnTo>
                    <a:cubicBezTo>
                      <a:pt x="736" y="1580"/>
                      <a:pt x="777" y="1681"/>
                      <a:pt x="811" y="1785"/>
                    </a:cubicBezTo>
                    <a:cubicBezTo>
                      <a:pt x="985" y="2260"/>
                      <a:pt x="1283" y="2859"/>
                      <a:pt x="1438" y="3032"/>
                    </a:cubicBezTo>
                    <a:cubicBezTo>
                      <a:pt x="1471" y="3067"/>
                      <a:pt x="1501" y="3085"/>
                      <a:pt x="1529" y="3085"/>
                    </a:cubicBezTo>
                    <a:cubicBezTo>
                      <a:pt x="1549" y="3085"/>
                      <a:pt x="1568" y="3077"/>
                      <a:pt x="1588" y="3060"/>
                    </a:cubicBezTo>
                    <a:cubicBezTo>
                      <a:pt x="1650" y="3005"/>
                      <a:pt x="1650" y="2952"/>
                      <a:pt x="1588" y="2818"/>
                    </a:cubicBezTo>
                    <a:cubicBezTo>
                      <a:pt x="1563" y="2751"/>
                      <a:pt x="1491" y="2610"/>
                      <a:pt x="1435" y="2506"/>
                    </a:cubicBezTo>
                    <a:cubicBezTo>
                      <a:pt x="1196" y="2069"/>
                      <a:pt x="999" y="1608"/>
                      <a:pt x="999" y="1483"/>
                    </a:cubicBezTo>
                    <a:cubicBezTo>
                      <a:pt x="999" y="1411"/>
                      <a:pt x="999" y="1411"/>
                      <a:pt x="1137" y="1254"/>
                    </a:cubicBezTo>
                    <a:cubicBezTo>
                      <a:pt x="1369" y="1005"/>
                      <a:pt x="1467" y="808"/>
                      <a:pt x="1449" y="642"/>
                    </a:cubicBezTo>
                    <a:cubicBezTo>
                      <a:pt x="1432" y="482"/>
                      <a:pt x="1345" y="330"/>
                      <a:pt x="1206" y="229"/>
                    </a:cubicBezTo>
                    <a:cubicBezTo>
                      <a:pt x="1068" y="122"/>
                      <a:pt x="767" y="0"/>
                      <a:pt x="6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8"/>
              <p:cNvSpPr/>
              <p:nvPr/>
            </p:nvSpPr>
            <p:spPr>
              <a:xfrm>
                <a:off x="1632623" y="3789587"/>
                <a:ext cx="121964" cy="226206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2997" extrusionOk="0">
                    <a:moveTo>
                      <a:pt x="232" y="357"/>
                    </a:moveTo>
                    <a:lnTo>
                      <a:pt x="274" y="381"/>
                    </a:lnTo>
                    <a:cubicBezTo>
                      <a:pt x="451" y="482"/>
                      <a:pt x="846" y="984"/>
                      <a:pt x="1071" y="1341"/>
                    </a:cubicBezTo>
                    <a:cubicBezTo>
                      <a:pt x="1172" y="1504"/>
                      <a:pt x="1283" y="1753"/>
                      <a:pt x="1303" y="1867"/>
                    </a:cubicBezTo>
                    <a:cubicBezTo>
                      <a:pt x="1313" y="1913"/>
                      <a:pt x="1318" y="1996"/>
                      <a:pt x="1307" y="2068"/>
                    </a:cubicBezTo>
                    <a:cubicBezTo>
                      <a:pt x="1303" y="2217"/>
                      <a:pt x="1262" y="2338"/>
                      <a:pt x="1168" y="2453"/>
                    </a:cubicBezTo>
                    <a:cubicBezTo>
                      <a:pt x="1030" y="2620"/>
                      <a:pt x="860" y="2706"/>
                      <a:pt x="558" y="2758"/>
                    </a:cubicBezTo>
                    <a:cubicBezTo>
                      <a:pt x="451" y="2775"/>
                      <a:pt x="347" y="2796"/>
                      <a:pt x="323" y="2802"/>
                    </a:cubicBezTo>
                    <a:cubicBezTo>
                      <a:pt x="319" y="2804"/>
                      <a:pt x="314" y="2804"/>
                      <a:pt x="310" y="2804"/>
                    </a:cubicBezTo>
                    <a:cubicBezTo>
                      <a:pt x="296" y="2804"/>
                      <a:pt x="283" y="2799"/>
                      <a:pt x="278" y="2789"/>
                    </a:cubicBezTo>
                    <a:cubicBezTo>
                      <a:pt x="264" y="2778"/>
                      <a:pt x="264" y="2647"/>
                      <a:pt x="264" y="2415"/>
                    </a:cubicBezTo>
                    <a:cubicBezTo>
                      <a:pt x="264" y="2210"/>
                      <a:pt x="257" y="1888"/>
                      <a:pt x="250" y="1684"/>
                    </a:cubicBezTo>
                    <a:cubicBezTo>
                      <a:pt x="246" y="1483"/>
                      <a:pt x="232" y="1098"/>
                      <a:pt x="232" y="835"/>
                    </a:cubicBezTo>
                    <a:lnTo>
                      <a:pt x="232" y="357"/>
                    </a:lnTo>
                    <a:close/>
                    <a:moveTo>
                      <a:pt x="118" y="0"/>
                    </a:moveTo>
                    <a:cubicBezTo>
                      <a:pt x="63" y="7"/>
                      <a:pt x="21" y="34"/>
                      <a:pt x="4" y="83"/>
                    </a:cubicBezTo>
                    <a:cubicBezTo>
                      <a:pt x="0" y="135"/>
                      <a:pt x="8" y="2491"/>
                      <a:pt x="14" y="2737"/>
                    </a:cubicBezTo>
                    <a:cubicBezTo>
                      <a:pt x="18" y="2906"/>
                      <a:pt x="49" y="2945"/>
                      <a:pt x="177" y="2980"/>
                    </a:cubicBezTo>
                    <a:cubicBezTo>
                      <a:pt x="215" y="2990"/>
                      <a:pt x="274" y="2996"/>
                      <a:pt x="359" y="2996"/>
                    </a:cubicBezTo>
                    <a:cubicBezTo>
                      <a:pt x="390" y="2996"/>
                      <a:pt x="424" y="2996"/>
                      <a:pt x="461" y="2994"/>
                    </a:cubicBezTo>
                    <a:cubicBezTo>
                      <a:pt x="635" y="2990"/>
                      <a:pt x="690" y="2980"/>
                      <a:pt x="798" y="2948"/>
                    </a:cubicBezTo>
                    <a:cubicBezTo>
                      <a:pt x="1289" y="2796"/>
                      <a:pt x="1615" y="2401"/>
                      <a:pt x="1574" y="1988"/>
                    </a:cubicBezTo>
                    <a:cubicBezTo>
                      <a:pt x="1546" y="1697"/>
                      <a:pt x="1348" y="1227"/>
                      <a:pt x="1099" y="894"/>
                    </a:cubicBezTo>
                    <a:cubicBezTo>
                      <a:pt x="912" y="648"/>
                      <a:pt x="392" y="121"/>
                      <a:pt x="243" y="38"/>
                    </a:cubicBezTo>
                    <a:cubicBezTo>
                      <a:pt x="202" y="13"/>
                      <a:pt x="160" y="7"/>
                      <a:pt x="1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8"/>
              <p:cNvSpPr/>
              <p:nvPr/>
            </p:nvSpPr>
            <p:spPr>
              <a:xfrm>
                <a:off x="1833458" y="3482175"/>
                <a:ext cx="146568" cy="513021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6797" extrusionOk="0">
                    <a:moveTo>
                      <a:pt x="1490" y="228"/>
                    </a:moveTo>
                    <a:cubicBezTo>
                      <a:pt x="1766" y="228"/>
                      <a:pt x="1720" y="1059"/>
                      <a:pt x="1684" y="1318"/>
                    </a:cubicBezTo>
                    <a:cubicBezTo>
                      <a:pt x="1612" y="1855"/>
                      <a:pt x="1383" y="2343"/>
                      <a:pt x="1238" y="2860"/>
                    </a:cubicBezTo>
                    <a:cubicBezTo>
                      <a:pt x="1095" y="3355"/>
                      <a:pt x="1019" y="3865"/>
                      <a:pt x="943" y="4374"/>
                    </a:cubicBezTo>
                    <a:cubicBezTo>
                      <a:pt x="867" y="4880"/>
                      <a:pt x="790" y="5393"/>
                      <a:pt x="627" y="5882"/>
                    </a:cubicBezTo>
                    <a:cubicBezTo>
                      <a:pt x="586" y="6010"/>
                      <a:pt x="528" y="6298"/>
                      <a:pt x="419" y="6401"/>
                    </a:cubicBezTo>
                    <a:cubicBezTo>
                      <a:pt x="364" y="6458"/>
                      <a:pt x="319" y="6482"/>
                      <a:pt x="283" y="6482"/>
                    </a:cubicBezTo>
                    <a:cubicBezTo>
                      <a:pt x="201" y="6482"/>
                      <a:pt x="169" y="6353"/>
                      <a:pt x="187" y="6180"/>
                    </a:cubicBezTo>
                    <a:lnTo>
                      <a:pt x="187" y="6180"/>
                    </a:lnTo>
                    <a:cubicBezTo>
                      <a:pt x="187" y="6178"/>
                      <a:pt x="187" y="6175"/>
                      <a:pt x="187" y="6173"/>
                    </a:cubicBezTo>
                    <a:lnTo>
                      <a:pt x="187" y="6173"/>
                    </a:lnTo>
                    <a:cubicBezTo>
                      <a:pt x="187" y="6173"/>
                      <a:pt x="187" y="6173"/>
                      <a:pt x="187" y="6173"/>
                    </a:cubicBezTo>
                    <a:cubicBezTo>
                      <a:pt x="188" y="6169"/>
                      <a:pt x="188" y="6166"/>
                      <a:pt x="188" y="6163"/>
                    </a:cubicBezTo>
                    <a:lnTo>
                      <a:pt x="188" y="6163"/>
                    </a:lnTo>
                    <a:cubicBezTo>
                      <a:pt x="279" y="5060"/>
                      <a:pt x="393" y="3958"/>
                      <a:pt x="582" y="2871"/>
                    </a:cubicBezTo>
                    <a:cubicBezTo>
                      <a:pt x="676" y="2323"/>
                      <a:pt x="787" y="1776"/>
                      <a:pt x="929" y="1238"/>
                    </a:cubicBezTo>
                    <a:cubicBezTo>
                      <a:pt x="981" y="1038"/>
                      <a:pt x="1061" y="584"/>
                      <a:pt x="1185" y="442"/>
                    </a:cubicBezTo>
                    <a:cubicBezTo>
                      <a:pt x="1315" y="290"/>
                      <a:pt x="1414" y="228"/>
                      <a:pt x="1490" y="228"/>
                    </a:cubicBezTo>
                    <a:close/>
                    <a:moveTo>
                      <a:pt x="1435" y="0"/>
                    </a:moveTo>
                    <a:cubicBezTo>
                      <a:pt x="925" y="0"/>
                      <a:pt x="691" y="1507"/>
                      <a:pt x="635" y="1766"/>
                    </a:cubicBezTo>
                    <a:cubicBezTo>
                      <a:pt x="309" y="3213"/>
                      <a:pt x="143" y="4693"/>
                      <a:pt x="24" y="6173"/>
                    </a:cubicBezTo>
                    <a:cubicBezTo>
                      <a:pt x="0" y="6377"/>
                      <a:pt x="63" y="6713"/>
                      <a:pt x="285" y="6792"/>
                    </a:cubicBezTo>
                    <a:cubicBezTo>
                      <a:pt x="291" y="6795"/>
                      <a:pt x="298" y="6796"/>
                      <a:pt x="305" y="6796"/>
                    </a:cubicBezTo>
                    <a:cubicBezTo>
                      <a:pt x="327" y="6796"/>
                      <a:pt x="349" y="6785"/>
                      <a:pt x="365" y="6772"/>
                    </a:cubicBezTo>
                    <a:cubicBezTo>
                      <a:pt x="611" y="6554"/>
                      <a:pt x="728" y="6117"/>
                      <a:pt x="822" y="5812"/>
                    </a:cubicBezTo>
                    <a:cubicBezTo>
                      <a:pt x="1040" y="5092"/>
                      <a:pt x="1092" y="4336"/>
                      <a:pt x="1234" y="3598"/>
                    </a:cubicBezTo>
                    <a:cubicBezTo>
                      <a:pt x="1380" y="2832"/>
                      <a:pt x="1743" y="2122"/>
                      <a:pt x="1854" y="1353"/>
                    </a:cubicBezTo>
                    <a:cubicBezTo>
                      <a:pt x="1895" y="1069"/>
                      <a:pt x="1941" y="272"/>
                      <a:pt x="1622" y="64"/>
                    </a:cubicBezTo>
                    <a:cubicBezTo>
                      <a:pt x="1556" y="20"/>
                      <a:pt x="1494" y="0"/>
                      <a:pt x="14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8"/>
              <p:cNvSpPr/>
              <p:nvPr/>
            </p:nvSpPr>
            <p:spPr>
              <a:xfrm>
                <a:off x="1789004" y="4016919"/>
                <a:ext cx="97888" cy="83931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112" extrusionOk="0">
                    <a:moveTo>
                      <a:pt x="572" y="163"/>
                    </a:moveTo>
                    <a:cubicBezTo>
                      <a:pt x="704" y="163"/>
                      <a:pt x="831" y="210"/>
                      <a:pt x="939" y="310"/>
                    </a:cubicBezTo>
                    <a:cubicBezTo>
                      <a:pt x="1067" y="428"/>
                      <a:pt x="1127" y="598"/>
                      <a:pt x="1043" y="764"/>
                    </a:cubicBezTo>
                    <a:cubicBezTo>
                      <a:pt x="980" y="888"/>
                      <a:pt x="835" y="945"/>
                      <a:pt x="691" y="945"/>
                    </a:cubicBezTo>
                    <a:cubicBezTo>
                      <a:pt x="593" y="945"/>
                      <a:pt x="495" y="919"/>
                      <a:pt x="423" y="868"/>
                    </a:cubicBezTo>
                    <a:cubicBezTo>
                      <a:pt x="189" y="709"/>
                      <a:pt x="197" y="397"/>
                      <a:pt x="370" y="198"/>
                    </a:cubicBezTo>
                    <a:lnTo>
                      <a:pt x="370" y="198"/>
                    </a:lnTo>
                    <a:cubicBezTo>
                      <a:pt x="438" y="175"/>
                      <a:pt x="506" y="163"/>
                      <a:pt x="572" y="163"/>
                    </a:cubicBezTo>
                    <a:close/>
                    <a:moveTo>
                      <a:pt x="567" y="0"/>
                    </a:moveTo>
                    <a:cubicBezTo>
                      <a:pt x="484" y="0"/>
                      <a:pt x="399" y="15"/>
                      <a:pt x="317" y="45"/>
                    </a:cubicBezTo>
                    <a:lnTo>
                      <a:pt x="317" y="45"/>
                    </a:lnTo>
                    <a:cubicBezTo>
                      <a:pt x="300" y="46"/>
                      <a:pt x="282" y="54"/>
                      <a:pt x="268" y="72"/>
                    </a:cubicBezTo>
                    <a:cubicBezTo>
                      <a:pt x="42" y="310"/>
                      <a:pt x="1" y="684"/>
                      <a:pt x="243" y="931"/>
                    </a:cubicBezTo>
                    <a:cubicBezTo>
                      <a:pt x="357" y="1047"/>
                      <a:pt x="534" y="1111"/>
                      <a:pt x="707" y="1111"/>
                    </a:cubicBezTo>
                    <a:cubicBezTo>
                      <a:pt x="842" y="1111"/>
                      <a:pt x="976" y="1072"/>
                      <a:pt x="1075" y="986"/>
                    </a:cubicBezTo>
                    <a:cubicBezTo>
                      <a:pt x="1283" y="809"/>
                      <a:pt x="1296" y="497"/>
                      <a:pt x="1137" y="289"/>
                    </a:cubicBezTo>
                    <a:cubicBezTo>
                      <a:pt x="996" y="102"/>
                      <a:pt x="787" y="0"/>
                      <a:pt x="5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8" name="Google Shape;308;p28"/>
            <p:cNvGrpSpPr/>
            <p:nvPr/>
          </p:nvGrpSpPr>
          <p:grpSpPr>
            <a:xfrm>
              <a:off x="646175" y="496497"/>
              <a:ext cx="8246369" cy="4015650"/>
              <a:chOff x="646175" y="496497"/>
              <a:chExt cx="8246369" cy="4015650"/>
            </a:xfrm>
          </p:grpSpPr>
          <p:sp>
            <p:nvSpPr>
              <p:cNvPr id="309" name="Google Shape;309;p28"/>
              <p:cNvSpPr/>
              <p:nvPr/>
            </p:nvSpPr>
            <p:spPr>
              <a:xfrm>
                <a:off x="8331075" y="3066297"/>
                <a:ext cx="97897" cy="9347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40" extrusionOk="0">
                    <a:moveTo>
                      <a:pt x="1637" y="309"/>
                    </a:moveTo>
                    <a:lnTo>
                      <a:pt x="2062" y="1152"/>
                    </a:lnTo>
                    <a:lnTo>
                      <a:pt x="2998" y="1280"/>
                    </a:lnTo>
                    <a:lnTo>
                      <a:pt x="2329" y="1942"/>
                    </a:lnTo>
                    <a:lnTo>
                      <a:pt x="2496" y="2870"/>
                    </a:lnTo>
                    <a:lnTo>
                      <a:pt x="1657" y="2440"/>
                    </a:lnTo>
                    <a:lnTo>
                      <a:pt x="829" y="2887"/>
                    </a:lnTo>
                    <a:lnTo>
                      <a:pt x="829" y="2887"/>
                    </a:lnTo>
                    <a:lnTo>
                      <a:pt x="978" y="1955"/>
                    </a:lnTo>
                    <a:lnTo>
                      <a:pt x="295" y="1304"/>
                    </a:lnTo>
                    <a:lnTo>
                      <a:pt x="1227" y="1162"/>
                    </a:lnTo>
                    <a:lnTo>
                      <a:pt x="1637" y="309"/>
                    </a:lnTo>
                    <a:close/>
                    <a:moveTo>
                      <a:pt x="1633" y="1"/>
                    </a:moveTo>
                    <a:lnTo>
                      <a:pt x="1138" y="1037"/>
                    </a:lnTo>
                    <a:lnTo>
                      <a:pt x="1" y="1214"/>
                    </a:lnTo>
                    <a:lnTo>
                      <a:pt x="832" y="2007"/>
                    </a:lnTo>
                    <a:lnTo>
                      <a:pt x="649" y="3140"/>
                    </a:lnTo>
                    <a:lnTo>
                      <a:pt x="1661" y="2593"/>
                    </a:lnTo>
                    <a:lnTo>
                      <a:pt x="2679" y="3119"/>
                    </a:lnTo>
                    <a:lnTo>
                      <a:pt x="2679" y="3119"/>
                    </a:lnTo>
                    <a:lnTo>
                      <a:pt x="2475" y="1990"/>
                    </a:lnTo>
                    <a:lnTo>
                      <a:pt x="3289" y="1179"/>
                    </a:lnTo>
                    <a:lnTo>
                      <a:pt x="2153" y="1027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8"/>
              <p:cNvSpPr/>
              <p:nvPr/>
            </p:nvSpPr>
            <p:spPr>
              <a:xfrm>
                <a:off x="2037446" y="4413496"/>
                <a:ext cx="103324" cy="98651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40" extrusionOk="0">
                    <a:moveTo>
                      <a:pt x="1637" y="309"/>
                    </a:moveTo>
                    <a:lnTo>
                      <a:pt x="2062" y="1152"/>
                    </a:lnTo>
                    <a:lnTo>
                      <a:pt x="2998" y="1280"/>
                    </a:lnTo>
                    <a:lnTo>
                      <a:pt x="2329" y="1942"/>
                    </a:lnTo>
                    <a:lnTo>
                      <a:pt x="2496" y="2870"/>
                    </a:lnTo>
                    <a:lnTo>
                      <a:pt x="1657" y="2440"/>
                    </a:lnTo>
                    <a:lnTo>
                      <a:pt x="829" y="2887"/>
                    </a:lnTo>
                    <a:lnTo>
                      <a:pt x="829" y="2887"/>
                    </a:lnTo>
                    <a:lnTo>
                      <a:pt x="978" y="1955"/>
                    </a:lnTo>
                    <a:lnTo>
                      <a:pt x="295" y="1304"/>
                    </a:lnTo>
                    <a:lnTo>
                      <a:pt x="1227" y="1162"/>
                    </a:lnTo>
                    <a:lnTo>
                      <a:pt x="1637" y="309"/>
                    </a:lnTo>
                    <a:close/>
                    <a:moveTo>
                      <a:pt x="1633" y="1"/>
                    </a:moveTo>
                    <a:lnTo>
                      <a:pt x="1138" y="1037"/>
                    </a:lnTo>
                    <a:lnTo>
                      <a:pt x="1" y="1214"/>
                    </a:lnTo>
                    <a:lnTo>
                      <a:pt x="832" y="2007"/>
                    </a:lnTo>
                    <a:lnTo>
                      <a:pt x="649" y="3140"/>
                    </a:lnTo>
                    <a:lnTo>
                      <a:pt x="1661" y="2593"/>
                    </a:lnTo>
                    <a:lnTo>
                      <a:pt x="2679" y="3119"/>
                    </a:lnTo>
                    <a:lnTo>
                      <a:pt x="2679" y="3119"/>
                    </a:lnTo>
                    <a:lnTo>
                      <a:pt x="2475" y="1990"/>
                    </a:lnTo>
                    <a:lnTo>
                      <a:pt x="3289" y="1179"/>
                    </a:lnTo>
                    <a:lnTo>
                      <a:pt x="2153" y="1027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8"/>
              <p:cNvSpPr/>
              <p:nvPr/>
            </p:nvSpPr>
            <p:spPr>
              <a:xfrm>
                <a:off x="4636440" y="671345"/>
                <a:ext cx="168660" cy="161019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40" extrusionOk="0">
                    <a:moveTo>
                      <a:pt x="1637" y="309"/>
                    </a:moveTo>
                    <a:lnTo>
                      <a:pt x="2062" y="1152"/>
                    </a:lnTo>
                    <a:lnTo>
                      <a:pt x="2998" y="1280"/>
                    </a:lnTo>
                    <a:lnTo>
                      <a:pt x="2329" y="1942"/>
                    </a:lnTo>
                    <a:lnTo>
                      <a:pt x="2496" y="2870"/>
                    </a:lnTo>
                    <a:lnTo>
                      <a:pt x="1657" y="2440"/>
                    </a:lnTo>
                    <a:lnTo>
                      <a:pt x="829" y="2887"/>
                    </a:lnTo>
                    <a:lnTo>
                      <a:pt x="829" y="2887"/>
                    </a:lnTo>
                    <a:lnTo>
                      <a:pt x="978" y="1955"/>
                    </a:lnTo>
                    <a:lnTo>
                      <a:pt x="295" y="1304"/>
                    </a:lnTo>
                    <a:lnTo>
                      <a:pt x="1227" y="1162"/>
                    </a:lnTo>
                    <a:lnTo>
                      <a:pt x="1637" y="309"/>
                    </a:lnTo>
                    <a:close/>
                    <a:moveTo>
                      <a:pt x="1633" y="1"/>
                    </a:moveTo>
                    <a:lnTo>
                      <a:pt x="1138" y="1037"/>
                    </a:lnTo>
                    <a:lnTo>
                      <a:pt x="1" y="1214"/>
                    </a:lnTo>
                    <a:lnTo>
                      <a:pt x="832" y="2007"/>
                    </a:lnTo>
                    <a:lnTo>
                      <a:pt x="649" y="3140"/>
                    </a:lnTo>
                    <a:lnTo>
                      <a:pt x="1661" y="2593"/>
                    </a:lnTo>
                    <a:lnTo>
                      <a:pt x="2679" y="3119"/>
                    </a:lnTo>
                    <a:lnTo>
                      <a:pt x="2679" y="3119"/>
                    </a:lnTo>
                    <a:lnTo>
                      <a:pt x="2475" y="1990"/>
                    </a:lnTo>
                    <a:lnTo>
                      <a:pt x="3289" y="1179"/>
                    </a:lnTo>
                    <a:lnTo>
                      <a:pt x="2153" y="1027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8"/>
              <p:cNvSpPr/>
              <p:nvPr/>
            </p:nvSpPr>
            <p:spPr>
              <a:xfrm>
                <a:off x="2140780" y="2236655"/>
                <a:ext cx="168660" cy="161019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40" extrusionOk="0">
                    <a:moveTo>
                      <a:pt x="1637" y="309"/>
                    </a:moveTo>
                    <a:lnTo>
                      <a:pt x="2062" y="1152"/>
                    </a:lnTo>
                    <a:lnTo>
                      <a:pt x="2998" y="1280"/>
                    </a:lnTo>
                    <a:lnTo>
                      <a:pt x="2329" y="1942"/>
                    </a:lnTo>
                    <a:lnTo>
                      <a:pt x="2496" y="2870"/>
                    </a:lnTo>
                    <a:lnTo>
                      <a:pt x="1657" y="2440"/>
                    </a:lnTo>
                    <a:lnTo>
                      <a:pt x="829" y="2887"/>
                    </a:lnTo>
                    <a:lnTo>
                      <a:pt x="829" y="2887"/>
                    </a:lnTo>
                    <a:lnTo>
                      <a:pt x="978" y="1955"/>
                    </a:lnTo>
                    <a:lnTo>
                      <a:pt x="295" y="1304"/>
                    </a:lnTo>
                    <a:lnTo>
                      <a:pt x="1227" y="1162"/>
                    </a:lnTo>
                    <a:lnTo>
                      <a:pt x="1637" y="309"/>
                    </a:lnTo>
                    <a:close/>
                    <a:moveTo>
                      <a:pt x="1633" y="1"/>
                    </a:moveTo>
                    <a:lnTo>
                      <a:pt x="1138" y="1037"/>
                    </a:lnTo>
                    <a:lnTo>
                      <a:pt x="1" y="1214"/>
                    </a:lnTo>
                    <a:lnTo>
                      <a:pt x="832" y="2007"/>
                    </a:lnTo>
                    <a:lnTo>
                      <a:pt x="649" y="3140"/>
                    </a:lnTo>
                    <a:lnTo>
                      <a:pt x="1661" y="2593"/>
                    </a:lnTo>
                    <a:lnTo>
                      <a:pt x="2679" y="3119"/>
                    </a:lnTo>
                    <a:lnTo>
                      <a:pt x="2679" y="3119"/>
                    </a:lnTo>
                    <a:lnTo>
                      <a:pt x="2475" y="1990"/>
                    </a:lnTo>
                    <a:lnTo>
                      <a:pt x="3289" y="1179"/>
                    </a:lnTo>
                    <a:lnTo>
                      <a:pt x="2153" y="1027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8"/>
              <p:cNvSpPr/>
              <p:nvPr/>
            </p:nvSpPr>
            <p:spPr>
              <a:xfrm>
                <a:off x="6319091" y="1948597"/>
                <a:ext cx="168660" cy="161019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40" extrusionOk="0">
                    <a:moveTo>
                      <a:pt x="1637" y="309"/>
                    </a:moveTo>
                    <a:lnTo>
                      <a:pt x="2062" y="1152"/>
                    </a:lnTo>
                    <a:lnTo>
                      <a:pt x="2998" y="1280"/>
                    </a:lnTo>
                    <a:lnTo>
                      <a:pt x="2329" y="1942"/>
                    </a:lnTo>
                    <a:lnTo>
                      <a:pt x="2496" y="2870"/>
                    </a:lnTo>
                    <a:lnTo>
                      <a:pt x="1657" y="2440"/>
                    </a:lnTo>
                    <a:lnTo>
                      <a:pt x="829" y="2887"/>
                    </a:lnTo>
                    <a:lnTo>
                      <a:pt x="829" y="2887"/>
                    </a:lnTo>
                    <a:lnTo>
                      <a:pt x="978" y="1955"/>
                    </a:lnTo>
                    <a:lnTo>
                      <a:pt x="295" y="1304"/>
                    </a:lnTo>
                    <a:lnTo>
                      <a:pt x="1227" y="1162"/>
                    </a:lnTo>
                    <a:lnTo>
                      <a:pt x="1637" y="309"/>
                    </a:lnTo>
                    <a:close/>
                    <a:moveTo>
                      <a:pt x="1633" y="1"/>
                    </a:moveTo>
                    <a:lnTo>
                      <a:pt x="1138" y="1037"/>
                    </a:lnTo>
                    <a:lnTo>
                      <a:pt x="1" y="1214"/>
                    </a:lnTo>
                    <a:lnTo>
                      <a:pt x="832" y="2007"/>
                    </a:lnTo>
                    <a:lnTo>
                      <a:pt x="649" y="3140"/>
                    </a:lnTo>
                    <a:lnTo>
                      <a:pt x="1661" y="2593"/>
                    </a:lnTo>
                    <a:lnTo>
                      <a:pt x="2679" y="3119"/>
                    </a:lnTo>
                    <a:lnTo>
                      <a:pt x="2679" y="3119"/>
                    </a:lnTo>
                    <a:lnTo>
                      <a:pt x="2475" y="1990"/>
                    </a:lnTo>
                    <a:lnTo>
                      <a:pt x="3289" y="1179"/>
                    </a:lnTo>
                    <a:lnTo>
                      <a:pt x="2153" y="1027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8"/>
              <p:cNvSpPr/>
              <p:nvPr/>
            </p:nvSpPr>
            <p:spPr>
              <a:xfrm>
                <a:off x="5272191" y="3857397"/>
                <a:ext cx="168660" cy="161019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40" extrusionOk="0">
                    <a:moveTo>
                      <a:pt x="1637" y="309"/>
                    </a:moveTo>
                    <a:lnTo>
                      <a:pt x="2062" y="1152"/>
                    </a:lnTo>
                    <a:lnTo>
                      <a:pt x="2998" y="1280"/>
                    </a:lnTo>
                    <a:lnTo>
                      <a:pt x="2329" y="1942"/>
                    </a:lnTo>
                    <a:lnTo>
                      <a:pt x="2496" y="2870"/>
                    </a:lnTo>
                    <a:lnTo>
                      <a:pt x="1657" y="2440"/>
                    </a:lnTo>
                    <a:lnTo>
                      <a:pt x="829" y="2887"/>
                    </a:lnTo>
                    <a:lnTo>
                      <a:pt x="829" y="2887"/>
                    </a:lnTo>
                    <a:lnTo>
                      <a:pt x="978" y="1955"/>
                    </a:lnTo>
                    <a:lnTo>
                      <a:pt x="295" y="1304"/>
                    </a:lnTo>
                    <a:lnTo>
                      <a:pt x="1227" y="1162"/>
                    </a:lnTo>
                    <a:lnTo>
                      <a:pt x="1637" y="309"/>
                    </a:lnTo>
                    <a:close/>
                    <a:moveTo>
                      <a:pt x="1633" y="1"/>
                    </a:moveTo>
                    <a:lnTo>
                      <a:pt x="1138" y="1037"/>
                    </a:lnTo>
                    <a:lnTo>
                      <a:pt x="1" y="1214"/>
                    </a:lnTo>
                    <a:lnTo>
                      <a:pt x="832" y="2007"/>
                    </a:lnTo>
                    <a:lnTo>
                      <a:pt x="649" y="3140"/>
                    </a:lnTo>
                    <a:lnTo>
                      <a:pt x="1661" y="2593"/>
                    </a:lnTo>
                    <a:lnTo>
                      <a:pt x="2679" y="3119"/>
                    </a:lnTo>
                    <a:lnTo>
                      <a:pt x="2679" y="3119"/>
                    </a:lnTo>
                    <a:lnTo>
                      <a:pt x="2475" y="1990"/>
                    </a:lnTo>
                    <a:lnTo>
                      <a:pt x="3289" y="1179"/>
                    </a:lnTo>
                    <a:lnTo>
                      <a:pt x="2153" y="1027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8"/>
              <p:cNvSpPr/>
              <p:nvPr/>
            </p:nvSpPr>
            <p:spPr>
              <a:xfrm>
                <a:off x="646175" y="496497"/>
                <a:ext cx="97897" cy="9347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40" extrusionOk="0">
                    <a:moveTo>
                      <a:pt x="1637" y="309"/>
                    </a:moveTo>
                    <a:lnTo>
                      <a:pt x="2062" y="1152"/>
                    </a:lnTo>
                    <a:lnTo>
                      <a:pt x="2998" y="1280"/>
                    </a:lnTo>
                    <a:lnTo>
                      <a:pt x="2329" y="1942"/>
                    </a:lnTo>
                    <a:lnTo>
                      <a:pt x="2496" y="2870"/>
                    </a:lnTo>
                    <a:lnTo>
                      <a:pt x="1657" y="2440"/>
                    </a:lnTo>
                    <a:lnTo>
                      <a:pt x="829" y="2887"/>
                    </a:lnTo>
                    <a:lnTo>
                      <a:pt x="829" y="2887"/>
                    </a:lnTo>
                    <a:lnTo>
                      <a:pt x="978" y="1955"/>
                    </a:lnTo>
                    <a:lnTo>
                      <a:pt x="295" y="1304"/>
                    </a:lnTo>
                    <a:lnTo>
                      <a:pt x="1227" y="1162"/>
                    </a:lnTo>
                    <a:lnTo>
                      <a:pt x="1637" y="309"/>
                    </a:lnTo>
                    <a:close/>
                    <a:moveTo>
                      <a:pt x="1633" y="1"/>
                    </a:moveTo>
                    <a:lnTo>
                      <a:pt x="1138" y="1037"/>
                    </a:lnTo>
                    <a:lnTo>
                      <a:pt x="1" y="1214"/>
                    </a:lnTo>
                    <a:lnTo>
                      <a:pt x="832" y="2007"/>
                    </a:lnTo>
                    <a:lnTo>
                      <a:pt x="649" y="3140"/>
                    </a:lnTo>
                    <a:lnTo>
                      <a:pt x="1661" y="2593"/>
                    </a:lnTo>
                    <a:lnTo>
                      <a:pt x="2679" y="3119"/>
                    </a:lnTo>
                    <a:lnTo>
                      <a:pt x="2679" y="3119"/>
                    </a:lnTo>
                    <a:lnTo>
                      <a:pt x="2475" y="1990"/>
                    </a:lnTo>
                    <a:lnTo>
                      <a:pt x="3289" y="1179"/>
                    </a:lnTo>
                    <a:lnTo>
                      <a:pt x="2153" y="1027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8"/>
              <p:cNvSpPr/>
              <p:nvPr/>
            </p:nvSpPr>
            <p:spPr>
              <a:xfrm>
                <a:off x="8789221" y="702534"/>
                <a:ext cx="103324" cy="98651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40" extrusionOk="0">
                    <a:moveTo>
                      <a:pt x="1637" y="309"/>
                    </a:moveTo>
                    <a:lnTo>
                      <a:pt x="2062" y="1152"/>
                    </a:lnTo>
                    <a:lnTo>
                      <a:pt x="2998" y="1280"/>
                    </a:lnTo>
                    <a:lnTo>
                      <a:pt x="2329" y="1942"/>
                    </a:lnTo>
                    <a:lnTo>
                      <a:pt x="2496" y="2870"/>
                    </a:lnTo>
                    <a:lnTo>
                      <a:pt x="1657" y="2440"/>
                    </a:lnTo>
                    <a:lnTo>
                      <a:pt x="829" y="2887"/>
                    </a:lnTo>
                    <a:lnTo>
                      <a:pt x="829" y="2887"/>
                    </a:lnTo>
                    <a:lnTo>
                      <a:pt x="978" y="1955"/>
                    </a:lnTo>
                    <a:lnTo>
                      <a:pt x="295" y="1304"/>
                    </a:lnTo>
                    <a:lnTo>
                      <a:pt x="1227" y="1162"/>
                    </a:lnTo>
                    <a:lnTo>
                      <a:pt x="1637" y="309"/>
                    </a:lnTo>
                    <a:close/>
                    <a:moveTo>
                      <a:pt x="1633" y="1"/>
                    </a:moveTo>
                    <a:lnTo>
                      <a:pt x="1138" y="1037"/>
                    </a:lnTo>
                    <a:lnTo>
                      <a:pt x="1" y="1214"/>
                    </a:lnTo>
                    <a:lnTo>
                      <a:pt x="832" y="2007"/>
                    </a:lnTo>
                    <a:lnTo>
                      <a:pt x="649" y="3140"/>
                    </a:lnTo>
                    <a:lnTo>
                      <a:pt x="1661" y="2593"/>
                    </a:lnTo>
                    <a:lnTo>
                      <a:pt x="2679" y="3119"/>
                    </a:lnTo>
                    <a:lnTo>
                      <a:pt x="2679" y="3119"/>
                    </a:lnTo>
                    <a:lnTo>
                      <a:pt x="2475" y="1990"/>
                    </a:lnTo>
                    <a:lnTo>
                      <a:pt x="3289" y="1179"/>
                    </a:lnTo>
                    <a:lnTo>
                      <a:pt x="2153" y="1027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9"/>
          <p:cNvSpPr txBox="1">
            <a:spLocks noGrp="1"/>
          </p:cNvSpPr>
          <p:nvPr>
            <p:ph type="subTitle" idx="1"/>
          </p:nvPr>
        </p:nvSpPr>
        <p:spPr>
          <a:xfrm>
            <a:off x="1611505" y="2228073"/>
            <a:ext cx="6057341" cy="699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Làm thế nào để biết một số có chia hết cho 2, cho 5 hay không?</a:t>
            </a:r>
            <a:endParaRPr sz="3600" dirty="0"/>
          </a:p>
        </p:txBody>
      </p:sp>
      <p:grpSp>
        <p:nvGrpSpPr>
          <p:cNvPr id="323" name="Google Shape;323;p29"/>
          <p:cNvGrpSpPr/>
          <p:nvPr/>
        </p:nvGrpSpPr>
        <p:grpSpPr>
          <a:xfrm>
            <a:off x="509485" y="148856"/>
            <a:ext cx="7644692" cy="3930711"/>
            <a:chOff x="772861" y="577965"/>
            <a:chExt cx="7644692" cy="3930711"/>
          </a:xfrm>
        </p:grpSpPr>
        <p:sp>
          <p:nvSpPr>
            <p:cNvPr id="324" name="Google Shape;324;p29"/>
            <p:cNvSpPr/>
            <p:nvPr/>
          </p:nvSpPr>
          <p:spPr>
            <a:xfrm rot="-6451415" flipH="1">
              <a:off x="3518403" y="3680573"/>
              <a:ext cx="520191" cy="659752"/>
            </a:xfrm>
            <a:custGeom>
              <a:avLst/>
              <a:gdLst/>
              <a:ahLst/>
              <a:cxnLst/>
              <a:rect l="l" t="t" r="r" b="b"/>
              <a:pathLst>
                <a:path w="11005" h="13958" extrusionOk="0">
                  <a:moveTo>
                    <a:pt x="9068" y="9311"/>
                  </a:moveTo>
                  <a:cubicBezTo>
                    <a:pt x="8843" y="9123"/>
                    <a:pt x="8598" y="8957"/>
                    <a:pt x="8348" y="8798"/>
                  </a:cubicBezTo>
                  <a:cubicBezTo>
                    <a:pt x="7984" y="8565"/>
                    <a:pt x="7613" y="8348"/>
                    <a:pt x="7205" y="8098"/>
                  </a:cubicBezTo>
                  <a:cubicBezTo>
                    <a:pt x="7256" y="7998"/>
                    <a:pt x="7277" y="7935"/>
                    <a:pt x="7315" y="7879"/>
                  </a:cubicBezTo>
                  <a:cubicBezTo>
                    <a:pt x="7704" y="7291"/>
                    <a:pt x="7998" y="6660"/>
                    <a:pt x="8257" y="6013"/>
                  </a:cubicBezTo>
                  <a:cubicBezTo>
                    <a:pt x="8480" y="5458"/>
                    <a:pt x="8781" y="4942"/>
                    <a:pt x="9097" y="4433"/>
                  </a:cubicBezTo>
                  <a:cubicBezTo>
                    <a:pt x="9401" y="3940"/>
                    <a:pt x="9685" y="3435"/>
                    <a:pt x="9966" y="2928"/>
                  </a:cubicBezTo>
                  <a:cubicBezTo>
                    <a:pt x="10240" y="2437"/>
                    <a:pt x="10499" y="1938"/>
                    <a:pt x="10760" y="1439"/>
                  </a:cubicBezTo>
                  <a:cubicBezTo>
                    <a:pt x="10846" y="1273"/>
                    <a:pt x="10915" y="1099"/>
                    <a:pt x="10984" y="926"/>
                  </a:cubicBezTo>
                  <a:cubicBezTo>
                    <a:pt x="11005" y="870"/>
                    <a:pt x="10995" y="805"/>
                    <a:pt x="11005" y="701"/>
                  </a:cubicBezTo>
                  <a:cubicBezTo>
                    <a:pt x="10790" y="742"/>
                    <a:pt x="10597" y="829"/>
                    <a:pt x="10461" y="624"/>
                  </a:cubicBezTo>
                  <a:cubicBezTo>
                    <a:pt x="10444" y="597"/>
                    <a:pt x="10360" y="583"/>
                    <a:pt x="10319" y="597"/>
                  </a:cubicBezTo>
                  <a:cubicBezTo>
                    <a:pt x="10115" y="666"/>
                    <a:pt x="9941" y="579"/>
                    <a:pt x="9762" y="514"/>
                  </a:cubicBezTo>
                  <a:cubicBezTo>
                    <a:pt x="9415" y="392"/>
                    <a:pt x="9068" y="271"/>
                    <a:pt x="8726" y="143"/>
                  </a:cubicBezTo>
                  <a:cubicBezTo>
                    <a:pt x="8341" y="0"/>
                    <a:pt x="8198" y="21"/>
                    <a:pt x="7956" y="344"/>
                  </a:cubicBezTo>
                  <a:cubicBezTo>
                    <a:pt x="7616" y="795"/>
                    <a:pt x="7288" y="1255"/>
                    <a:pt x="6986" y="1730"/>
                  </a:cubicBezTo>
                  <a:cubicBezTo>
                    <a:pt x="6618" y="2305"/>
                    <a:pt x="6283" y="2901"/>
                    <a:pt x="5932" y="3486"/>
                  </a:cubicBezTo>
                  <a:cubicBezTo>
                    <a:pt x="5524" y="4179"/>
                    <a:pt x="5067" y="4841"/>
                    <a:pt x="4575" y="5479"/>
                  </a:cubicBezTo>
                  <a:cubicBezTo>
                    <a:pt x="4377" y="5732"/>
                    <a:pt x="4165" y="5978"/>
                    <a:pt x="3954" y="6237"/>
                  </a:cubicBezTo>
                  <a:cubicBezTo>
                    <a:pt x="3854" y="6203"/>
                    <a:pt x="3770" y="6182"/>
                    <a:pt x="3691" y="6151"/>
                  </a:cubicBezTo>
                  <a:cubicBezTo>
                    <a:pt x="2887" y="5801"/>
                    <a:pt x="2045" y="5565"/>
                    <a:pt x="1183" y="5399"/>
                  </a:cubicBezTo>
                  <a:cubicBezTo>
                    <a:pt x="909" y="5347"/>
                    <a:pt x="625" y="5330"/>
                    <a:pt x="344" y="5312"/>
                  </a:cubicBezTo>
                  <a:cubicBezTo>
                    <a:pt x="161" y="5298"/>
                    <a:pt x="25" y="5392"/>
                    <a:pt x="15" y="5569"/>
                  </a:cubicBezTo>
                  <a:cubicBezTo>
                    <a:pt x="1" y="5818"/>
                    <a:pt x="4" y="6075"/>
                    <a:pt x="43" y="6320"/>
                  </a:cubicBezTo>
                  <a:cubicBezTo>
                    <a:pt x="74" y="6518"/>
                    <a:pt x="150" y="6715"/>
                    <a:pt x="230" y="6902"/>
                  </a:cubicBezTo>
                  <a:cubicBezTo>
                    <a:pt x="517" y="7578"/>
                    <a:pt x="649" y="8295"/>
                    <a:pt x="798" y="9002"/>
                  </a:cubicBezTo>
                  <a:cubicBezTo>
                    <a:pt x="1051" y="10198"/>
                    <a:pt x="1165" y="11410"/>
                    <a:pt x="1172" y="12630"/>
                  </a:cubicBezTo>
                  <a:cubicBezTo>
                    <a:pt x="1176" y="12935"/>
                    <a:pt x="1207" y="13240"/>
                    <a:pt x="1252" y="13538"/>
                  </a:cubicBezTo>
                  <a:cubicBezTo>
                    <a:pt x="1297" y="13825"/>
                    <a:pt x="1488" y="13957"/>
                    <a:pt x="1779" y="13892"/>
                  </a:cubicBezTo>
                  <a:cubicBezTo>
                    <a:pt x="1941" y="13853"/>
                    <a:pt x="2097" y="13763"/>
                    <a:pt x="2240" y="13670"/>
                  </a:cubicBezTo>
                  <a:cubicBezTo>
                    <a:pt x="2694" y="13375"/>
                    <a:pt x="3126" y="13063"/>
                    <a:pt x="3580" y="12776"/>
                  </a:cubicBezTo>
                  <a:cubicBezTo>
                    <a:pt x="3888" y="12582"/>
                    <a:pt x="4224" y="12426"/>
                    <a:pt x="4540" y="12242"/>
                  </a:cubicBezTo>
                  <a:cubicBezTo>
                    <a:pt x="5305" y="11795"/>
                    <a:pt x="6089" y="11379"/>
                    <a:pt x="6903" y="11015"/>
                  </a:cubicBezTo>
                  <a:cubicBezTo>
                    <a:pt x="7336" y="10825"/>
                    <a:pt x="7759" y="10620"/>
                    <a:pt x="8178" y="10406"/>
                  </a:cubicBezTo>
                  <a:cubicBezTo>
                    <a:pt x="8473" y="10257"/>
                    <a:pt x="8760" y="10091"/>
                    <a:pt x="9030" y="9907"/>
                  </a:cubicBezTo>
                  <a:cubicBezTo>
                    <a:pt x="9284" y="9740"/>
                    <a:pt x="9297" y="9501"/>
                    <a:pt x="9068" y="9311"/>
                  </a:cubicBezTo>
                  <a:close/>
                  <a:moveTo>
                    <a:pt x="3033" y="12457"/>
                  </a:moveTo>
                  <a:cubicBezTo>
                    <a:pt x="3029" y="12464"/>
                    <a:pt x="3029" y="12470"/>
                    <a:pt x="3026" y="12478"/>
                  </a:cubicBezTo>
                  <a:cubicBezTo>
                    <a:pt x="3019" y="12474"/>
                    <a:pt x="3015" y="12470"/>
                    <a:pt x="3009" y="12467"/>
                  </a:cubicBezTo>
                  <a:cubicBezTo>
                    <a:pt x="2991" y="12495"/>
                    <a:pt x="2980" y="12526"/>
                    <a:pt x="2956" y="12547"/>
                  </a:cubicBezTo>
                  <a:cubicBezTo>
                    <a:pt x="2600" y="12869"/>
                    <a:pt x="2190" y="13126"/>
                    <a:pt x="1768" y="13434"/>
                  </a:cubicBezTo>
                  <a:cubicBezTo>
                    <a:pt x="1716" y="13316"/>
                    <a:pt x="1664" y="13250"/>
                    <a:pt x="1661" y="13177"/>
                  </a:cubicBezTo>
                  <a:cubicBezTo>
                    <a:pt x="1643" y="12776"/>
                    <a:pt x="1640" y="12370"/>
                    <a:pt x="1633" y="11965"/>
                  </a:cubicBezTo>
                  <a:cubicBezTo>
                    <a:pt x="1633" y="11944"/>
                    <a:pt x="1671" y="11920"/>
                    <a:pt x="1702" y="11885"/>
                  </a:cubicBezTo>
                  <a:cubicBezTo>
                    <a:pt x="1962" y="12162"/>
                    <a:pt x="1914" y="12637"/>
                    <a:pt x="2319" y="12827"/>
                  </a:cubicBezTo>
                  <a:cubicBezTo>
                    <a:pt x="2451" y="12686"/>
                    <a:pt x="2403" y="12550"/>
                    <a:pt x="2353" y="12432"/>
                  </a:cubicBezTo>
                  <a:cubicBezTo>
                    <a:pt x="2128" y="11885"/>
                    <a:pt x="1896" y="11341"/>
                    <a:pt x="1657" y="10801"/>
                  </a:cubicBezTo>
                  <a:cubicBezTo>
                    <a:pt x="1574" y="10617"/>
                    <a:pt x="1439" y="10454"/>
                    <a:pt x="1488" y="10177"/>
                  </a:cubicBezTo>
                  <a:cubicBezTo>
                    <a:pt x="1592" y="10308"/>
                    <a:pt x="1675" y="10388"/>
                    <a:pt x="1730" y="10486"/>
                  </a:cubicBezTo>
                  <a:cubicBezTo>
                    <a:pt x="1997" y="10943"/>
                    <a:pt x="2249" y="11404"/>
                    <a:pt x="2516" y="11858"/>
                  </a:cubicBezTo>
                  <a:cubicBezTo>
                    <a:pt x="2652" y="12083"/>
                    <a:pt x="2752" y="12336"/>
                    <a:pt x="3009" y="12467"/>
                  </a:cubicBezTo>
                  <a:lnTo>
                    <a:pt x="3009" y="12460"/>
                  </a:lnTo>
                  <a:cubicBezTo>
                    <a:pt x="3019" y="12460"/>
                    <a:pt x="3026" y="12457"/>
                    <a:pt x="3033" y="12457"/>
                  </a:cubicBezTo>
                  <a:cubicBezTo>
                    <a:pt x="3084" y="12266"/>
                    <a:pt x="2970" y="12110"/>
                    <a:pt x="2884" y="11958"/>
                  </a:cubicBezTo>
                  <a:cubicBezTo>
                    <a:pt x="2544" y="11348"/>
                    <a:pt x="2195" y="10745"/>
                    <a:pt x="1845" y="10142"/>
                  </a:cubicBezTo>
                  <a:cubicBezTo>
                    <a:pt x="1726" y="9938"/>
                    <a:pt x="1592" y="9740"/>
                    <a:pt x="1467" y="9536"/>
                  </a:cubicBezTo>
                  <a:cubicBezTo>
                    <a:pt x="1346" y="9331"/>
                    <a:pt x="1266" y="9113"/>
                    <a:pt x="1245" y="8767"/>
                  </a:cubicBezTo>
                  <a:cubicBezTo>
                    <a:pt x="1356" y="8930"/>
                    <a:pt x="1415" y="8999"/>
                    <a:pt x="1456" y="9079"/>
                  </a:cubicBezTo>
                  <a:cubicBezTo>
                    <a:pt x="1629" y="9390"/>
                    <a:pt x="1795" y="9706"/>
                    <a:pt x="1969" y="10021"/>
                  </a:cubicBezTo>
                  <a:cubicBezTo>
                    <a:pt x="2312" y="10652"/>
                    <a:pt x="2738" y="11223"/>
                    <a:pt x="3237" y="11746"/>
                  </a:cubicBezTo>
                  <a:cubicBezTo>
                    <a:pt x="3365" y="11882"/>
                    <a:pt x="3487" y="12027"/>
                    <a:pt x="3622" y="12179"/>
                  </a:cubicBezTo>
                  <a:cubicBezTo>
                    <a:pt x="3445" y="12357"/>
                    <a:pt x="3251" y="12429"/>
                    <a:pt x="3033" y="12457"/>
                  </a:cubicBezTo>
                  <a:close/>
                  <a:moveTo>
                    <a:pt x="3965" y="12024"/>
                  </a:moveTo>
                  <a:cubicBezTo>
                    <a:pt x="3223" y="11289"/>
                    <a:pt x="2593" y="10506"/>
                    <a:pt x="2083" y="9630"/>
                  </a:cubicBezTo>
                  <a:cubicBezTo>
                    <a:pt x="1733" y="9027"/>
                    <a:pt x="1366" y="8427"/>
                    <a:pt x="1065" y="7796"/>
                  </a:cubicBezTo>
                  <a:cubicBezTo>
                    <a:pt x="818" y="7277"/>
                    <a:pt x="656" y="6719"/>
                    <a:pt x="469" y="6175"/>
                  </a:cubicBezTo>
                  <a:cubicBezTo>
                    <a:pt x="434" y="6071"/>
                    <a:pt x="465" y="5950"/>
                    <a:pt x="465" y="5773"/>
                  </a:cubicBezTo>
                  <a:cubicBezTo>
                    <a:pt x="996" y="5805"/>
                    <a:pt x="1450" y="5912"/>
                    <a:pt x="1889" y="6013"/>
                  </a:cubicBezTo>
                  <a:cubicBezTo>
                    <a:pt x="1958" y="6262"/>
                    <a:pt x="2000" y="6494"/>
                    <a:pt x="2083" y="6712"/>
                  </a:cubicBezTo>
                  <a:cubicBezTo>
                    <a:pt x="2160" y="6917"/>
                    <a:pt x="2281" y="7107"/>
                    <a:pt x="2385" y="7302"/>
                  </a:cubicBezTo>
                  <a:cubicBezTo>
                    <a:pt x="2926" y="8337"/>
                    <a:pt x="3632" y="9262"/>
                    <a:pt x="4405" y="10142"/>
                  </a:cubicBezTo>
                  <a:cubicBezTo>
                    <a:pt x="4595" y="10361"/>
                    <a:pt x="4789" y="10582"/>
                    <a:pt x="4973" y="10807"/>
                  </a:cubicBezTo>
                  <a:cubicBezTo>
                    <a:pt x="5080" y="10940"/>
                    <a:pt x="5163" y="11081"/>
                    <a:pt x="5271" y="11237"/>
                  </a:cubicBezTo>
                  <a:cubicBezTo>
                    <a:pt x="4859" y="11580"/>
                    <a:pt x="4405" y="11788"/>
                    <a:pt x="3965" y="12024"/>
                  </a:cubicBezTo>
                  <a:close/>
                  <a:moveTo>
                    <a:pt x="6993" y="10420"/>
                  </a:moveTo>
                  <a:cubicBezTo>
                    <a:pt x="6938" y="10326"/>
                    <a:pt x="6868" y="10233"/>
                    <a:pt x="6823" y="10129"/>
                  </a:cubicBezTo>
                  <a:cubicBezTo>
                    <a:pt x="6674" y="9768"/>
                    <a:pt x="6539" y="9401"/>
                    <a:pt x="6390" y="9040"/>
                  </a:cubicBezTo>
                  <a:cubicBezTo>
                    <a:pt x="6085" y="8295"/>
                    <a:pt x="5638" y="7627"/>
                    <a:pt x="5136" y="6996"/>
                  </a:cubicBezTo>
                  <a:cubicBezTo>
                    <a:pt x="5035" y="6872"/>
                    <a:pt x="4949" y="6709"/>
                    <a:pt x="4738" y="6699"/>
                  </a:cubicBezTo>
                  <a:cubicBezTo>
                    <a:pt x="4668" y="6889"/>
                    <a:pt x="4765" y="7038"/>
                    <a:pt x="4851" y="7177"/>
                  </a:cubicBezTo>
                  <a:cubicBezTo>
                    <a:pt x="5008" y="7422"/>
                    <a:pt x="5167" y="7665"/>
                    <a:pt x="5330" y="7908"/>
                  </a:cubicBezTo>
                  <a:cubicBezTo>
                    <a:pt x="5694" y="8448"/>
                    <a:pt x="5978" y="9030"/>
                    <a:pt x="6203" y="9637"/>
                  </a:cubicBezTo>
                  <a:cubicBezTo>
                    <a:pt x="6317" y="9938"/>
                    <a:pt x="6449" y="10233"/>
                    <a:pt x="6564" y="10534"/>
                  </a:cubicBezTo>
                  <a:cubicBezTo>
                    <a:pt x="6577" y="10565"/>
                    <a:pt x="6546" y="10641"/>
                    <a:pt x="6515" y="10655"/>
                  </a:cubicBezTo>
                  <a:cubicBezTo>
                    <a:pt x="6484" y="10673"/>
                    <a:pt x="6401" y="10655"/>
                    <a:pt x="6380" y="10628"/>
                  </a:cubicBezTo>
                  <a:cubicBezTo>
                    <a:pt x="6210" y="10392"/>
                    <a:pt x="6041" y="10156"/>
                    <a:pt x="5891" y="9910"/>
                  </a:cubicBezTo>
                  <a:cubicBezTo>
                    <a:pt x="5676" y="9557"/>
                    <a:pt x="5483" y="9200"/>
                    <a:pt x="5285" y="8840"/>
                  </a:cubicBezTo>
                  <a:cubicBezTo>
                    <a:pt x="5029" y="8375"/>
                    <a:pt x="4713" y="7949"/>
                    <a:pt x="4343" y="7561"/>
                  </a:cubicBezTo>
                  <a:cubicBezTo>
                    <a:pt x="4214" y="7430"/>
                    <a:pt x="4100" y="7284"/>
                    <a:pt x="3975" y="7139"/>
                  </a:cubicBezTo>
                  <a:cubicBezTo>
                    <a:pt x="3850" y="7169"/>
                    <a:pt x="3871" y="7281"/>
                    <a:pt x="3895" y="7339"/>
                  </a:cubicBezTo>
                  <a:cubicBezTo>
                    <a:pt x="3962" y="7509"/>
                    <a:pt x="4027" y="7692"/>
                    <a:pt x="4141" y="7835"/>
                  </a:cubicBezTo>
                  <a:cubicBezTo>
                    <a:pt x="4578" y="8372"/>
                    <a:pt x="4914" y="8960"/>
                    <a:pt x="5240" y="9560"/>
                  </a:cubicBezTo>
                  <a:cubicBezTo>
                    <a:pt x="5427" y="9907"/>
                    <a:pt x="5646" y="10233"/>
                    <a:pt x="5846" y="10569"/>
                  </a:cubicBezTo>
                  <a:cubicBezTo>
                    <a:pt x="5905" y="10669"/>
                    <a:pt x="5957" y="10773"/>
                    <a:pt x="6016" y="10884"/>
                  </a:cubicBezTo>
                  <a:cubicBezTo>
                    <a:pt x="5943" y="10935"/>
                    <a:pt x="5888" y="10977"/>
                    <a:pt x="5825" y="11005"/>
                  </a:cubicBezTo>
                  <a:cubicBezTo>
                    <a:pt x="5784" y="11026"/>
                    <a:pt x="5729" y="11026"/>
                    <a:pt x="5680" y="11036"/>
                  </a:cubicBezTo>
                  <a:cubicBezTo>
                    <a:pt x="4502" y="9640"/>
                    <a:pt x="3262" y="8303"/>
                    <a:pt x="2454" y="6664"/>
                  </a:cubicBezTo>
                  <a:cubicBezTo>
                    <a:pt x="2395" y="6542"/>
                    <a:pt x="2329" y="6421"/>
                    <a:pt x="2270" y="6299"/>
                  </a:cubicBezTo>
                  <a:cubicBezTo>
                    <a:pt x="2257" y="6272"/>
                    <a:pt x="2257" y="6234"/>
                    <a:pt x="2246" y="6165"/>
                  </a:cubicBezTo>
                  <a:cubicBezTo>
                    <a:pt x="2333" y="6168"/>
                    <a:pt x="2416" y="6158"/>
                    <a:pt x="2486" y="6182"/>
                  </a:cubicBezTo>
                  <a:cubicBezTo>
                    <a:pt x="2835" y="6299"/>
                    <a:pt x="3178" y="6428"/>
                    <a:pt x="3525" y="6553"/>
                  </a:cubicBezTo>
                  <a:cubicBezTo>
                    <a:pt x="3622" y="6587"/>
                    <a:pt x="3719" y="6636"/>
                    <a:pt x="3819" y="6660"/>
                  </a:cubicBezTo>
                  <a:cubicBezTo>
                    <a:pt x="4041" y="6709"/>
                    <a:pt x="4232" y="6657"/>
                    <a:pt x="4373" y="6470"/>
                  </a:cubicBezTo>
                  <a:cubicBezTo>
                    <a:pt x="5126" y="5468"/>
                    <a:pt x="5884" y="4478"/>
                    <a:pt x="6505" y="3393"/>
                  </a:cubicBezTo>
                  <a:cubicBezTo>
                    <a:pt x="7004" y="2520"/>
                    <a:pt x="7520" y="1657"/>
                    <a:pt x="8126" y="843"/>
                  </a:cubicBezTo>
                  <a:cubicBezTo>
                    <a:pt x="8188" y="760"/>
                    <a:pt x="8248" y="676"/>
                    <a:pt x="8313" y="600"/>
                  </a:cubicBezTo>
                  <a:cubicBezTo>
                    <a:pt x="8348" y="562"/>
                    <a:pt x="8396" y="538"/>
                    <a:pt x="8438" y="507"/>
                  </a:cubicBezTo>
                  <a:cubicBezTo>
                    <a:pt x="8972" y="686"/>
                    <a:pt x="9498" y="864"/>
                    <a:pt x="10028" y="1037"/>
                  </a:cubicBezTo>
                  <a:cubicBezTo>
                    <a:pt x="10173" y="1086"/>
                    <a:pt x="10267" y="1179"/>
                    <a:pt x="10306" y="1318"/>
                  </a:cubicBezTo>
                  <a:cubicBezTo>
                    <a:pt x="10319" y="1366"/>
                    <a:pt x="10285" y="1428"/>
                    <a:pt x="10257" y="1535"/>
                  </a:cubicBezTo>
                  <a:cubicBezTo>
                    <a:pt x="10128" y="1387"/>
                    <a:pt x="10035" y="1283"/>
                    <a:pt x="9917" y="1148"/>
                  </a:cubicBezTo>
                  <a:cubicBezTo>
                    <a:pt x="9741" y="1460"/>
                    <a:pt x="9837" y="1698"/>
                    <a:pt x="10000" y="1948"/>
                  </a:cubicBezTo>
                  <a:cubicBezTo>
                    <a:pt x="9921" y="2104"/>
                    <a:pt x="9907" y="2298"/>
                    <a:pt x="9730" y="2409"/>
                  </a:cubicBezTo>
                  <a:lnTo>
                    <a:pt x="9727" y="2405"/>
                  </a:lnTo>
                  <a:lnTo>
                    <a:pt x="9724" y="2409"/>
                  </a:lnTo>
                  <a:lnTo>
                    <a:pt x="9724" y="2409"/>
                  </a:lnTo>
                  <a:cubicBezTo>
                    <a:pt x="9554" y="2946"/>
                    <a:pt x="9269" y="3427"/>
                    <a:pt x="8968" y="3902"/>
                  </a:cubicBezTo>
                  <a:cubicBezTo>
                    <a:pt x="8705" y="4321"/>
                    <a:pt x="8445" y="4740"/>
                    <a:pt x="8198" y="5170"/>
                  </a:cubicBezTo>
                  <a:cubicBezTo>
                    <a:pt x="8074" y="5392"/>
                    <a:pt x="7984" y="5631"/>
                    <a:pt x="7877" y="5863"/>
                  </a:cubicBezTo>
                  <a:cubicBezTo>
                    <a:pt x="7808" y="6016"/>
                    <a:pt x="7738" y="6168"/>
                    <a:pt x="7648" y="6359"/>
                  </a:cubicBezTo>
                  <a:cubicBezTo>
                    <a:pt x="7229" y="5984"/>
                    <a:pt x="7013" y="5503"/>
                    <a:pt x="6609" y="5056"/>
                  </a:cubicBezTo>
                  <a:cubicBezTo>
                    <a:pt x="6688" y="5776"/>
                    <a:pt x="6986" y="6286"/>
                    <a:pt x="7471" y="6699"/>
                  </a:cubicBezTo>
                  <a:cubicBezTo>
                    <a:pt x="7274" y="7252"/>
                    <a:pt x="6906" y="7825"/>
                    <a:pt x="6577" y="8077"/>
                  </a:cubicBezTo>
                  <a:cubicBezTo>
                    <a:pt x="6348" y="7894"/>
                    <a:pt x="6252" y="7613"/>
                    <a:pt x="6071" y="7395"/>
                  </a:cubicBezTo>
                  <a:cubicBezTo>
                    <a:pt x="5884" y="7173"/>
                    <a:pt x="5715" y="6941"/>
                    <a:pt x="5507" y="6674"/>
                  </a:cubicBezTo>
                  <a:cubicBezTo>
                    <a:pt x="5486" y="6768"/>
                    <a:pt x="5454" y="6816"/>
                    <a:pt x="5468" y="6844"/>
                  </a:cubicBezTo>
                  <a:cubicBezTo>
                    <a:pt x="5735" y="7454"/>
                    <a:pt x="6047" y="8039"/>
                    <a:pt x="6439" y="8583"/>
                  </a:cubicBezTo>
                  <a:cubicBezTo>
                    <a:pt x="6519" y="8690"/>
                    <a:pt x="6584" y="8822"/>
                    <a:pt x="6789" y="8826"/>
                  </a:cubicBezTo>
                  <a:cubicBezTo>
                    <a:pt x="6844" y="8749"/>
                    <a:pt x="6914" y="8659"/>
                    <a:pt x="6983" y="8570"/>
                  </a:cubicBezTo>
                  <a:cubicBezTo>
                    <a:pt x="7429" y="8718"/>
                    <a:pt x="8233" y="9214"/>
                    <a:pt x="8604" y="9563"/>
                  </a:cubicBezTo>
                  <a:cubicBezTo>
                    <a:pt x="8257" y="9879"/>
                    <a:pt x="7627" y="10219"/>
                    <a:pt x="6993" y="104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9"/>
            <p:cNvSpPr/>
            <p:nvPr/>
          </p:nvSpPr>
          <p:spPr>
            <a:xfrm rot="7038731">
              <a:off x="5126174" y="3633308"/>
              <a:ext cx="175506" cy="222631"/>
            </a:xfrm>
            <a:custGeom>
              <a:avLst/>
              <a:gdLst/>
              <a:ahLst/>
              <a:cxnLst/>
              <a:rect l="l" t="t" r="r" b="b"/>
              <a:pathLst>
                <a:path w="11005" h="13958" extrusionOk="0">
                  <a:moveTo>
                    <a:pt x="9068" y="9311"/>
                  </a:moveTo>
                  <a:cubicBezTo>
                    <a:pt x="8843" y="9123"/>
                    <a:pt x="8598" y="8957"/>
                    <a:pt x="8348" y="8798"/>
                  </a:cubicBezTo>
                  <a:cubicBezTo>
                    <a:pt x="7984" y="8565"/>
                    <a:pt x="7613" y="8348"/>
                    <a:pt x="7205" y="8098"/>
                  </a:cubicBezTo>
                  <a:cubicBezTo>
                    <a:pt x="7256" y="7998"/>
                    <a:pt x="7277" y="7935"/>
                    <a:pt x="7315" y="7879"/>
                  </a:cubicBezTo>
                  <a:cubicBezTo>
                    <a:pt x="7704" y="7291"/>
                    <a:pt x="7998" y="6660"/>
                    <a:pt x="8257" y="6013"/>
                  </a:cubicBezTo>
                  <a:cubicBezTo>
                    <a:pt x="8480" y="5458"/>
                    <a:pt x="8781" y="4942"/>
                    <a:pt x="9097" y="4433"/>
                  </a:cubicBezTo>
                  <a:cubicBezTo>
                    <a:pt x="9401" y="3940"/>
                    <a:pt x="9685" y="3435"/>
                    <a:pt x="9966" y="2928"/>
                  </a:cubicBezTo>
                  <a:cubicBezTo>
                    <a:pt x="10240" y="2437"/>
                    <a:pt x="10499" y="1938"/>
                    <a:pt x="10760" y="1439"/>
                  </a:cubicBezTo>
                  <a:cubicBezTo>
                    <a:pt x="10846" y="1273"/>
                    <a:pt x="10915" y="1099"/>
                    <a:pt x="10984" y="926"/>
                  </a:cubicBezTo>
                  <a:cubicBezTo>
                    <a:pt x="11005" y="870"/>
                    <a:pt x="10995" y="805"/>
                    <a:pt x="11005" y="701"/>
                  </a:cubicBezTo>
                  <a:cubicBezTo>
                    <a:pt x="10790" y="742"/>
                    <a:pt x="10597" y="829"/>
                    <a:pt x="10461" y="624"/>
                  </a:cubicBezTo>
                  <a:cubicBezTo>
                    <a:pt x="10444" y="597"/>
                    <a:pt x="10360" y="583"/>
                    <a:pt x="10319" y="597"/>
                  </a:cubicBezTo>
                  <a:cubicBezTo>
                    <a:pt x="10115" y="666"/>
                    <a:pt x="9941" y="579"/>
                    <a:pt x="9762" y="514"/>
                  </a:cubicBezTo>
                  <a:cubicBezTo>
                    <a:pt x="9415" y="392"/>
                    <a:pt x="9068" y="271"/>
                    <a:pt x="8726" y="143"/>
                  </a:cubicBezTo>
                  <a:cubicBezTo>
                    <a:pt x="8341" y="0"/>
                    <a:pt x="8198" y="21"/>
                    <a:pt x="7956" y="344"/>
                  </a:cubicBezTo>
                  <a:cubicBezTo>
                    <a:pt x="7616" y="795"/>
                    <a:pt x="7288" y="1255"/>
                    <a:pt x="6986" y="1730"/>
                  </a:cubicBezTo>
                  <a:cubicBezTo>
                    <a:pt x="6618" y="2305"/>
                    <a:pt x="6283" y="2901"/>
                    <a:pt x="5932" y="3486"/>
                  </a:cubicBezTo>
                  <a:cubicBezTo>
                    <a:pt x="5524" y="4179"/>
                    <a:pt x="5067" y="4841"/>
                    <a:pt x="4575" y="5479"/>
                  </a:cubicBezTo>
                  <a:cubicBezTo>
                    <a:pt x="4377" y="5732"/>
                    <a:pt x="4165" y="5978"/>
                    <a:pt x="3954" y="6237"/>
                  </a:cubicBezTo>
                  <a:cubicBezTo>
                    <a:pt x="3854" y="6203"/>
                    <a:pt x="3770" y="6182"/>
                    <a:pt x="3691" y="6151"/>
                  </a:cubicBezTo>
                  <a:cubicBezTo>
                    <a:pt x="2887" y="5801"/>
                    <a:pt x="2045" y="5565"/>
                    <a:pt x="1183" y="5399"/>
                  </a:cubicBezTo>
                  <a:cubicBezTo>
                    <a:pt x="909" y="5347"/>
                    <a:pt x="625" y="5330"/>
                    <a:pt x="344" y="5312"/>
                  </a:cubicBezTo>
                  <a:cubicBezTo>
                    <a:pt x="161" y="5298"/>
                    <a:pt x="25" y="5392"/>
                    <a:pt x="15" y="5569"/>
                  </a:cubicBezTo>
                  <a:cubicBezTo>
                    <a:pt x="1" y="5818"/>
                    <a:pt x="4" y="6075"/>
                    <a:pt x="43" y="6320"/>
                  </a:cubicBezTo>
                  <a:cubicBezTo>
                    <a:pt x="74" y="6518"/>
                    <a:pt x="150" y="6715"/>
                    <a:pt x="230" y="6902"/>
                  </a:cubicBezTo>
                  <a:cubicBezTo>
                    <a:pt x="517" y="7578"/>
                    <a:pt x="649" y="8295"/>
                    <a:pt x="798" y="9002"/>
                  </a:cubicBezTo>
                  <a:cubicBezTo>
                    <a:pt x="1051" y="10198"/>
                    <a:pt x="1165" y="11410"/>
                    <a:pt x="1172" y="12630"/>
                  </a:cubicBezTo>
                  <a:cubicBezTo>
                    <a:pt x="1176" y="12935"/>
                    <a:pt x="1207" y="13240"/>
                    <a:pt x="1252" y="13538"/>
                  </a:cubicBezTo>
                  <a:cubicBezTo>
                    <a:pt x="1297" y="13825"/>
                    <a:pt x="1488" y="13957"/>
                    <a:pt x="1779" y="13892"/>
                  </a:cubicBezTo>
                  <a:cubicBezTo>
                    <a:pt x="1941" y="13853"/>
                    <a:pt x="2097" y="13763"/>
                    <a:pt x="2240" y="13670"/>
                  </a:cubicBezTo>
                  <a:cubicBezTo>
                    <a:pt x="2694" y="13375"/>
                    <a:pt x="3126" y="13063"/>
                    <a:pt x="3580" y="12776"/>
                  </a:cubicBezTo>
                  <a:cubicBezTo>
                    <a:pt x="3888" y="12582"/>
                    <a:pt x="4224" y="12426"/>
                    <a:pt x="4540" y="12242"/>
                  </a:cubicBezTo>
                  <a:cubicBezTo>
                    <a:pt x="5305" y="11795"/>
                    <a:pt x="6089" y="11379"/>
                    <a:pt x="6903" y="11015"/>
                  </a:cubicBezTo>
                  <a:cubicBezTo>
                    <a:pt x="7336" y="10825"/>
                    <a:pt x="7759" y="10620"/>
                    <a:pt x="8178" y="10406"/>
                  </a:cubicBezTo>
                  <a:cubicBezTo>
                    <a:pt x="8473" y="10257"/>
                    <a:pt x="8760" y="10091"/>
                    <a:pt x="9030" y="9907"/>
                  </a:cubicBezTo>
                  <a:cubicBezTo>
                    <a:pt x="9284" y="9740"/>
                    <a:pt x="9297" y="9501"/>
                    <a:pt x="9068" y="9311"/>
                  </a:cubicBezTo>
                  <a:close/>
                  <a:moveTo>
                    <a:pt x="3033" y="12457"/>
                  </a:moveTo>
                  <a:cubicBezTo>
                    <a:pt x="3029" y="12464"/>
                    <a:pt x="3029" y="12470"/>
                    <a:pt x="3026" y="12478"/>
                  </a:cubicBezTo>
                  <a:cubicBezTo>
                    <a:pt x="3019" y="12474"/>
                    <a:pt x="3015" y="12470"/>
                    <a:pt x="3009" y="12467"/>
                  </a:cubicBezTo>
                  <a:cubicBezTo>
                    <a:pt x="2991" y="12495"/>
                    <a:pt x="2980" y="12526"/>
                    <a:pt x="2956" y="12547"/>
                  </a:cubicBezTo>
                  <a:cubicBezTo>
                    <a:pt x="2600" y="12869"/>
                    <a:pt x="2190" y="13126"/>
                    <a:pt x="1768" y="13434"/>
                  </a:cubicBezTo>
                  <a:cubicBezTo>
                    <a:pt x="1716" y="13316"/>
                    <a:pt x="1664" y="13250"/>
                    <a:pt x="1661" y="13177"/>
                  </a:cubicBezTo>
                  <a:cubicBezTo>
                    <a:pt x="1643" y="12776"/>
                    <a:pt x="1640" y="12370"/>
                    <a:pt x="1633" y="11965"/>
                  </a:cubicBezTo>
                  <a:cubicBezTo>
                    <a:pt x="1633" y="11944"/>
                    <a:pt x="1671" y="11920"/>
                    <a:pt x="1702" y="11885"/>
                  </a:cubicBezTo>
                  <a:cubicBezTo>
                    <a:pt x="1962" y="12162"/>
                    <a:pt x="1914" y="12637"/>
                    <a:pt x="2319" y="12827"/>
                  </a:cubicBezTo>
                  <a:cubicBezTo>
                    <a:pt x="2451" y="12686"/>
                    <a:pt x="2403" y="12550"/>
                    <a:pt x="2353" y="12432"/>
                  </a:cubicBezTo>
                  <a:cubicBezTo>
                    <a:pt x="2128" y="11885"/>
                    <a:pt x="1896" y="11341"/>
                    <a:pt x="1657" y="10801"/>
                  </a:cubicBezTo>
                  <a:cubicBezTo>
                    <a:pt x="1574" y="10617"/>
                    <a:pt x="1439" y="10454"/>
                    <a:pt x="1488" y="10177"/>
                  </a:cubicBezTo>
                  <a:cubicBezTo>
                    <a:pt x="1592" y="10308"/>
                    <a:pt x="1675" y="10388"/>
                    <a:pt x="1730" y="10486"/>
                  </a:cubicBezTo>
                  <a:cubicBezTo>
                    <a:pt x="1997" y="10943"/>
                    <a:pt x="2249" y="11404"/>
                    <a:pt x="2516" y="11858"/>
                  </a:cubicBezTo>
                  <a:cubicBezTo>
                    <a:pt x="2652" y="12083"/>
                    <a:pt x="2752" y="12336"/>
                    <a:pt x="3009" y="12467"/>
                  </a:cubicBezTo>
                  <a:lnTo>
                    <a:pt x="3009" y="12460"/>
                  </a:lnTo>
                  <a:cubicBezTo>
                    <a:pt x="3019" y="12460"/>
                    <a:pt x="3026" y="12457"/>
                    <a:pt x="3033" y="12457"/>
                  </a:cubicBezTo>
                  <a:cubicBezTo>
                    <a:pt x="3084" y="12266"/>
                    <a:pt x="2970" y="12110"/>
                    <a:pt x="2884" y="11958"/>
                  </a:cubicBezTo>
                  <a:cubicBezTo>
                    <a:pt x="2544" y="11348"/>
                    <a:pt x="2195" y="10745"/>
                    <a:pt x="1845" y="10142"/>
                  </a:cubicBezTo>
                  <a:cubicBezTo>
                    <a:pt x="1726" y="9938"/>
                    <a:pt x="1592" y="9740"/>
                    <a:pt x="1467" y="9536"/>
                  </a:cubicBezTo>
                  <a:cubicBezTo>
                    <a:pt x="1346" y="9331"/>
                    <a:pt x="1266" y="9113"/>
                    <a:pt x="1245" y="8767"/>
                  </a:cubicBezTo>
                  <a:cubicBezTo>
                    <a:pt x="1356" y="8930"/>
                    <a:pt x="1415" y="8999"/>
                    <a:pt x="1456" y="9079"/>
                  </a:cubicBezTo>
                  <a:cubicBezTo>
                    <a:pt x="1629" y="9390"/>
                    <a:pt x="1795" y="9706"/>
                    <a:pt x="1969" y="10021"/>
                  </a:cubicBezTo>
                  <a:cubicBezTo>
                    <a:pt x="2312" y="10652"/>
                    <a:pt x="2738" y="11223"/>
                    <a:pt x="3237" y="11746"/>
                  </a:cubicBezTo>
                  <a:cubicBezTo>
                    <a:pt x="3365" y="11882"/>
                    <a:pt x="3487" y="12027"/>
                    <a:pt x="3622" y="12179"/>
                  </a:cubicBezTo>
                  <a:cubicBezTo>
                    <a:pt x="3445" y="12357"/>
                    <a:pt x="3251" y="12429"/>
                    <a:pt x="3033" y="12457"/>
                  </a:cubicBezTo>
                  <a:close/>
                  <a:moveTo>
                    <a:pt x="3965" y="12024"/>
                  </a:moveTo>
                  <a:cubicBezTo>
                    <a:pt x="3223" y="11289"/>
                    <a:pt x="2593" y="10506"/>
                    <a:pt x="2083" y="9630"/>
                  </a:cubicBezTo>
                  <a:cubicBezTo>
                    <a:pt x="1733" y="9027"/>
                    <a:pt x="1366" y="8427"/>
                    <a:pt x="1065" y="7796"/>
                  </a:cubicBezTo>
                  <a:cubicBezTo>
                    <a:pt x="818" y="7277"/>
                    <a:pt x="656" y="6719"/>
                    <a:pt x="469" y="6175"/>
                  </a:cubicBezTo>
                  <a:cubicBezTo>
                    <a:pt x="434" y="6071"/>
                    <a:pt x="465" y="5950"/>
                    <a:pt x="465" y="5773"/>
                  </a:cubicBezTo>
                  <a:cubicBezTo>
                    <a:pt x="996" y="5805"/>
                    <a:pt x="1450" y="5912"/>
                    <a:pt x="1889" y="6013"/>
                  </a:cubicBezTo>
                  <a:cubicBezTo>
                    <a:pt x="1958" y="6262"/>
                    <a:pt x="2000" y="6494"/>
                    <a:pt x="2083" y="6712"/>
                  </a:cubicBezTo>
                  <a:cubicBezTo>
                    <a:pt x="2160" y="6917"/>
                    <a:pt x="2281" y="7107"/>
                    <a:pt x="2385" y="7302"/>
                  </a:cubicBezTo>
                  <a:cubicBezTo>
                    <a:pt x="2926" y="8337"/>
                    <a:pt x="3632" y="9262"/>
                    <a:pt x="4405" y="10142"/>
                  </a:cubicBezTo>
                  <a:cubicBezTo>
                    <a:pt x="4595" y="10361"/>
                    <a:pt x="4789" y="10582"/>
                    <a:pt x="4973" y="10807"/>
                  </a:cubicBezTo>
                  <a:cubicBezTo>
                    <a:pt x="5080" y="10940"/>
                    <a:pt x="5163" y="11081"/>
                    <a:pt x="5271" y="11237"/>
                  </a:cubicBezTo>
                  <a:cubicBezTo>
                    <a:pt x="4859" y="11580"/>
                    <a:pt x="4405" y="11788"/>
                    <a:pt x="3965" y="12024"/>
                  </a:cubicBezTo>
                  <a:close/>
                  <a:moveTo>
                    <a:pt x="6993" y="10420"/>
                  </a:moveTo>
                  <a:cubicBezTo>
                    <a:pt x="6938" y="10326"/>
                    <a:pt x="6868" y="10233"/>
                    <a:pt x="6823" y="10129"/>
                  </a:cubicBezTo>
                  <a:cubicBezTo>
                    <a:pt x="6674" y="9768"/>
                    <a:pt x="6539" y="9401"/>
                    <a:pt x="6390" y="9040"/>
                  </a:cubicBezTo>
                  <a:cubicBezTo>
                    <a:pt x="6085" y="8295"/>
                    <a:pt x="5638" y="7627"/>
                    <a:pt x="5136" y="6996"/>
                  </a:cubicBezTo>
                  <a:cubicBezTo>
                    <a:pt x="5035" y="6872"/>
                    <a:pt x="4949" y="6709"/>
                    <a:pt x="4738" y="6699"/>
                  </a:cubicBezTo>
                  <a:cubicBezTo>
                    <a:pt x="4668" y="6889"/>
                    <a:pt x="4765" y="7038"/>
                    <a:pt x="4851" y="7177"/>
                  </a:cubicBezTo>
                  <a:cubicBezTo>
                    <a:pt x="5008" y="7422"/>
                    <a:pt x="5167" y="7665"/>
                    <a:pt x="5330" y="7908"/>
                  </a:cubicBezTo>
                  <a:cubicBezTo>
                    <a:pt x="5694" y="8448"/>
                    <a:pt x="5978" y="9030"/>
                    <a:pt x="6203" y="9637"/>
                  </a:cubicBezTo>
                  <a:cubicBezTo>
                    <a:pt x="6317" y="9938"/>
                    <a:pt x="6449" y="10233"/>
                    <a:pt x="6564" y="10534"/>
                  </a:cubicBezTo>
                  <a:cubicBezTo>
                    <a:pt x="6577" y="10565"/>
                    <a:pt x="6546" y="10641"/>
                    <a:pt x="6515" y="10655"/>
                  </a:cubicBezTo>
                  <a:cubicBezTo>
                    <a:pt x="6484" y="10673"/>
                    <a:pt x="6401" y="10655"/>
                    <a:pt x="6380" y="10628"/>
                  </a:cubicBezTo>
                  <a:cubicBezTo>
                    <a:pt x="6210" y="10392"/>
                    <a:pt x="6041" y="10156"/>
                    <a:pt x="5891" y="9910"/>
                  </a:cubicBezTo>
                  <a:cubicBezTo>
                    <a:pt x="5676" y="9557"/>
                    <a:pt x="5483" y="9200"/>
                    <a:pt x="5285" y="8840"/>
                  </a:cubicBezTo>
                  <a:cubicBezTo>
                    <a:pt x="5029" y="8375"/>
                    <a:pt x="4713" y="7949"/>
                    <a:pt x="4343" y="7561"/>
                  </a:cubicBezTo>
                  <a:cubicBezTo>
                    <a:pt x="4214" y="7430"/>
                    <a:pt x="4100" y="7284"/>
                    <a:pt x="3975" y="7139"/>
                  </a:cubicBezTo>
                  <a:cubicBezTo>
                    <a:pt x="3850" y="7169"/>
                    <a:pt x="3871" y="7281"/>
                    <a:pt x="3895" y="7339"/>
                  </a:cubicBezTo>
                  <a:cubicBezTo>
                    <a:pt x="3962" y="7509"/>
                    <a:pt x="4027" y="7692"/>
                    <a:pt x="4141" y="7835"/>
                  </a:cubicBezTo>
                  <a:cubicBezTo>
                    <a:pt x="4578" y="8372"/>
                    <a:pt x="4914" y="8960"/>
                    <a:pt x="5240" y="9560"/>
                  </a:cubicBezTo>
                  <a:cubicBezTo>
                    <a:pt x="5427" y="9907"/>
                    <a:pt x="5646" y="10233"/>
                    <a:pt x="5846" y="10569"/>
                  </a:cubicBezTo>
                  <a:cubicBezTo>
                    <a:pt x="5905" y="10669"/>
                    <a:pt x="5957" y="10773"/>
                    <a:pt x="6016" y="10884"/>
                  </a:cubicBezTo>
                  <a:cubicBezTo>
                    <a:pt x="5943" y="10935"/>
                    <a:pt x="5888" y="10977"/>
                    <a:pt x="5825" y="11005"/>
                  </a:cubicBezTo>
                  <a:cubicBezTo>
                    <a:pt x="5784" y="11026"/>
                    <a:pt x="5729" y="11026"/>
                    <a:pt x="5680" y="11036"/>
                  </a:cubicBezTo>
                  <a:cubicBezTo>
                    <a:pt x="4502" y="9640"/>
                    <a:pt x="3262" y="8303"/>
                    <a:pt x="2454" y="6664"/>
                  </a:cubicBezTo>
                  <a:cubicBezTo>
                    <a:pt x="2395" y="6542"/>
                    <a:pt x="2329" y="6421"/>
                    <a:pt x="2270" y="6299"/>
                  </a:cubicBezTo>
                  <a:cubicBezTo>
                    <a:pt x="2257" y="6272"/>
                    <a:pt x="2257" y="6234"/>
                    <a:pt x="2246" y="6165"/>
                  </a:cubicBezTo>
                  <a:cubicBezTo>
                    <a:pt x="2333" y="6168"/>
                    <a:pt x="2416" y="6158"/>
                    <a:pt x="2486" y="6182"/>
                  </a:cubicBezTo>
                  <a:cubicBezTo>
                    <a:pt x="2835" y="6299"/>
                    <a:pt x="3178" y="6428"/>
                    <a:pt x="3525" y="6553"/>
                  </a:cubicBezTo>
                  <a:cubicBezTo>
                    <a:pt x="3622" y="6587"/>
                    <a:pt x="3719" y="6636"/>
                    <a:pt x="3819" y="6660"/>
                  </a:cubicBezTo>
                  <a:cubicBezTo>
                    <a:pt x="4041" y="6709"/>
                    <a:pt x="4232" y="6657"/>
                    <a:pt x="4373" y="6470"/>
                  </a:cubicBezTo>
                  <a:cubicBezTo>
                    <a:pt x="5126" y="5468"/>
                    <a:pt x="5884" y="4478"/>
                    <a:pt x="6505" y="3393"/>
                  </a:cubicBezTo>
                  <a:cubicBezTo>
                    <a:pt x="7004" y="2520"/>
                    <a:pt x="7520" y="1657"/>
                    <a:pt x="8126" y="843"/>
                  </a:cubicBezTo>
                  <a:cubicBezTo>
                    <a:pt x="8188" y="760"/>
                    <a:pt x="8248" y="676"/>
                    <a:pt x="8313" y="600"/>
                  </a:cubicBezTo>
                  <a:cubicBezTo>
                    <a:pt x="8348" y="562"/>
                    <a:pt x="8396" y="538"/>
                    <a:pt x="8438" y="507"/>
                  </a:cubicBezTo>
                  <a:cubicBezTo>
                    <a:pt x="8972" y="686"/>
                    <a:pt x="9498" y="864"/>
                    <a:pt x="10028" y="1037"/>
                  </a:cubicBezTo>
                  <a:cubicBezTo>
                    <a:pt x="10173" y="1086"/>
                    <a:pt x="10267" y="1179"/>
                    <a:pt x="10306" y="1318"/>
                  </a:cubicBezTo>
                  <a:cubicBezTo>
                    <a:pt x="10319" y="1366"/>
                    <a:pt x="10285" y="1428"/>
                    <a:pt x="10257" y="1535"/>
                  </a:cubicBezTo>
                  <a:cubicBezTo>
                    <a:pt x="10128" y="1387"/>
                    <a:pt x="10035" y="1283"/>
                    <a:pt x="9917" y="1148"/>
                  </a:cubicBezTo>
                  <a:cubicBezTo>
                    <a:pt x="9741" y="1460"/>
                    <a:pt x="9837" y="1698"/>
                    <a:pt x="10000" y="1948"/>
                  </a:cubicBezTo>
                  <a:cubicBezTo>
                    <a:pt x="9921" y="2104"/>
                    <a:pt x="9907" y="2298"/>
                    <a:pt x="9730" y="2409"/>
                  </a:cubicBezTo>
                  <a:lnTo>
                    <a:pt x="9727" y="2405"/>
                  </a:lnTo>
                  <a:lnTo>
                    <a:pt x="9724" y="2409"/>
                  </a:lnTo>
                  <a:lnTo>
                    <a:pt x="9724" y="2409"/>
                  </a:lnTo>
                  <a:cubicBezTo>
                    <a:pt x="9554" y="2946"/>
                    <a:pt x="9269" y="3427"/>
                    <a:pt x="8968" y="3902"/>
                  </a:cubicBezTo>
                  <a:cubicBezTo>
                    <a:pt x="8705" y="4321"/>
                    <a:pt x="8445" y="4740"/>
                    <a:pt x="8198" y="5170"/>
                  </a:cubicBezTo>
                  <a:cubicBezTo>
                    <a:pt x="8074" y="5392"/>
                    <a:pt x="7984" y="5631"/>
                    <a:pt x="7877" y="5863"/>
                  </a:cubicBezTo>
                  <a:cubicBezTo>
                    <a:pt x="7808" y="6016"/>
                    <a:pt x="7738" y="6168"/>
                    <a:pt x="7648" y="6359"/>
                  </a:cubicBezTo>
                  <a:cubicBezTo>
                    <a:pt x="7229" y="5984"/>
                    <a:pt x="7013" y="5503"/>
                    <a:pt x="6609" y="5056"/>
                  </a:cubicBezTo>
                  <a:cubicBezTo>
                    <a:pt x="6688" y="5776"/>
                    <a:pt x="6986" y="6286"/>
                    <a:pt x="7471" y="6699"/>
                  </a:cubicBezTo>
                  <a:cubicBezTo>
                    <a:pt x="7274" y="7252"/>
                    <a:pt x="6906" y="7825"/>
                    <a:pt x="6577" y="8077"/>
                  </a:cubicBezTo>
                  <a:cubicBezTo>
                    <a:pt x="6348" y="7894"/>
                    <a:pt x="6252" y="7613"/>
                    <a:pt x="6071" y="7395"/>
                  </a:cubicBezTo>
                  <a:cubicBezTo>
                    <a:pt x="5884" y="7173"/>
                    <a:pt x="5715" y="6941"/>
                    <a:pt x="5507" y="6674"/>
                  </a:cubicBezTo>
                  <a:cubicBezTo>
                    <a:pt x="5486" y="6768"/>
                    <a:pt x="5454" y="6816"/>
                    <a:pt x="5468" y="6844"/>
                  </a:cubicBezTo>
                  <a:cubicBezTo>
                    <a:pt x="5735" y="7454"/>
                    <a:pt x="6047" y="8039"/>
                    <a:pt x="6439" y="8583"/>
                  </a:cubicBezTo>
                  <a:cubicBezTo>
                    <a:pt x="6519" y="8690"/>
                    <a:pt x="6584" y="8822"/>
                    <a:pt x="6789" y="8826"/>
                  </a:cubicBezTo>
                  <a:cubicBezTo>
                    <a:pt x="6844" y="8749"/>
                    <a:pt x="6914" y="8659"/>
                    <a:pt x="6983" y="8570"/>
                  </a:cubicBezTo>
                  <a:cubicBezTo>
                    <a:pt x="7429" y="8718"/>
                    <a:pt x="8233" y="9214"/>
                    <a:pt x="8604" y="9563"/>
                  </a:cubicBezTo>
                  <a:cubicBezTo>
                    <a:pt x="8257" y="9879"/>
                    <a:pt x="7627" y="10219"/>
                    <a:pt x="6993" y="104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772861" y="4148955"/>
              <a:ext cx="181121" cy="163338"/>
            </a:xfrm>
            <a:custGeom>
              <a:avLst/>
              <a:gdLst/>
              <a:ahLst/>
              <a:cxnLst/>
              <a:rect l="l" t="t" r="r" b="b"/>
              <a:pathLst>
                <a:path w="2291" h="2066" extrusionOk="0">
                  <a:moveTo>
                    <a:pt x="1466" y="136"/>
                  </a:moveTo>
                  <a:cubicBezTo>
                    <a:pt x="1578" y="136"/>
                    <a:pt x="1684" y="198"/>
                    <a:pt x="1774" y="319"/>
                  </a:cubicBezTo>
                  <a:cubicBezTo>
                    <a:pt x="2096" y="735"/>
                    <a:pt x="1885" y="1699"/>
                    <a:pt x="1826" y="1928"/>
                  </a:cubicBezTo>
                  <a:cubicBezTo>
                    <a:pt x="1590" y="1924"/>
                    <a:pt x="606" y="1882"/>
                    <a:pt x="284" y="1463"/>
                  </a:cubicBezTo>
                  <a:cubicBezTo>
                    <a:pt x="152" y="1290"/>
                    <a:pt x="146" y="1120"/>
                    <a:pt x="263" y="981"/>
                  </a:cubicBezTo>
                  <a:cubicBezTo>
                    <a:pt x="350" y="877"/>
                    <a:pt x="509" y="805"/>
                    <a:pt x="679" y="805"/>
                  </a:cubicBezTo>
                  <a:cubicBezTo>
                    <a:pt x="762" y="805"/>
                    <a:pt x="853" y="822"/>
                    <a:pt x="936" y="867"/>
                  </a:cubicBezTo>
                  <a:lnTo>
                    <a:pt x="1064" y="940"/>
                  </a:lnTo>
                  <a:lnTo>
                    <a:pt x="1032" y="794"/>
                  </a:lnTo>
                  <a:cubicBezTo>
                    <a:pt x="973" y="517"/>
                    <a:pt x="1136" y="257"/>
                    <a:pt x="1320" y="171"/>
                  </a:cubicBezTo>
                  <a:cubicBezTo>
                    <a:pt x="1369" y="148"/>
                    <a:pt x="1418" y="136"/>
                    <a:pt x="1466" y="136"/>
                  </a:cubicBezTo>
                  <a:close/>
                  <a:moveTo>
                    <a:pt x="1463" y="1"/>
                  </a:moveTo>
                  <a:cubicBezTo>
                    <a:pt x="1397" y="1"/>
                    <a:pt x="1330" y="16"/>
                    <a:pt x="1264" y="46"/>
                  </a:cubicBezTo>
                  <a:cubicBezTo>
                    <a:pt x="1053" y="143"/>
                    <a:pt x="873" y="403"/>
                    <a:pt x="883" y="701"/>
                  </a:cubicBezTo>
                  <a:cubicBezTo>
                    <a:pt x="813" y="678"/>
                    <a:pt x="742" y="668"/>
                    <a:pt x="672" y="668"/>
                  </a:cubicBezTo>
                  <a:cubicBezTo>
                    <a:pt x="465" y="668"/>
                    <a:pt x="270" y="759"/>
                    <a:pt x="159" y="892"/>
                  </a:cubicBezTo>
                  <a:cubicBezTo>
                    <a:pt x="0" y="1079"/>
                    <a:pt x="7" y="1325"/>
                    <a:pt x="177" y="1546"/>
                  </a:cubicBezTo>
                  <a:cubicBezTo>
                    <a:pt x="562" y="2045"/>
                    <a:pt x="1694" y="2066"/>
                    <a:pt x="1860" y="2066"/>
                  </a:cubicBezTo>
                  <a:lnTo>
                    <a:pt x="1878" y="2066"/>
                  </a:lnTo>
                  <a:lnTo>
                    <a:pt x="1930" y="2062"/>
                  </a:lnTo>
                  <a:lnTo>
                    <a:pt x="1944" y="2014"/>
                  </a:lnTo>
                  <a:cubicBezTo>
                    <a:pt x="1958" y="1962"/>
                    <a:pt x="2290" y="764"/>
                    <a:pt x="1885" y="236"/>
                  </a:cubicBezTo>
                  <a:cubicBezTo>
                    <a:pt x="1766" y="82"/>
                    <a:pt x="1617" y="1"/>
                    <a:pt x="1463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7089297" y="3336604"/>
              <a:ext cx="181200" cy="163101"/>
            </a:xfrm>
            <a:custGeom>
              <a:avLst/>
              <a:gdLst/>
              <a:ahLst/>
              <a:cxnLst/>
              <a:rect l="l" t="t" r="r" b="b"/>
              <a:pathLst>
                <a:path w="2292" h="2063" extrusionOk="0">
                  <a:moveTo>
                    <a:pt x="1466" y="137"/>
                  </a:moveTo>
                  <a:cubicBezTo>
                    <a:pt x="1577" y="137"/>
                    <a:pt x="1683" y="198"/>
                    <a:pt x="1775" y="316"/>
                  </a:cubicBezTo>
                  <a:cubicBezTo>
                    <a:pt x="2097" y="736"/>
                    <a:pt x="1882" y="1695"/>
                    <a:pt x="1827" y="1927"/>
                  </a:cubicBezTo>
                  <a:cubicBezTo>
                    <a:pt x="1588" y="1924"/>
                    <a:pt x="607" y="1882"/>
                    <a:pt x="284" y="1463"/>
                  </a:cubicBezTo>
                  <a:cubicBezTo>
                    <a:pt x="153" y="1290"/>
                    <a:pt x="146" y="1120"/>
                    <a:pt x="264" y="982"/>
                  </a:cubicBezTo>
                  <a:cubicBezTo>
                    <a:pt x="351" y="878"/>
                    <a:pt x="510" y="805"/>
                    <a:pt x="676" y="805"/>
                  </a:cubicBezTo>
                  <a:cubicBezTo>
                    <a:pt x="763" y="805"/>
                    <a:pt x="853" y="822"/>
                    <a:pt x="936" y="867"/>
                  </a:cubicBezTo>
                  <a:lnTo>
                    <a:pt x="1064" y="937"/>
                  </a:lnTo>
                  <a:lnTo>
                    <a:pt x="1033" y="795"/>
                  </a:lnTo>
                  <a:cubicBezTo>
                    <a:pt x="975" y="517"/>
                    <a:pt x="1137" y="257"/>
                    <a:pt x="1321" y="171"/>
                  </a:cubicBezTo>
                  <a:cubicBezTo>
                    <a:pt x="1370" y="148"/>
                    <a:pt x="1418" y="137"/>
                    <a:pt x="1466" y="137"/>
                  </a:cubicBezTo>
                  <a:close/>
                  <a:moveTo>
                    <a:pt x="1463" y="1"/>
                  </a:moveTo>
                  <a:cubicBezTo>
                    <a:pt x="1397" y="1"/>
                    <a:pt x="1329" y="16"/>
                    <a:pt x="1262" y="46"/>
                  </a:cubicBezTo>
                  <a:cubicBezTo>
                    <a:pt x="1054" y="143"/>
                    <a:pt x="874" y="403"/>
                    <a:pt x="884" y="697"/>
                  </a:cubicBezTo>
                  <a:cubicBezTo>
                    <a:pt x="816" y="676"/>
                    <a:pt x="747" y="666"/>
                    <a:pt x="679" y="666"/>
                  </a:cubicBezTo>
                  <a:cubicBezTo>
                    <a:pt x="470" y="666"/>
                    <a:pt x="273" y="758"/>
                    <a:pt x="160" y="891"/>
                  </a:cubicBezTo>
                  <a:cubicBezTo>
                    <a:pt x="1" y="1078"/>
                    <a:pt x="8" y="1324"/>
                    <a:pt x="177" y="1546"/>
                  </a:cubicBezTo>
                  <a:cubicBezTo>
                    <a:pt x="562" y="2045"/>
                    <a:pt x="1695" y="2063"/>
                    <a:pt x="1861" y="2063"/>
                  </a:cubicBezTo>
                  <a:lnTo>
                    <a:pt x="1931" y="2063"/>
                  </a:lnTo>
                  <a:lnTo>
                    <a:pt x="1944" y="2014"/>
                  </a:lnTo>
                  <a:cubicBezTo>
                    <a:pt x="1958" y="1962"/>
                    <a:pt x="2291" y="763"/>
                    <a:pt x="1882" y="233"/>
                  </a:cubicBezTo>
                  <a:cubicBezTo>
                    <a:pt x="1766" y="81"/>
                    <a:pt x="1618" y="1"/>
                    <a:pt x="1463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9"/>
            <p:cNvSpPr/>
            <p:nvPr/>
          </p:nvSpPr>
          <p:spPr>
            <a:xfrm>
              <a:off x="1995196" y="1767082"/>
              <a:ext cx="181121" cy="163180"/>
            </a:xfrm>
            <a:custGeom>
              <a:avLst/>
              <a:gdLst/>
              <a:ahLst/>
              <a:cxnLst/>
              <a:rect l="l" t="t" r="r" b="b"/>
              <a:pathLst>
                <a:path w="2291" h="2064" extrusionOk="0">
                  <a:moveTo>
                    <a:pt x="826" y="137"/>
                  </a:moveTo>
                  <a:cubicBezTo>
                    <a:pt x="874" y="137"/>
                    <a:pt x="923" y="148"/>
                    <a:pt x="971" y="172"/>
                  </a:cubicBezTo>
                  <a:cubicBezTo>
                    <a:pt x="1155" y="255"/>
                    <a:pt x="1318" y="519"/>
                    <a:pt x="1259" y="792"/>
                  </a:cubicBezTo>
                  <a:lnTo>
                    <a:pt x="1224" y="938"/>
                  </a:lnTo>
                  <a:lnTo>
                    <a:pt x="1355" y="868"/>
                  </a:lnTo>
                  <a:cubicBezTo>
                    <a:pt x="1439" y="823"/>
                    <a:pt x="1528" y="804"/>
                    <a:pt x="1614" y="804"/>
                  </a:cubicBezTo>
                  <a:cubicBezTo>
                    <a:pt x="1781" y="804"/>
                    <a:pt x="1939" y="877"/>
                    <a:pt x="2028" y="983"/>
                  </a:cubicBezTo>
                  <a:cubicBezTo>
                    <a:pt x="2145" y="1121"/>
                    <a:pt x="2139" y="1291"/>
                    <a:pt x="2007" y="1461"/>
                  </a:cubicBezTo>
                  <a:cubicBezTo>
                    <a:pt x="1685" y="1880"/>
                    <a:pt x="701" y="1921"/>
                    <a:pt x="466" y="1928"/>
                  </a:cubicBezTo>
                  <a:cubicBezTo>
                    <a:pt x="407" y="1696"/>
                    <a:pt x="195" y="736"/>
                    <a:pt x="514" y="317"/>
                  </a:cubicBezTo>
                  <a:cubicBezTo>
                    <a:pt x="607" y="199"/>
                    <a:pt x="715" y="137"/>
                    <a:pt x="826" y="137"/>
                  </a:cubicBezTo>
                  <a:close/>
                  <a:moveTo>
                    <a:pt x="827" y="0"/>
                  </a:moveTo>
                  <a:cubicBezTo>
                    <a:pt x="673" y="0"/>
                    <a:pt x="525" y="82"/>
                    <a:pt x="407" y="234"/>
                  </a:cubicBezTo>
                  <a:cubicBezTo>
                    <a:pt x="1" y="764"/>
                    <a:pt x="333" y="1963"/>
                    <a:pt x="347" y="2015"/>
                  </a:cubicBezTo>
                  <a:lnTo>
                    <a:pt x="362" y="2064"/>
                  </a:lnTo>
                  <a:lnTo>
                    <a:pt x="431" y="2064"/>
                  </a:lnTo>
                  <a:cubicBezTo>
                    <a:pt x="597" y="2064"/>
                    <a:pt x="1730" y="2046"/>
                    <a:pt x="2115" y="1544"/>
                  </a:cubicBezTo>
                  <a:cubicBezTo>
                    <a:pt x="2284" y="1322"/>
                    <a:pt x="2291" y="1080"/>
                    <a:pt x="2132" y="893"/>
                  </a:cubicBezTo>
                  <a:cubicBezTo>
                    <a:pt x="2020" y="759"/>
                    <a:pt x="1822" y="667"/>
                    <a:pt x="1613" y="667"/>
                  </a:cubicBezTo>
                  <a:cubicBezTo>
                    <a:pt x="1545" y="667"/>
                    <a:pt x="1476" y="677"/>
                    <a:pt x="1408" y="698"/>
                  </a:cubicBezTo>
                  <a:cubicBezTo>
                    <a:pt x="1418" y="404"/>
                    <a:pt x="1238" y="144"/>
                    <a:pt x="1027" y="47"/>
                  </a:cubicBezTo>
                  <a:cubicBezTo>
                    <a:pt x="961" y="16"/>
                    <a:pt x="893" y="0"/>
                    <a:pt x="8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9"/>
            <p:cNvSpPr/>
            <p:nvPr/>
          </p:nvSpPr>
          <p:spPr>
            <a:xfrm>
              <a:off x="1813999" y="1497889"/>
              <a:ext cx="133773" cy="120412"/>
            </a:xfrm>
            <a:custGeom>
              <a:avLst/>
              <a:gdLst/>
              <a:ahLst/>
              <a:cxnLst/>
              <a:rect l="l" t="t" r="r" b="b"/>
              <a:pathLst>
                <a:path w="2292" h="2063" extrusionOk="0">
                  <a:moveTo>
                    <a:pt x="1466" y="137"/>
                  </a:moveTo>
                  <a:cubicBezTo>
                    <a:pt x="1577" y="137"/>
                    <a:pt x="1683" y="198"/>
                    <a:pt x="1775" y="316"/>
                  </a:cubicBezTo>
                  <a:cubicBezTo>
                    <a:pt x="2097" y="736"/>
                    <a:pt x="1882" y="1695"/>
                    <a:pt x="1827" y="1927"/>
                  </a:cubicBezTo>
                  <a:cubicBezTo>
                    <a:pt x="1588" y="1924"/>
                    <a:pt x="607" y="1882"/>
                    <a:pt x="284" y="1463"/>
                  </a:cubicBezTo>
                  <a:cubicBezTo>
                    <a:pt x="153" y="1290"/>
                    <a:pt x="146" y="1120"/>
                    <a:pt x="264" y="982"/>
                  </a:cubicBezTo>
                  <a:cubicBezTo>
                    <a:pt x="351" y="878"/>
                    <a:pt x="510" y="805"/>
                    <a:pt x="676" y="805"/>
                  </a:cubicBezTo>
                  <a:cubicBezTo>
                    <a:pt x="763" y="805"/>
                    <a:pt x="853" y="822"/>
                    <a:pt x="936" y="867"/>
                  </a:cubicBezTo>
                  <a:lnTo>
                    <a:pt x="1064" y="937"/>
                  </a:lnTo>
                  <a:lnTo>
                    <a:pt x="1033" y="795"/>
                  </a:lnTo>
                  <a:cubicBezTo>
                    <a:pt x="975" y="517"/>
                    <a:pt x="1137" y="257"/>
                    <a:pt x="1321" y="171"/>
                  </a:cubicBezTo>
                  <a:cubicBezTo>
                    <a:pt x="1370" y="148"/>
                    <a:pt x="1418" y="137"/>
                    <a:pt x="1466" y="137"/>
                  </a:cubicBezTo>
                  <a:close/>
                  <a:moveTo>
                    <a:pt x="1463" y="1"/>
                  </a:moveTo>
                  <a:cubicBezTo>
                    <a:pt x="1397" y="1"/>
                    <a:pt x="1329" y="16"/>
                    <a:pt x="1262" y="46"/>
                  </a:cubicBezTo>
                  <a:cubicBezTo>
                    <a:pt x="1054" y="143"/>
                    <a:pt x="874" y="403"/>
                    <a:pt x="884" y="697"/>
                  </a:cubicBezTo>
                  <a:cubicBezTo>
                    <a:pt x="816" y="676"/>
                    <a:pt x="747" y="666"/>
                    <a:pt x="679" y="666"/>
                  </a:cubicBezTo>
                  <a:cubicBezTo>
                    <a:pt x="470" y="666"/>
                    <a:pt x="273" y="758"/>
                    <a:pt x="160" y="891"/>
                  </a:cubicBezTo>
                  <a:cubicBezTo>
                    <a:pt x="1" y="1078"/>
                    <a:pt x="8" y="1324"/>
                    <a:pt x="177" y="1546"/>
                  </a:cubicBezTo>
                  <a:cubicBezTo>
                    <a:pt x="562" y="2045"/>
                    <a:pt x="1695" y="2063"/>
                    <a:pt x="1861" y="2063"/>
                  </a:cubicBezTo>
                  <a:lnTo>
                    <a:pt x="1931" y="2063"/>
                  </a:lnTo>
                  <a:lnTo>
                    <a:pt x="1944" y="2014"/>
                  </a:lnTo>
                  <a:cubicBezTo>
                    <a:pt x="1958" y="1962"/>
                    <a:pt x="2291" y="763"/>
                    <a:pt x="1882" y="233"/>
                  </a:cubicBezTo>
                  <a:cubicBezTo>
                    <a:pt x="1766" y="81"/>
                    <a:pt x="1618" y="1"/>
                    <a:pt x="1463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9"/>
            <p:cNvSpPr/>
            <p:nvPr/>
          </p:nvSpPr>
          <p:spPr>
            <a:xfrm rot="4036159">
              <a:off x="8122572" y="602713"/>
              <a:ext cx="133774" cy="120413"/>
            </a:xfrm>
            <a:custGeom>
              <a:avLst/>
              <a:gdLst/>
              <a:ahLst/>
              <a:cxnLst/>
              <a:rect l="l" t="t" r="r" b="b"/>
              <a:pathLst>
                <a:path w="2292" h="2063" extrusionOk="0">
                  <a:moveTo>
                    <a:pt x="1466" y="137"/>
                  </a:moveTo>
                  <a:cubicBezTo>
                    <a:pt x="1577" y="137"/>
                    <a:pt x="1683" y="198"/>
                    <a:pt x="1775" y="316"/>
                  </a:cubicBezTo>
                  <a:cubicBezTo>
                    <a:pt x="2097" y="736"/>
                    <a:pt x="1882" y="1695"/>
                    <a:pt x="1827" y="1927"/>
                  </a:cubicBezTo>
                  <a:cubicBezTo>
                    <a:pt x="1588" y="1924"/>
                    <a:pt x="607" y="1882"/>
                    <a:pt x="284" y="1463"/>
                  </a:cubicBezTo>
                  <a:cubicBezTo>
                    <a:pt x="153" y="1290"/>
                    <a:pt x="146" y="1120"/>
                    <a:pt x="264" y="982"/>
                  </a:cubicBezTo>
                  <a:cubicBezTo>
                    <a:pt x="351" y="878"/>
                    <a:pt x="510" y="805"/>
                    <a:pt x="676" y="805"/>
                  </a:cubicBezTo>
                  <a:cubicBezTo>
                    <a:pt x="763" y="805"/>
                    <a:pt x="853" y="822"/>
                    <a:pt x="936" y="867"/>
                  </a:cubicBezTo>
                  <a:lnTo>
                    <a:pt x="1064" y="937"/>
                  </a:lnTo>
                  <a:lnTo>
                    <a:pt x="1033" y="795"/>
                  </a:lnTo>
                  <a:cubicBezTo>
                    <a:pt x="975" y="517"/>
                    <a:pt x="1137" y="257"/>
                    <a:pt x="1321" y="171"/>
                  </a:cubicBezTo>
                  <a:cubicBezTo>
                    <a:pt x="1370" y="148"/>
                    <a:pt x="1418" y="137"/>
                    <a:pt x="1466" y="137"/>
                  </a:cubicBezTo>
                  <a:close/>
                  <a:moveTo>
                    <a:pt x="1463" y="1"/>
                  </a:moveTo>
                  <a:cubicBezTo>
                    <a:pt x="1397" y="1"/>
                    <a:pt x="1329" y="16"/>
                    <a:pt x="1262" y="46"/>
                  </a:cubicBezTo>
                  <a:cubicBezTo>
                    <a:pt x="1054" y="143"/>
                    <a:pt x="874" y="403"/>
                    <a:pt x="884" y="697"/>
                  </a:cubicBezTo>
                  <a:cubicBezTo>
                    <a:pt x="816" y="676"/>
                    <a:pt x="747" y="666"/>
                    <a:pt x="679" y="666"/>
                  </a:cubicBezTo>
                  <a:cubicBezTo>
                    <a:pt x="470" y="666"/>
                    <a:pt x="273" y="758"/>
                    <a:pt x="160" y="891"/>
                  </a:cubicBezTo>
                  <a:cubicBezTo>
                    <a:pt x="1" y="1078"/>
                    <a:pt x="8" y="1324"/>
                    <a:pt x="177" y="1546"/>
                  </a:cubicBezTo>
                  <a:cubicBezTo>
                    <a:pt x="562" y="2045"/>
                    <a:pt x="1695" y="2063"/>
                    <a:pt x="1861" y="2063"/>
                  </a:cubicBezTo>
                  <a:lnTo>
                    <a:pt x="1931" y="2063"/>
                  </a:lnTo>
                  <a:lnTo>
                    <a:pt x="1944" y="2014"/>
                  </a:lnTo>
                  <a:cubicBezTo>
                    <a:pt x="1958" y="1962"/>
                    <a:pt x="2291" y="763"/>
                    <a:pt x="1882" y="233"/>
                  </a:cubicBezTo>
                  <a:cubicBezTo>
                    <a:pt x="1766" y="81"/>
                    <a:pt x="1618" y="1"/>
                    <a:pt x="1463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9"/>
            <p:cNvSpPr/>
            <p:nvPr/>
          </p:nvSpPr>
          <p:spPr>
            <a:xfrm>
              <a:off x="8330600" y="4430400"/>
              <a:ext cx="86953" cy="78275"/>
            </a:xfrm>
            <a:custGeom>
              <a:avLst/>
              <a:gdLst/>
              <a:ahLst/>
              <a:cxnLst/>
              <a:rect l="l" t="t" r="r" b="b"/>
              <a:pathLst>
                <a:path w="2292" h="2063" extrusionOk="0">
                  <a:moveTo>
                    <a:pt x="1466" y="137"/>
                  </a:moveTo>
                  <a:cubicBezTo>
                    <a:pt x="1577" y="137"/>
                    <a:pt x="1683" y="198"/>
                    <a:pt x="1775" y="316"/>
                  </a:cubicBezTo>
                  <a:cubicBezTo>
                    <a:pt x="2097" y="736"/>
                    <a:pt x="1882" y="1695"/>
                    <a:pt x="1827" y="1927"/>
                  </a:cubicBezTo>
                  <a:cubicBezTo>
                    <a:pt x="1588" y="1924"/>
                    <a:pt x="607" y="1882"/>
                    <a:pt x="284" y="1463"/>
                  </a:cubicBezTo>
                  <a:cubicBezTo>
                    <a:pt x="153" y="1290"/>
                    <a:pt x="146" y="1120"/>
                    <a:pt x="264" y="982"/>
                  </a:cubicBezTo>
                  <a:cubicBezTo>
                    <a:pt x="351" y="878"/>
                    <a:pt x="510" y="805"/>
                    <a:pt x="676" y="805"/>
                  </a:cubicBezTo>
                  <a:cubicBezTo>
                    <a:pt x="763" y="805"/>
                    <a:pt x="853" y="822"/>
                    <a:pt x="936" y="867"/>
                  </a:cubicBezTo>
                  <a:lnTo>
                    <a:pt x="1064" y="937"/>
                  </a:lnTo>
                  <a:lnTo>
                    <a:pt x="1033" y="795"/>
                  </a:lnTo>
                  <a:cubicBezTo>
                    <a:pt x="975" y="517"/>
                    <a:pt x="1137" y="257"/>
                    <a:pt x="1321" y="171"/>
                  </a:cubicBezTo>
                  <a:cubicBezTo>
                    <a:pt x="1370" y="148"/>
                    <a:pt x="1418" y="137"/>
                    <a:pt x="1466" y="137"/>
                  </a:cubicBezTo>
                  <a:close/>
                  <a:moveTo>
                    <a:pt x="1463" y="1"/>
                  </a:moveTo>
                  <a:cubicBezTo>
                    <a:pt x="1397" y="1"/>
                    <a:pt x="1329" y="16"/>
                    <a:pt x="1262" y="46"/>
                  </a:cubicBezTo>
                  <a:cubicBezTo>
                    <a:pt x="1054" y="143"/>
                    <a:pt x="874" y="403"/>
                    <a:pt x="884" y="697"/>
                  </a:cubicBezTo>
                  <a:cubicBezTo>
                    <a:pt x="816" y="676"/>
                    <a:pt x="747" y="666"/>
                    <a:pt x="679" y="666"/>
                  </a:cubicBezTo>
                  <a:cubicBezTo>
                    <a:pt x="470" y="666"/>
                    <a:pt x="273" y="758"/>
                    <a:pt x="160" y="891"/>
                  </a:cubicBezTo>
                  <a:cubicBezTo>
                    <a:pt x="1" y="1078"/>
                    <a:pt x="8" y="1324"/>
                    <a:pt x="177" y="1546"/>
                  </a:cubicBezTo>
                  <a:cubicBezTo>
                    <a:pt x="562" y="2045"/>
                    <a:pt x="1695" y="2063"/>
                    <a:pt x="1861" y="2063"/>
                  </a:cubicBezTo>
                  <a:lnTo>
                    <a:pt x="1931" y="2063"/>
                  </a:lnTo>
                  <a:lnTo>
                    <a:pt x="1944" y="2014"/>
                  </a:lnTo>
                  <a:cubicBezTo>
                    <a:pt x="1958" y="1962"/>
                    <a:pt x="2291" y="763"/>
                    <a:pt x="1882" y="233"/>
                  </a:cubicBezTo>
                  <a:cubicBezTo>
                    <a:pt x="1766" y="81"/>
                    <a:pt x="1618" y="1"/>
                    <a:pt x="1463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2" name="Google Shape;332;p29"/>
            <p:cNvGrpSpPr/>
            <p:nvPr/>
          </p:nvGrpSpPr>
          <p:grpSpPr>
            <a:xfrm>
              <a:off x="5894417" y="862786"/>
              <a:ext cx="886120" cy="1054561"/>
              <a:chOff x="5894417" y="862786"/>
              <a:chExt cx="886120" cy="1054561"/>
            </a:xfrm>
          </p:grpSpPr>
          <p:grpSp>
            <p:nvGrpSpPr>
              <p:cNvPr id="333" name="Google Shape;333;p29"/>
              <p:cNvGrpSpPr/>
              <p:nvPr/>
            </p:nvGrpSpPr>
            <p:grpSpPr>
              <a:xfrm>
                <a:off x="6249200" y="1110450"/>
                <a:ext cx="223800" cy="298700"/>
                <a:chOff x="6249200" y="1110450"/>
                <a:chExt cx="223800" cy="298700"/>
              </a:xfrm>
            </p:grpSpPr>
            <p:sp>
              <p:nvSpPr>
                <p:cNvPr id="334" name="Google Shape;334;p29"/>
                <p:cNvSpPr/>
                <p:nvPr/>
              </p:nvSpPr>
              <p:spPr>
                <a:xfrm>
                  <a:off x="6249200" y="1110450"/>
                  <a:ext cx="55950" cy="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8" h="1176" extrusionOk="0">
                      <a:moveTo>
                        <a:pt x="0" y="1176"/>
                      </a:moveTo>
                      <a:cubicBezTo>
                        <a:pt x="725" y="747"/>
                        <a:pt x="1484" y="376"/>
                        <a:pt x="2238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EA99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35" name="Google Shape;335;p29"/>
                <p:cNvSpPr/>
                <p:nvPr/>
              </p:nvSpPr>
              <p:spPr>
                <a:xfrm>
                  <a:off x="6256775" y="1158800"/>
                  <a:ext cx="82525" cy="3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1" h="1366" extrusionOk="0">
                      <a:moveTo>
                        <a:pt x="0" y="1366"/>
                      </a:moveTo>
                      <a:cubicBezTo>
                        <a:pt x="1105" y="923"/>
                        <a:pt x="2226" y="512"/>
                        <a:pt x="3301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EA99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36" name="Google Shape;336;p29"/>
                <p:cNvSpPr/>
                <p:nvPr/>
              </p:nvSpPr>
              <p:spPr>
                <a:xfrm>
                  <a:off x="6253000" y="1137000"/>
                  <a:ext cx="83450" cy="2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8" h="910" extrusionOk="0">
                      <a:moveTo>
                        <a:pt x="0" y="910"/>
                      </a:moveTo>
                      <a:cubicBezTo>
                        <a:pt x="1144" y="761"/>
                        <a:pt x="2254" y="393"/>
                        <a:pt x="3338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EA99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37" name="Google Shape;337;p29"/>
                <p:cNvSpPr/>
                <p:nvPr/>
              </p:nvSpPr>
              <p:spPr>
                <a:xfrm>
                  <a:off x="6265325" y="1191050"/>
                  <a:ext cx="75850" cy="3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4" h="1365" extrusionOk="0">
                      <a:moveTo>
                        <a:pt x="0" y="1365"/>
                      </a:moveTo>
                      <a:cubicBezTo>
                        <a:pt x="970" y="827"/>
                        <a:pt x="1987" y="366"/>
                        <a:pt x="3034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EA99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38" name="Google Shape;338;p29"/>
                <p:cNvSpPr/>
                <p:nvPr/>
              </p:nvSpPr>
              <p:spPr>
                <a:xfrm>
                  <a:off x="6272913" y="1199825"/>
                  <a:ext cx="188725" cy="4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49" h="1896" extrusionOk="0">
                      <a:moveTo>
                        <a:pt x="0" y="1896"/>
                      </a:moveTo>
                      <a:cubicBezTo>
                        <a:pt x="2584" y="1661"/>
                        <a:pt x="4978" y="348"/>
                        <a:pt x="7549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EA99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39" name="Google Shape;339;p29"/>
                <p:cNvSpPr/>
                <p:nvPr/>
              </p:nvSpPr>
              <p:spPr>
                <a:xfrm>
                  <a:off x="6280969" y="1247500"/>
                  <a:ext cx="165000" cy="3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0" h="1214" extrusionOk="0">
                      <a:moveTo>
                        <a:pt x="0" y="1214"/>
                      </a:moveTo>
                      <a:cubicBezTo>
                        <a:pt x="2207" y="847"/>
                        <a:pt x="4388" y="332"/>
                        <a:pt x="6600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EA99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40" name="Google Shape;340;p29"/>
                <p:cNvSpPr/>
                <p:nvPr/>
              </p:nvSpPr>
              <p:spPr>
                <a:xfrm>
                  <a:off x="6285228" y="1287300"/>
                  <a:ext cx="125178" cy="1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2" h="493" extrusionOk="0">
                      <a:moveTo>
                        <a:pt x="0" y="493"/>
                      </a:moveTo>
                      <a:cubicBezTo>
                        <a:pt x="1463" y="493"/>
                        <a:pt x="2904" y="127"/>
                        <a:pt x="4362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EA99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41" name="Google Shape;341;p29"/>
                <p:cNvSpPr/>
                <p:nvPr/>
              </p:nvSpPr>
              <p:spPr>
                <a:xfrm>
                  <a:off x="6282475" y="1317663"/>
                  <a:ext cx="109997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1" h="568" extrusionOk="0">
                      <a:moveTo>
                        <a:pt x="0" y="568"/>
                      </a:moveTo>
                      <a:cubicBezTo>
                        <a:pt x="979" y="177"/>
                        <a:pt x="2061" y="99"/>
                        <a:pt x="3111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EA99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42" name="Google Shape;342;p29"/>
                <p:cNvSpPr/>
                <p:nvPr/>
              </p:nvSpPr>
              <p:spPr>
                <a:xfrm>
                  <a:off x="6363000" y="1175875"/>
                  <a:ext cx="110000" cy="1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0" h="607" extrusionOk="0">
                      <a:moveTo>
                        <a:pt x="0" y="607"/>
                      </a:moveTo>
                      <a:cubicBezTo>
                        <a:pt x="1440" y="261"/>
                        <a:pt x="2919" y="0"/>
                        <a:pt x="4400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EA99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43" name="Google Shape;343;p29"/>
                <p:cNvSpPr/>
                <p:nvPr/>
              </p:nvSpPr>
              <p:spPr>
                <a:xfrm>
                  <a:off x="6389550" y="1145525"/>
                  <a:ext cx="82500" cy="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0" h="266" extrusionOk="0">
                      <a:moveTo>
                        <a:pt x="0" y="266"/>
                      </a:moveTo>
                      <a:cubicBezTo>
                        <a:pt x="1100" y="178"/>
                        <a:pt x="2198" y="53"/>
                        <a:pt x="3300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EA99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44" name="Google Shape;344;p29"/>
                <p:cNvSpPr/>
                <p:nvPr/>
              </p:nvSpPr>
              <p:spPr>
                <a:xfrm>
                  <a:off x="6287125" y="1394950"/>
                  <a:ext cx="77775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1" h="568" extrusionOk="0">
                      <a:moveTo>
                        <a:pt x="0" y="568"/>
                      </a:moveTo>
                      <a:cubicBezTo>
                        <a:pt x="979" y="177"/>
                        <a:pt x="2061" y="99"/>
                        <a:pt x="3111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EA99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45" name="Google Shape;345;p29"/>
                <p:cNvSpPr/>
                <p:nvPr/>
              </p:nvSpPr>
              <p:spPr>
                <a:xfrm>
                  <a:off x="6271013" y="1371700"/>
                  <a:ext cx="109997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1" h="568" extrusionOk="0">
                      <a:moveTo>
                        <a:pt x="0" y="568"/>
                      </a:moveTo>
                      <a:cubicBezTo>
                        <a:pt x="979" y="177"/>
                        <a:pt x="2061" y="99"/>
                        <a:pt x="3111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EA99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46" name="Google Shape;346;p29"/>
                <p:cNvSpPr/>
                <p:nvPr/>
              </p:nvSpPr>
              <p:spPr>
                <a:xfrm>
                  <a:off x="6271028" y="1345613"/>
                  <a:ext cx="125178" cy="1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2" h="493" extrusionOk="0">
                      <a:moveTo>
                        <a:pt x="0" y="493"/>
                      </a:moveTo>
                      <a:cubicBezTo>
                        <a:pt x="1463" y="493"/>
                        <a:pt x="2904" y="127"/>
                        <a:pt x="4362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EA99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347" name="Google Shape;347;p29"/>
              <p:cNvGrpSpPr/>
              <p:nvPr/>
            </p:nvGrpSpPr>
            <p:grpSpPr>
              <a:xfrm flipH="1">
                <a:off x="5894417" y="862786"/>
                <a:ext cx="886120" cy="1054561"/>
                <a:chOff x="2507488" y="622952"/>
                <a:chExt cx="623545" cy="742178"/>
              </a:xfrm>
            </p:grpSpPr>
            <p:sp>
              <p:nvSpPr>
                <p:cNvPr id="348" name="Google Shape;348;p29"/>
                <p:cNvSpPr/>
                <p:nvPr/>
              </p:nvSpPr>
              <p:spPr>
                <a:xfrm>
                  <a:off x="2507488" y="622952"/>
                  <a:ext cx="623545" cy="7421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48" h="31956" extrusionOk="0">
                      <a:moveTo>
                        <a:pt x="12642" y="1019"/>
                      </a:moveTo>
                      <a:cubicBezTo>
                        <a:pt x="13474" y="1019"/>
                        <a:pt x="14304" y="1107"/>
                        <a:pt x="15109" y="1283"/>
                      </a:cubicBezTo>
                      <a:cubicBezTo>
                        <a:pt x="19010" y="2145"/>
                        <a:pt x="21142" y="5653"/>
                        <a:pt x="22226" y="9217"/>
                      </a:cubicBezTo>
                      <a:cubicBezTo>
                        <a:pt x="23247" y="12561"/>
                        <a:pt x="23365" y="16155"/>
                        <a:pt x="23420" y="19623"/>
                      </a:cubicBezTo>
                      <a:cubicBezTo>
                        <a:pt x="23466" y="22767"/>
                        <a:pt x="23680" y="25537"/>
                        <a:pt x="24486" y="28412"/>
                      </a:cubicBezTo>
                      <a:cubicBezTo>
                        <a:pt x="23161" y="27014"/>
                        <a:pt x="21580" y="25910"/>
                        <a:pt x="19729" y="25022"/>
                      </a:cubicBezTo>
                      <a:cubicBezTo>
                        <a:pt x="16421" y="23437"/>
                        <a:pt x="12876" y="22958"/>
                        <a:pt x="9669" y="21035"/>
                      </a:cubicBezTo>
                      <a:cubicBezTo>
                        <a:pt x="6384" y="19063"/>
                        <a:pt x="3423" y="16115"/>
                        <a:pt x="2252" y="12397"/>
                      </a:cubicBezTo>
                      <a:cubicBezTo>
                        <a:pt x="1094" y="8725"/>
                        <a:pt x="3104" y="5106"/>
                        <a:pt x="6075" y="3029"/>
                      </a:cubicBezTo>
                      <a:cubicBezTo>
                        <a:pt x="7976" y="1700"/>
                        <a:pt x="10319" y="1019"/>
                        <a:pt x="12642" y="1019"/>
                      </a:cubicBezTo>
                      <a:close/>
                      <a:moveTo>
                        <a:pt x="12448" y="1"/>
                      </a:moveTo>
                      <a:cubicBezTo>
                        <a:pt x="10237" y="1"/>
                        <a:pt x="7963" y="589"/>
                        <a:pt x="5915" y="1721"/>
                      </a:cubicBezTo>
                      <a:cubicBezTo>
                        <a:pt x="3331" y="3148"/>
                        <a:pt x="1463" y="5608"/>
                        <a:pt x="803" y="8473"/>
                      </a:cubicBezTo>
                      <a:cubicBezTo>
                        <a:pt x="0" y="11951"/>
                        <a:pt x="1650" y="15258"/>
                        <a:pt x="3800" y="17877"/>
                      </a:cubicBezTo>
                      <a:cubicBezTo>
                        <a:pt x="6329" y="20949"/>
                        <a:pt x="10006" y="23141"/>
                        <a:pt x="13706" y="24489"/>
                      </a:cubicBezTo>
                      <a:cubicBezTo>
                        <a:pt x="15916" y="25291"/>
                        <a:pt x="18153" y="25637"/>
                        <a:pt x="20290" y="26713"/>
                      </a:cubicBezTo>
                      <a:cubicBezTo>
                        <a:pt x="22295" y="27719"/>
                        <a:pt x="23990" y="29296"/>
                        <a:pt x="25403" y="31037"/>
                      </a:cubicBezTo>
                      <a:cubicBezTo>
                        <a:pt x="25403" y="31041"/>
                        <a:pt x="25407" y="31041"/>
                        <a:pt x="25407" y="31041"/>
                      </a:cubicBezTo>
                      <a:cubicBezTo>
                        <a:pt x="25603" y="31287"/>
                        <a:pt x="25794" y="31529"/>
                        <a:pt x="25981" y="31779"/>
                      </a:cubicBezTo>
                      <a:cubicBezTo>
                        <a:pt x="26074" y="31903"/>
                        <a:pt x="26200" y="31956"/>
                        <a:pt x="26322" y="31956"/>
                      </a:cubicBezTo>
                      <a:cubicBezTo>
                        <a:pt x="26595" y="31956"/>
                        <a:pt x="26848" y="31693"/>
                        <a:pt x="26669" y="31378"/>
                      </a:cubicBezTo>
                      <a:cubicBezTo>
                        <a:pt x="26381" y="30868"/>
                        <a:pt x="26067" y="30394"/>
                        <a:pt x="25739" y="29939"/>
                      </a:cubicBezTo>
                      <a:cubicBezTo>
                        <a:pt x="25315" y="27615"/>
                        <a:pt x="24528" y="25405"/>
                        <a:pt x="24454" y="22995"/>
                      </a:cubicBezTo>
                      <a:cubicBezTo>
                        <a:pt x="24395" y="21058"/>
                        <a:pt x="24459" y="19117"/>
                        <a:pt x="24386" y="17176"/>
                      </a:cubicBezTo>
                      <a:cubicBezTo>
                        <a:pt x="24244" y="13358"/>
                        <a:pt x="23735" y="9499"/>
                        <a:pt x="22112" y="6004"/>
                      </a:cubicBezTo>
                      <a:cubicBezTo>
                        <a:pt x="20216" y="1913"/>
                        <a:pt x="16433" y="1"/>
                        <a:pt x="12448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349;p29"/>
                <p:cNvSpPr/>
                <p:nvPr/>
              </p:nvSpPr>
              <p:spPr>
                <a:xfrm>
                  <a:off x="2700836" y="762093"/>
                  <a:ext cx="199921" cy="287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8" h="12398" extrusionOk="0">
                      <a:moveTo>
                        <a:pt x="6907" y="1310"/>
                      </a:moveTo>
                      <a:cubicBezTo>
                        <a:pt x="7340" y="1310"/>
                        <a:pt x="7488" y="1694"/>
                        <a:pt x="7350" y="2460"/>
                      </a:cubicBezTo>
                      <a:cubicBezTo>
                        <a:pt x="7394" y="3485"/>
                        <a:pt x="7117" y="4515"/>
                        <a:pt x="6917" y="5508"/>
                      </a:cubicBezTo>
                      <a:cubicBezTo>
                        <a:pt x="6534" y="7408"/>
                        <a:pt x="6506" y="9399"/>
                        <a:pt x="5918" y="11245"/>
                      </a:cubicBezTo>
                      <a:cubicBezTo>
                        <a:pt x="4711" y="9863"/>
                        <a:pt x="4169" y="8141"/>
                        <a:pt x="3016" y="6715"/>
                      </a:cubicBezTo>
                      <a:cubicBezTo>
                        <a:pt x="1914" y="5358"/>
                        <a:pt x="720" y="4050"/>
                        <a:pt x="1586" y="2181"/>
                      </a:cubicBezTo>
                      <a:cubicBezTo>
                        <a:pt x="1736" y="1858"/>
                        <a:pt x="1923" y="1725"/>
                        <a:pt x="2127" y="1725"/>
                      </a:cubicBezTo>
                      <a:cubicBezTo>
                        <a:pt x="2980" y="1725"/>
                        <a:pt x="4137" y="4046"/>
                        <a:pt x="4192" y="4429"/>
                      </a:cubicBezTo>
                      <a:cubicBezTo>
                        <a:pt x="4209" y="4543"/>
                        <a:pt x="4299" y="4591"/>
                        <a:pt x="4393" y="4591"/>
                      </a:cubicBezTo>
                      <a:cubicBezTo>
                        <a:pt x="4422" y="4591"/>
                        <a:pt x="4451" y="4587"/>
                        <a:pt x="4479" y="4578"/>
                      </a:cubicBezTo>
                      <a:cubicBezTo>
                        <a:pt x="4483" y="4665"/>
                        <a:pt x="4483" y="4751"/>
                        <a:pt x="4488" y="4847"/>
                      </a:cubicBezTo>
                      <a:cubicBezTo>
                        <a:pt x="4509" y="5104"/>
                        <a:pt x="4697" y="5232"/>
                        <a:pt x="4886" y="5232"/>
                      </a:cubicBezTo>
                      <a:cubicBezTo>
                        <a:pt x="5075" y="5232"/>
                        <a:pt x="5265" y="5103"/>
                        <a:pt x="5285" y="4847"/>
                      </a:cubicBezTo>
                      <a:cubicBezTo>
                        <a:pt x="5381" y="3750"/>
                        <a:pt x="5381" y="2724"/>
                        <a:pt x="5864" y="1699"/>
                      </a:cubicBezTo>
                      <a:cubicBezTo>
                        <a:pt x="6308" y="1440"/>
                        <a:pt x="6656" y="1310"/>
                        <a:pt x="6907" y="1310"/>
                      </a:cubicBezTo>
                      <a:close/>
                      <a:moveTo>
                        <a:pt x="6803" y="1"/>
                      </a:moveTo>
                      <a:cubicBezTo>
                        <a:pt x="6498" y="1"/>
                        <a:pt x="6185" y="118"/>
                        <a:pt x="5973" y="318"/>
                      </a:cubicBezTo>
                      <a:cubicBezTo>
                        <a:pt x="5053" y="1193"/>
                        <a:pt x="4639" y="2187"/>
                        <a:pt x="4511" y="3312"/>
                      </a:cubicBezTo>
                      <a:cubicBezTo>
                        <a:pt x="4315" y="2482"/>
                        <a:pt x="3873" y="1790"/>
                        <a:pt x="3117" y="1216"/>
                      </a:cubicBezTo>
                      <a:cubicBezTo>
                        <a:pt x="2844" y="1012"/>
                        <a:pt x="2510" y="913"/>
                        <a:pt x="2177" y="913"/>
                      </a:cubicBezTo>
                      <a:cubicBezTo>
                        <a:pt x="1616" y="913"/>
                        <a:pt x="1059" y="1193"/>
                        <a:pt x="802" y="1727"/>
                      </a:cubicBezTo>
                      <a:cubicBezTo>
                        <a:pt x="0" y="3412"/>
                        <a:pt x="597" y="4875"/>
                        <a:pt x="1672" y="6288"/>
                      </a:cubicBezTo>
                      <a:cubicBezTo>
                        <a:pt x="3135" y="8210"/>
                        <a:pt x="4032" y="10597"/>
                        <a:pt x="5796" y="12283"/>
                      </a:cubicBezTo>
                      <a:cubicBezTo>
                        <a:pt x="5872" y="12356"/>
                        <a:pt x="5988" y="12397"/>
                        <a:pt x="6102" y="12397"/>
                      </a:cubicBezTo>
                      <a:cubicBezTo>
                        <a:pt x="6239" y="12397"/>
                        <a:pt x="6372" y="12338"/>
                        <a:pt x="6429" y="12201"/>
                      </a:cubicBezTo>
                      <a:cubicBezTo>
                        <a:pt x="7295" y="10151"/>
                        <a:pt x="7304" y="7901"/>
                        <a:pt x="7732" y="5735"/>
                      </a:cubicBezTo>
                      <a:cubicBezTo>
                        <a:pt x="8069" y="4055"/>
                        <a:pt x="8607" y="1927"/>
                        <a:pt x="7581" y="387"/>
                      </a:cubicBezTo>
                      <a:cubicBezTo>
                        <a:pt x="7404" y="118"/>
                        <a:pt x="7108" y="1"/>
                        <a:pt x="6803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31" name="Google Shape;3055;p57">
            <a:extLst>
              <a:ext uri="{FF2B5EF4-FFF2-40B4-BE49-F238E27FC236}">
                <a16:creationId xmlns:a16="http://schemas.microsoft.com/office/drawing/2014/main" id="{8A2C4BF8-DD7E-4060-923E-EB5F6BE6E854}"/>
              </a:ext>
            </a:extLst>
          </p:cNvPr>
          <p:cNvGrpSpPr/>
          <p:nvPr/>
        </p:nvGrpSpPr>
        <p:grpSpPr>
          <a:xfrm>
            <a:off x="5128955" y="575030"/>
            <a:ext cx="414363" cy="781621"/>
            <a:chOff x="3442550" y="1604625"/>
            <a:chExt cx="130850" cy="246825"/>
          </a:xfrm>
        </p:grpSpPr>
        <p:sp>
          <p:nvSpPr>
            <p:cNvPr id="32" name="Google Shape;3056;p57">
              <a:extLst>
                <a:ext uri="{FF2B5EF4-FFF2-40B4-BE49-F238E27FC236}">
                  <a16:creationId xmlns:a16="http://schemas.microsoft.com/office/drawing/2014/main" id="{74A76F75-640C-40E9-9DC5-B8D8E99E67A8}"/>
                </a:ext>
              </a:extLst>
            </p:cNvPr>
            <p:cNvSpPr/>
            <p:nvPr/>
          </p:nvSpPr>
          <p:spPr>
            <a:xfrm>
              <a:off x="3442550" y="1604625"/>
              <a:ext cx="130850" cy="203700"/>
            </a:xfrm>
            <a:custGeom>
              <a:avLst/>
              <a:gdLst/>
              <a:ahLst/>
              <a:cxnLst/>
              <a:rect l="l" t="t" r="r" b="b"/>
              <a:pathLst>
                <a:path w="5234" h="8148" extrusionOk="0">
                  <a:moveTo>
                    <a:pt x="2721" y="171"/>
                  </a:moveTo>
                  <a:cubicBezTo>
                    <a:pt x="4470" y="171"/>
                    <a:pt x="5233" y="2056"/>
                    <a:pt x="4449" y="3507"/>
                  </a:cubicBezTo>
                  <a:cubicBezTo>
                    <a:pt x="4009" y="4322"/>
                    <a:pt x="2990" y="4491"/>
                    <a:pt x="2842" y="5486"/>
                  </a:cubicBezTo>
                  <a:cubicBezTo>
                    <a:pt x="2765" y="5978"/>
                    <a:pt x="2852" y="6491"/>
                    <a:pt x="2831" y="6990"/>
                  </a:cubicBezTo>
                  <a:cubicBezTo>
                    <a:pt x="2824" y="7125"/>
                    <a:pt x="2834" y="7274"/>
                    <a:pt x="2810" y="7409"/>
                  </a:cubicBezTo>
                  <a:cubicBezTo>
                    <a:pt x="2758" y="7713"/>
                    <a:pt x="2641" y="7831"/>
                    <a:pt x="2516" y="7831"/>
                  </a:cubicBezTo>
                  <a:cubicBezTo>
                    <a:pt x="2347" y="7831"/>
                    <a:pt x="2164" y="7615"/>
                    <a:pt x="2110" y="7347"/>
                  </a:cubicBezTo>
                  <a:cubicBezTo>
                    <a:pt x="1899" y="6325"/>
                    <a:pt x="1972" y="4751"/>
                    <a:pt x="2956" y="4190"/>
                  </a:cubicBezTo>
                  <a:cubicBezTo>
                    <a:pt x="3624" y="3809"/>
                    <a:pt x="4227" y="3421"/>
                    <a:pt x="4393" y="2604"/>
                  </a:cubicBezTo>
                  <a:cubicBezTo>
                    <a:pt x="4521" y="1987"/>
                    <a:pt x="4283" y="1286"/>
                    <a:pt x="3721" y="961"/>
                  </a:cubicBezTo>
                  <a:cubicBezTo>
                    <a:pt x="3543" y="857"/>
                    <a:pt x="3352" y="811"/>
                    <a:pt x="3159" y="811"/>
                  </a:cubicBezTo>
                  <a:cubicBezTo>
                    <a:pt x="2738" y="811"/>
                    <a:pt x="2313" y="1029"/>
                    <a:pt x="2013" y="1321"/>
                  </a:cubicBezTo>
                  <a:cubicBezTo>
                    <a:pt x="1988" y="1346"/>
                    <a:pt x="1984" y="1375"/>
                    <a:pt x="1993" y="1401"/>
                  </a:cubicBezTo>
                  <a:lnTo>
                    <a:pt x="1993" y="1401"/>
                  </a:lnTo>
                  <a:cubicBezTo>
                    <a:pt x="1993" y="1401"/>
                    <a:pt x="1993" y="1401"/>
                    <a:pt x="1993" y="1401"/>
                  </a:cubicBezTo>
                  <a:cubicBezTo>
                    <a:pt x="2092" y="1940"/>
                    <a:pt x="1809" y="2624"/>
                    <a:pt x="1229" y="2624"/>
                  </a:cubicBezTo>
                  <a:cubicBezTo>
                    <a:pt x="1146" y="2624"/>
                    <a:pt x="1056" y="2610"/>
                    <a:pt x="960" y="2579"/>
                  </a:cubicBezTo>
                  <a:cubicBezTo>
                    <a:pt x="173" y="2326"/>
                    <a:pt x="264" y="1463"/>
                    <a:pt x="634" y="975"/>
                  </a:cubicBezTo>
                  <a:cubicBezTo>
                    <a:pt x="1091" y="372"/>
                    <a:pt x="1961" y="181"/>
                    <a:pt x="2682" y="171"/>
                  </a:cubicBezTo>
                  <a:cubicBezTo>
                    <a:pt x="2695" y="171"/>
                    <a:pt x="2708" y="171"/>
                    <a:pt x="2721" y="171"/>
                  </a:cubicBezTo>
                  <a:close/>
                  <a:moveTo>
                    <a:pt x="2777" y="1"/>
                  </a:moveTo>
                  <a:cubicBezTo>
                    <a:pt x="1891" y="1"/>
                    <a:pt x="764" y="265"/>
                    <a:pt x="336" y="1123"/>
                  </a:cubicBezTo>
                  <a:cubicBezTo>
                    <a:pt x="0" y="1793"/>
                    <a:pt x="301" y="2683"/>
                    <a:pt x="1105" y="2777"/>
                  </a:cubicBezTo>
                  <a:cubicBezTo>
                    <a:pt x="1151" y="2782"/>
                    <a:pt x="1195" y="2784"/>
                    <a:pt x="1237" y="2784"/>
                  </a:cubicBezTo>
                  <a:cubicBezTo>
                    <a:pt x="1951" y="2784"/>
                    <a:pt x="2257" y="2057"/>
                    <a:pt x="2160" y="1411"/>
                  </a:cubicBezTo>
                  <a:lnTo>
                    <a:pt x="2160" y="1411"/>
                  </a:lnTo>
                  <a:cubicBezTo>
                    <a:pt x="2441" y="1149"/>
                    <a:pt x="2784" y="1022"/>
                    <a:pt x="3110" y="1022"/>
                  </a:cubicBezTo>
                  <a:cubicBezTo>
                    <a:pt x="3693" y="1022"/>
                    <a:pt x="4226" y="1427"/>
                    <a:pt x="4265" y="2188"/>
                  </a:cubicBezTo>
                  <a:cubicBezTo>
                    <a:pt x="4303" y="2984"/>
                    <a:pt x="3725" y="3632"/>
                    <a:pt x="3053" y="3968"/>
                  </a:cubicBezTo>
                  <a:cubicBezTo>
                    <a:pt x="2561" y="4214"/>
                    <a:pt x="2505" y="4225"/>
                    <a:pt x="2235" y="4710"/>
                  </a:cubicBezTo>
                  <a:cubicBezTo>
                    <a:pt x="1978" y="5161"/>
                    <a:pt x="1964" y="5462"/>
                    <a:pt x="1927" y="5985"/>
                  </a:cubicBezTo>
                  <a:cubicBezTo>
                    <a:pt x="1895" y="6429"/>
                    <a:pt x="1712" y="7926"/>
                    <a:pt x="2329" y="8123"/>
                  </a:cubicBezTo>
                  <a:cubicBezTo>
                    <a:pt x="2381" y="8140"/>
                    <a:pt x="2430" y="8148"/>
                    <a:pt x="2474" y="8148"/>
                  </a:cubicBezTo>
                  <a:cubicBezTo>
                    <a:pt x="2910" y="8148"/>
                    <a:pt x="2971" y="7383"/>
                    <a:pt x="2987" y="7101"/>
                  </a:cubicBezTo>
                  <a:cubicBezTo>
                    <a:pt x="3021" y="6439"/>
                    <a:pt x="2852" y="5676"/>
                    <a:pt x="3167" y="5073"/>
                  </a:cubicBezTo>
                  <a:cubicBezTo>
                    <a:pt x="3437" y="4561"/>
                    <a:pt x="3985" y="4391"/>
                    <a:pt x="4345" y="3965"/>
                  </a:cubicBezTo>
                  <a:cubicBezTo>
                    <a:pt x="4934" y="3275"/>
                    <a:pt x="5093" y="2146"/>
                    <a:pt x="4750" y="1315"/>
                  </a:cubicBezTo>
                  <a:cubicBezTo>
                    <a:pt x="4422" y="514"/>
                    <a:pt x="3673" y="5"/>
                    <a:pt x="2810" y="1"/>
                  </a:cubicBezTo>
                  <a:cubicBezTo>
                    <a:pt x="2799" y="1"/>
                    <a:pt x="2788" y="1"/>
                    <a:pt x="2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057;p57">
              <a:extLst>
                <a:ext uri="{FF2B5EF4-FFF2-40B4-BE49-F238E27FC236}">
                  <a16:creationId xmlns:a16="http://schemas.microsoft.com/office/drawing/2014/main" id="{6408B06E-EC70-4431-9236-29E3EE1F997C}"/>
                </a:ext>
              </a:extLst>
            </p:cNvPr>
            <p:cNvSpPr/>
            <p:nvPr/>
          </p:nvSpPr>
          <p:spPr>
            <a:xfrm>
              <a:off x="3488275" y="1816925"/>
              <a:ext cx="35875" cy="34525"/>
            </a:xfrm>
            <a:custGeom>
              <a:avLst/>
              <a:gdLst/>
              <a:ahLst/>
              <a:cxnLst/>
              <a:rect l="l" t="t" r="r" b="b"/>
              <a:pathLst>
                <a:path w="1435" h="1381" extrusionOk="0">
                  <a:moveTo>
                    <a:pt x="736" y="168"/>
                  </a:moveTo>
                  <a:cubicBezTo>
                    <a:pt x="738" y="168"/>
                    <a:pt x="740" y="168"/>
                    <a:pt x="742" y="168"/>
                  </a:cubicBezTo>
                  <a:cubicBezTo>
                    <a:pt x="988" y="199"/>
                    <a:pt x="1168" y="344"/>
                    <a:pt x="1224" y="584"/>
                  </a:cubicBezTo>
                  <a:cubicBezTo>
                    <a:pt x="1299" y="915"/>
                    <a:pt x="1023" y="1217"/>
                    <a:pt x="695" y="1217"/>
                  </a:cubicBezTo>
                  <a:cubicBezTo>
                    <a:pt x="691" y="1217"/>
                    <a:pt x="687" y="1217"/>
                    <a:pt x="683" y="1217"/>
                  </a:cubicBezTo>
                  <a:cubicBezTo>
                    <a:pt x="413" y="1211"/>
                    <a:pt x="188" y="982"/>
                    <a:pt x="177" y="712"/>
                  </a:cubicBezTo>
                  <a:cubicBezTo>
                    <a:pt x="164" y="395"/>
                    <a:pt x="437" y="168"/>
                    <a:pt x="736" y="168"/>
                  </a:cubicBezTo>
                  <a:close/>
                  <a:moveTo>
                    <a:pt x="733" y="1"/>
                  </a:moveTo>
                  <a:cubicBezTo>
                    <a:pt x="729" y="1"/>
                    <a:pt x="725" y="1"/>
                    <a:pt x="721" y="2"/>
                  </a:cubicBezTo>
                  <a:lnTo>
                    <a:pt x="721" y="2"/>
                  </a:lnTo>
                  <a:cubicBezTo>
                    <a:pt x="341" y="12"/>
                    <a:pt x="1" y="310"/>
                    <a:pt x="15" y="712"/>
                  </a:cubicBezTo>
                  <a:cubicBezTo>
                    <a:pt x="28" y="1072"/>
                    <a:pt x="319" y="1374"/>
                    <a:pt x="683" y="1380"/>
                  </a:cubicBezTo>
                  <a:cubicBezTo>
                    <a:pt x="688" y="1380"/>
                    <a:pt x="692" y="1380"/>
                    <a:pt x="696" y="1380"/>
                  </a:cubicBezTo>
                  <a:cubicBezTo>
                    <a:pt x="1063" y="1380"/>
                    <a:pt x="1435" y="1061"/>
                    <a:pt x="1408" y="673"/>
                  </a:cubicBezTo>
                  <a:cubicBezTo>
                    <a:pt x="1383" y="300"/>
                    <a:pt x="1120" y="59"/>
                    <a:pt x="764" y="5"/>
                  </a:cubicBezTo>
                  <a:lnTo>
                    <a:pt x="764" y="5"/>
                  </a:lnTo>
                  <a:cubicBezTo>
                    <a:pt x="757" y="3"/>
                    <a:pt x="750" y="2"/>
                    <a:pt x="742" y="1"/>
                  </a:cubicBezTo>
                  <a:lnTo>
                    <a:pt x="742" y="1"/>
                  </a:lnTo>
                  <a:cubicBezTo>
                    <a:pt x="742" y="1"/>
                    <a:pt x="742" y="1"/>
                    <a:pt x="742" y="1"/>
                  </a:cubicBezTo>
                  <a:cubicBezTo>
                    <a:pt x="739" y="1"/>
                    <a:pt x="736" y="1"/>
                    <a:pt x="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0"/>
          <p:cNvSpPr txBox="1">
            <a:spLocks noGrp="1"/>
          </p:cNvSpPr>
          <p:nvPr>
            <p:ph type="subTitle" idx="1"/>
          </p:nvPr>
        </p:nvSpPr>
        <p:spPr>
          <a:xfrm>
            <a:off x="2555500" y="1905025"/>
            <a:ext cx="1686600" cy="33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dirty="0"/>
            </a:br>
            <a:endParaRPr dirty="0"/>
          </a:p>
        </p:txBody>
      </p:sp>
      <p:sp>
        <p:nvSpPr>
          <p:cNvPr id="355" name="Google Shape;355;p30"/>
          <p:cNvSpPr txBox="1">
            <a:spLocks noGrp="1"/>
          </p:cNvSpPr>
          <p:nvPr>
            <p:ph type="subTitle" idx="3"/>
          </p:nvPr>
        </p:nvSpPr>
        <p:spPr>
          <a:xfrm>
            <a:off x="4901893" y="1905025"/>
            <a:ext cx="1686600" cy="33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dirty="0"/>
            </a:br>
            <a:endParaRPr dirty="0"/>
          </a:p>
        </p:txBody>
      </p:sp>
      <p:sp>
        <p:nvSpPr>
          <p:cNvPr id="356" name="Google Shape;356;p30"/>
          <p:cNvSpPr txBox="1">
            <a:spLocks noGrp="1"/>
          </p:cNvSpPr>
          <p:nvPr>
            <p:ph type="title" idx="7"/>
          </p:nvPr>
        </p:nvSpPr>
        <p:spPr>
          <a:xfrm>
            <a:off x="4916834" y="780187"/>
            <a:ext cx="19776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II</a:t>
            </a:r>
            <a:endParaRPr dirty="0"/>
          </a:p>
        </p:txBody>
      </p:sp>
      <p:sp>
        <p:nvSpPr>
          <p:cNvPr id="357" name="Google Shape;357;p30"/>
          <p:cNvSpPr txBox="1">
            <a:spLocks noGrp="1"/>
          </p:cNvSpPr>
          <p:nvPr>
            <p:ph type="title"/>
          </p:nvPr>
        </p:nvSpPr>
        <p:spPr>
          <a:xfrm>
            <a:off x="1889519" y="1537925"/>
            <a:ext cx="2458615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chia hết cho 2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" name="Google Shape;358;p30"/>
          <p:cNvSpPr txBox="1">
            <a:spLocks noGrp="1"/>
          </p:cNvSpPr>
          <p:nvPr>
            <p:ph type="title" idx="2"/>
          </p:nvPr>
        </p:nvSpPr>
        <p:spPr>
          <a:xfrm>
            <a:off x="4785169" y="1557284"/>
            <a:ext cx="2514689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chia hết cho 5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9" name="Google Shape;359;p30"/>
          <p:cNvSpPr txBox="1">
            <a:spLocks noGrp="1"/>
          </p:cNvSpPr>
          <p:nvPr>
            <p:ph type="title" idx="6"/>
          </p:nvPr>
        </p:nvSpPr>
        <p:spPr>
          <a:xfrm>
            <a:off x="2135169" y="861950"/>
            <a:ext cx="19776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</a:t>
            </a:r>
            <a:endParaRPr dirty="0"/>
          </a:p>
        </p:txBody>
      </p:sp>
      <p:sp>
        <p:nvSpPr>
          <p:cNvPr id="360" name="Google Shape;360;p30"/>
          <p:cNvSpPr txBox="1">
            <a:spLocks noGrp="1"/>
          </p:cNvSpPr>
          <p:nvPr>
            <p:ph type="subTitle" idx="5"/>
          </p:nvPr>
        </p:nvSpPr>
        <p:spPr>
          <a:xfrm>
            <a:off x="4901893" y="4027075"/>
            <a:ext cx="1686600" cy="33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dirty="0"/>
            </a:br>
            <a:endParaRPr dirty="0"/>
          </a:p>
        </p:txBody>
      </p:sp>
      <p:sp>
        <p:nvSpPr>
          <p:cNvPr id="361" name="Google Shape;361;p30"/>
          <p:cNvSpPr txBox="1">
            <a:spLocks noGrp="1"/>
          </p:cNvSpPr>
          <p:nvPr>
            <p:ph type="title" idx="4"/>
          </p:nvPr>
        </p:nvSpPr>
        <p:spPr>
          <a:xfrm>
            <a:off x="4937153" y="3616208"/>
            <a:ext cx="1977600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2" name="Google Shape;362;p30"/>
          <p:cNvSpPr txBox="1">
            <a:spLocks noGrp="1"/>
          </p:cNvSpPr>
          <p:nvPr>
            <p:ph type="title" idx="8"/>
          </p:nvPr>
        </p:nvSpPr>
        <p:spPr>
          <a:xfrm>
            <a:off x="5128934" y="2984000"/>
            <a:ext cx="15534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IV</a:t>
            </a:r>
            <a:endParaRPr sz="7200" dirty="0">
              <a:solidFill>
                <a:srgbClr val="F9CB9C"/>
              </a:solidFill>
            </a:endParaRPr>
          </a:p>
        </p:txBody>
      </p:sp>
      <p:sp>
        <p:nvSpPr>
          <p:cNvPr id="363" name="Google Shape;363;p30"/>
          <p:cNvSpPr txBox="1">
            <a:spLocks noGrp="1"/>
          </p:cNvSpPr>
          <p:nvPr>
            <p:ph type="title" idx="9"/>
          </p:nvPr>
        </p:nvSpPr>
        <p:spPr>
          <a:xfrm>
            <a:off x="2410000" y="3605575"/>
            <a:ext cx="1977600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ài tập củng cố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5" name="Google Shape;365;p30"/>
          <p:cNvSpPr txBox="1">
            <a:spLocks noGrp="1"/>
          </p:cNvSpPr>
          <p:nvPr>
            <p:ph type="title" idx="14"/>
          </p:nvPr>
        </p:nvSpPr>
        <p:spPr>
          <a:xfrm>
            <a:off x="2220056" y="2984000"/>
            <a:ext cx="19776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III</a:t>
            </a:r>
            <a:endParaRPr dirty="0"/>
          </a:p>
        </p:txBody>
      </p:sp>
      <p:grpSp>
        <p:nvGrpSpPr>
          <p:cNvPr id="366" name="Google Shape;366;p30"/>
          <p:cNvGrpSpPr/>
          <p:nvPr/>
        </p:nvGrpSpPr>
        <p:grpSpPr>
          <a:xfrm>
            <a:off x="815125" y="498353"/>
            <a:ext cx="7841282" cy="3680621"/>
            <a:chOff x="815125" y="498353"/>
            <a:chExt cx="7841282" cy="3680621"/>
          </a:xfrm>
        </p:grpSpPr>
        <p:sp>
          <p:nvSpPr>
            <p:cNvPr id="367" name="Google Shape;367;p30"/>
            <p:cNvSpPr/>
            <p:nvPr/>
          </p:nvSpPr>
          <p:spPr>
            <a:xfrm>
              <a:off x="1421455" y="2905819"/>
              <a:ext cx="40327" cy="102609"/>
            </a:xfrm>
            <a:custGeom>
              <a:avLst/>
              <a:gdLst/>
              <a:ahLst/>
              <a:cxnLst/>
              <a:rect l="l" t="t" r="r" b="b"/>
              <a:pathLst>
                <a:path w="450" h="1145" extrusionOk="0">
                  <a:moveTo>
                    <a:pt x="251" y="0"/>
                  </a:moveTo>
                  <a:cubicBezTo>
                    <a:pt x="148" y="0"/>
                    <a:pt x="39" y="65"/>
                    <a:pt x="25" y="195"/>
                  </a:cubicBezTo>
                  <a:cubicBezTo>
                    <a:pt x="0" y="452"/>
                    <a:pt x="21" y="690"/>
                    <a:pt x="32" y="947"/>
                  </a:cubicBezTo>
                  <a:cubicBezTo>
                    <a:pt x="37" y="1079"/>
                    <a:pt x="142" y="1145"/>
                    <a:pt x="244" y="1145"/>
                  </a:cubicBezTo>
                  <a:cubicBezTo>
                    <a:pt x="346" y="1145"/>
                    <a:pt x="446" y="1079"/>
                    <a:pt x="441" y="947"/>
                  </a:cubicBezTo>
                  <a:cubicBezTo>
                    <a:pt x="430" y="690"/>
                    <a:pt x="410" y="452"/>
                    <a:pt x="437" y="195"/>
                  </a:cubicBezTo>
                  <a:cubicBezTo>
                    <a:pt x="449" y="65"/>
                    <a:pt x="353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0"/>
            <p:cNvSpPr/>
            <p:nvPr/>
          </p:nvSpPr>
          <p:spPr>
            <a:xfrm>
              <a:off x="1168474" y="4087298"/>
              <a:ext cx="484459" cy="91676"/>
            </a:xfrm>
            <a:custGeom>
              <a:avLst/>
              <a:gdLst/>
              <a:ahLst/>
              <a:cxnLst/>
              <a:rect l="l" t="t" r="r" b="b"/>
              <a:pathLst>
                <a:path w="5406" h="1023" extrusionOk="0">
                  <a:moveTo>
                    <a:pt x="2703" y="1"/>
                  </a:moveTo>
                  <a:cubicBezTo>
                    <a:pt x="1213" y="1"/>
                    <a:pt x="0" y="229"/>
                    <a:pt x="0" y="510"/>
                  </a:cubicBezTo>
                  <a:cubicBezTo>
                    <a:pt x="0" y="794"/>
                    <a:pt x="1213" y="1023"/>
                    <a:pt x="2703" y="1023"/>
                  </a:cubicBezTo>
                  <a:cubicBezTo>
                    <a:pt x="4196" y="1023"/>
                    <a:pt x="5405" y="794"/>
                    <a:pt x="5405" y="510"/>
                  </a:cubicBezTo>
                  <a:cubicBezTo>
                    <a:pt x="5405" y="229"/>
                    <a:pt x="4196" y="1"/>
                    <a:pt x="27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9" name="Google Shape;369;p30"/>
            <p:cNvGrpSpPr/>
            <p:nvPr/>
          </p:nvGrpSpPr>
          <p:grpSpPr>
            <a:xfrm>
              <a:off x="815125" y="2904475"/>
              <a:ext cx="1080577" cy="1247706"/>
              <a:chOff x="815125" y="2904475"/>
              <a:chExt cx="1080577" cy="1247706"/>
            </a:xfrm>
          </p:grpSpPr>
          <p:sp>
            <p:nvSpPr>
              <p:cNvPr id="370" name="Google Shape;370;p30"/>
              <p:cNvSpPr/>
              <p:nvPr/>
            </p:nvSpPr>
            <p:spPr>
              <a:xfrm>
                <a:off x="1043909" y="3066036"/>
                <a:ext cx="763920" cy="787916"/>
              </a:xfrm>
              <a:custGeom>
                <a:avLst/>
                <a:gdLst/>
                <a:ahLst/>
                <a:cxnLst/>
                <a:rect l="l" t="t" r="r" b="b"/>
                <a:pathLst>
                  <a:path w="19379" h="19408" extrusionOk="0">
                    <a:moveTo>
                      <a:pt x="8356" y="1"/>
                    </a:moveTo>
                    <a:cubicBezTo>
                      <a:pt x="8333" y="1"/>
                      <a:pt x="8316" y="12"/>
                      <a:pt x="8298" y="25"/>
                    </a:cubicBezTo>
                    <a:cubicBezTo>
                      <a:pt x="8209" y="94"/>
                      <a:pt x="8209" y="94"/>
                      <a:pt x="8898" y="1113"/>
                    </a:cubicBezTo>
                    <a:cubicBezTo>
                      <a:pt x="12498" y="6432"/>
                      <a:pt x="15023" y="10170"/>
                      <a:pt x="16458" y="12302"/>
                    </a:cubicBezTo>
                    <a:cubicBezTo>
                      <a:pt x="14674" y="9973"/>
                      <a:pt x="11788" y="6096"/>
                      <a:pt x="9961" y="3646"/>
                    </a:cubicBezTo>
                    <a:cubicBezTo>
                      <a:pt x="9296" y="2752"/>
                      <a:pt x="8724" y="1986"/>
                      <a:pt x="8319" y="1442"/>
                    </a:cubicBezTo>
                    <a:cubicBezTo>
                      <a:pt x="7756" y="688"/>
                      <a:pt x="7637" y="531"/>
                      <a:pt x="7561" y="531"/>
                    </a:cubicBezTo>
                    <a:cubicBezTo>
                      <a:pt x="7541" y="531"/>
                      <a:pt x="7524" y="542"/>
                      <a:pt x="7502" y="556"/>
                    </a:cubicBezTo>
                    <a:cubicBezTo>
                      <a:pt x="7473" y="573"/>
                      <a:pt x="7456" y="604"/>
                      <a:pt x="7449" y="635"/>
                    </a:cubicBezTo>
                    <a:cubicBezTo>
                      <a:pt x="7449" y="646"/>
                      <a:pt x="7446" y="656"/>
                      <a:pt x="7491" y="739"/>
                    </a:cubicBezTo>
                    <a:lnTo>
                      <a:pt x="7484" y="743"/>
                    </a:lnTo>
                    <a:cubicBezTo>
                      <a:pt x="7491" y="746"/>
                      <a:pt x="7498" y="756"/>
                      <a:pt x="7508" y="770"/>
                    </a:cubicBezTo>
                    <a:cubicBezTo>
                      <a:pt x="7764" y="1214"/>
                      <a:pt x="9061" y="3203"/>
                      <a:pt x="15564" y="12748"/>
                    </a:cubicBezTo>
                    <a:cubicBezTo>
                      <a:pt x="14483" y="11304"/>
                      <a:pt x="13076" y="9374"/>
                      <a:pt x="11832" y="7669"/>
                    </a:cubicBezTo>
                    <a:cubicBezTo>
                      <a:pt x="7359" y="1535"/>
                      <a:pt x="6798" y="830"/>
                      <a:pt x="6607" y="830"/>
                    </a:cubicBezTo>
                    <a:cubicBezTo>
                      <a:pt x="6581" y="830"/>
                      <a:pt x="6562" y="843"/>
                      <a:pt x="6541" y="857"/>
                    </a:cubicBezTo>
                    <a:cubicBezTo>
                      <a:pt x="6514" y="874"/>
                      <a:pt x="6496" y="902"/>
                      <a:pt x="6490" y="933"/>
                    </a:cubicBezTo>
                    <a:cubicBezTo>
                      <a:pt x="6483" y="967"/>
                      <a:pt x="6490" y="999"/>
                      <a:pt x="6507" y="1027"/>
                    </a:cubicBezTo>
                    <a:lnTo>
                      <a:pt x="13281" y="11068"/>
                    </a:lnTo>
                    <a:cubicBezTo>
                      <a:pt x="12637" y="10198"/>
                      <a:pt x="11946" y="9273"/>
                      <a:pt x="11257" y="8348"/>
                    </a:cubicBezTo>
                    <a:cubicBezTo>
                      <a:pt x="7238" y="2963"/>
                      <a:pt x="6171" y="1612"/>
                      <a:pt x="5831" y="1314"/>
                    </a:cubicBezTo>
                    <a:lnTo>
                      <a:pt x="5814" y="1290"/>
                    </a:lnTo>
                    <a:lnTo>
                      <a:pt x="5807" y="1293"/>
                    </a:lnTo>
                    <a:cubicBezTo>
                      <a:pt x="5755" y="1251"/>
                      <a:pt x="5722" y="1237"/>
                      <a:pt x="5698" y="1237"/>
                    </a:cubicBezTo>
                    <a:cubicBezTo>
                      <a:pt x="5677" y="1237"/>
                      <a:pt x="5662" y="1247"/>
                      <a:pt x="5647" y="1259"/>
                    </a:cubicBezTo>
                    <a:cubicBezTo>
                      <a:pt x="5592" y="1293"/>
                      <a:pt x="5578" y="1370"/>
                      <a:pt x="5613" y="1425"/>
                    </a:cubicBezTo>
                    <a:lnTo>
                      <a:pt x="13118" y="12551"/>
                    </a:lnTo>
                    <a:cubicBezTo>
                      <a:pt x="12293" y="11453"/>
                      <a:pt x="11368" y="10215"/>
                      <a:pt x="10440" y="8982"/>
                    </a:cubicBezTo>
                    <a:cubicBezTo>
                      <a:pt x="9040" y="7114"/>
                      <a:pt x="7640" y="5250"/>
                      <a:pt x="6587" y="3854"/>
                    </a:cubicBezTo>
                    <a:cubicBezTo>
                      <a:pt x="5460" y="2365"/>
                      <a:pt x="5031" y="1792"/>
                      <a:pt x="4837" y="1588"/>
                    </a:cubicBezTo>
                    <a:cubicBezTo>
                      <a:pt x="4837" y="1585"/>
                      <a:pt x="4833" y="1581"/>
                      <a:pt x="4833" y="1578"/>
                    </a:cubicBezTo>
                    <a:lnTo>
                      <a:pt x="4830" y="1578"/>
                    </a:lnTo>
                    <a:cubicBezTo>
                      <a:pt x="4763" y="1509"/>
                      <a:pt x="4727" y="1488"/>
                      <a:pt x="4699" y="1488"/>
                    </a:cubicBezTo>
                    <a:cubicBezTo>
                      <a:pt x="4681" y="1488"/>
                      <a:pt x="4666" y="1497"/>
                      <a:pt x="4649" y="1508"/>
                    </a:cubicBezTo>
                    <a:cubicBezTo>
                      <a:pt x="4625" y="1525"/>
                      <a:pt x="4605" y="1554"/>
                      <a:pt x="4598" y="1585"/>
                    </a:cubicBezTo>
                    <a:cubicBezTo>
                      <a:pt x="4598" y="1599"/>
                      <a:pt x="4595" y="1609"/>
                      <a:pt x="4639" y="1692"/>
                    </a:cubicBezTo>
                    <a:lnTo>
                      <a:pt x="4636" y="1695"/>
                    </a:lnTo>
                    <a:cubicBezTo>
                      <a:pt x="4639" y="1695"/>
                      <a:pt x="4639" y="1699"/>
                      <a:pt x="4643" y="1703"/>
                    </a:cubicBezTo>
                    <a:cubicBezTo>
                      <a:pt x="4862" y="2111"/>
                      <a:pt x="6101" y="4055"/>
                      <a:pt x="13000" y="14148"/>
                    </a:cubicBezTo>
                    <a:cubicBezTo>
                      <a:pt x="10308" y="10579"/>
                      <a:pt x="6036" y="4810"/>
                      <a:pt x="3995" y="2042"/>
                    </a:cubicBezTo>
                    <a:cubicBezTo>
                      <a:pt x="3972" y="2010"/>
                      <a:pt x="3936" y="1994"/>
                      <a:pt x="3899" y="1994"/>
                    </a:cubicBezTo>
                    <a:cubicBezTo>
                      <a:pt x="3875" y="1994"/>
                      <a:pt x="3850" y="2001"/>
                      <a:pt x="3829" y="2014"/>
                    </a:cubicBezTo>
                    <a:cubicBezTo>
                      <a:pt x="3776" y="2053"/>
                      <a:pt x="3749" y="2069"/>
                      <a:pt x="3808" y="2181"/>
                    </a:cubicBezTo>
                    <a:lnTo>
                      <a:pt x="3801" y="2187"/>
                    </a:lnTo>
                    <a:cubicBezTo>
                      <a:pt x="3801" y="2187"/>
                      <a:pt x="3815" y="2205"/>
                      <a:pt x="3835" y="2232"/>
                    </a:cubicBezTo>
                    <a:cubicBezTo>
                      <a:pt x="3901" y="2347"/>
                      <a:pt x="4026" y="2534"/>
                      <a:pt x="4238" y="2856"/>
                    </a:cubicBezTo>
                    <a:cubicBezTo>
                      <a:pt x="4521" y="3283"/>
                      <a:pt x="4931" y="3889"/>
                      <a:pt x="5423" y="4616"/>
                    </a:cubicBezTo>
                    <a:cubicBezTo>
                      <a:pt x="6403" y="6075"/>
                      <a:pt x="7713" y="8015"/>
                      <a:pt x="9026" y="9956"/>
                    </a:cubicBezTo>
                    <a:cubicBezTo>
                      <a:pt x="9934" y="11300"/>
                      <a:pt x="10841" y="12641"/>
                      <a:pt x="11639" y="13823"/>
                    </a:cubicBezTo>
                    <a:lnTo>
                      <a:pt x="3479" y="3005"/>
                    </a:lnTo>
                    <a:cubicBezTo>
                      <a:pt x="3455" y="2973"/>
                      <a:pt x="3419" y="2956"/>
                      <a:pt x="3382" y="2956"/>
                    </a:cubicBezTo>
                    <a:cubicBezTo>
                      <a:pt x="3359" y="2956"/>
                      <a:pt x="3336" y="2963"/>
                      <a:pt x="3316" y="2977"/>
                    </a:cubicBezTo>
                    <a:cubicBezTo>
                      <a:pt x="3288" y="2995"/>
                      <a:pt x="3267" y="3022"/>
                      <a:pt x="3264" y="3054"/>
                    </a:cubicBezTo>
                    <a:cubicBezTo>
                      <a:pt x="3261" y="3075"/>
                      <a:pt x="3257" y="3088"/>
                      <a:pt x="3285" y="3150"/>
                    </a:cubicBezTo>
                    <a:lnTo>
                      <a:pt x="3288" y="3150"/>
                    </a:lnTo>
                    <a:cubicBezTo>
                      <a:pt x="3413" y="3400"/>
                      <a:pt x="4075" y="4381"/>
                      <a:pt x="7356" y="9166"/>
                    </a:cubicBezTo>
                    <a:cubicBezTo>
                      <a:pt x="8936" y="11466"/>
                      <a:pt x="10755" y="14117"/>
                      <a:pt x="11940" y="15881"/>
                    </a:cubicBezTo>
                    <a:cubicBezTo>
                      <a:pt x="9542" y="12738"/>
                      <a:pt x="4812" y="6411"/>
                      <a:pt x="2675" y="3539"/>
                    </a:cubicBezTo>
                    <a:cubicBezTo>
                      <a:pt x="2652" y="3507"/>
                      <a:pt x="2615" y="3489"/>
                      <a:pt x="2578" y="3489"/>
                    </a:cubicBezTo>
                    <a:cubicBezTo>
                      <a:pt x="2554" y="3489"/>
                      <a:pt x="2530" y="3496"/>
                      <a:pt x="2508" y="3511"/>
                    </a:cubicBezTo>
                    <a:cubicBezTo>
                      <a:pt x="2484" y="3529"/>
                      <a:pt x="2460" y="3563"/>
                      <a:pt x="2453" y="3598"/>
                    </a:cubicBezTo>
                    <a:cubicBezTo>
                      <a:pt x="2388" y="3951"/>
                      <a:pt x="7300" y="11075"/>
                      <a:pt x="10637" y="15860"/>
                    </a:cubicBezTo>
                    <a:cubicBezTo>
                      <a:pt x="8437" y="13001"/>
                      <a:pt x="4695" y="7943"/>
                      <a:pt x="1951" y="4194"/>
                    </a:cubicBezTo>
                    <a:cubicBezTo>
                      <a:pt x="1927" y="4160"/>
                      <a:pt x="1891" y="4142"/>
                      <a:pt x="1854" y="4142"/>
                    </a:cubicBezTo>
                    <a:cubicBezTo>
                      <a:pt x="1831" y="4142"/>
                      <a:pt x="1808" y="4149"/>
                      <a:pt x="1788" y="4162"/>
                    </a:cubicBezTo>
                    <a:cubicBezTo>
                      <a:pt x="1760" y="4183"/>
                      <a:pt x="1736" y="4218"/>
                      <a:pt x="1732" y="4249"/>
                    </a:cubicBezTo>
                    <a:cubicBezTo>
                      <a:pt x="1670" y="4585"/>
                      <a:pt x="5914" y="10770"/>
                      <a:pt x="9206" y="15503"/>
                    </a:cubicBezTo>
                    <a:cubicBezTo>
                      <a:pt x="6819" y="12371"/>
                      <a:pt x="3406" y="7825"/>
                      <a:pt x="1718" y="5569"/>
                    </a:cubicBezTo>
                    <a:cubicBezTo>
                      <a:pt x="1694" y="5538"/>
                      <a:pt x="1658" y="5522"/>
                      <a:pt x="1622" y="5522"/>
                    </a:cubicBezTo>
                    <a:cubicBezTo>
                      <a:pt x="1597" y="5522"/>
                      <a:pt x="1571" y="5530"/>
                      <a:pt x="1549" y="5545"/>
                    </a:cubicBezTo>
                    <a:cubicBezTo>
                      <a:pt x="1497" y="5583"/>
                      <a:pt x="1483" y="5656"/>
                      <a:pt x="1521" y="5712"/>
                    </a:cubicBezTo>
                    <a:cubicBezTo>
                      <a:pt x="3496" y="8625"/>
                      <a:pt x="6604" y="13220"/>
                      <a:pt x="8641" y="16241"/>
                    </a:cubicBezTo>
                    <a:cubicBezTo>
                      <a:pt x="6413" y="13324"/>
                      <a:pt x="3021" y="8864"/>
                      <a:pt x="866" y="6033"/>
                    </a:cubicBezTo>
                    <a:cubicBezTo>
                      <a:pt x="844" y="6003"/>
                      <a:pt x="808" y="5985"/>
                      <a:pt x="770" y="5985"/>
                    </a:cubicBezTo>
                    <a:cubicBezTo>
                      <a:pt x="760" y="5985"/>
                      <a:pt x="751" y="5986"/>
                      <a:pt x="741" y="5988"/>
                    </a:cubicBezTo>
                    <a:cubicBezTo>
                      <a:pt x="696" y="6003"/>
                      <a:pt x="662" y="6037"/>
                      <a:pt x="651" y="6086"/>
                    </a:cubicBezTo>
                    <a:cubicBezTo>
                      <a:pt x="648" y="6102"/>
                      <a:pt x="645" y="6116"/>
                      <a:pt x="679" y="6179"/>
                    </a:cubicBezTo>
                    <a:lnTo>
                      <a:pt x="672" y="6179"/>
                    </a:lnTo>
                    <a:cubicBezTo>
                      <a:pt x="672" y="6179"/>
                      <a:pt x="683" y="6190"/>
                      <a:pt x="696" y="6210"/>
                    </a:cubicBezTo>
                    <a:cubicBezTo>
                      <a:pt x="838" y="6460"/>
                      <a:pt x="1417" y="7305"/>
                      <a:pt x="3627" y="10538"/>
                    </a:cubicBezTo>
                    <a:cubicBezTo>
                      <a:pt x="4886" y="12377"/>
                      <a:pt x="6400" y="14595"/>
                      <a:pt x="7523" y="16255"/>
                    </a:cubicBezTo>
                    <a:lnTo>
                      <a:pt x="482" y="7191"/>
                    </a:lnTo>
                    <a:cubicBezTo>
                      <a:pt x="461" y="7162"/>
                      <a:pt x="427" y="7144"/>
                      <a:pt x="392" y="7144"/>
                    </a:cubicBezTo>
                    <a:cubicBezTo>
                      <a:pt x="381" y="7144"/>
                      <a:pt x="371" y="7146"/>
                      <a:pt x="360" y="7149"/>
                    </a:cubicBezTo>
                    <a:cubicBezTo>
                      <a:pt x="312" y="7159"/>
                      <a:pt x="277" y="7194"/>
                      <a:pt x="267" y="7242"/>
                    </a:cubicBezTo>
                    <a:cubicBezTo>
                      <a:pt x="267" y="7257"/>
                      <a:pt x="263" y="7267"/>
                      <a:pt x="301" y="7333"/>
                    </a:cubicBezTo>
                    <a:lnTo>
                      <a:pt x="291" y="7340"/>
                    </a:lnTo>
                    <a:lnTo>
                      <a:pt x="354" y="7420"/>
                    </a:lnTo>
                    <a:cubicBezTo>
                      <a:pt x="562" y="7749"/>
                      <a:pt x="1237" y="8750"/>
                      <a:pt x="3420" y="11972"/>
                    </a:cubicBezTo>
                    <a:cubicBezTo>
                      <a:pt x="4470" y="13524"/>
                      <a:pt x="5647" y="15264"/>
                      <a:pt x="6594" y="16663"/>
                    </a:cubicBezTo>
                    <a:lnTo>
                      <a:pt x="232" y="8545"/>
                    </a:lnTo>
                    <a:cubicBezTo>
                      <a:pt x="208" y="8514"/>
                      <a:pt x="172" y="8498"/>
                      <a:pt x="136" y="8498"/>
                    </a:cubicBezTo>
                    <a:cubicBezTo>
                      <a:pt x="111" y="8498"/>
                      <a:pt x="87" y="8506"/>
                      <a:pt x="66" y="8521"/>
                    </a:cubicBezTo>
                    <a:cubicBezTo>
                      <a:pt x="14" y="8560"/>
                      <a:pt x="0" y="8632"/>
                      <a:pt x="34" y="8684"/>
                    </a:cubicBezTo>
                    <a:lnTo>
                      <a:pt x="5634" y="16982"/>
                    </a:lnTo>
                    <a:cubicBezTo>
                      <a:pt x="4633" y="15769"/>
                      <a:pt x="3257" y="14061"/>
                      <a:pt x="2276" y="12845"/>
                    </a:cubicBezTo>
                    <a:cubicBezTo>
                      <a:pt x="1771" y="12222"/>
                      <a:pt x="1327" y="11667"/>
                      <a:pt x="1005" y="11275"/>
                    </a:cubicBezTo>
                    <a:cubicBezTo>
                      <a:pt x="738" y="10946"/>
                      <a:pt x="592" y="10767"/>
                      <a:pt x="506" y="10676"/>
                    </a:cubicBezTo>
                    <a:cubicBezTo>
                      <a:pt x="499" y="10669"/>
                      <a:pt x="496" y="10663"/>
                      <a:pt x="488" y="10652"/>
                    </a:cubicBezTo>
                    <a:lnTo>
                      <a:pt x="485" y="10655"/>
                    </a:lnTo>
                    <a:cubicBezTo>
                      <a:pt x="438" y="10610"/>
                      <a:pt x="409" y="10593"/>
                      <a:pt x="385" y="10593"/>
                    </a:cubicBezTo>
                    <a:cubicBezTo>
                      <a:pt x="364" y="10593"/>
                      <a:pt x="346" y="10605"/>
                      <a:pt x="322" y="10621"/>
                    </a:cubicBezTo>
                    <a:cubicBezTo>
                      <a:pt x="295" y="10639"/>
                      <a:pt x="277" y="10666"/>
                      <a:pt x="270" y="10701"/>
                    </a:cubicBezTo>
                    <a:cubicBezTo>
                      <a:pt x="267" y="10732"/>
                      <a:pt x="274" y="10763"/>
                      <a:pt x="291" y="10791"/>
                    </a:cubicBezTo>
                    <a:cubicBezTo>
                      <a:pt x="1625" y="12734"/>
                      <a:pt x="3437" y="15385"/>
                      <a:pt x="4435" y="16879"/>
                    </a:cubicBezTo>
                    <a:cubicBezTo>
                      <a:pt x="2359" y="14630"/>
                      <a:pt x="1681" y="13951"/>
                      <a:pt x="1427" y="13767"/>
                    </a:cubicBezTo>
                    <a:cubicBezTo>
                      <a:pt x="1424" y="13764"/>
                      <a:pt x="1421" y="13760"/>
                      <a:pt x="1417" y="13757"/>
                    </a:cubicBezTo>
                    <a:lnTo>
                      <a:pt x="1414" y="13760"/>
                    </a:lnTo>
                    <a:cubicBezTo>
                      <a:pt x="1357" y="13720"/>
                      <a:pt x="1323" y="13707"/>
                      <a:pt x="1298" y="13707"/>
                    </a:cubicBezTo>
                    <a:cubicBezTo>
                      <a:pt x="1278" y="13707"/>
                      <a:pt x="1265" y="13716"/>
                      <a:pt x="1251" y="13725"/>
                    </a:cubicBezTo>
                    <a:cubicBezTo>
                      <a:pt x="1227" y="13743"/>
                      <a:pt x="1206" y="13770"/>
                      <a:pt x="1203" y="13802"/>
                    </a:cubicBezTo>
                    <a:cubicBezTo>
                      <a:pt x="1195" y="13833"/>
                      <a:pt x="1203" y="13867"/>
                      <a:pt x="1219" y="13895"/>
                    </a:cubicBezTo>
                    <a:cubicBezTo>
                      <a:pt x="1653" y="14519"/>
                      <a:pt x="2353" y="15541"/>
                      <a:pt x="2425" y="15673"/>
                    </a:cubicBezTo>
                    <a:cubicBezTo>
                      <a:pt x="2429" y="15683"/>
                      <a:pt x="2436" y="15694"/>
                      <a:pt x="2443" y="15704"/>
                    </a:cubicBezTo>
                    <a:cubicBezTo>
                      <a:pt x="2467" y="15739"/>
                      <a:pt x="2505" y="15757"/>
                      <a:pt x="2544" y="15757"/>
                    </a:cubicBezTo>
                    <a:cubicBezTo>
                      <a:pt x="2566" y="15757"/>
                      <a:pt x="2589" y="15751"/>
                      <a:pt x="2609" y="15738"/>
                    </a:cubicBezTo>
                    <a:cubicBezTo>
                      <a:pt x="2637" y="15718"/>
                      <a:pt x="2654" y="15690"/>
                      <a:pt x="2661" y="15659"/>
                    </a:cubicBezTo>
                    <a:cubicBezTo>
                      <a:pt x="2671" y="15610"/>
                      <a:pt x="2675" y="15586"/>
                      <a:pt x="2100" y="14744"/>
                    </a:cubicBezTo>
                    <a:lnTo>
                      <a:pt x="2100" y="14744"/>
                    </a:lnTo>
                    <a:cubicBezTo>
                      <a:pt x="2938" y="15617"/>
                      <a:pt x="4238" y="17017"/>
                      <a:pt x="5197" y="18063"/>
                    </a:cubicBezTo>
                    <a:cubicBezTo>
                      <a:pt x="5222" y="18088"/>
                      <a:pt x="5255" y="18102"/>
                      <a:pt x="5288" y="18102"/>
                    </a:cubicBezTo>
                    <a:cubicBezTo>
                      <a:pt x="5310" y="18102"/>
                      <a:pt x="5333" y="18095"/>
                      <a:pt x="5353" y="18081"/>
                    </a:cubicBezTo>
                    <a:cubicBezTo>
                      <a:pt x="5381" y="18063"/>
                      <a:pt x="5398" y="18035"/>
                      <a:pt x="5405" y="18001"/>
                    </a:cubicBezTo>
                    <a:cubicBezTo>
                      <a:pt x="5409" y="17990"/>
                      <a:pt x="5412" y="17977"/>
                      <a:pt x="5374" y="17901"/>
                    </a:cubicBezTo>
                    <a:cubicBezTo>
                      <a:pt x="5374" y="17897"/>
                      <a:pt x="5370" y="17894"/>
                      <a:pt x="5367" y="17890"/>
                    </a:cubicBezTo>
                    <a:cubicBezTo>
                      <a:pt x="5225" y="17627"/>
                      <a:pt x="4625" y="16695"/>
                      <a:pt x="2151" y="13077"/>
                    </a:cubicBezTo>
                    <a:lnTo>
                      <a:pt x="2151" y="13077"/>
                    </a:lnTo>
                    <a:cubicBezTo>
                      <a:pt x="5530" y="17266"/>
                      <a:pt x="6445" y="18379"/>
                      <a:pt x="6746" y="18635"/>
                    </a:cubicBezTo>
                    <a:lnTo>
                      <a:pt x="6757" y="18652"/>
                    </a:lnTo>
                    <a:lnTo>
                      <a:pt x="6763" y="18649"/>
                    </a:lnTo>
                    <a:cubicBezTo>
                      <a:pt x="6815" y="18692"/>
                      <a:pt x="6847" y="18706"/>
                      <a:pt x="6872" y="18706"/>
                    </a:cubicBezTo>
                    <a:cubicBezTo>
                      <a:pt x="6893" y="18706"/>
                      <a:pt x="6908" y="18695"/>
                      <a:pt x="6926" y="18684"/>
                    </a:cubicBezTo>
                    <a:cubicBezTo>
                      <a:pt x="6950" y="18666"/>
                      <a:pt x="6968" y="18638"/>
                      <a:pt x="6975" y="18607"/>
                    </a:cubicBezTo>
                    <a:cubicBezTo>
                      <a:pt x="6982" y="18576"/>
                      <a:pt x="6975" y="18542"/>
                      <a:pt x="6957" y="18518"/>
                    </a:cubicBezTo>
                    <a:lnTo>
                      <a:pt x="2127" y="11355"/>
                    </a:lnTo>
                    <a:lnTo>
                      <a:pt x="8399" y="19359"/>
                    </a:lnTo>
                    <a:cubicBezTo>
                      <a:pt x="8423" y="19391"/>
                      <a:pt x="8458" y="19407"/>
                      <a:pt x="8495" y="19407"/>
                    </a:cubicBezTo>
                    <a:cubicBezTo>
                      <a:pt x="8506" y="19407"/>
                      <a:pt x="8513" y="19404"/>
                      <a:pt x="8524" y="19404"/>
                    </a:cubicBezTo>
                    <a:cubicBezTo>
                      <a:pt x="8569" y="19394"/>
                      <a:pt x="8604" y="19356"/>
                      <a:pt x="8614" y="19311"/>
                    </a:cubicBezTo>
                    <a:cubicBezTo>
                      <a:pt x="8617" y="19293"/>
                      <a:pt x="8620" y="19283"/>
                      <a:pt x="8583" y="19217"/>
                    </a:cubicBezTo>
                    <a:lnTo>
                      <a:pt x="8589" y="19214"/>
                    </a:lnTo>
                    <a:lnTo>
                      <a:pt x="8548" y="19158"/>
                    </a:lnTo>
                    <a:cubicBezTo>
                      <a:pt x="8326" y="18791"/>
                      <a:pt x="7398" y="17419"/>
                      <a:pt x="3618" y="11837"/>
                    </a:cubicBezTo>
                    <a:cubicBezTo>
                      <a:pt x="3233" y="11266"/>
                      <a:pt x="2852" y="10701"/>
                      <a:pt x="2495" y="10177"/>
                    </a:cubicBezTo>
                    <a:lnTo>
                      <a:pt x="2495" y="10177"/>
                    </a:lnTo>
                    <a:lnTo>
                      <a:pt x="9144" y="18735"/>
                    </a:lnTo>
                    <a:cubicBezTo>
                      <a:pt x="9167" y="18767"/>
                      <a:pt x="9203" y="18783"/>
                      <a:pt x="9239" y="18783"/>
                    </a:cubicBezTo>
                    <a:cubicBezTo>
                      <a:pt x="9262" y="18783"/>
                      <a:pt x="9286" y="18777"/>
                      <a:pt x="9306" y="18763"/>
                    </a:cubicBezTo>
                    <a:cubicBezTo>
                      <a:pt x="9334" y="18746"/>
                      <a:pt x="9352" y="18715"/>
                      <a:pt x="9359" y="18684"/>
                    </a:cubicBezTo>
                    <a:cubicBezTo>
                      <a:pt x="9376" y="18583"/>
                      <a:pt x="9386" y="18538"/>
                      <a:pt x="3825" y="10402"/>
                    </a:cubicBezTo>
                    <a:cubicBezTo>
                      <a:pt x="3645" y="10140"/>
                      <a:pt x="3469" y="9879"/>
                      <a:pt x="3295" y="9623"/>
                    </a:cubicBezTo>
                    <a:lnTo>
                      <a:pt x="3295" y="9623"/>
                    </a:lnTo>
                    <a:cubicBezTo>
                      <a:pt x="4026" y="10586"/>
                      <a:pt x="4847" y="11664"/>
                      <a:pt x="5672" y="12745"/>
                    </a:cubicBezTo>
                    <a:cubicBezTo>
                      <a:pt x="6923" y="14384"/>
                      <a:pt x="8174" y="16026"/>
                      <a:pt x="9112" y="17256"/>
                    </a:cubicBezTo>
                    <a:cubicBezTo>
                      <a:pt x="9581" y="17869"/>
                      <a:pt x="9976" y="18382"/>
                      <a:pt x="10249" y="18739"/>
                    </a:cubicBezTo>
                    <a:cubicBezTo>
                      <a:pt x="10464" y="19020"/>
                      <a:pt x="10588" y="19179"/>
                      <a:pt x="10665" y="19266"/>
                    </a:cubicBezTo>
                    <a:cubicBezTo>
                      <a:pt x="10668" y="19269"/>
                      <a:pt x="10672" y="19276"/>
                      <a:pt x="10675" y="19276"/>
                    </a:cubicBezTo>
                    <a:cubicBezTo>
                      <a:pt x="10729" y="19332"/>
                      <a:pt x="10761" y="19352"/>
                      <a:pt x="10787" y="19352"/>
                    </a:cubicBezTo>
                    <a:cubicBezTo>
                      <a:pt x="10808" y="19352"/>
                      <a:pt x="10826" y="19340"/>
                      <a:pt x="10849" y="19324"/>
                    </a:cubicBezTo>
                    <a:cubicBezTo>
                      <a:pt x="10876" y="19307"/>
                      <a:pt x="10894" y="19279"/>
                      <a:pt x="10900" y="19248"/>
                    </a:cubicBezTo>
                    <a:cubicBezTo>
                      <a:pt x="10904" y="19234"/>
                      <a:pt x="10904" y="19224"/>
                      <a:pt x="10859" y="19148"/>
                    </a:cubicBezTo>
                    <a:lnTo>
                      <a:pt x="10870" y="19141"/>
                    </a:lnTo>
                    <a:cubicBezTo>
                      <a:pt x="10862" y="19134"/>
                      <a:pt x="10845" y="19116"/>
                      <a:pt x="10824" y="19085"/>
                    </a:cubicBezTo>
                    <a:cubicBezTo>
                      <a:pt x="10558" y="18649"/>
                      <a:pt x="9403" y="16923"/>
                      <a:pt x="4501" y="9678"/>
                    </a:cubicBezTo>
                    <a:lnTo>
                      <a:pt x="4501" y="9678"/>
                    </a:lnTo>
                    <a:cubicBezTo>
                      <a:pt x="5142" y="10535"/>
                      <a:pt x="5839" y="11459"/>
                      <a:pt x="6535" y="12377"/>
                    </a:cubicBezTo>
                    <a:cubicBezTo>
                      <a:pt x="10204" y="17235"/>
                      <a:pt x="11247" y="18583"/>
                      <a:pt x="11593" y="18922"/>
                    </a:cubicBezTo>
                    <a:cubicBezTo>
                      <a:pt x="11607" y="18940"/>
                      <a:pt x="11621" y="18957"/>
                      <a:pt x="11631" y="18975"/>
                    </a:cubicBezTo>
                    <a:lnTo>
                      <a:pt x="11645" y="18967"/>
                    </a:lnTo>
                    <a:cubicBezTo>
                      <a:pt x="11697" y="19011"/>
                      <a:pt x="11728" y="19026"/>
                      <a:pt x="11752" y="19026"/>
                    </a:cubicBezTo>
                    <a:cubicBezTo>
                      <a:pt x="11770" y="19026"/>
                      <a:pt x="11784" y="19016"/>
                      <a:pt x="11798" y="19006"/>
                    </a:cubicBezTo>
                    <a:cubicBezTo>
                      <a:pt x="11826" y="18988"/>
                      <a:pt x="11842" y="18961"/>
                      <a:pt x="11850" y="18929"/>
                    </a:cubicBezTo>
                    <a:cubicBezTo>
                      <a:pt x="11857" y="18898"/>
                      <a:pt x="11850" y="18863"/>
                      <a:pt x="11829" y="18836"/>
                    </a:cubicBezTo>
                    <a:cubicBezTo>
                      <a:pt x="9071" y="14900"/>
                      <a:pt x="5340" y="9512"/>
                      <a:pt x="3351" y="6508"/>
                    </a:cubicBezTo>
                    <a:lnTo>
                      <a:pt x="3351" y="6508"/>
                    </a:lnTo>
                    <a:cubicBezTo>
                      <a:pt x="4324" y="7832"/>
                      <a:pt x="5631" y="9599"/>
                      <a:pt x="6936" y="11352"/>
                    </a:cubicBezTo>
                    <a:cubicBezTo>
                      <a:pt x="11608" y="17629"/>
                      <a:pt x="12228" y="18294"/>
                      <a:pt x="12410" y="18294"/>
                    </a:cubicBezTo>
                    <a:cubicBezTo>
                      <a:pt x="12433" y="18294"/>
                      <a:pt x="12450" y="18283"/>
                      <a:pt x="12466" y="18271"/>
                    </a:cubicBezTo>
                    <a:cubicBezTo>
                      <a:pt x="12494" y="18254"/>
                      <a:pt x="12512" y="18226"/>
                      <a:pt x="12518" y="18195"/>
                    </a:cubicBezTo>
                    <a:cubicBezTo>
                      <a:pt x="12525" y="18160"/>
                      <a:pt x="12515" y="18129"/>
                      <a:pt x="12498" y="18102"/>
                    </a:cubicBezTo>
                    <a:cubicBezTo>
                      <a:pt x="9680" y="14079"/>
                      <a:pt x="5845" y="8535"/>
                      <a:pt x="3912" y="5600"/>
                    </a:cubicBezTo>
                    <a:lnTo>
                      <a:pt x="3912" y="5600"/>
                    </a:lnTo>
                    <a:cubicBezTo>
                      <a:pt x="4934" y="6969"/>
                      <a:pt x="6375" y="8899"/>
                      <a:pt x="7809" y="10811"/>
                    </a:cubicBezTo>
                    <a:cubicBezTo>
                      <a:pt x="9362" y="12880"/>
                      <a:pt x="10606" y="14522"/>
                      <a:pt x="11500" y="15700"/>
                    </a:cubicBezTo>
                    <a:cubicBezTo>
                      <a:pt x="12971" y="17627"/>
                      <a:pt x="13213" y="17940"/>
                      <a:pt x="13328" y="17940"/>
                    </a:cubicBezTo>
                    <a:cubicBezTo>
                      <a:pt x="13350" y="17940"/>
                      <a:pt x="13368" y="17929"/>
                      <a:pt x="13388" y="17915"/>
                    </a:cubicBezTo>
                    <a:cubicBezTo>
                      <a:pt x="13416" y="17897"/>
                      <a:pt x="13437" y="17866"/>
                      <a:pt x="13440" y="17835"/>
                    </a:cubicBezTo>
                    <a:cubicBezTo>
                      <a:pt x="13468" y="17699"/>
                      <a:pt x="12990" y="16948"/>
                      <a:pt x="7557" y="9027"/>
                    </a:cubicBezTo>
                    <a:cubicBezTo>
                      <a:pt x="6999" y="8216"/>
                      <a:pt x="6434" y="7395"/>
                      <a:pt x="5914" y="6633"/>
                    </a:cubicBezTo>
                    <a:lnTo>
                      <a:pt x="5914" y="6633"/>
                    </a:lnTo>
                    <a:lnTo>
                      <a:pt x="14279" y="17720"/>
                    </a:lnTo>
                    <a:cubicBezTo>
                      <a:pt x="14301" y="17751"/>
                      <a:pt x="14337" y="17767"/>
                      <a:pt x="14374" y="17767"/>
                    </a:cubicBezTo>
                    <a:cubicBezTo>
                      <a:pt x="14399" y="17767"/>
                      <a:pt x="14424" y="17760"/>
                      <a:pt x="14445" y="17744"/>
                    </a:cubicBezTo>
                    <a:cubicBezTo>
                      <a:pt x="14497" y="17707"/>
                      <a:pt x="14511" y="17634"/>
                      <a:pt x="14473" y="17582"/>
                    </a:cubicBezTo>
                    <a:cubicBezTo>
                      <a:pt x="12383" y="14491"/>
                      <a:pt x="9186" y="9765"/>
                      <a:pt x="6874" y="6339"/>
                    </a:cubicBezTo>
                    <a:lnTo>
                      <a:pt x="6874" y="6339"/>
                    </a:lnTo>
                    <a:cubicBezTo>
                      <a:pt x="7675" y="7423"/>
                      <a:pt x="8565" y="8622"/>
                      <a:pt x="9456" y="9814"/>
                    </a:cubicBezTo>
                    <a:cubicBezTo>
                      <a:pt x="13630" y="15420"/>
                      <a:pt x="14788" y="16938"/>
                      <a:pt x="15162" y="17308"/>
                    </a:cubicBezTo>
                    <a:cubicBezTo>
                      <a:pt x="15176" y="17328"/>
                      <a:pt x="15189" y="17349"/>
                      <a:pt x="15204" y="17370"/>
                    </a:cubicBezTo>
                    <a:lnTo>
                      <a:pt x="15218" y="17360"/>
                    </a:lnTo>
                    <a:cubicBezTo>
                      <a:pt x="15269" y="17406"/>
                      <a:pt x="15301" y="17420"/>
                      <a:pt x="15325" y="17420"/>
                    </a:cubicBezTo>
                    <a:cubicBezTo>
                      <a:pt x="15344" y="17420"/>
                      <a:pt x="15358" y="17411"/>
                      <a:pt x="15373" y="17402"/>
                    </a:cubicBezTo>
                    <a:cubicBezTo>
                      <a:pt x="15397" y="17384"/>
                      <a:pt x="15418" y="17357"/>
                      <a:pt x="15422" y="17325"/>
                    </a:cubicBezTo>
                    <a:cubicBezTo>
                      <a:pt x="15429" y="17294"/>
                      <a:pt x="15422" y="17259"/>
                      <a:pt x="15405" y="17235"/>
                    </a:cubicBezTo>
                    <a:cubicBezTo>
                      <a:pt x="13353" y="14238"/>
                      <a:pt x="8953" y="7797"/>
                      <a:pt x="6525" y="4173"/>
                    </a:cubicBezTo>
                    <a:lnTo>
                      <a:pt x="6525" y="4173"/>
                    </a:lnTo>
                    <a:cubicBezTo>
                      <a:pt x="8970" y="7420"/>
                      <a:pt x="13229" y="13098"/>
                      <a:pt x="15845" y="16591"/>
                    </a:cubicBezTo>
                    <a:cubicBezTo>
                      <a:pt x="15868" y="16622"/>
                      <a:pt x="15904" y="16640"/>
                      <a:pt x="15942" y="16640"/>
                    </a:cubicBezTo>
                    <a:cubicBezTo>
                      <a:pt x="15965" y="16640"/>
                      <a:pt x="15990" y="16633"/>
                      <a:pt x="16011" y="16618"/>
                    </a:cubicBezTo>
                    <a:cubicBezTo>
                      <a:pt x="16063" y="16580"/>
                      <a:pt x="16077" y="16508"/>
                      <a:pt x="16042" y="16452"/>
                    </a:cubicBezTo>
                    <a:lnTo>
                      <a:pt x="7339" y="3549"/>
                    </a:lnTo>
                    <a:lnTo>
                      <a:pt x="7339" y="3549"/>
                    </a:lnTo>
                    <a:cubicBezTo>
                      <a:pt x="9552" y="6439"/>
                      <a:pt x="13492" y="11740"/>
                      <a:pt x="16371" y="15649"/>
                    </a:cubicBezTo>
                    <a:cubicBezTo>
                      <a:pt x="16396" y="15682"/>
                      <a:pt x="16433" y="15699"/>
                      <a:pt x="16469" y="15699"/>
                    </a:cubicBezTo>
                    <a:cubicBezTo>
                      <a:pt x="16493" y="15699"/>
                      <a:pt x="16517" y="15691"/>
                      <a:pt x="16537" y="15676"/>
                    </a:cubicBezTo>
                    <a:cubicBezTo>
                      <a:pt x="16593" y="15638"/>
                      <a:pt x="16607" y="15565"/>
                      <a:pt x="16569" y="15510"/>
                    </a:cubicBezTo>
                    <a:lnTo>
                      <a:pt x="8381" y="3369"/>
                    </a:lnTo>
                    <a:lnTo>
                      <a:pt x="8381" y="3369"/>
                    </a:lnTo>
                    <a:cubicBezTo>
                      <a:pt x="9331" y="4644"/>
                      <a:pt x="10519" y="6279"/>
                      <a:pt x="11639" y="7811"/>
                    </a:cubicBezTo>
                    <a:cubicBezTo>
                      <a:pt x="16474" y="14448"/>
                      <a:pt x="17084" y="15194"/>
                      <a:pt x="17287" y="15194"/>
                    </a:cubicBezTo>
                    <a:cubicBezTo>
                      <a:pt x="17314" y="15194"/>
                      <a:pt x="17334" y="15181"/>
                      <a:pt x="17356" y="15166"/>
                    </a:cubicBezTo>
                    <a:cubicBezTo>
                      <a:pt x="17383" y="15150"/>
                      <a:pt x="17401" y="15121"/>
                      <a:pt x="17407" y="15087"/>
                    </a:cubicBezTo>
                    <a:cubicBezTo>
                      <a:pt x="17414" y="15056"/>
                      <a:pt x="17407" y="15025"/>
                      <a:pt x="17386" y="14997"/>
                    </a:cubicBezTo>
                    <a:cubicBezTo>
                      <a:pt x="15318" y="11962"/>
                      <a:pt x="12068" y="7180"/>
                      <a:pt x="9906" y="3972"/>
                    </a:cubicBezTo>
                    <a:lnTo>
                      <a:pt x="9906" y="3972"/>
                    </a:lnTo>
                    <a:cubicBezTo>
                      <a:pt x="16070" y="12249"/>
                      <a:pt x="17470" y="14058"/>
                      <a:pt x="17861" y="14405"/>
                    </a:cubicBezTo>
                    <a:cubicBezTo>
                      <a:pt x="17865" y="14405"/>
                      <a:pt x="17865" y="14408"/>
                      <a:pt x="17865" y="14408"/>
                    </a:cubicBezTo>
                    <a:lnTo>
                      <a:pt x="17868" y="14408"/>
                    </a:lnTo>
                    <a:cubicBezTo>
                      <a:pt x="17928" y="14460"/>
                      <a:pt x="17965" y="14477"/>
                      <a:pt x="17991" y="14477"/>
                    </a:cubicBezTo>
                    <a:cubicBezTo>
                      <a:pt x="18012" y="14477"/>
                      <a:pt x="18026" y="14467"/>
                      <a:pt x="18042" y="14456"/>
                    </a:cubicBezTo>
                    <a:cubicBezTo>
                      <a:pt x="18069" y="14439"/>
                      <a:pt x="18087" y="14411"/>
                      <a:pt x="18093" y="14381"/>
                    </a:cubicBezTo>
                    <a:cubicBezTo>
                      <a:pt x="18107" y="14307"/>
                      <a:pt x="18107" y="14290"/>
                      <a:pt x="9729" y="1910"/>
                    </a:cubicBezTo>
                    <a:lnTo>
                      <a:pt x="9729" y="1910"/>
                    </a:lnTo>
                    <a:cubicBezTo>
                      <a:pt x="11770" y="4527"/>
                      <a:pt x="15589" y="9654"/>
                      <a:pt x="18346" y="13399"/>
                    </a:cubicBezTo>
                    <a:cubicBezTo>
                      <a:pt x="18370" y="13432"/>
                      <a:pt x="18409" y="13450"/>
                      <a:pt x="18451" y="13450"/>
                    </a:cubicBezTo>
                    <a:cubicBezTo>
                      <a:pt x="18457" y="13450"/>
                      <a:pt x="18464" y="13449"/>
                      <a:pt x="18471" y="13448"/>
                    </a:cubicBezTo>
                    <a:cubicBezTo>
                      <a:pt x="18516" y="13438"/>
                      <a:pt x="18554" y="13399"/>
                      <a:pt x="18565" y="13351"/>
                    </a:cubicBezTo>
                    <a:cubicBezTo>
                      <a:pt x="18568" y="13330"/>
                      <a:pt x="18568" y="13320"/>
                      <a:pt x="18536" y="13261"/>
                    </a:cubicBezTo>
                    <a:lnTo>
                      <a:pt x="18541" y="13258"/>
                    </a:lnTo>
                    <a:cubicBezTo>
                      <a:pt x="18541" y="13254"/>
                      <a:pt x="18523" y="13230"/>
                      <a:pt x="18488" y="13185"/>
                    </a:cubicBezTo>
                    <a:cubicBezTo>
                      <a:pt x="18419" y="13081"/>
                      <a:pt x="18294" y="12897"/>
                      <a:pt x="18062" y="12564"/>
                    </a:cubicBezTo>
                    <a:cubicBezTo>
                      <a:pt x="13596" y="6117"/>
                      <a:pt x="11479" y="2988"/>
                      <a:pt x="10558" y="1564"/>
                    </a:cubicBezTo>
                    <a:lnTo>
                      <a:pt x="10558" y="1564"/>
                    </a:lnTo>
                    <a:cubicBezTo>
                      <a:pt x="11881" y="3227"/>
                      <a:pt x="14535" y="6737"/>
                      <a:pt x="16295" y="9062"/>
                    </a:cubicBezTo>
                    <a:cubicBezTo>
                      <a:pt x="16991" y="9983"/>
                      <a:pt x="17605" y="10794"/>
                      <a:pt x="18045" y="11373"/>
                    </a:cubicBezTo>
                    <a:cubicBezTo>
                      <a:pt x="18661" y="12181"/>
                      <a:pt x="18790" y="12348"/>
                      <a:pt x="18869" y="12348"/>
                    </a:cubicBezTo>
                    <a:cubicBezTo>
                      <a:pt x="18889" y="12348"/>
                      <a:pt x="18907" y="12337"/>
                      <a:pt x="18928" y="12322"/>
                    </a:cubicBezTo>
                    <a:cubicBezTo>
                      <a:pt x="18956" y="12305"/>
                      <a:pt x="18977" y="12273"/>
                      <a:pt x="18981" y="12243"/>
                    </a:cubicBezTo>
                    <a:cubicBezTo>
                      <a:pt x="18990" y="12190"/>
                      <a:pt x="19019" y="12041"/>
                      <a:pt x="13689" y="4263"/>
                    </a:cubicBezTo>
                    <a:lnTo>
                      <a:pt x="13689" y="4263"/>
                    </a:lnTo>
                    <a:cubicBezTo>
                      <a:pt x="18445" y="10499"/>
                      <a:pt x="19055" y="11160"/>
                      <a:pt x="19236" y="11160"/>
                    </a:cubicBezTo>
                    <a:cubicBezTo>
                      <a:pt x="19259" y="11160"/>
                      <a:pt x="19275" y="11149"/>
                      <a:pt x="19292" y="11137"/>
                    </a:cubicBezTo>
                    <a:cubicBezTo>
                      <a:pt x="19320" y="11117"/>
                      <a:pt x="19341" y="11088"/>
                      <a:pt x="19344" y="11058"/>
                    </a:cubicBezTo>
                    <a:cubicBezTo>
                      <a:pt x="19355" y="11002"/>
                      <a:pt x="19379" y="10877"/>
                      <a:pt x="14251" y="3390"/>
                    </a:cubicBezTo>
                    <a:lnTo>
                      <a:pt x="14251" y="3390"/>
                    </a:lnTo>
                    <a:cubicBezTo>
                      <a:pt x="14646" y="3889"/>
                      <a:pt x="15065" y="4415"/>
                      <a:pt x="15480" y="4938"/>
                    </a:cubicBezTo>
                    <a:cubicBezTo>
                      <a:pt x="18024" y="8126"/>
                      <a:pt x="18769" y="9024"/>
                      <a:pt x="19035" y="9241"/>
                    </a:cubicBezTo>
                    <a:lnTo>
                      <a:pt x="19043" y="9252"/>
                    </a:lnTo>
                    <a:lnTo>
                      <a:pt x="19043" y="9249"/>
                    </a:lnTo>
                    <a:cubicBezTo>
                      <a:pt x="19096" y="9292"/>
                      <a:pt x="19129" y="9305"/>
                      <a:pt x="19154" y="9305"/>
                    </a:cubicBezTo>
                    <a:cubicBezTo>
                      <a:pt x="19176" y="9305"/>
                      <a:pt x="19191" y="9295"/>
                      <a:pt x="19209" y="9283"/>
                    </a:cubicBezTo>
                    <a:cubicBezTo>
                      <a:pt x="19264" y="9246"/>
                      <a:pt x="19278" y="9172"/>
                      <a:pt x="19240" y="9117"/>
                    </a:cubicBezTo>
                    <a:lnTo>
                      <a:pt x="15031" y="2870"/>
                    </a:lnTo>
                    <a:lnTo>
                      <a:pt x="18523" y="6754"/>
                    </a:lnTo>
                    <a:cubicBezTo>
                      <a:pt x="18546" y="6781"/>
                      <a:pt x="18579" y="6795"/>
                      <a:pt x="18612" y="6795"/>
                    </a:cubicBezTo>
                    <a:cubicBezTo>
                      <a:pt x="18638" y="6795"/>
                      <a:pt x="18664" y="6786"/>
                      <a:pt x="18686" y="6768"/>
                    </a:cubicBezTo>
                    <a:cubicBezTo>
                      <a:pt x="18738" y="6730"/>
                      <a:pt x="18749" y="6660"/>
                      <a:pt x="18710" y="6605"/>
                    </a:cubicBezTo>
                    <a:cubicBezTo>
                      <a:pt x="17612" y="5001"/>
                      <a:pt x="15955" y="2572"/>
                      <a:pt x="15841" y="2360"/>
                    </a:cubicBezTo>
                    <a:cubicBezTo>
                      <a:pt x="15838" y="2347"/>
                      <a:pt x="15831" y="2336"/>
                      <a:pt x="15824" y="2326"/>
                    </a:cubicBezTo>
                    <a:cubicBezTo>
                      <a:pt x="15802" y="2292"/>
                      <a:pt x="15765" y="2273"/>
                      <a:pt x="15726" y="2273"/>
                    </a:cubicBezTo>
                    <a:cubicBezTo>
                      <a:pt x="15703" y="2273"/>
                      <a:pt x="15679" y="2280"/>
                      <a:pt x="15658" y="2295"/>
                    </a:cubicBezTo>
                    <a:cubicBezTo>
                      <a:pt x="15630" y="2312"/>
                      <a:pt x="15613" y="2340"/>
                      <a:pt x="15605" y="2374"/>
                    </a:cubicBezTo>
                    <a:cubicBezTo>
                      <a:pt x="15595" y="2430"/>
                      <a:pt x="15589" y="2468"/>
                      <a:pt x="17484" y="5240"/>
                    </a:cubicBezTo>
                    <a:lnTo>
                      <a:pt x="14050" y="1425"/>
                    </a:lnTo>
                    <a:cubicBezTo>
                      <a:pt x="14027" y="1397"/>
                      <a:pt x="13993" y="1384"/>
                      <a:pt x="13959" y="1384"/>
                    </a:cubicBezTo>
                    <a:cubicBezTo>
                      <a:pt x="13934" y="1384"/>
                      <a:pt x="13908" y="1392"/>
                      <a:pt x="13887" y="1408"/>
                    </a:cubicBezTo>
                    <a:cubicBezTo>
                      <a:pt x="13838" y="1450"/>
                      <a:pt x="13825" y="1519"/>
                      <a:pt x="13863" y="1570"/>
                    </a:cubicBezTo>
                    <a:lnTo>
                      <a:pt x="17906" y="7568"/>
                    </a:lnTo>
                    <a:cubicBezTo>
                      <a:pt x="16427" y="5756"/>
                      <a:pt x="13995" y="2690"/>
                      <a:pt x="12203" y="406"/>
                    </a:cubicBezTo>
                    <a:cubicBezTo>
                      <a:pt x="12179" y="376"/>
                      <a:pt x="12144" y="360"/>
                      <a:pt x="12109" y="360"/>
                    </a:cubicBezTo>
                    <a:cubicBezTo>
                      <a:pt x="12084" y="360"/>
                      <a:pt x="12058" y="368"/>
                      <a:pt x="12037" y="385"/>
                    </a:cubicBezTo>
                    <a:cubicBezTo>
                      <a:pt x="11985" y="424"/>
                      <a:pt x="11971" y="497"/>
                      <a:pt x="12009" y="548"/>
                    </a:cubicBezTo>
                    <a:cubicBezTo>
                      <a:pt x="14123" y="3625"/>
                      <a:pt x="17050" y="7908"/>
                      <a:pt x="18391" y="9932"/>
                    </a:cubicBezTo>
                    <a:cubicBezTo>
                      <a:pt x="16853" y="8036"/>
                      <a:pt x="13734" y="3927"/>
                      <a:pt x="12200" y="1903"/>
                    </a:cubicBezTo>
                    <a:cubicBezTo>
                      <a:pt x="11815" y="1397"/>
                      <a:pt x="11493" y="975"/>
                      <a:pt x="11268" y="681"/>
                    </a:cubicBezTo>
                    <a:cubicBezTo>
                      <a:pt x="11105" y="465"/>
                      <a:pt x="11004" y="334"/>
                      <a:pt x="10939" y="257"/>
                    </a:cubicBezTo>
                    <a:cubicBezTo>
                      <a:pt x="10928" y="247"/>
                      <a:pt x="10921" y="233"/>
                      <a:pt x="10914" y="223"/>
                    </a:cubicBezTo>
                    <a:lnTo>
                      <a:pt x="10911" y="227"/>
                    </a:lnTo>
                    <a:cubicBezTo>
                      <a:pt x="10864" y="179"/>
                      <a:pt x="10836" y="162"/>
                      <a:pt x="10811" y="162"/>
                    </a:cubicBezTo>
                    <a:cubicBezTo>
                      <a:pt x="10791" y="162"/>
                      <a:pt x="10773" y="174"/>
                      <a:pt x="10748" y="192"/>
                    </a:cubicBezTo>
                    <a:cubicBezTo>
                      <a:pt x="10720" y="209"/>
                      <a:pt x="10703" y="237"/>
                      <a:pt x="10696" y="268"/>
                    </a:cubicBezTo>
                    <a:cubicBezTo>
                      <a:pt x="10689" y="302"/>
                      <a:pt x="10696" y="334"/>
                      <a:pt x="10717" y="361"/>
                    </a:cubicBezTo>
                    <a:cubicBezTo>
                      <a:pt x="12771" y="3345"/>
                      <a:pt x="15501" y="7329"/>
                      <a:pt x="17189" y="9844"/>
                    </a:cubicBezTo>
                    <a:cubicBezTo>
                      <a:pt x="16967" y="9550"/>
                      <a:pt x="16728" y="9238"/>
                      <a:pt x="16486" y="8916"/>
                    </a:cubicBezTo>
                    <a:cubicBezTo>
                      <a:pt x="10626" y="1166"/>
                      <a:pt x="9982" y="403"/>
                      <a:pt x="9796" y="403"/>
                    </a:cubicBezTo>
                    <a:cubicBezTo>
                      <a:pt x="9774" y="403"/>
                      <a:pt x="9759" y="413"/>
                      <a:pt x="9743" y="424"/>
                    </a:cubicBezTo>
                    <a:cubicBezTo>
                      <a:pt x="9715" y="444"/>
                      <a:pt x="9695" y="476"/>
                      <a:pt x="9688" y="507"/>
                    </a:cubicBezTo>
                    <a:cubicBezTo>
                      <a:pt x="9670" y="604"/>
                      <a:pt x="9643" y="753"/>
                      <a:pt x="14330" y="7586"/>
                    </a:cubicBezTo>
                    <a:cubicBezTo>
                      <a:pt x="14088" y="7257"/>
                      <a:pt x="13838" y="6924"/>
                      <a:pt x="13593" y="6595"/>
                    </a:cubicBezTo>
                    <a:cubicBezTo>
                      <a:pt x="9784" y="1515"/>
                      <a:pt x="8794" y="302"/>
                      <a:pt x="8475" y="57"/>
                    </a:cubicBezTo>
                    <a:cubicBezTo>
                      <a:pt x="8471" y="57"/>
                      <a:pt x="8471" y="53"/>
                      <a:pt x="8471" y="53"/>
                    </a:cubicBezTo>
                    <a:lnTo>
                      <a:pt x="8471" y="57"/>
                    </a:lnTo>
                    <a:cubicBezTo>
                      <a:pt x="8417" y="15"/>
                      <a:pt x="8382" y="1"/>
                      <a:pt x="8356" y="1"/>
                    </a:cubicBezTo>
                    <a:close/>
                  </a:path>
                </a:pathLst>
              </a:custGeom>
              <a:solidFill>
                <a:srgbClr val="9FC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0"/>
              <p:cNvSpPr/>
              <p:nvPr/>
            </p:nvSpPr>
            <p:spPr>
              <a:xfrm>
                <a:off x="947933" y="3009145"/>
                <a:ext cx="947768" cy="881543"/>
              </a:xfrm>
              <a:custGeom>
                <a:avLst/>
                <a:gdLst/>
                <a:ahLst/>
                <a:cxnLst/>
                <a:rect l="l" t="t" r="r" b="b"/>
                <a:pathLst>
                  <a:path w="10576" h="9837" extrusionOk="0">
                    <a:moveTo>
                      <a:pt x="4985" y="164"/>
                    </a:moveTo>
                    <a:cubicBezTo>
                      <a:pt x="5059" y="164"/>
                      <a:pt x="5134" y="167"/>
                      <a:pt x="5209" y="172"/>
                    </a:cubicBezTo>
                    <a:cubicBezTo>
                      <a:pt x="7256" y="307"/>
                      <a:pt x="9117" y="1197"/>
                      <a:pt x="9810" y="3238"/>
                    </a:cubicBezTo>
                    <a:cubicBezTo>
                      <a:pt x="10461" y="5165"/>
                      <a:pt x="10098" y="7160"/>
                      <a:pt x="8569" y="8563"/>
                    </a:cubicBezTo>
                    <a:cubicBezTo>
                      <a:pt x="7734" y="9333"/>
                      <a:pt x="6680" y="9672"/>
                      <a:pt x="5609" y="9672"/>
                    </a:cubicBezTo>
                    <a:cubicBezTo>
                      <a:pt x="4651" y="9672"/>
                      <a:pt x="3678" y="9400"/>
                      <a:pt x="2839" y="8921"/>
                    </a:cubicBezTo>
                    <a:cubicBezTo>
                      <a:pt x="902" y="7819"/>
                      <a:pt x="157" y="5691"/>
                      <a:pt x="840" y="3581"/>
                    </a:cubicBezTo>
                    <a:cubicBezTo>
                      <a:pt x="1393" y="1878"/>
                      <a:pt x="3085" y="164"/>
                      <a:pt x="4985" y="164"/>
                    </a:cubicBezTo>
                    <a:close/>
                    <a:moveTo>
                      <a:pt x="4982" y="1"/>
                    </a:moveTo>
                    <a:cubicBezTo>
                      <a:pt x="3231" y="1"/>
                      <a:pt x="1616" y="1432"/>
                      <a:pt x="915" y="2947"/>
                    </a:cubicBezTo>
                    <a:cubicBezTo>
                      <a:pt x="1" y="4918"/>
                      <a:pt x="351" y="7264"/>
                      <a:pt x="2104" y="8630"/>
                    </a:cubicBezTo>
                    <a:cubicBezTo>
                      <a:pt x="3096" y="9403"/>
                      <a:pt x="4323" y="9837"/>
                      <a:pt x="5548" y="9837"/>
                    </a:cubicBezTo>
                    <a:cubicBezTo>
                      <a:pt x="6408" y="9837"/>
                      <a:pt x="7267" y="9623"/>
                      <a:pt x="8043" y="9163"/>
                    </a:cubicBezTo>
                    <a:cubicBezTo>
                      <a:pt x="9900" y="8064"/>
                      <a:pt x="10576" y="5899"/>
                      <a:pt x="10149" y="3872"/>
                    </a:cubicBezTo>
                    <a:cubicBezTo>
                      <a:pt x="9634" y="1391"/>
                      <a:pt x="7638" y="169"/>
                      <a:pt x="5209" y="9"/>
                    </a:cubicBezTo>
                    <a:lnTo>
                      <a:pt x="5209" y="9"/>
                    </a:lnTo>
                    <a:cubicBezTo>
                      <a:pt x="5209" y="9"/>
                      <a:pt x="5209" y="9"/>
                      <a:pt x="5209" y="9"/>
                    </a:cubicBezTo>
                    <a:lnTo>
                      <a:pt x="5209" y="9"/>
                    </a:lnTo>
                    <a:cubicBezTo>
                      <a:pt x="5209" y="9"/>
                      <a:pt x="5209" y="9"/>
                      <a:pt x="5209" y="9"/>
                    </a:cubicBezTo>
                    <a:cubicBezTo>
                      <a:pt x="5133" y="4"/>
                      <a:pt x="5057" y="1"/>
                      <a:pt x="49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0"/>
              <p:cNvSpPr/>
              <p:nvPr/>
            </p:nvSpPr>
            <p:spPr>
              <a:xfrm>
                <a:off x="1090331" y="3022228"/>
                <a:ext cx="388391" cy="428091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4777" extrusionOk="0">
                    <a:moveTo>
                      <a:pt x="2455" y="0"/>
                    </a:moveTo>
                    <a:cubicBezTo>
                      <a:pt x="2376" y="0"/>
                      <a:pt x="2351" y="130"/>
                      <a:pt x="2438" y="164"/>
                    </a:cubicBezTo>
                    <a:cubicBezTo>
                      <a:pt x="2688" y="258"/>
                      <a:pt x="3706" y="546"/>
                      <a:pt x="3436" y="1072"/>
                    </a:cubicBezTo>
                    <a:cubicBezTo>
                      <a:pt x="3350" y="1245"/>
                      <a:pt x="2979" y="1381"/>
                      <a:pt x="2819" y="1425"/>
                    </a:cubicBezTo>
                    <a:cubicBezTo>
                      <a:pt x="2639" y="1478"/>
                      <a:pt x="2348" y="1453"/>
                      <a:pt x="2251" y="1668"/>
                    </a:cubicBezTo>
                    <a:cubicBezTo>
                      <a:pt x="2178" y="1824"/>
                      <a:pt x="2303" y="1924"/>
                      <a:pt x="2307" y="2073"/>
                    </a:cubicBezTo>
                    <a:cubicBezTo>
                      <a:pt x="2328" y="2551"/>
                      <a:pt x="1984" y="2271"/>
                      <a:pt x="1731" y="2447"/>
                    </a:cubicBezTo>
                    <a:cubicBezTo>
                      <a:pt x="1617" y="2531"/>
                      <a:pt x="1610" y="2576"/>
                      <a:pt x="1613" y="2732"/>
                    </a:cubicBezTo>
                    <a:cubicBezTo>
                      <a:pt x="1613" y="2804"/>
                      <a:pt x="1704" y="2850"/>
                      <a:pt x="1735" y="2908"/>
                    </a:cubicBezTo>
                    <a:cubicBezTo>
                      <a:pt x="1904" y="3231"/>
                      <a:pt x="2199" y="3508"/>
                      <a:pt x="2185" y="3913"/>
                    </a:cubicBezTo>
                    <a:cubicBezTo>
                      <a:pt x="1976" y="4380"/>
                      <a:pt x="1708" y="4613"/>
                      <a:pt x="1381" y="4613"/>
                    </a:cubicBezTo>
                    <a:cubicBezTo>
                      <a:pt x="1242" y="4613"/>
                      <a:pt x="1091" y="4570"/>
                      <a:pt x="931" y="4485"/>
                    </a:cubicBezTo>
                    <a:cubicBezTo>
                      <a:pt x="695" y="4315"/>
                      <a:pt x="556" y="4101"/>
                      <a:pt x="515" y="3840"/>
                    </a:cubicBezTo>
                    <a:cubicBezTo>
                      <a:pt x="457" y="3626"/>
                      <a:pt x="442" y="3390"/>
                      <a:pt x="407" y="3168"/>
                    </a:cubicBezTo>
                    <a:cubicBezTo>
                      <a:pt x="328" y="2684"/>
                      <a:pt x="238" y="2198"/>
                      <a:pt x="169" y="1713"/>
                    </a:cubicBezTo>
                    <a:cubicBezTo>
                      <a:pt x="162" y="1671"/>
                      <a:pt x="132" y="1653"/>
                      <a:pt x="100" y="1653"/>
                    </a:cubicBezTo>
                    <a:cubicBezTo>
                      <a:pt x="53" y="1653"/>
                      <a:pt x="1" y="1693"/>
                      <a:pt x="9" y="1755"/>
                    </a:cubicBezTo>
                    <a:cubicBezTo>
                      <a:pt x="116" y="2479"/>
                      <a:pt x="172" y="3279"/>
                      <a:pt x="380" y="3983"/>
                    </a:cubicBezTo>
                    <a:cubicBezTo>
                      <a:pt x="501" y="4405"/>
                      <a:pt x="799" y="4689"/>
                      <a:pt x="1242" y="4763"/>
                    </a:cubicBezTo>
                    <a:cubicBezTo>
                      <a:pt x="1302" y="4772"/>
                      <a:pt x="1363" y="4777"/>
                      <a:pt x="1424" y="4777"/>
                    </a:cubicBezTo>
                    <a:cubicBezTo>
                      <a:pt x="1771" y="4777"/>
                      <a:pt x="2129" y="4624"/>
                      <a:pt x="2282" y="4294"/>
                    </a:cubicBezTo>
                    <a:cubicBezTo>
                      <a:pt x="2528" y="3760"/>
                      <a:pt x="2085" y="3415"/>
                      <a:pt x="1984" y="2946"/>
                    </a:cubicBezTo>
                    <a:cubicBezTo>
                      <a:pt x="1907" y="2584"/>
                      <a:pt x="1999" y="2549"/>
                      <a:pt x="2136" y="2549"/>
                    </a:cubicBezTo>
                    <a:cubicBezTo>
                      <a:pt x="2168" y="2549"/>
                      <a:pt x="2203" y="2551"/>
                      <a:pt x="2239" y="2551"/>
                    </a:cubicBezTo>
                    <a:cubicBezTo>
                      <a:pt x="2342" y="2551"/>
                      <a:pt x="2452" y="2535"/>
                      <a:pt x="2528" y="2409"/>
                    </a:cubicBezTo>
                    <a:cubicBezTo>
                      <a:pt x="2619" y="2260"/>
                      <a:pt x="2435" y="2097"/>
                      <a:pt x="2438" y="1963"/>
                    </a:cubicBezTo>
                    <a:cubicBezTo>
                      <a:pt x="2459" y="1578"/>
                      <a:pt x="2875" y="1613"/>
                      <a:pt x="3142" y="1485"/>
                    </a:cubicBezTo>
                    <a:cubicBezTo>
                      <a:pt x="4333" y="909"/>
                      <a:pt x="3193" y="268"/>
                      <a:pt x="2483" y="5"/>
                    </a:cubicBezTo>
                    <a:cubicBezTo>
                      <a:pt x="2473" y="2"/>
                      <a:pt x="2464" y="0"/>
                      <a:pt x="2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0"/>
              <p:cNvSpPr/>
              <p:nvPr/>
            </p:nvSpPr>
            <p:spPr>
              <a:xfrm>
                <a:off x="1433643" y="3355057"/>
                <a:ext cx="344480" cy="375666"/>
              </a:xfrm>
              <a:custGeom>
                <a:avLst/>
                <a:gdLst/>
                <a:ahLst/>
                <a:cxnLst/>
                <a:rect l="l" t="t" r="r" b="b"/>
                <a:pathLst>
                  <a:path w="3844" h="4192" extrusionOk="0">
                    <a:moveTo>
                      <a:pt x="159" y="0"/>
                    </a:moveTo>
                    <a:cubicBezTo>
                      <a:pt x="142" y="0"/>
                      <a:pt x="125" y="1"/>
                      <a:pt x="107" y="2"/>
                    </a:cubicBezTo>
                    <a:cubicBezTo>
                      <a:pt x="5" y="9"/>
                      <a:pt x="0" y="165"/>
                      <a:pt x="101" y="165"/>
                    </a:cubicBezTo>
                    <a:cubicBezTo>
                      <a:pt x="103" y="165"/>
                      <a:pt x="105" y="165"/>
                      <a:pt x="107" y="165"/>
                    </a:cubicBezTo>
                    <a:cubicBezTo>
                      <a:pt x="124" y="164"/>
                      <a:pt x="141" y="163"/>
                      <a:pt x="157" y="163"/>
                    </a:cubicBezTo>
                    <a:cubicBezTo>
                      <a:pt x="774" y="163"/>
                      <a:pt x="864" y="798"/>
                      <a:pt x="1171" y="1162"/>
                    </a:cubicBezTo>
                    <a:cubicBezTo>
                      <a:pt x="1379" y="1409"/>
                      <a:pt x="1639" y="1516"/>
                      <a:pt x="1913" y="1661"/>
                    </a:cubicBezTo>
                    <a:cubicBezTo>
                      <a:pt x="2941" y="2202"/>
                      <a:pt x="3336" y="3068"/>
                      <a:pt x="3665" y="4135"/>
                    </a:cubicBezTo>
                    <a:cubicBezTo>
                      <a:pt x="3678" y="4175"/>
                      <a:pt x="3710" y="4192"/>
                      <a:pt x="3743" y="4192"/>
                    </a:cubicBezTo>
                    <a:cubicBezTo>
                      <a:pt x="3793" y="4192"/>
                      <a:pt x="3844" y="4151"/>
                      <a:pt x="3825" y="4090"/>
                    </a:cubicBezTo>
                    <a:cubicBezTo>
                      <a:pt x="3513" y="3075"/>
                      <a:pt x="3132" y="2157"/>
                      <a:pt x="2169" y="1610"/>
                    </a:cubicBezTo>
                    <a:cubicBezTo>
                      <a:pt x="1919" y="1471"/>
                      <a:pt x="1622" y="1377"/>
                      <a:pt x="1410" y="1180"/>
                    </a:cubicBezTo>
                    <a:cubicBezTo>
                      <a:pt x="1188" y="975"/>
                      <a:pt x="1098" y="684"/>
                      <a:pt x="925" y="446"/>
                    </a:cubicBezTo>
                    <a:cubicBezTo>
                      <a:pt x="717" y="165"/>
                      <a:pt x="497" y="0"/>
                      <a:pt x="1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0"/>
              <p:cNvSpPr/>
              <p:nvPr/>
            </p:nvSpPr>
            <p:spPr>
              <a:xfrm>
                <a:off x="1321804" y="3587159"/>
                <a:ext cx="153152" cy="303616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3388" extrusionOk="0">
                    <a:moveTo>
                      <a:pt x="996" y="1"/>
                    </a:moveTo>
                    <a:cubicBezTo>
                      <a:pt x="972" y="1"/>
                      <a:pt x="948" y="13"/>
                      <a:pt x="933" y="42"/>
                    </a:cubicBezTo>
                    <a:cubicBezTo>
                      <a:pt x="722" y="468"/>
                      <a:pt x="1" y="821"/>
                      <a:pt x="465" y="1272"/>
                    </a:cubicBezTo>
                    <a:cubicBezTo>
                      <a:pt x="773" y="1569"/>
                      <a:pt x="1179" y="1625"/>
                      <a:pt x="1192" y="2134"/>
                    </a:cubicBezTo>
                    <a:cubicBezTo>
                      <a:pt x="1203" y="2536"/>
                      <a:pt x="884" y="2938"/>
                      <a:pt x="1043" y="3333"/>
                    </a:cubicBezTo>
                    <a:cubicBezTo>
                      <a:pt x="1060" y="3371"/>
                      <a:pt x="1093" y="3387"/>
                      <a:pt x="1126" y="3387"/>
                    </a:cubicBezTo>
                    <a:cubicBezTo>
                      <a:pt x="1177" y="3387"/>
                      <a:pt x="1226" y="3348"/>
                      <a:pt x="1203" y="3288"/>
                    </a:cubicBezTo>
                    <a:cubicBezTo>
                      <a:pt x="988" y="2762"/>
                      <a:pt x="1709" y="2003"/>
                      <a:pt x="1206" y="1549"/>
                    </a:cubicBezTo>
                    <a:cubicBezTo>
                      <a:pt x="1037" y="1396"/>
                      <a:pt x="631" y="1352"/>
                      <a:pt x="535" y="1115"/>
                    </a:cubicBezTo>
                    <a:cubicBezTo>
                      <a:pt x="410" y="814"/>
                      <a:pt x="946" y="381"/>
                      <a:pt x="1075" y="125"/>
                    </a:cubicBezTo>
                    <a:cubicBezTo>
                      <a:pt x="1108" y="60"/>
                      <a:pt x="1051" y="1"/>
                      <a:pt x="9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0"/>
              <p:cNvSpPr/>
              <p:nvPr/>
            </p:nvSpPr>
            <p:spPr>
              <a:xfrm>
                <a:off x="1372705" y="3355236"/>
                <a:ext cx="81102" cy="246352"/>
              </a:xfrm>
              <a:custGeom>
                <a:avLst/>
                <a:gdLst/>
                <a:ahLst/>
                <a:cxnLst/>
                <a:rect l="l" t="t" r="r" b="b"/>
                <a:pathLst>
                  <a:path w="905" h="2749" extrusionOk="0">
                    <a:moveTo>
                      <a:pt x="787" y="0"/>
                    </a:moveTo>
                    <a:cubicBezTo>
                      <a:pt x="780" y="0"/>
                      <a:pt x="774" y="1"/>
                      <a:pt x="766" y="3"/>
                    </a:cubicBezTo>
                    <a:cubicBezTo>
                      <a:pt x="455" y="69"/>
                      <a:pt x="209" y="305"/>
                      <a:pt x="167" y="627"/>
                    </a:cubicBezTo>
                    <a:cubicBezTo>
                      <a:pt x="80" y="1333"/>
                      <a:pt x="614" y="1920"/>
                      <a:pt x="357" y="2651"/>
                    </a:cubicBezTo>
                    <a:cubicBezTo>
                      <a:pt x="337" y="2709"/>
                      <a:pt x="386" y="2749"/>
                      <a:pt x="435" y="2749"/>
                    </a:cubicBezTo>
                    <a:cubicBezTo>
                      <a:pt x="467" y="2749"/>
                      <a:pt x="500" y="2732"/>
                      <a:pt x="514" y="2692"/>
                    </a:cubicBezTo>
                    <a:cubicBezTo>
                      <a:pt x="621" y="2390"/>
                      <a:pt x="624" y="2107"/>
                      <a:pt x="562" y="1795"/>
                    </a:cubicBezTo>
                    <a:cubicBezTo>
                      <a:pt x="461" y="1279"/>
                      <a:pt x="1" y="336"/>
                      <a:pt x="808" y="159"/>
                    </a:cubicBezTo>
                    <a:cubicBezTo>
                      <a:pt x="905" y="140"/>
                      <a:pt x="873" y="0"/>
                      <a:pt x="7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0"/>
              <p:cNvSpPr/>
              <p:nvPr/>
            </p:nvSpPr>
            <p:spPr>
              <a:xfrm>
                <a:off x="1391524" y="3866040"/>
                <a:ext cx="49916" cy="286141"/>
              </a:xfrm>
              <a:custGeom>
                <a:avLst/>
                <a:gdLst/>
                <a:ahLst/>
                <a:cxnLst/>
                <a:rect l="l" t="t" r="r" b="b"/>
                <a:pathLst>
                  <a:path w="557" h="3193" extrusionOk="0">
                    <a:moveTo>
                      <a:pt x="355" y="1"/>
                    </a:moveTo>
                    <a:cubicBezTo>
                      <a:pt x="252" y="1"/>
                      <a:pt x="146" y="66"/>
                      <a:pt x="141" y="197"/>
                    </a:cubicBezTo>
                    <a:cubicBezTo>
                      <a:pt x="102" y="1132"/>
                      <a:pt x="43" y="2061"/>
                      <a:pt x="6" y="2997"/>
                    </a:cubicBezTo>
                    <a:cubicBezTo>
                      <a:pt x="1" y="3128"/>
                      <a:pt x="100" y="3193"/>
                      <a:pt x="201" y="3193"/>
                    </a:cubicBezTo>
                    <a:cubicBezTo>
                      <a:pt x="304" y="3193"/>
                      <a:pt x="409" y="3127"/>
                      <a:pt x="414" y="2997"/>
                    </a:cubicBezTo>
                    <a:cubicBezTo>
                      <a:pt x="456" y="2061"/>
                      <a:pt x="512" y="1132"/>
                      <a:pt x="550" y="197"/>
                    </a:cubicBezTo>
                    <a:cubicBezTo>
                      <a:pt x="556" y="66"/>
                      <a:pt x="458" y="1"/>
                      <a:pt x="3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0"/>
              <p:cNvSpPr/>
              <p:nvPr/>
            </p:nvSpPr>
            <p:spPr>
              <a:xfrm>
                <a:off x="815125" y="2904475"/>
                <a:ext cx="650515" cy="1093482"/>
              </a:xfrm>
              <a:custGeom>
                <a:avLst/>
                <a:gdLst/>
                <a:ahLst/>
                <a:cxnLst/>
                <a:rect l="l" t="t" r="r" b="b"/>
                <a:pathLst>
                  <a:path w="7259" h="12202" extrusionOk="0">
                    <a:moveTo>
                      <a:pt x="6831" y="1"/>
                    </a:moveTo>
                    <a:cubicBezTo>
                      <a:pt x="6029" y="1"/>
                      <a:pt x="5112" y="353"/>
                      <a:pt x="4407" y="664"/>
                    </a:cubicBezTo>
                    <a:cubicBezTo>
                      <a:pt x="3998" y="844"/>
                      <a:pt x="3611" y="1090"/>
                      <a:pt x="3243" y="1350"/>
                    </a:cubicBezTo>
                    <a:cubicBezTo>
                      <a:pt x="2353" y="1988"/>
                      <a:pt x="1625" y="2826"/>
                      <a:pt x="1185" y="3835"/>
                    </a:cubicBezTo>
                    <a:cubicBezTo>
                      <a:pt x="0" y="6555"/>
                      <a:pt x="897" y="9710"/>
                      <a:pt x="3465" y="11211"/>
                    </a:cubicBezTo>
                    <a:cubicBezTo>
                      <a:pt x="4407" y="11765"/>
                      <a:pt x="5540" y="12171"/>
                      <a:pt x="6642" y="12202"/>
                    </a:cubicBezTo>
                    <a:cubicBezTo>
                      <a:pt x="6644" y="12202"/>
                      <a:pt x="6646" y="12202"/>
                      <a:pt x="6649" y="12202"/>
                    </a:cubicBezTo>
                    <a:cubicBezTo>
                      <a:pt x="6905" y="12202"/>
                      <a:pt x="6903" y="11800"/>
                      <a:pt x="6642" y="11793"/>
                    </a:cubicBezTo>
                    <a:cubicBezTo>
                      <a:pt x="5502" y="11762"/>
                      <a:pt x="4313" y="11295"/>
                      <a:pt x="3371" y="10674"/>
                    </a:cubicBezTo>
                    <a:cubicBezTo>
                      <a:pt x="1839" y="9666"/>
                      <a:pt x="1078" y="8082"/>
                      <a:pt x="1099" y="6264"/>
                    </a:cubicBezTo>
                    <a:cubicBezTo>
                      <a:pt x="1116" y="4673"/>
                      <a:pt x="1740" y="3190"/>
                      <a:pt x="2928" y="2122"/>
                    </a:cubicBezTo>
                    <a:cubicBezTo>
                      <a:pt x="3236" y="1849"/>
                      <a:pt x="3572" y="1614"/>
                      <a:pt x="3923" y="1392"/>
                    </a:cubicBezTo>
                    <a:cubicBezTo>
                      <a:pt x="4685" y="913"/>
                      <a:pt x="5872" y="412"/>
                      <a:pt x="6823" y="412"/>
                    </a:cubicBezTo>
                    <a:cubicBezTo>
                      <a:pt x="6883" y="412"/>
                      <a:pt x="6942" y="414"/>
                      <a:pt x="6999" y="418"/>
                    </a:cubicBezTo>
                    <a:cubicBezTo>
                      <a:pt x="7005" y="418"/>
                      <a:pt x="7010" y="418"/>
                      <a:pt x="7015" y="418"/>
                    </a:cubicBezTo>
                    <a:cubicBezTo>
                      <a:pt x="7259" y="418"/>
                      <a:pt x="7253" y="26"/>
                      <a:pt x="6999" y="6"/>
                    </a:cubicBezTo>
                    <a:cubicBezTo>
                      <a:pt x="6944" y="2"/>
                      <a:pt x="6887" y="1"/>
                      <a:pt x="683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0"/>
              <p:cNvSpPr/>
              <p:nvPr/>
            </p:nvSpPr>
            <p:spPr>
              <a:xfrm>
                <a:off x="1416347" y="3359986"/>
                <a:ext cx="61297" cy="69004"/>
              </a:xfrm>
              <a:custGeom>
                <a:avLst/>
                <a:gdLst/>
                <a:ahLst/>
                <a:cxnLst/>
                <a:rect l="l" t="t" r="r" b="b"/>
                <a:pathLst>
                  <a:path w="684" h="770" extrusionOk="0">
                    <a:moveTo>
                      <a:pt x="568" y="0"/>
                    </a:moveTo>
                    <a:cubicBezTo>
                      <a:pt x="543" y="0"/>
                      <a:pt x="517" y="11"/>
                      <a:pt x="498" y="37"/>
                    </a:cubicBezTo>
                    <a:cubicBezTo>
                      <a:pt x="348" y="245"/>
                      <a:pt x="193" y="446"/>
                      <a:pt x="44" y="653"/>
                    </a:cubicBezTo>
                    <a:cubicBezTo>
                      <a:pt x="0" y="712"/>
                      <a:pt x="57" y="770"/>
                      <a:pt x="116" y="770"/>
                    </a:cubicBezTo>
                    <a:cubicBezTo>
                      <a:pt x="142" y="770"/>
                      <a:pt x="168" y="759"/>
                      <a:pt x="186" y="733"/>
                    </a:cubicBezTo>
                    <a:cubicBezTo>
                      <a:pt x="335" y="529"/>
                      <a:pt x="491" y="328"/>
                      <a:pt x="640" y="120"/>
                    </a:cubicBezTo>
                    <a:cubicBezTo>
                      <a:pt x="683" y="59"/>
                      <a:pt x="627" y="0"/>
                      <a:pt x="5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0"/>
              <p:cNvSpPr/>
              <p:nvPr/>
            </p:nvSpPr>
            <p:spPr>
              <a:xfrm>
                <a:off x="1420380" y="3374055"/>
                <a:ext cx="84865" cy="108882"/>
              </a:xfrm>
              <a:custGeom>
                <a:avLst/>
                <a:gdLst/>
                <a:ahLst/>
                <a:cxnLst/>
                <a:rect l="l" t="t" r="r" b="b"/>
                <a:pathLst>
                  <a:path w="947" h="1215" extrusionOk="0">
                    <a:moveTo>
                      <a:pt x="832" y="1"/>
                    </a:moveTo>
                    <a:cubicBezTo>
                      <a:pt x="807" y="1"/>
                      <a:pt x="782" y="11"/>
                      <a:pt x="765" y="36"/>
                    </a:cubicBezTo>
                    <a:cubicBezTo>
                      <a:pt x="511" y="379"/>
                      <a:pt x="241" y="718"/>
                      <a:pt x="37" y="1093"/>
                    </a:cubicBezTo>
                    <a:cubicBezTo>
                      <a:pt x="1" y="1155"/>
                      <a:pt x="59" y="1214"/>
                      <a:pt x="115" y="1214"/>
                    </a:cubicBezTo>
                    <a:cubicBezTo>
                      <a:pt x="139" y="1214"/>
                      <a:pt x="163" y="1203"/>
                      <a:pt x="179" y="1176"/>
                    </a:cubicBezTo>
                    <a:cubicBezTo>
                      <a:pt x="383" y="802"/>
                      <a:pt x="654" y="462"/>
                      <a:pt x="903" y="119"/>
                    </a:cubicBezTo>
                    <a:cubicBezTo>
                      <a:pt x="947" y="58"/>
                      <a:pt x="890" y="1"/>
                      <a:pt x="8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0"/>
              <p:cNvSpPr/>
              <p:nvPr/>
            </p:nvSpPr>
            <p:spPr>
              <a:xfrm>
                <a:off x="1436690" y="3417787"/>
                <a:ext cx="98576" cy="130121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452" extrusionOk="0">
                    <a:moveTo>
                      <a:pt x="987" y="1"/>
                    </a:moveTo>
                    <a:cubicBezTo>
                      <a:pt x="962" y="1"/>
                      <a:pt x="938" y="12"/>
                      <a:pt x="922" y="40"/>
                    </a:cubicBezTo>
                    <a:cubicBezTo>
                      <a:pt x="649" y="483"/>
                      <a:pt x="246" y="847"/>
                      <a:pt x="32" y="1326"/>
                    </a:cubicBezTo>
                    <a:cubicBezTo>
                      <a:pt x="1" y="1392"/>
                      <a:pt x="58" y="1452"/>
                      <a:pt x="110" y="1452"/>
                    </a:cubicBezTo>
                    <a:cubicBezTo>
                      <a:pt x="134" y="1452"/>
                      <a:pt x="157" y="1439"/>
                      <a:pt x="171" y="1409"/>
                    </a:cubicBezTo>
                    <a:cubicBezTo>
                      <a:pt x="388" y="931"/>
                      <a:pt x="791" y="566"/>
                      <a:pt x="1061" y="123"/>
                    </a:cubicBezTo>
                    <a:cubicBezTo>
                      <a:pt x="1099" y="60"/>
                      <a:pt x="1042" y="1"/>
                      <a:pt x="9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0"/>
              <p:cNvSpPr/>
              <p:nvPr/>
            </p:nvSpPr>
            <p:spPr>
              <a:xfrm>
                <a:off x="1423696" y="3463222"/>
                <a:ext cx="146252" cy="200021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232" extrusionOk="0">
                    <a:moveTo>
                      <a:pt x="1513" y="1"/>
                    </a:moveTo>
                    <a:cubicBezTo>
                      <a:pt x="1488" y="1"/>
                      <a:pt x="1463" y="11"/>
                      <a:pt x="1445" y="35"/>
                    </a:cubicBezTo>
                    <a:cubicBezTo>
                      <a:pt x="960" y="715"/>
                      <a:pt x="395" y="1352"/>
                      <a:pt x="31" y="2108"/>
                    </a:cubicBezTo>
                    <a:cubicBezTo>
                      <a:pt x="0" y="2172"/>
                      <a:pt x="58" y="2231"/>
                      <a:pt x="112" y="2231"/>
                    </a:cubicBezTo>
                    <a:cubicBezTo>
                      <a:pt x="136" y="2231"/>
                      <a:pt x="159" y="2219"/>
                      <a:pt x="173" y="2191"/>
                    </a:cubicBezTo>
                    <a:cubicBezTo>
                      <a:pt x="537" y="1435"/>
                      <a:pt x="1098" y="798"/>
                      <a:pt x="1587" y="118"/>
                    </a:cubicBezTo>
                    <a:cubicBezTo>
                      <a:pt x="1631" y="60"/>
                      <a:pt x="1573" y="1"/>
                      <a:pt x="15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0"/>
              <p:cNvSpPr/>
              <p:nvPr/>
            </p:nvSpPr>
            <p:spPr>
              <a:xfrm>
                <a:off x="1442246" y="3485088"/>
                <a:ext cx="165250" cy="229504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2561" extrusionOk="0">
                    <a:moveTo>
                      <a:pt x="1729" y="1"/>
                    </a:moveTo>
                    <a:cubicBezTo>
                      <a:pt x="1704" y="1"/>
                      <a:pt x="1679" y="12"/>
                      <a:pt x="1660" y="37"/>
                    </a:cubicBezTo>
                    <a:cubicBezTo>
                      <a:pt x="1363" y="463"/>
                      <a:pt x="1054" y="882"/>
                      <a:pt x="750" y="1306"/>
                    </a:cubicBezTo>
                    <a:cubicBezTo>
                      <a:pt x="489" y="1669"/>
                      <a:pt x="168" y="2033"/>
                      <a:pt x="22" y="2459"/>
                    </a:cubicBezTo>
                    <a:cubicBezTo>
                      <a:pt x="1" y="2520"/>
                      <a:pt x="51" y="2560"/>
                      <a:pt x="102" y="2560"/>
                    </a:cubicBezTo>
                    <a:cubicBezTo>
                      <a:pt x="135" y="2560"/>
                      <a:pt x="167" y="2543"/>
                      <a:pt x="181" y="2504"/>
                    </a:cubicBezTo>
                    <a:cubicBezTo>
                      <a:pt x="334" y="2051"/>
                      <a:pt x="701" y="1651"/>
                      <a:pt x="978" y="1267"/>
                    </a:cubicBezTo>
                    <a:cubicBezTo>
                      <a:pt x="1255" y="886"/>
                      <a:pt x="1532" y="505"/>
                      <a:pt x="1802" y="121"/>
                    </a:cubicBezTo>
                    <a:cubicBezTo>
                      <a:pt x="1844" y="60"/>
                      <a:pt x="1788" y="1"/>
                      <a:pt x="17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0"/>
              <p:cNvSpPr/>
              <p:nvPr/>
            </p:nvSpPr>
            <p:spPr>
              <a:xfrm>
                <a:off x="1452551" y="3512241"/>
                <a:ext cx="203605" cy="320374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3575" extrusionOk="0">
                    <a:moveTo>
                      <a:pt x="2157" y="0"/>
                    </a:moveTo>
                    <a:cubicBezTo>
                      <a:pt x="2133" y="0"/>
                      <a:pt x="2109" y="11"/>
                      <a:pt x="2093" y="39"/>
                    </a:cubicBezTo>
                    <a:cubicBezTo>
                      <a:pt x="1732" y="680"/>
                      <a:pt x="1324" y="1290"/>
                      <a:pt x="912" y="1900"/>
                    </a:cubicBezTo>
                    <a:cubicBezTo>
                      <a:pt x="586" y="2378"/>
                      <a:pt x="111" y="2884"/>
                      <a:pt x="11" y="3473"/>
                    </a:cubicBezTo>
                    <a:cubicBezTo>
                      <a:pt x="1" y="3535"/>
                      <a:pt x="53" y="3575"/>
                      <a:pt x="100" y="3575"/>
                    </a:cubicBezTo>
                    <a:cubicBezTo>
                      <a:pt x="133" y="3575"/>
                      <a:pt x="163" y="3557"/>
                      <a:pt x="170" y="3515"/>
                    </a:cubicBezTo>
                    <a:cubicBezTo>
                      <a:pt x="274" y="2901"/>
                      <a:pt x="835" y="2305"/>
                      <a:pt x="1179" y="1796"/>
                    </a:cubicBezTo>
                    <a:cubicBezTo>
                      <a:pt x="1549" y="1249"/>
                      <a:pt x="1909" y="697"/>
                      <a:pt x="2235" y="122"/>
                    </a:cubicBezTo>
                    <a:cubicBezTo>
                      <a:pt x="2271" y="59"/>
                      <a:pt x="2213" y="0"/>
                      <a:pt x="21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0"/>
              <p:cNvSpPr/>
              <p:nvPr/>
            </p:nvSpPr>
            <p:spPr>
              <a:xfrm>
                <a:off x="1550231" y="3559558"/>
                <a:ext cx="150912" cy="262572"/>
              </a:xfrm>
              <a:custGeom>
                <a:avLst/>
                <a:gdLst/>
                <a:ahLst/>
                <a:cxnLst/>
                <a:rect l="l" t="t" r="r" b="b"/>
                <a:pathLst>
                  <a:path w="1684" h="2930" extrusionOk="0">
                    <a:moveTo>
                      <a:pt x="1571" y="0"/>
                    </a:moveTo>
                    <a:cubicBezTo>
                      <a:pt x="1546" y="0"/>
                      <a:pt x="1522" y="12"/>
                      <a:pt x="1506" y="41"/>
                    </a:cubicBezTo>
                    <a:cubicBezTo>
                      <a:pt x="1013" y="966"/>
                      <a:pt x="428" y="1864"/>
                      <a:pt x="26" y="2830"/>
                    </a:cubicBezTo>
                    <a:cubicBezTo>
                      <a:pt x="1" y="2890"/>
                      <a:pt x="50" y="2930"/>
                      <a:pt x="102" y="2930"/>
                    </a:cubicBezTo>
                    <a:cubicBezTo>
                      <a:pt x="135" y="2930"/>
                      <a:pt x="169" y="2913"/>
                      <a:pt x="185" y="2875"/>
                    </a:cubicBezTo>
                    <a:cubicBezTo>
                      <a:pt x="580" y="1919"/>
                      <a:pt x="1162" y="1036"/>
                      <a:pt x="1648" y="124"/>
                    </a:cubicBezTo>
                    <a:cubicBezTo>
                      <a:pt x="1683" y="60"/>
                      <a:pt x="1627" y="0"/>
                      <a:pt x="15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0"/>
              <p:cNvSpPr/>
              <p:nvPr/>
            </p:nvSpPr>
            <p:spPr>
              <a:xfrm>
                <a:off x="1626672" y="3661091"/>
                <a:ext cx="92393" cy="185862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2074" extrusionOk="0">
                    <a:moveTo>
                      <a:pt x="918" y="0"/>
                    </a:moveTo>
                    <a:cubicBezTo>
                      <a:pt x="894" y="0"/>
                      <a:pt x="871" y="12"/>
                      <a:pt x="857" y="41"/>
                    </a:cubicBezTo>
                    <a:cubicBezTo>
                      <a:pt x="549" y="661"/>
                      <a:pt x="317" y="1320"/>
                      <a:pt x="29" y="1947"/>
                    </a:cubicBezTo>
                    <a:cubicBezTo>
                      <a:pt x="0" y="2013"/>
                      <a:pt x="56" y="2073"/>
                      <a:pt x="109" y="2073"/>
                    </a:cubicBezTo>
                    <a:cubicBezTo>
                      <a:pt x="133" y="2073"/>
                      <a:pt x="157" y="2061"/>
                      <a:pt x="171" y="2030"/>
                    </a:cubicBezTo>
                    <a:cubicBezTo>
                      <a:pt x="459" y="1400"/>
                      <a:pt x="691" y="744"/>
                      <a:pt x="999" y="124"/>
                    </a:cubicBezTo>
                    <a:cubicBezTo>
                      <a:pt x="1030" y="60"/>
                      <a:pt x="972" y="0"/>
                      <a:pt x="9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0"/>
              <p:cNvSpPr/>
              <p:nvPr/>
            </p:nvSpPr>
            <p:spPr>
              <a:xfrm>
                <a:off x="1681874" y="3704554"/>
                <a:ext cx="54934" cy="109151"/>
              </a:xfrm>
              <a:custGeom>
                <a:avLst/>
                <a:gdLst/>
                <a:ahLst/>
                <a:cxnLst/>
                <a:rect l="l" t="t" r="r" b="b"/>
                <a:pathLst>
                  <a:path w="613" h="1218" extrusionOk="0">
                    <a:moveTo>
                      <a:pt x="501" y="0"/>
                    </a:moveTo>
                    <a:cubicBezTo>
                      <a:pt x="476" y="0"/>
                      <a:pt x="451" y="12"/>
                      <a:pt x="435" y="42"/>
                    </a:cubicBezTo>
                    <a:cubicBezTo>
                      <a:pt x="254" y="371"/>
                      <a:pt x="234" y="776"/>
                      <a:pt x="37" y="1098"/>
                    </a:cubicBezTo>
                    <a:cubicBezTo>
                      <a:pt x="0" y="1160"/>
                      <a:pt x="55" y="1217"/>
                      <a:pt x="111" y="1217"/>
                    </a:cubicBezTo>
                    <a:cubicBezTo>
                      <a:pt x="136" y="1217"/>
                      <a:pt x="161" y="1206"/>
                      <a:pt x="179" y="1177"/>
                    </a:cubicBezTo>
                    <a:cubicBezTo>
                      <a:pt x="376" y="859"/>
                      <a:pt x="397" y="454"/>
                      <a:pt x="577" y="125"/>
                    </a:cubicBezTo>
                    <a:cubicBezTo>
                      <a:pt x="613" y="60"/>
                      <a:pt x="556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0"/>
              <p:cNvSpPr/>
              <p:nvPr/>
            </p:nvSpPr>
            <p:spPr>
              <a:xfrm>
                <a:off x="1492251" y="3739325"/>
                <a:ext cx="62551" cy="95709"/>
              </a:xfrm>
              <a:custGeom>
                <a:avLst/>
                <a:gdLst/>
                <a:ahLst/>
                <a:cxnLst/>
                <a:rect l="l" t="t" r="r" b="b"/>
                <a:pathLst>
                  <a:path w="698" h="1068" extrusionOk="0">
                    <a:moveTo>
                      <a:pt x="585" y="0"/>
                    </a:moveTo>
                    <a:cubicBezTo>
                      <a:pt x="561" y="0"/>
                      <a:pt x="538" y="12"/>
                      <a:pt x="524" y="41"/>
                    </a:cubicBezTo>
                    <a:cubicBezTo>
                      <a:pt x="375" y="350"/>
                      <a:pt x="212" y="651"/>
                      <a:pt x="39" y="946"/>
                    </a:cubicBezTo>
                    <a:cubicBezTo>
                      <a:pt x="0" y="1008"/>
                      <a:pt x="57" y="1068"/>
                      <a:pt x="113" y="1068"/>
                    </a:cubicBezTo>
                    <a:cubicBezTo>
                      <a:pt x="137" y="1068"/>
                      <a:pt x="162" y="1056"/>
                      <a:pt x="178" y="1029"/>
                    </a:cubicBezTo>
                    <a:cubicBezTo>
                      <a:pt x="354" y="735"/>
                      <a:pt x="517" y="433"/>
                      <a:pt x="666" y="124"/>
                    </a:cubicBezTo>
                    <a:cubicBezTo>
                      <a:pt x="697" y="60"/>
                      <a:pt x="639" y="0"/>
                      <a:pt x="5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0"/>
              <p:cNvSpPr/>
              <p:nvPr/>
            </p:nvSpPr>
            <p:spPr>
              <a:xfrm>
                <a:off x="1584195" y="3575688"/>
                <a:ext cx="66136" cy="96067"/>
              </a:xfrm>
              <a:custGeom>
                <a:avLst/>
                <a:gdLst/>
                <a:ahLst/>
                <a:cxnLst/>
                <a:rect l="l" t="t" r="r" b="b"/>
                <a:pathLst>
                  <a:path w="738" h="1072" extrusionOk="0">
                    <a:moveTo>
                      <a:pt x="625" y="0"/>
                    </a:moveTo>
                    <a:cubicBezTo>
                      <a:pt x="601" y="0"/>
                      <a:pt x="577" y="13"/>
                      <a:pt x="562" y="42"/>
                    </a:cubicBezTo>
                    <a:cubicBezTo>
                      <a:pt x="396" y="349"/>
                      <a:pt x="222" y="651"/>
                      <a:pt x="39" y="949"/>
                    </a:cubicBezTo>
                    <a:cubicBezTo>
                      <a:pt x="0" y="1012"/>
                      <a:pt x="57" y="1071"/>
                      <a:pt x="114" y="1071"/>
                    </a:cubicBezTo>
                    <a:cubicBezTo>
                      <a:pt x="139" y="1071"/>
                      <a:pt x="163" y="1060"/>
                      <a:pt x="180" y="1032"/>
                    </a:cubicBezTo>
                    <a:cubicBezTo>
                      <a:pt x="364" y="734"/>
                      <a:pt x="538" y="433"/>
                      <a:pt x="704" y="125"/>
                    </a:cubicBezTo>
                    <a:cubicBezTo>
                      <a:pt x="737" y="60"/>
                      <a:pt x="680" y="0"/>
                      <a:pt x="6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0"/>
              <p:cNvSpPr/>
              <p:nvPr/>
            </p:nvSpPr>
            <p:spPr>
              <a:xfrm>
                <a:off x="1489562" y="3610100"/>
                <a:ext cx="69183" cy="82983"/>
              </a:xfrm>
              <a:custGeom>
                <a:avLst/>
                <a:gdLst/>
                <a:ahLst/>
                <a:cxnLst/>
                <a:rect l="l" t="t" r="r" b="b"/>
                <a:pathLst>
                  <a:path w="772" h="926" extrusionOk="0">
                    <a:moveTo>
                      <a:pt x="653" y="1"/>
                    </a:moveTo>
                    <a:cubicBezTo>
                      <a:pt x="628" y="1"/>
                      <a:pt x="603" y="11"/>
                      <a:pt x="585" y="35"/>
                    </a:cubicBezTo>
                    <a:cubicBezTo>
                      <a:pt x="395" y="285"/>
                      <a:pt x="228" y="555"/>
                      <a:pt x="45" y="808"/>
                    </a:cubicBezTo>
                    <a:cubicBezTo>
                      <a:pt x="1" y="869"/>
                      <a:pt x="58" y="926"/>
                      <a:pt x="117" y="926"/>
                    </a:cubicBezTo>
                    <a:cubicBezTo>
                      <a:pt x="143" y="926"/>
                      <a:pt x="168" y="916"/>
                      <a:pt x="187" y="891"/>
                    </a:cubicBezTo>
                    <a:cubicBezTo>
                      <a:pt x="371" y="635"/>
                      <a:pt x="537" y="368"/>
                      <a:pt x="727" y="118"/>
                    </a:cubicBezTo>
                    <a:cubicBezTo>
                      <a:pt x="771" y="60"/>
                      <a:pt x="713" y="1"/>
                      <a:pt x="6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0"/>
              <p:cNvSpPr/>
              <p:nvPr/>
            </p:nvSpPr>
            <p:spPr>
              <a:xfrm>
                <a:off x="1566630" y="3655983"/>
                <a:ext cx="120174" cy="215614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406" extrusionOk="0">
                    <a:moveTo>
                      <a:pt x="1227" y="1"/>
                    </a:moveTo>
                    <a:cubicBezTo>
                      <a:pt x="1202" y="1"/>
                      <a:pt x="1177" y="12"/>
                      <a:pt x="1160" y="40"/>
                    </a:cubicBezTo>
                    <a:cubicBezTo>
                      <a:pt x="716" y="750"/>
                      <a:pt x="349" y="1536"/>
                      <a:pt x="23" y="2309"/>
                    </a:cubicBezTo>
                    <a:cubicBezTo>
                      <a:pt x="0" y="2367"/>
                      <a:pt x="48" y="2405"/>
                      <a:pt x="98" y="2405"/>
                    </a:cubicBezTo>
                    <a:cubicBezTo>
                      <a:pt x="131" y="2405"/>
                      <a:pt x="166" y="2389"/>
                      <a:pt x="182" y="2351"/>
                    </a:cubicBezTo>
                    <a:cubicBezTo>
                      <a:pt x="498" y="1591"/>
                      <a:pt x="865" y="819"/>
                      <a:pt x="1302" y="123"/>
                    </a:cubicBezTo>
                    <a:cubicBezTo>
                      <a:pt x="1340" y="60"/>
                      <a:pt x="1284" y="1"/>
                      <a:pt x="12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0"/>
              <p:cNvSpPr/>
              <p:nvPr/>
            </p:nvSpPr>
            <p:spPr>
              <a:xfrm>
                <a:off x="1182096" y="3041227"/>
                <a:ext cx="173405" cy="157633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759" extrusionOk="0">
                    <a:moveTo>
                      <a:pt x="1809" y="1"/>
                    </a:moveTo>
                    <a:cubicBezTo>
                      <a:pt x="1792" y="1"/>
                      <a:pt x="1773" y="7"/>
                      <a:pt x="1757" y="22"/>
                    </a:cubicBezTo>
                    <a:cubicBezTo>
                      <a:pt x="1171" y="538"/>
                      <a:pt x="613" y="1075"/>
                      <a:pt x="60" y="1619"/>
                    </a:cubicBezTo>
                    <a:cubicBezTo>
                      <a:pt x="1" y="1675"/>
                      <a:pt x="55" y="1758"/>
                      <a:pt x="118" y="1758"/>
                    </a:cubicBezTo>
                    <a:cubicBezTo>
                      <a:pt x="137" y="1758"/>
                      <a:pt x="156" y="1751"/>
                      <a:pt x="173" y="1733"/>
                    </a:cubicBezTo>
                    <a:cubicBezTo>
                      <a:pt x="728" y="1189"/>
                      <a:pt x="1289" y="652"/>
                      <a:pt x="1871" y="139"/>
                    </a:cubicBezTo>
                    <a:cubicBezTo>
                      <a:pt x="1934" y="85"/>
                      <a:pt x="1875" y="1"/>
                      <a:pt x="180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0"/>
              <p:cNvSpPr/>
              <p:nvPr/>
            </p:nvSpPr>
            <p:spPr>
              <a:xfrm>
                <a:off x="1128327" y="3024289"/>
                <a:ext cx="188012" cy="166325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1856" extrusionOk="0">
                    <a:moveTo>
                      <a:pt x="1975" y="1"/>
                    </a:moveTo>
                    <a:cubicBezTo>
                      <a:pt x="1956" y="1"/>
                      <a:pt x="1937" y="8"/>
                      <a:pt x="1920" y="24"/>
                    </a:cubicBezTo>
                    <a:cubicBezTo>
                      <a:pt x="1307" y="595"/>
                      <a:pt x="666" y="1136"/>
                      <a:pt x="60" y="1714"/>
                    </a:cubicBezTo>
                    <a:cubicBezTo>
                      <a:pt x="0" y="1771"/>
                      <a:pt x="59" y="1855"/>
                      <a:pt x="124" y="1855"/>
                    </a:cubicBezTo>
                    <a:cubicBezTo>
                      <a:pt x="142" y="1855"/>
                      <a:pt x="161" y="1848"/>
                      <a:pt x="178" y="1832"/>
                    </a:cubicBezTo>
                    <a:cubicBezTo>
                      <a:pt x="781" y="1250"/>
                      <a:pt x="1425" y="713"/>
                      <a:pt x="2038" y="141"/>
                    </a:cubicBezTo>
                    <a:cubicBezTo>
                      <a:pt x="2098" y="85"/>
                      <a:pt x="2039" y="1"/>
                      <a:pt x="19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0"/>
              <p:cNvSpPr/>
              <p:nvPr/>
            </p:nvSpPr>
            <p:spPr>
              <a:xfrm>
                <a:off x="1144547" y="3053593"/>
                <a:ext cx="238555" cy="242588"/>
              </a:xfrm>
              <a:custGeom>
                <a:avLst/>
                <a:gdLst/>
                <a:ahLst/>
                <a:cxnLst/>
                <a:rect l="l" t="t" r="r" b="b"/>
                <a:pathLst>
                  <a:path w="2662" h="2707" extrusionOk="0">
                    <a:moveTo>
                      <a:pt x="2537" y="1"/>
                    </a:moveTo>
                    <a:cubicBezTo>
                      <a:pt x="2519" y="1"/>
                      <a:pt x="2499" y="7"/>
                      <a:pt x="2481" y="22"/>
                    </a:cubicBezTo>
                    <a:cubicBezTo>
                      <a:pt x="1584" y="778"/>
                      <a:pt x="908" y="1758"/>
                      <a:pt x="59" y="2569"/>
                    </a:cubicBezTo>
                    <a:cubicBezTo>
                      <a:pt x="0" y="2625"/>
                      <a:pt x="55" y="2706"/>
                      <a:pt x="118" y="2706"/>
                    </a:cubicBezTo>
                    <a:cubicBezTo>
                      <a:pt x="137" y="2706"/>
                      <a:pt x="156" y="2699"/>
                      <a:pt x="173" y="2683"/>
                    </a:cubicBezTo>
                    <a:cubicBezTo>
                      <a:pt x="1022" y="1876"/>
                      <a:pt x="1698" y="895"/>
                      <a:pt x="2599" y="137"/>
                    </a:cubicBezTo>
                    <a:cubicBezTo>
                      <a:pt x="2661" y="83"/>
                      <a:pt x="2605" y="1"/>
                      <a:pt x="25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0"/>
              <p:cNvSpPr/>
              <p:nvPr/>
            </p:nvSpPr>
            <p:spPr>
              <a:xfrm>
                <a:off x="1119366" y="3281842"/>
                <a:ext cx="111481" cy="95888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1070" extrusionOk="0">
                    <a:moveTo>
                      <a:pt x="1119" y="1"/>
                    </a:moveTo>
                    <a:cubicBezTo>
                      <a:pt x="1101" y="1"/>
                      <a:pt x="1081" y="7"/>
                      <a:pt x="1064" y="22"/>
                    </a:cubicBezTo>
                    <a:cubicBezTo>
                      <a:pt x="721" y="316"/>
                      <a:pt x="375" y="607"/>
                      <a:pt x="59" y="930"/>
                    </a:cubicBezTo>
                    <a:cubicBezTo>
                      <a:pt x="1" y="988"/>
                      <a:pt x="57" y="1069"/>
                      <a:pt x="119" y="1069"/>
                    </a:cubicBezTo>
                    <a:cubicBezTo>
                      <a:pt x="138" y="1069"/>
                      <a:pt x="157" y="1062"/>
                      <a:pt x="174" y="1044"/>
                    </a:cubicBezTo>
                    <a:cubicBezTo>
                      <a:pt x="489" y="722"/>
                      <a:pt x="835" y="431"/>
                      <a:pt x="1179" y="136"/>
                    </a:cubicBezTo>
                    <a:cubicBezTo>
                      <a:pt x="1244" y="82"/>
                      <a:pt x="1186" y="1"/>
                      <a:pt x="11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0"/>
              <p:cNvSpPr/>
              <p:nvPr/>
            </p:nvSpPr>
            <p:spPr>
              <a:xfrm>
                <a:off x="1139170" y="3321810"/>
                <a:ext cx="113005" cy="99652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112" extrusionOk="0">
                    <a:moveTo>
                      <a:pt x="1146" y="0"/>
                    </a:moveTo>
                    <a:cubicBezTo>
                      <a:pt x="1122" y="0"/>
                      <a:pt x="1097" y="11"/>
                      <a:pt x="1079" y="37"/>
                    </a:cubicBezTo>
                    <a:cubicBezTo>
                      <a:pt x="812" y="411"/>
                      <a:pt x="403" y="674"/>
                      <a:pt x="60" y="975"/>
                    </a:cubicBezTo>
                    <a:cubicBezTo>
                      <a:pt x="1" y="1030"/>
                      <a:pt x="58" y="1112"/>
                      <a:pt x="123" y="1112"/>
                    </a:cubicBezTo>
                    <a:cubicBezTo>
                      <a:pt x="141" y="1112"/>
                      <a:pt x="160" y="1105"/>
                      <a:pt x="178" y="1090"/>
                    </a:cubicBezTo>
                    <a:cubicBezTo>
                      <a:pt x="531" y="782"/>
                      <a:pt x="944" y="508"/>
                      <a:pt x="1217" y="120"/>
                    </a:cubicBezTo>
                    <a:cubicBezTo>
                      <a:pt x="1261" y="59"/>
                      <a:pt x="1204" y="0"/>
                      <a:pt x="11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0"/>
              <p:cNvSpPr/>
              <p:nvPr/>
            </p:nvSpPr>
            <p:spPr>
              <a:xfrm>
                <a:off x="1176181" y="3366797"/>
                <a:ext cx="101444" cy="78682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878" extrusionOk="0">
                    <a:moveTo>
                      <a:pt x="1012" y="0"/>
                    </a:moveTo>
                    <a:cubicBezTo>
                      <a:pt x="993" y="0"/>
                      <a:pt x="974" y="7"/>
                      <a:pt x="957" y="24"/>
                    </a:cubicBezTo>
                    <a:cubicBezTo>
                      <a:pt x="693" y="286"/>
                      <a:pt x="392" y="526"/>
                      <a:pt x="76" y="723"/>
                    </a:cubicBezTo>
                    <a:cubicBezTo>
                      <a:pt x="1" y="770"/>
                      <a:pt x="48" y="878"/>
                      <a:pt x="118" y="878"/>
                    </a:cubicBezTo>
                    <a:cubicBezTo>
                      <a:pt x="131" y="878"/>
                      <a:pt x="145" y="874"/>
                      <a:pt x="160" y="865"/>
                    </a:cubicBezTo>
                    <a:cubicBezTo>
                      <a:pt x="486" y="661"/>
                      <a:pt x="801" y="411"/>
                      <a:pt x="1074" y="141"/>
                    </a:cubicBezTo>
                    <a:cubicBezTo>
                      <a:pt x="1131" y="82"/>
                      <a:pt x="1075" y="0"/>
                      <a:pt x="10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0"/>
              <p:cNvSpPr/>
              <p:nvPr/>
            </p:nvSpPr>
            <p:spPr>
              <a:xfrm>
                <a:off x="1394481" y="3122776"/>
                <a:ext cx="139172" cy="135677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514" extrusionOk="0">
                    <a:moveTo>
                      <a:pt x="1138" y="197"/>
                    </a:moveTo>
                    <a:cubicBezTo>
                      <a:pt x="1248" y="197"/>
                      <a:pt x="1338" y="238"/>
                      <a:pt x="1372" y="390"/>
                    </a:cubicBezTo>
                    <a:cubicBezTo>
                      <a:pt x="1407" y="539"/>
                      <a:pt x="1338" y="788"/>
                      <a:pt x="1307" y="927"/>
                    </a:cubicBezTo>
                    <a:cubicBezTo>
                      <a:pt x="1296" y="986"/>
                      <a:pt x="1286" y="1049"/>
                      <a:pt x="1265" y="1108"/>
                    </a:cubicBezTo>
                    <a:cubicBezTo>
                      <a:pt x="1230" y="1167"/>
                      <a:pt x="1192" y="1229"/>
                      <a:pt x="1158" y="1287"/>
                    </a:cubicBezTo>
                    <a:cubicBezTo>
                      <a:pt x="1064" y="1301"/>
                      <a:pt x="971" y="1315"/>
                      <a:pt x="874" y="1329"/>
                    </a:cubicBezTo>
                    <a:cubicBezTo>
                      <a:pt x="787" y="1301"/>
                      <a:pt x="707" y="1159"/>
                      <a:pt x="645" y="1097"/>
                    </a:cubicBezTo>
                    <a:cubicBezTo>
                      <a:pt x="531" y="986"/>
                      <a:pt x="144" y="839"/>
                      <a:pt x="201" y="623"/>
                    </a:cubicBezTo>
                    <a:lnTo>
                      <a:pt x="201" y="623"/>
                    </a:lnTo>
                    <a:cubicBezTo>
                      <a:pt x="201" y="622"/>
                      <a:pt x="202" y="622"/>
                      <a:pt x="202" y="622"/>
                    </a:cubicBezTo>
                    <a:cubicBezTo>
                      <a:pt x="357" y="342"/>
                      <a:pt x="666" y="276"/>
                      <a:pt x="957" y="220"/>
                    </a:cubicBezTo>
                    <a:cubicBezTo>
                      <a:pt x="1019" y="208"/>
                      <a:pt x="1081" y="197"/>
                      <a:pt x="1138" y="197"/>
                    </a:cubicBezTo>
                    <a:close/>
                    <a:moveTo>
                      <a:pt x="1262" y="0"/>
                    </a:moveTo>
                    <a:cubicBezTo>
                      <a:pt x="1160" y="0"/>
                      <a:pt x="1050" y="34"/>
                      <a:pt x="957" y="54"/>
                    </a:cubicBezTo>
                    <a:cubicBezTo>
                      <a:pt x="808" y="81"/>
                      <a:pt x="645" y="99"/>
                      <a:pt x="503" y="158"/>
                    </a:cubicBezTo>
                    <a:cubicBezTo>
                      <a:pt x="322" y="234"/>
                      <a:pt x="153" y="369"/>
                      <a:pt x="59" y="539"/>
                    </a:cubicBezTo>
                    <a:cubicBezTo>
                      <a:pt x="58" y="541"/>
                      <a:pt x="57" y="544"/>
                      <a:pt x="56" y="546"/>
                    </a:cubicBezTo>
                    <a:lnTo>
                      <a:pt x="56" y="546"/>
                    </a:lnTo>
                    <a:cubicBezTo>
                      <a:pt x="53" y="550"/>
                      <a:pt x="51" y="555"/>
                      <a:pt x="49" y="560"/>
                    </a:cubicBezTo>
                    <a:cubicBezTo>
                      <a:pt x="0" y="681"/>
                      <a:pt x="90" y="858"/>
                      <a:pt x="170" y="955"/>
                    </a:cubicBezTo>
                    <a:cubicBezTo>
                      <a:pt x="215" y="1010"/>
                      <a:pt x="267" y="1042"/>
                      <a:pt x="330" y="1076"/>
                    </a:cubicBezTo>
                    <a:cubicBezTo>
                      <a:pt x="464" y="1152"/>
                      <a:pt x="541" y="1236"/>
                      <a:pt x="648" y="1346"/>
                    </a:cubicBezTo>
                    <a:cubicBezTo>
                      <a:pt x="759" y="1460"/>
                      <a:pt x="882" y="1513"/>
                      <a:pt x="998" y="1513"/>
                    </a:cubicBezTo>
                    <a:cubicBezTo>
                      <a:pt x="1178" y="1513"/>
                      <a:pt x="1343" y="1383"/>
                      <a:pt x="1421" y="1149"/>
                    </a:cubicBezTo>
                    <a:cubicBezTo>
                      <a:pt x="1507" y="896"/>
                      <a:pt x="1553" y="564"/>
                      <a:pt x="1539" y="300"/>
                    </a:cubicBezTo>
                    <a:cubicBezTo>
                      <a:pt x="1532" y="155"/>
                      <a:pt x="1480" y="37"/>
                      <a:pt x="1328" y="6"/>
                    </a:cubicBezTo>
                    <a:cubicBezTo>
                      <a:pt x="1306" y="2"/>
                      <a:pt x="1285" y="0"/>
                      <a:pt x="12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0"/>
              <p:cNvSpPr/>
              <p:nvPr/>
            </p:nvSpPr>
            <p:spPr>
              <a:xfrm>
                <a:off x="1404160" y="3132902"/>
                <a:ext cx="70885" cy="76531"/>
              </a:xfrm>
              <a:custGeom>
                <a:avLst/>
                <a:gdLst/>
                <a:ahLst/>
                <a:cxnLst/>
                <a:rect l="l" t="t" r="r" b="b"/>
                <a:pathLst>
                  <a:path w="791" h="854" extrusionOk="0">
                    <a:moveTo>
                      <a:pt x="674" y="1"/>
                    </a:moveTo>
                    <a:cubicBezTo>
                      <a:pt x="655" y="1"/>
                      <a:pt x="636" y="9"/>
                      <a:pt x="620" y="27"/>
                    </a:cubicBezTo>
                    <a:cubicBezTo>
                      <a:pt x="422" y="259"/>
                      <a:pt x="232" y="496"/>
                      <a:pt x="45" y="738"/>
                    </a:cubicBezTo>
                    <a:cubicBezTo>
                      <a:pt x="0" y="797"/>
                      <a:pt x="59" y="854"/>
                      <a:pt x="119" y="854"/>
                    </a:cubicBezTo>
                    <a:cubicBezTo>
                      <a:pt x="144" y="854"/>
                      <a:pt x="169" y="844"/>
                      <a:pt x="187" y="821"/>
                    </a:cubicBezTo>
                    <a:cubicBezTo>
                      <a:pt x="364" y="589"/>
                      <a:pt x="547" y="363"/>
                      <a:pt x="738" y="146"/>
                    </a:cubicBezTo>
                    <a:cubicBezTo>
                      <a:pt x="791" y="84"/>
                      <a:pt x="734" y="1"/>
                      <a:pt x="6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0"/>
              <p:cNvSpPr/>
              <p:nvPr/>
            </p:nvSpPr>
            <p:spPr>
              <a:xfrm>
                <a:off x="1433374" y="3130124"/>
                <a:ext cx="85134" cy="96157"/>
              </a:xfrm>
              <a:custGeom>
                <a:avLst/>
                <a:gdLst/>
                <a:ahLst/>
                <a:cxnLst/>
                <a:rect l="l" t="t" r="r" b="b"/>
                <a:pathLst>
                  <a:path w="950" h="1073" extrusionOk="0">
                    <a:moveTo>
                      <a:pt x="837" y="1"/>
                    </a:moveTo>
                    <a:cubicBezTo>
                      <a:pt x="818" y="1"/>
                      <a:pt x="799" y="9"/>
                      <a:pt x="782" y="28"/>
                    </a:cubicBezTo>
                    <a:cubicBezTo>
                      <a:pt x="519" y="319"/>
                      <a:pt x="256" y="623"/>
                      <a:pt x="41" y="952"/>
                    </a:cubicBezTo>
                    <a:cubicBezTo>
                      <a:pt x="0" y="1015"/>
                      <a:pt x="56" y="1073"/>
                      <a:pt x="113" y="1073"/>
                    </a:cubicBezTo>
                    <a:cubicBezTo>
                      <a:pt x="138" y="1073"/>
                      <a:pt x="163" y="1062"/>
                      <a:pt x="179" y="1036"/>
                    </a:cubicBezTo>
                    <a:cubicBezTo>
                      <a:pt x="391" y="717"/>
                      <a:pt x="644" y="426"/>
                      <a:pt x="897" y="142"/>
                    </a:cubicBezTo>
                    <a:cubicBezTo>
                      <a:pt x="949" y="81"/>
                      <a:pt x="896" y="1"/>
                      <a:pt x="8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0"/>
              <p:cNvSpPr/>
              <p:nvPr/>
            </p:nvSpPr>
            <p:spPr>
              <a:xfrm>
                <a:off x="1454792" y="3167852"/>
                <a:ext cx="79130" cy="81818"/>
              </a:xfrm>
              <a:custGeom>
                <a:avLst/>
                <a:gdLst/>
                <a:ahLst/>
                <a:cxnLst/>
                <a:rect l="l" t="t" r="r" b="b"/>
                <a:pathLst>
                  <a:path w="883" h="913" extrusionOk="0">
                    <a:moveTo>
                      <a:pt x="766" y="1"/>
                    </a:moveTo>
                    <a:cubicBezTo>
                      <a:pt x="740" y="1"/>
                      <a:pt x="715" y="11"/>
                      <a:pt x="696" y="36"/>
                    </a:cubicBezTo>
                    <a:cubicBezTo>
                      <a:pt x="498" y="303"/>
                      <a:pt x="242" y="525"/>
                      <a:pt x="44" y="795"/>
                    </a:cubicBezTo>
                    <a:cubicBezTo>
                      <a:pt x="0" y="854"/>
                      <a:pt x="58" y="913"/>
                      <a:pt x="118" y="913"/>
                    </a:cubicBezTo>
                    <a:cubicBezTo>
                      <a:pt x="143" y="913"/>
                      <a:pt x="168" y="903"/>
                      <a:pt x="186" y="878"/>
                    </a:cubicBezTo>
                    <a:cubicBezTo>
                      <a:pt x="384" y="608"/>
                      <a:pt x="640" y="386"/>
                      <a:pt x="838" y="119"/>
                    </a:cubicBezTo>
                    <a:cubicBezTo>
                      <a:pt x="882" y="58"/>
                      <a:pt x="825" y="1"/>
                      <a:pt x="7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1" name="Google Shape;401;p30"/>
            <p:cNvGrpSpPr/>
            <p:nvPr/>
          </p:nvGrpSpPr>
          <p:grpSpPr>
            <a:xfrm flipH="1">
              <a:off x="7065426" y="557963"/>
              <a:ext cx="1365395" cy="1063778"/>
              <a:chOff x="2489257" y="2639067"/>
              <a:chExt cx="2406830" cy="1875489"/>
            </a:xfrm>
          </p:grpSpPr>
          <p:sp>
            <p:nvSpPr>
              <p:cNvPr id="402" name="Google Shape;402;p30"/>
              <p:cNvSpPr/>
              <p:nvPr/>
            </p:nvSpPr>
            <p:spPr>
              <a:xfrm>
                <a:off x="2489257" y="2639067"/>
                <a:ext cx="1160692" cy="1271383"/>
              </a:xfrm>
              <a:custGeom>
                <a:avLst/>
                <a:gdLst/>
                <a:ahLst/>
                <a:cxnLst/>
                <a:rect l="l" t="t" r="r" b="b"/>
                <a:pathLst>
                  <a:path w="49976" h="54742" extrusionOk="0">
                    <a:moveTo>
                      <a:pt x="3077" y="2435"/>
                    </a:moveTo>
                    <a:lnTo>
                      <a:pt x="3077" y="2435"/>
                    </a:lnTo>
                    <a:cubicBezTo>
                      <a:pt x="3114" y="2463"/>
                      <a:pt x="3150" y="2490"/>
                      <a:pt x="3191" y="2517"/>
                    </a:cubicBezTo>
                    <a:cubicBezTo>
                      <a:pt x="4271" y="3241"/>
                      <a:pt x="5356" y="3962"/>
                      <a:pt x="6458" y="4650"/>
                    </a:cubicBezTo>
                    <a:cubicBezTo>
                      <a:pt x="8691" y="6048"/>
                      <a:pt x="10864" y="7506"/>
                      <a:pt x="13011" y="9033"/>
                    </a:cubicBezTo>
                    <a:cubicBezTo>
                      <a:pt x="17101" y="11940"/>
                      <a:pt x="21088" y="14992"/>
                      <a:pt x="25231" y="17840"/>
                    </a:cubicBezTo>
                    <a:cubicBezTo>
                      <a:pt x="29445" y="20733"/>
                      <a:pt x="33464" y="23822"/>
                      <a:pt x="37468" y="26994"/>
                    </a:cubicBezTo>
                    <a:cubicBezTo>
                      <a:pt x="39255" y="28411"/>
                      <a:pt x="41146" y="29696"/>
                      <a:pt x="43032" y="30976"/>
                    </a:cubicBezTo>
                    <a:cubicBezTo>
                      <a:pt x="44826" y="32192"/>
                      <a:pt x="46567" y="33500"/>
                      <a:pt x="48344" y="34740"/>
                    </a:cubicBezTo>
                    <a:cubicBezTo>
                      <a:pt x="47474" y="34885"/>
                      <a:pt x="46622" y="35287"/>
                      <a:pt x="45783" y="35523"/>
                    </a:cubicBezTo>
                    <a:cubicBezTo>
                      <a:pt x="44613" y="35855"/>
                      <a:pt x="43419" y="36107"/>
                      <a:pt x="42225" y="36362"/>
                    </a:cubicBezTo>
                    <a:cubicBezTo>
                      <a:pt x="40166" y="36803"/>
                      <a:pt x="37874" y="37091"/>
                      <a:pt x="35914" y="37960"/>
                    </a:cubicBezTo>
                    <a:cubicBezTo>
                      <a:pt x="35847" y="37765"/>
                      <a:pt x="35641" y="37619"/>
                      <a:pt x="35428" y="37605"/>
                    </a:cubicBezTo>
                    <a:cubicBezTo>
                      <a:pt x="34826" y="37560"/>
                      <a:pt x="33687" y="36084"/>
                      <a:pt x="33249" y="35674"/>
                    </a:cubicBezTo>
                    <a:cubicBezTo>
                      <a:pt x="32425" y="34899"/>
                      <a:pt x="31622" y="34101"/>
                      <a:pt x="30825" y="33295"/>
                    </a:cubicBezTo>
                    <a:cubicBezTo>
                      <a:pt x="29235" y="31678"/>
                      <a:pt x="27700" y="30005"/>
                      <a:pt x="26142" y="28356"/>
                    </a:cubicBezTo>
                    <a:cubicBezTo>
                      <a:pt x="23034" y="25057"/>
                      <a:pt x="19991" y="21704"/>
                      <a:pt x="17019" y="18283"/>
                    </a:cubicBezTo>
                    <a:cubicBezTo>
                      <a:pt x="14186" y="15020"/>
                      <a:pt x="11201" y="11899"/>
                      <a:pt x="8368" y="8645"/>
                    </a:cubicBezTo>
                    <a:cubicBezTo>
                      <a:pt x="7018" y="7096"/>
                      <a:pt x="5807" y="5434"/>
                      <a:pt x="4444" y="3903"/>
                    </a:cubicBezTo>
                    <a:cubicBezTo>
                      <a:pt x="3998" y="3401"/>
                      <a:pt x="3538" y="2919"/>
                      <a:pt x="3077" y="2435"/>
                    </a:cubicBezTo>
                    <a:close/>
                    <a:moveTo>
                      <a:pt x="863" y="1552"/>
                    </a:moveTo>
                    <a:lnTo>
                      <a:pt x="863" y="1552"/>
                    </a:lnTo>
                    <a:cubicBezTo>
                      <a:pt x="3123" y="4048"/>
                      <a:pt x="4858" y="7055"/>
                      <a:pt x="6942" y="9693"/>
                    </a:cubicBezTo>
                    <a:cubicBezTo>
                      <a:pt x="9556" y="13001"/>
                      <a:pt x="12191" y="16281"/>
                      <a:pt x="14591" y="19749"/>
                    </a:cubicBezTo>
                    <a:cubicBezTo>
                      <a:pt x="16878" y="23052"/>
                      <a:pt x="19189" y="26314"/>
                      <a:pt x="21654" y="29491"/>
                    </a:cubicBezTo>
                    <a:cubicBezTo>
                      <a:pt x="22806" y="30976"/>
                      <a:pt x="23959" y="32461"/>
                      <a:pt x="25162" y="33906"/>
                    </a:cubicBezTo>
                    <a:cubicBezTo>
                      <a:pt x="26406" y="35409"/>
                      <a:pt x="27504" y="37041"/>
                      <a:pt x="28775" y="38513"/>
                    </a:cubicBezTo>
                    <a:cubicBezTo>
                      <a:pt x="28858" y="38612"/>
                      <a:pt x="28966" y="38651"/>
                      <a:pt x="29074" y="38651"/>
                    </a:cubicBezTo>
                    <a:cubicBezTo>
                      <a:pt x="29085" y="38651"/>
                      <a:pt x="29096" y="38650"/>
                      <a:pt x="29107" y="38649"/>
                    </a:cubicBezTo>
                    <a:cubicBezTo>
                      <a:pt x="29126" y="38708"/>
                      <a:pt x="29144" y="38767"/>
                      <a:pt x="29162" y="38822"/>
                    </a:cubicBezTo>
                    <a:cubicBezTo>
                      <a:pt x="26670" y="40120"/>
                      <a:pt x="24127" y="41296"/>
                      <a:pt x="21513" y="42334"/>
                    </a:cubicBezTo>
                    <a:cubicBezTo>
                      <a:pt x="19143" y="43278"/>
                      <a:pt x="16647" y="43916"/>
                      <a:pt x="14300" y="44914"/>
                    </a:cubicBezTo>
                    <a:cubicBezTo>
                      <a:pt x="13078" y="45433"/>
                      <a:pt x="11844" y="46058"/>
                      <a:pt x="10513" y="46231"/>
                    </a:cubicBezTo>
                    <a:cubicBezTo>
                      <a:pt x="10414" y="46243"/>
                      <a:pt x="10328" y="46250"/>
                      <a:pt x="10253" y="46250"/>
                    </a:cubicBezTo>
                    <a:cubicBezTo>
                      <a:pt x="9814" y="46250"/>
                      <a:pt x="9744" y="46029"/>
                      <a:pt x="9720" y="45520"/>
                    </a:cubicBezTo>
                    <a:cubicBezTo>
                      <a:pt x="9693" y="44941"/>
                      <a:pt x="9579" y="44399"/>
                      <a:pt x="9465" y="43834"/>
                    </a:cubicBezTo>
                    <a:cubicBezTo>
                      <a:pt x="8877" y="40904"/>
                      <a:pt x="8576" y="37924"/>
                      <a:pt x="8002" y="34990"/>
                    </a:cubicBezTo>
                    <a:cubicBezTo>
                      <a:pt x="6841" y="29031"/>
                      <a:pt x="5579" y="23080"/>
                      <a:pt x="4276" y="17152"/>
                    </a:cubicBezTo>
                    <a:cubicBezTo>
                      <a:pt x="3628" y="14218"/>
                      <a:pt x="3073" y="11266"/>
                      <a:pt x="2398" y="8336"/>
                    </a:cubicBezTo>
                    <a:cubicBezTo>
                      <a:pt x="2093" y="7010"/>
                      <a:pt x="1866" y="5666"/>
                      <a:pt x="1515" y="4349"/>
                    </a:cubicBezTo>
                    <a:cubicBezTo>
                      <a:pt x="1273" y="3420"/>
                      <a:pt x="1014" y="2494"/>
                      <a:pt x="863" y="1552"/>
                    </a:cubicBezTo>
                    <a:close/>
                    <a:moveTo>
                      <a:pt x="12559" y="14906"/>
                    </a:moveTo>
                    <a:lnTo>
                      <a:pt x="12559" y="14906"/>
                    </a:lnTo>
                    <a:cubicBezTo>
                      <a:pt x="13917" y="16405"/>
                      <a:pt x="15274" y="17904"/>
                      <a:pt x="16592" y="19435"/>
                    </a:cubicBezTo>
                    <a:cubicBezTo>
                      <a:pt x="19753" y="23112"/>
                      <a:pt x="23052" y="26661"/>
                      <a:pt x="26373" y="30196"/>
                    </a:cubicBezTo>
                    <a:cubicBezTo>
                      <a:pt x="27927" y="31847"/>
                      <a:pt x="29477" y="33500"/>
                      <a:pt x="31081" y="35095"/>
                    </a:cubicBezTo>
                    <a:cubicBezTo>
                      <a:pt x="31887" y="35897"/>
                      <a:pt x="32716" y="36671"/>
                      <a:pt x="33563" y="37428"/>
                    </a:cubicBezTo>
                    <a:cubicBezTo>
                      <a:pt x="34015" y="37829"/>
                      <a:pt x="34475" y="38385"/>
                      <a:pt x="35067" y="38557"/>
                    </a:cubicBezTo>
                    <a:cubicBezTo>
                      <a:pt x="35077" y="38567"/>
                      <a:pt x="35090" y="38576"/>
                      <a:pt x="35100" y="38585"/>
                    </a:cubicBezTo>
                    <a:cubicBezTo>
                      <a:pt x="35120" y="38716"/>
                      <a:pt x="35239" y="38847"/>
                      <a:pt x="35370" y="38847"/>
                    </a:cubicBezTo>
                    <a:cubicBezTo>
                      <a:pt x="35380" y="38847"/>
                      <a:pt x="35390" y="38847"/>
                      <a:pt x="35400" y="38845"/>
                    </a:cubicBezTo>
                    <a:cubicBezTo>
                      <a:pt x="35756" y="38799"/>
                      <a:pt x="36106" y="38744"/>
                      <a:pt x="36457" y="38685"/>
                    </a:cubicBezTo>
                    <a:lnTo>
                      <a:pt x="36457" y="38685"/>
                    </a:lnTo>
                    <a:cubicBezTo>
                      <a:pt x="35723" y="39432"/>
                      <a:pt x="35209" y="40376"/>
                      <a:pt x="34749" y="41328"/>
                    </a:cubicBezTo>
                    <a:cubicBezTo>
                      <a:pt x="33979" y="42923"/>
                      <a:pt x="32821" y="44317"/>
                      <a:pt x="31937" y="45861"/>
                    </a:cubicBezTo>
                    <a:cubicBezTo>
                      <a:pt x="31085" y="47343"/>
                      <a:pt x="30196" y="48754"/>
                      <a:pt x="29235" y="50172"/>
                    </a:cubicBezTo>
                    <a:cubicBezTo>
                      <a:pt x="28785" y="50836"/>
                      <a:pt x="28324" y="51543"/>
                      <a:pt x="27959" y="52285"/>
                    </a:cubicBezTo>
                    <a:cubicBezTo>
                      <a:pt x="27964" y="52031"/>
                      <a:pt x="27964" y="51771"/>
                      <a:pt x="27964" y="51516"/>
                    </a:cubicBezTo>
                    <a:cubicBezTo>
                      <a:pt x="27955" y="50226"/>
                      <a:pt x="28087" y="48987"/>
                      <a:pt x="28228" y="47711"/>
                    </a:cubicBezTo>
                    <a:cubicBezTo>
                      <a:pt x="28497" y="45246"/>
                      <a:pt x="28293" y="42595"/>
                      <a:pt x="28816" y="40162"/>
                    </a:cubicBezTo>
                    <a:cubicBezTo>
                      <a:pt x="29113" y="40006"/>
                      <a:pt x="29408" y="39847"/>
                      <a:pt x="29700" y="39683"/>
                    </a:cubicBezTo>
                    <a:cubicBezTo>
                      <a:pt x="30001" y="39514"/>
                      <a:pt x="30005" y="39205"/>
                      <a:pt x="29860" y="38986"/>
                    </a:cubicBezTo>
                    <a:cubicBezTo>
                      <a:pt x="29860" y="38967"/>
                      <a:pt x="29860" y="38950"/>
                      <a:pt x="29855" y="38927"/>
                    </a:cubicBezTo>
                    <a:cubicBezTo>
                      <a:pt x="29809" y="38749"/>
                      <a:pt x="29709" y="38585"/>
                      <a:pt x="29645" y="38416"/>
                    </a:cubicBezTo>
                    <a:cubicBezTo>
                      <a:pt x="29613" y="38330"/>
                      <a:pt x="29582" y="38244"/>
                      <a:pt x="29550" y="38162"/>
                    </a:cubicBezTo>
                    <a:cubicBezTo>
                      <a:pt x="29550" y="38130"/>
                      <a:pt x="29545" y="38103"/>
                      <a:pt x="29536" y="38075"/>
                    </a:cubicBezTo>
                    <a:cubicBezTo>
                      <a:pt x="29044" y="36549"/>
                      <a:pt x="27923" y="35314"/>
                      <a:pt x="26920" y="34093"/>
                    </a:cubicBezTo>
                    <a:cubicBezTo>
                      <a:pt x="25641" y="32534"/>
                      <a:pt x="24378" y="30967"/>
                      <a:pt x="23130" y="29382"/>
                    </a:cubicBezTo>
                    <a:cubicBezTo>
                      <a:pt x="20409" y="25919"/>
                      <a:pt x="17886" y="22329"/>
                      <a:pt x="15362" y="18724"/>
                    </a:cubicBezTo>
                    <a:cubicBezTo>
                      <a:pt x="14460" y="17430"/>
                      <a:pt x="13520" y="16159"/>
                      <a:pt x="12559" y="14906"/>
                    </a:cubicBezTo>
                    <a:close/>
                    <a:moveTo>
                      <a:pt x="27973" y="40603"/>
                    </a:moveTo>
                    <a:lnTo>
                      <a:pt x="27973" y="40603"/>
                    </a:lnTo>
                    <a:cubicBezTo>
                      <a:pt x="27627" y="42590"/>
                      <a:pt x="27709" y="44664"/>
                      <a:pt x="27426" y="46654"/>
                    </a:cubicBezTo>
                    <a:cubicBezTo>
                      <a:pt x="27254" y="47866"/>
                      <a:pt x="27035" y="49092"/>
                      <a:pt x="26980" y="50317"/>
                    </a:cubicBezTo>
                    <a:cubicBezTo>
                      <a:pt x="26939" y="51210"/>
                      <a:pt x="27030" y="52108"/>
                      <a:pt x="26926" y="52983"/>
                    </a:cubicBezTo>
                    <a:cubicBezTo>
                      <a:pt x="26064" y="51575"/>
                      <a:pt x="25786" y="49762"/>
                      <a:pt x="25412" y="48208"/>
                    </a:cubicBezTo>
                    <a:cubicBezTo>
                      <a:pt x="24966" y="46340"/>
                      <a:pt x="24533" y="44317"/>
                      <a:pt x="23599" y="42613"/>
                    </a:cubicBezTo>
                    <a:cubicBezTo>
                      <a:pt x="25080" y="41998"/>
                      <a:pt x="26543" y="41328"/>
                      <a:pt x="27973" y="40603"/>
                    </a:cubicBezTo>
                    <a:close/>
                    <a:moveTo>
                      <a:pt x="379" y="1"/>
                    </a:moveTo>
                    <a:cubicBezTo>
                      <a:pt x="189" y="1"/>
                      <a:pt x="0" y="137"/>
                      <a:pt x="7" y="362"/>
                    </a:cubicBezTo>
                    <a:cubicBezTo>
                      <a:pt x="70" y="2941"/>
                      <a:pt x="976" y="5575"/>
                      <a:pt x="1478" y="8094"/>
                    </a:cubicBezTo>
                    <a:cubicBezTo>
                      <a:pt x="2135" y="11370"/>
                      <a:pt x="2763" y="14641"/>
                      <a:pt x="3451" y="17909"/>
                    </a:cubicBezTo>
                    <a:cubicBezTo>
                      <a:pt x="4143" y="21194"/>
                      <a:pt x="4709" y="24506"/>
                      <a:pt x="5411" y="27786"/>
                    </a:cubicBezTo>
                    <a:cubicBezTo>
                      <a:pt x="6126" y="31117"/>
                      <a:pt x="6881" y="34439"/>
                      <a:pt x="7461" y="37792"/>
                    </a:cubicBezTo>
                    <a:cubicBezTo>
                      <a:pt x="7958" y="40658"/>
                      <a:pt x="8235" y="43560"/>
                      <a:pt x="8750" y="46413"/>
                    </a:cubicBezTo>
                    <a:cubicBezTo>
                      <a:pt x="8877" y="47112"/>
                      <a:pt x="9423" y="47350"/>
                      <a:pt x="10113" y="47350"/>
                    </a:cubicBezTo>
                    <a:cubicBezTo>
                      <a:pt x="11338" y="47350"/>
                      <a:pt x="13015" y="46600"/>
                      <a:pt x="13589" y="46359"/>
                    </a:cubicBezTo>
                    <a:cubicBezTo>
                      <a:pt x="16277" y="45228"/>
                      <a:pt x="19074" y="44412"/>
                      <a:pt x="21795" y="43346"/>
                    </a:cubicBezTo>
                    <a:cubicBezTo>
                      <a:pt x="22191" y="43192"/>
                      <a:pt x="22592" y="43028"/>
                      <a:pt x="22989" y="42868"/>
                    </a:cubicBezTo>
                    <a:cubicBezTo>
                      <a:pt x="23667" y="44927"/>
                      <a:pt x="24196" y="47042"/>
                      <a:pt x="24678" y="49151"/>
                    </a:cubicBezTo>
                    <a:cubicBezTo>
                      <a:pt x="25103" y="51006"/>
                      <a:pt x="25508" y="53029"/>
                      <a:pt x="26821" y="54478"/>
                    </a:cubicBezTo>
                    <a:cubicBezTo>
                      <a:pt x="26915" y="54581"/>
                      <a:pt x="27030" y="54625"/>
                      <a:pt x="27144" y="54625"/>
                    </a:cubicBezTo>
                    <a:cubicBezTo>
                      <a:pt x="27190" y="54625"/>
                      <a:pt x="27236" y="54618"/>
                      <a:pt x="27281" y="54605"/>
                    </a:cubicBezTo>
                    <a:cubicBezTo>
                      <a:pt x="27327" y="54692"/>
                      <a:pt x="27430" y="54741"/>
                      <a:pt x="27530" y="54741"/>
                    </a:cubicBezTo>
                    <a:cubicBezTo>
                      <a:pt x="27620" y="54741"/>
                      <a:pt x="27707" y="54702"/>
                      <a:pt x="27750" y="54615"/>
                    </a:cubicBezTo>
                    <a:cubicBezTo>
                      <a:pt x="29113" y="51835"/>
                      <a:pt x="31113" y="49493"/>
                      <a:pt x="32534" y="46759"/>
                    </a:cubicBezTo>
                    <a:cubicBezTo>
                      <a:pt x="33317" y="45251"/>
                      <a:pt x="34347" y="43875"/>
                      <a:pt x="35295" y="42467"/>
                    </a:cubicBezTo>
                    <a:cubicBezTo>
                      <a:pt x="36129" y="41223"/>
                      <a:pt x="36416" y="39865"/>
                      <a:pt x="37664" y="38881"/>
                    </a:cubicBezTo>
                    <a:cubicBezTo>
                      <a:pt x="37815" y="38759"/>
                      <a:pt x="37838" y="38585"/>
                      <a:pt x="37788" y="38431"/>
                    </a:cubicBezTo>
                    <a:cubicBezTo>
                      <a:pt x="39369" y="38103"/>
                      <a:pt x="40940" y="37706"/>
                      <a:pt x="42513" y="37392"/>
                    </a:cubicBezTo>
                    <a:cubicBezTo>
                      <a:pt x="43706" y="37154"/>
                      <a:pt x="44891" y="36877"/>
                      <a:pt x="46071" y="36562"/>
                    </a:cubicBezTo>
                    <a:cubicBezTo>
                      <a:pt x="47110" y="36280"/>
                      <a:pt x="48331" y="36038"/>
                      <a:pt x="49142" y="35295"/>
                    </a:cubicBezTo>
                    <a:cubicBezTo>
                      <a:pt x="49151" y="35287"/>
                      <a:pt x="49160" y="35273"/>
                      <a:pt x="49169" y="35264"/>
                    </a:cubicBezTo>
                    <a:cubicBezTo>
                      <a:pt x="49197" y="35269"/>
                      <a:pt x="49225" y="35272"/>
                      <a:pt x="49252" y="35272"/>
                    </a:cubicBezTo>
                    <a:cubicBezTo>
                      <a:pt x="49701" y="35272"/>
                      <a:pt x="49976" y="34563"/>
                      <a:pt x="49520" y="34211"/>
                    </a:cubicBezTo>
                    <a:cubicBezTo>
                      <a:pt x="45615" y="31231"/>
                      <a:pt x="41323" y="28716"/>
                      <a:pt x="37550" y="25568"/>
                    </a:cubicBezTo>
                    <a:cubicBezTo>
                      <a:pt x="33682" y="22333"/>
                      <a:pt x="29568" y="19408"/>
                      <a:pt x="25412" y="16560"/>
                    </a:cubicBezTo>
                    <a:cubicBezTo>
                      <a:pt x="21271" y="13722"/>
                      <a:pt x="17252" y="10714"/>
                      <a:pt x="13142" y="7840"/>
                    </a:cubicBezTo>
                    <a:cubicBezTo>
                      <a:pt x="10988" y="6330"/>
                      <a:pt x="8782" y="4905"/>
                      <a:pt x="6499" y="3597"/>
                    </a:cubicBezTo>
                    <a:cubicBezTo>
                      <a:pt x="5383" y="2964"/>
                      <a:pt x="4299" y="2267"/>
                      <a:pt x="3186" y="1615"/>
                    </a:cubicBezTo>
                    <a:cubicBezTo>
                      <a:pt x="2425" y="1164"/>
                      <a:pt x="1866" y="622"/>
                      <a:pt x="1027" y="366"/>
                    </a:cubicBezTo>
                    <a:cubicBezTo>
                      <a:pt x="1019" y="210"/>
                      <a:pt x="888" y="67"/>
                      <a:pt x="717" y="67"/>
                    </a:cubicBezTo>
                    <a:cubicBezTo>
                      <a:pt x="683" y="67"/>
                      <a:pt x="648" y="72"/>
                      <a:pt x="612" y="84"/>
                    </a:cubicBezTo>
                    <a:cubicBezTo>
                      <a:pt x="545" y="27"/>
                      <a:pt x="462" y="1"/>
                      <a:pt x="37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3" name="Google Shape;403;p30"/>
              <p:cNvSpPr/>
              <p:nvPr/>
            </p:nvSpPr>
            <p:spPr>
              <a:xfrm>
                <a:off x="3106020" y="3927358"/>
                <a:ext cx="36208" cy="122465"/>
              </a:xfrm>
              <a:custGeom>
                <a:avLst/>
                <a:gdLst/>
                <a:ahLst/>
                <a:cxnLst/>
                <a:rect l="l" t="t" r="r" b="b"/>
                <a:pathLst>
                  <a:path w="1559" h="5273" extrusionOk="0">
                    <a:moveTo>
                      <a:pt x="980" y="1"/>
                    </a:moveTo>
                    <a:cubicBezTo>
                      <a:pt x="638" y="1796"/>
                      <a:pt x="233" y="3527"/>
                      <a:pt x="0" y="5273"/>
                    </a:cubicBezTo>
                    <a:cubicBezTo>
                      <a:pt x="273" y="5263"/>
                      <a:pt x="542" y="5231"/>
                      <a:pt x="788" y="5195"/>
                    </a:cubicBezTo>
                    <a:cubicBezTo>
                      <a:pt x="998" y="3477"/>
                      <a:pt x="1399" y="1764"/>
                      <a:pt x="1558" y="41"/>
                    </a:cubicBezTo>
                    <a:cubicBezTo>
                      <a:pt x="1367" y="37"/>
                      <a:pt x="1171" y="24"/>
                      <a:pt x="98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0"/>
              <p:cNvSpPr/>
              <p:nvPr/>
            </p:nvSpPr>
            <p:spPr>
              <a:xfrm>
                <a:off x="3104742" y="4157216"/>
                <a:ext cx="50723" cy="108693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4680" extrusionOk="0">
                    <a:moveTo>
                      <a:pt x="962" y="0"/>
                    </a:moveTo>
                    <a:cubicBezTo>
                      <a:pt x="643" y="23"/>
                      <a:pt x="320" y="36"/>
                      <a:pt x="0" y="36"/>
                    </a:cubicBezTo>
                    <a:cubicBezTo>
                      <a:pt x="23" y="200"/>
                      <a:pt x="46" y="360"/>
                      <a:pt x="74" y="524"/>
                    </a:cubicBezTo>
                    <a:cubicBezTo>
                      <a:pt x="320" y="1950"/>
                      <a:pt x="734" y="3344"/>
                      <a:pt x="1294" y="4679"/>
                    </a:cubicBezTo>
                    <a:cubicBezTo>
                      <a:pt x="1586" y="4475"/>
                      <a:pt x="1882" y="4269"/>
                      <a:pt x="2183" y="4078"/>
                    </a:cubicBezTo>
                    <a:cubicBezTo>
                      <a:pt x="2105" y="3895"/>
                      <a:pt x="2028" y="3714"/>
                      <a:pt x="1956" y="3527"/>
                    </a:cubicBezTo>
                    <a:cubicBezTo>
                      <a:pt x="1513" y="2397"/>
                      <a:pt x="1176" y="1207"/>
                      <a:pt x="96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0"/>
              <p:cNvSpPr/>
              <p:nvPr/>
            </p:nvSpPr>
            <p:spPr>
              <a:xfrm>
                <a:off x="3189072" y="4347359"/>
                <a:ext cx="116659" cy="115475"/>
              </a:xfrm>
              <a:custGeom>
                <a:avLst/>
                <a:gdLst/>
                <a:ahLst/>
                <a:cxnLst/>
                <a:rect l="l" t="t" r="r" b="b"/>
                <a:pathLst>
                  <a:path w="5023" h="4972" extrusionOk="0">
                    <a:moveTo>
                      <a:pt x="880" y="0"/>
                    </a:moveTo>
                    <a:cubicBezTo>
                      <a:pt x="584" y="206"/>
                      <a:pt x="293" y="416"/>
                      <a:pt x="1" y="634"/>
                    </a:cubicBezTo>
                    <a:cubicBezTo>
                      <a:pt x="28" y="666"/>
                      <a:pt x="51" y="702"/>
                      <a:pt x="74" y="734"/>
                    </a:cubicBezTo>
                    <a:cubicBezTo>
                      <a:pt x="1386" y="2507"/>
                      <a:pt x="3012" y="3919"/>
                      <a:pt x="4840" y="4971"/>
                    </a:cubicBezTo>
                    <a:cubicBezTo>
                      <a:pt x="4894" y="4593"/>
                      <a:pt x="4953" y="4216"/>
                      <a:pt x="5022" y="3837"/>
                    </a:cubicBezTo>
                    <a:cubicBezTo>
                      <a:pt x="3400" y="2853"/>
                      <a:pt x="2020" y="1522"/>
                      <a:pt x="88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0"/>
              <p:cNvSpPr/>
              <p:nvPr/>
            </p:nvSpPr>
            <p:spPr>
              <a:xfrm>
                <a:off x="3406969" y="4475515"/>
                <a:ext cx="202661" cy="39041"/>
              </a:xfrm>
              <a:custGeom>
                <a:avLst/>
                <a:gdLst/>
                <a:ahLst/>
                <a:cxnLst/>
                <a:rect l="l" t="t" r="r" b="b"/>
                <a:pathLst>
                  <a:path w="8726" h="1681" extrusionOk="0">
                    <a:moveTo>
                      <a:pt x="8052" y="0"/>
                    </a:moveTo>
                    <a:cubicBezTo>
                      <a:pt x="6713" y="370"/>
                      <a:pt x="5330" y="547"/>
                      <a:pt x="3945" y="547"/>
                    </a:cubicBezTo>
                    <a:cubicBezTo>
                      <a:pt x="2667" y="547"/>
                      <a:pt x="1388" y="396"/>
                      <a:pt x="141" y="105"/>
                    </a:cubicBezTo>
                    <a:cubicBezTo>
                      <a:pt x="87" y="479"/>
                      <a:pt x="42" y="857"/>
                      <a:pt x="0" y="1230"/>
                    </a:cubicBezTo>
                    <a:cubicBezTo>
                      <a:pt x="1291" y="1529"/>
                      <a:pt x="2623" y="1681"/>
                      <a:pt x="3968" y="1681"/>
                    </a:cubicBezTo>
                    <a:cubicBezTo>
                      <a:pt x="4836" y="1681"/>
                      <a:pt x="5709" y="1618"/>
                      <a:pt x="6580" y="1491"/>
                    </a:cubicBezTo>
                    <a:cubicBezTo>
                      <a:pt x="7318" y="1386"/>
                      <a:pt x="8033" y="1226"/>
                      <a:pt x="8725" y="1026"/>
                    </a:cubicBezTo>
                    <a:cubicBezTo>
                      <a:pt x="8489" y="698"/>
                      <a:pt x="8261" y="351"/>
                      <a:pt x="805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0"/>
              <p:cNvSpPr/>
              <p:nvPr/>
            </p:nvSpPr>
            <p:spPr>
              <a:xfrm>
                <a:off x="3695424" y="4299539"/>
                <a:ext cx="154539" cy="151961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6543" extrusionOk="0">
                    <a:moveTo>
                      <a:pt x="5459" y="0"/>
                    </a:moveTo>
                    <a:cubicBezTo>
                      <a:pt x="4015" y="2229"/>
                      <a:pt x="2193" y="4155"/>
                      <a:pt x="0" y="5586"/>
                    </a:cubicBezTo>
                    <a:cubicBezTo>
                      <a:pt x="242" y="5937"/>
                      <a:pt x="502" y="6265"/>
                      <a:pt x="780" y="6543"/>
                    </a:cubicBezTo>
                    <a:cubicBezTo>
                      <a:pt x="3127" y="5012"/>
                      <a:pt x="5104" y="2917"/>
                      <a:pt x="6653" y="492"/>
                    </a:cubicBezTo>
                    <a:cubicBezTo>
                      <a:pt x="6252" y="347"/>
                      <a:pt x="5851" y="183"/>
                      <a:pt x="545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0"/>
              <p:cNvSpPr/>
              <p:nvPr/>
            </p:nvSpPr>
            <p:spPr>
              <a:xfrm>
                <a:off x="3673825" y="3700798"/>
                <a:ext cx="239937" cy="148059"/>
              </a:xfrm>
              <a:custGeom>
                <a:avLst/>
                <a:gdLst/>
                <a:ahLst/>
                <a:cxnLst/>
                <a:rect l="l" t="t" r="r" b="b"/>
                <a:pathLst>
                  <a:path w="10331" h="6375" extrusionOk="0">
                    <a:moveTo>
                      <a:pt x="4138" y="1"/>
                    </a:moveTo>
                    <a:cubicBezTo>
                      <a:pt x="2222" y="1"/>
                      <a:pt x="708" y="1255"/>
                      <a:pt x="1" y="2967"/>
                    </a:cubicBezTo>
                    <a:cubicBezTo>
                      <a:pt x="348" y="2972"/>
                      <a:pt x="690" y="2989"/>
                      <a:pt x="1035" y="3012"/>
                    </a:cubicBezTo>
                    <a:cubicBezTo>
                      <a:pt x="1090" y="2890"/>
                      <a:pt x="1149" y="2770"/>
                      <a:pt x="1218" y="2652"/>
                    </a:cubicBezTo>
                    <a:cubicBezTo>
                      <a:pt x="1853" y="1536"/>
                      <a:pt x="2883" y="1052"/>
                      <a:pt x="3985" y="1052"/>
                    </a:cubicBezTo>
                    <a:cubicBezTo>
                      <a:pt x="4591" y="1052"/>
                      <a:pt x="5220" y="1199"/>
                      <a:pt x="5815" y="1468"/>
                    </a:cubicBezTo>
                    <a:cubicBezTo>
                      <a:pt x="7323" y="2147"/>
                      <a:pt x="8257" y="3714"/>
                      <a:pt x="8918" y="5154"/>
                    </a:cubicBezTo>
                    <a:cubicBezTo>
                      <a:pt x="9104" y="5555"/>
                      <a:pt x="9268" y="5960"/>
                      <a:pt x="9415" y="6375"/>
                    </a:cubicBezTo>
                    <a:cubicBezTo>
                      <a:pt x="9743" y="6211"/>
                      <a:pt x="10048" y="5996"/>
                      <a:pt x="10330" y="5733"/>
                    </a:cubicBezTo>
                    <a:cubicBezTo>
                      <a:pt x="10248" y="5500"/>
                      <a:pt x="10162" y="5272"/>
                      <a:pt x="10067" y="5049"/>
                    </a:cubicBezTo>
                    <a:cubicBezTo>
                      <a:pt x="9142" y="2780"/>
                      <a:pt x="7323" y="365"/>
                      <a:pt x="4703" y="37"/>
                    </a:cubicBezTo>
                    <a:cubicBezTo>
                      <a:pt x="4511" y="13"/>
                      <a:pt x="4323" y="1"/>
                      <a:pt x="413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0"/>
              <p:cNvSpPr/>
              <p:nvPr/>
            </p:nvSpPr>
            <p:spPr>
              <a:xfrm>
                <a:off x="3670550" y="3879213"/>
                <a:ext cx="65123" cy="96639"/>
              </a:xfrm>
              <a:custGeom>
                <a:avLst/>
                <a:gdLst/>
                <a:ahLst/>
                <a:cxnLst/>
                <a:rect l="l" t="t" r="r" b="b"/>
                <a:pathLst>
                  <a:path w="2804" h="41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61" y="1554"/>
                      <a:pt x="1378" y="2972"/>
                      <a:pt x="2557" y="4160"/>
                    </a:cubicBezTo>
                    <a:cubicBezTo>
                      <a:pt x="2644" y="3773"/>
                      <a:pt x="2726" y="3386"/>
                      <a:pt x="2803" y="2995"/>
                    </a:cubicBezTo>
                    <a:cubicBezTo>
                      <a:pt x="2070" y="2137"/>
                      <a:pt x="1460" y="1126"/>
                      <a:pt x="1081" y="55"/>
                    </a:cubicBezTo>
                    <a:cubicBezTo>
                      <a:pt x="712" y="28"/>
                      <a:pt x="356" y="5"/>
                      <a:pt x="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0"/>
              <p:cNvSpPr/>
              <p:nvPr/>
            </p:nvSpPr>
            <p:spPr>
              <a:xfrm>
                <a:off x="4310561" y="3545771"/>
                <a:ext cx="97382" cy="134008"/>
              </a:xfrm>
              <a:custGeom>
                <a:avLst/>
                <a:gdLst/>
                <a:ahLst/>
                <a:cxnLst/>
                <a:rect l="l" t="t" r="r" b="b"/>
                <a:pathLst>
                  <a:path w="4193" h="5770" extrusionOk="0">
                    <a:moveTo>
                      <a:pt x="3641" y="1"/>
                    </a:moveTo>
                    <a:cubicBezTo>
                      <a:pt x="2225" y="1513"/>
                      <a:pt x="1058" y="3245"/>
                      <a:pt x="0" y="5050"/>
                    </a:cubicBezTo>
                    <a:cubicBezTo>
                      <a:pt x="251" y="5313"/>
                      <a:pt x="520" y="5559"/>
                      <a:pt x="812" y="5769"/>
                    </a:cubicBezTo>
                    <a:cubicBezTo>
                      <a:pt x="1823" y="4083"/>
                      <a:pt x="2921" y="2466"/>
                      <a:pt x="4193" y="1063"/>
                    </a:cubicBezTo>
                    <a:cubicBezTo>
                      <a:pt x="4002" y="712"/>
                      <a:pt x="3819" y="356"/>
                      <a:pt x="36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0"/>
              <p:cNvSpPr/>
              <p:nvPr/>
            </p:nvSpPr>
            <p:spPr>
              <a:xfrm>
                <a:off x="4482844" y="3437775"/>
                <a:ext cx="197598" cy="61871"/>
              </a:xfrm>
              <a:custGeom>
                <a:avLst/>
                <a:gdLst/>
                <a:ahLst/>
                <a:cxnLst/>
                <a:rect l="l" t="t" r="r" b="b"/>
                <a:pathLst>
                  <a:path w="8508" h="2664" extrusionOk="0">
                    <a:moveTo>
                      <a:pt x="6648" y="0"/>
                    </a:moveTo>
                    <a:cubicBezTo>
                      <a:pt x="4285" y="0"/>
                      <a:pt x="2028" y="586"/>
                      <a:pt x="1" y="1690"/>
                    </a:cubicBezTo>
                    <a:cubicBezTo>
                      <a:pt x="142" y="2018"/>
                      <a:pt x="292" y="2340"/>
                      <a:pt x="451" y="2664"/>
                    </a:cubicBezTo>
                    <a:cubicBezTo>
                      <a:pt x="2046" y="1739"/>
                      <a:pt x="3873" y="1143"/>
                      <a:pt x="6005" y="1010"/>
                    </a:cubicBezTo>
                    <a:cubicBezTo>
                      <a:pt x="6243" y="997"/>
                      <a:pt x="6479" y="990"/>
                      <a:pt x="6713" y="990"/>
                    </a:cubicBezTo>
                    <a:cubicBezTo>
                      <a:pt x="7271" y="990"/>
                      <a:pt x="7820" y="1029"/>
                      <a:pt x="8356" y="1106"/>
                    </a:cubicBezTo>
                    <a:cubicBezTo>
                      <a:pt x="8411" y="778"/>
                      <a:pt x="8461" y="449"/>
                      <a:pt x="8507" y="121"/>
                    </a:cubicBezTo>
                    <a:cubicBezTo>
                      <a:pt x="8489" y="117"/>
                      <a:pt x="8466" y="117"/>
                      <a:pt x="8448" y="113"/>
                    </a:cubicBezTo>
                    <a:cubicBezTo>
                      <a:pt x="7843" y="38"/>
                      <a:pt x="7242" y="0"/>
                      <a:pt x="664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0"/>
              <p:cNvSpPr/>
              <p:nvPr/>
            </p:nvSpPr>
            <p:spPr>
              <a:xfrm>
                <a:off x="4869285" y="3645987"/>
                <a:ext cx="26802" cy="77479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3336" extrusionOk="0">
                    <a:moveTo>
                      <a:pt x="1104" y="1"/>
                    </a:moveTo>
                    <a:cubicBezTo>
                      <a:pt x="771" y="137"/>
                      <a:pt x="443" y="270"/>
                      <a:pt x="114" y="401"/>
                    </a:cubicBezTo>
                    <a:cubicBezTo>
                      <a:pt x="183" y="1090"/>
                      <a:pt x="133" y="1795"/>
                      <a:pt x="1" y="2484"/>
                    </a:cubicBezTo>
                    <a:cubicBezTo>
                      <a:pt x="284" y="2771"/>
                      <a:pt x="562" y="3053"/>
                      <a:pt x="839" y="3336"/>
                    </a:cubicBezTo>
                    <a:cubicBezTo>
                      <a:pt x="1004" y="2638"/>
                      <a:pt x="1094" y="1932"/>
                      <a:pt x="1131" y="1276"/>
                    </a:cubicBezTo>
                    <a:cubicBezTo>
                      <a:pt x="1153" y="844"/>
                      <a:pt x="1145" y="420"/>
                      <a:pt x="110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0"/>
              <p:cNvSpPr/>
              <p:nvPr/>
            </p:nvSpPr>
            <p:spPr>
              <a:xfrm>
                <a:off x="4713352" y="3788821"/>
                <a:ext cx="117565" cy="44638"/>
              </a:xfrm>
              <a:custGeom>
                <a:avLst/>
                <a:gdLst/>
                <a:ahLst/>
                <a:cxnLst/>
                <a:rect l="l" t="t" r="r" b="b"/>
                <a:pathLst>
                  <a:path w="5062" h="1922" extrusionOk="0">
                    <a:moveTo>
                      <a:pt x="597" y="0"/>
                    </a:moveTo>
                    <a:cubicBezTo>
                      <a:pt x="276" y="0"/>
                      <a:pt x="0" y="463"/>
                      <a:pt x="295" y="713"/>
                    </a:cubicBezTo>
                    <a:cubicBezTo>
                      <a:pt x="1195" y="1477"/>
                      <a:pt x="2170" y="1921"/>
                      <a:pt x="3149" y="1921"/>
                    </a:cubicBezTo>
                    <a:cubicBezTo>
                      <a:pt x="3791" y="1921"/>
                      <a:pt x="4435" y="1731"/>
                      <a:pt x="5061" y="1314"/>
                    </a:cubicBezTo>
                    <a:cubicBezTo>
                      <a:pt x="4805" y="1064"/>
                      <a:pt x="4559" y="808"/>
                      <a:pt x="4309" y="557"/>
                    </a:cubicBezTo>
                    <a:cubicBezTo>
                      <a:pt x="3918" y="766"/>
                      <a:pt x="3496" y="869"/>
                      <a:pt x="3055" y="869"/>
                    </a:cubicBezTo>
                    <a:cubicBezTo>
                      <a:pt x="2339" y="869"/>
                      <a:pt x="1572" y="598"/>
                      <a:pt x="797" y="65"/>
                    </a:cubicBezTo>
                    <a:cubicBezTo>
                      <a:pt x="731" y="20"/>
                      <a:pt x="663" y="0"/>
                      <a:pt x="59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0"/>
              <p:cNvSpPr/>
              <p:nvPr/>
            </p:nvSpPr>
            <p:spPr>
              <a:xfrm>
                <a:off x="4780101" y="3478465"/>
                <a:ext cx="75342" cy="75690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3259" extrusionOk="0">
                    <a:moveTo>
                      <a:pt x="182" y="1"/>
                    </a:moveTo>
                    <a:cubicBezTo>
                      <a:pt x="123" y="361"/>
                      <a:pt x="64" y="725"/>
                      <a:pt x="0" y="1086"/>
                    </a:cubicBezTo>
                    <a:cubicBezTo>
                      <a:pt x="843" y="1677"/>
                      <a:pt x="1586" y="2407"/>
                      <a:pt x="2205" y="3259"/>
                    </a:cubicBezTo>
                    <a:cubicBezTo>
                      <a:pt x="2556" y="3126"/>
                      <a:pt x="2903" y="2990"/>
                      <a:pt x="3244" y="2848"/>
                    </a:cubicBezTo>
                    <a:cubicBezTo>
                      <a:pt x="2429" y="1719"/>
                      <a:pt x="1376" y="752"/>
                      <a:pt x="18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30"/>
              <p:cNvSpPr/>
              <p:nvPr/>
            </p:nvSpPr>
            <p:spPr>
              <a:xfrm>
                <a:off x="4134585" y="3761323"/>
                <a:ext cx="141510" cy="206795"/>
              </a:xfrm>
              <a:custGeom>
                <a:avLst/>
                <a:gdLst/>
                <a:ahLst/>
                <a:cxnLst/>
                <a:rect l="l" t="t" r="r" b="b"/>
                <a:pathLst>
                  <a:path w="6093" h="8904" extrusionOk="0">
                    <a:moveTo>
                      <a:pt x="5254" y="0"/>
                    </a:moveTo>
                    <a:cubicBezTo>
                      <a:pt x="5154" y="187"/>
                      <a:pt x="5054" y="374"/>
                      <a:pt x="4953" y="561"/>
                    </a:cubicBezTo>
                    <a:cubicBezTo>
                      <a:pt x="3546" y="3150"/>
                      <a:pt x="2051" y="5865"/>
                      <a:pt x="0" y="8033"/>
                    </a:cubicBezTo>
                    <a:cubicBezTo>
                      <a:pt x="173" y="8338"/>
                      <a:pt x="370" y="8630"/>
                      <a:pt x="593" y="8904"/>
                    </a:cubicBezTo>
                    <a:cubicBezTo>
                      <a:pt x="2907" y="6534"/>
                      <a:pt x="4530" y="3532"/>
                      <a:pt x="6092" y="616"/>
                    </a:cubicBezTo>
                    <a:cubicBezTo>
                      <a:pt x="5805" y="425"/>
                      <a:pt x="5523" y="219"/>
                      <a:pt x="525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30"/>
              <p:cNvSpPr/>
              <p:nvPr/>
            </p:nvSpPr>
            <p:spPr>
              <a:xfrm>
                <a:off x="3826343" y="3948214"/>
                <a:ext cx="234805" cy="264347"/>
              </a:xfrm>
              <a:custGeom>
                <a:avLst/>
                <a:gdLst/>
                <a:ahLst/>
                <a:cxnLst/>
                <a:rect l="l" t="t" r="r" b="b"/>
                <a:pathLst>
                  <a:path w="10110" h="11382" extrusionOk="0">
                    <a:moveTo>
                      <a:pt x="4848" y="1"/>
                    </a:moveTo>
                    <a:cubicBezTo>
                      <a:pt x="4520" y="160"/>
                      <a:pt x="4183" y="297"/>
                      <a:pt x="3841" y="415"/>
                    </a:cubicBezTo>
                    <a:cubicBezTo>
                      <a:pt x="3927" y="1563"/>
                      <a:pt x="3910" y="2725"/>
                      <a:pt x="3800" y="3878"/>
                    </a:cubicBezTo>
                    <a:cubicBezTo>
                      <a:pt x="2588" y="3778"/>
                      <a:pt x="1389" y="3477"/>
                      <a:pt x="260" y="3003"/>
                    </a:cubicBezTo>
                    <a:cubicBezTo>
                      <a:pt x="178" y="3336"/>
                      <a:pt x="91" y="3668"/>
                      <a:pt x="0" y="4001"/>
                    </a:cubicBezTo>
                    <a:cubicBezTo>
                      <a:pt x="815" y="4356"/>
                      <a:pt x="1654" y="4616"/>
                      <a:pt x="2483" y="4780"/>
                    </a:cubicBezTo>
                    <a:cubicBezTo>
                      <a:pt x="2880" y="4857"/>
                      <a:pt x="3276" y="4903"/>
                      <a:pt x="3668" y="4939"/>
                    </a:cubicBezTo>
                    <a:cubicBezTo>
                      <a:pt x="3372" y="6995"/>
                      <a:pt x="2793" y="9026"/>
                      <a:pt x="2000" y="10944"/>
                    </a:cubicBezTo>
                    <a:cubicBezTo>
                      <a:pt x="2388" y="11113"/>
                      <a:pt x="2775" y="11259"/>
                      <a:pt x="3176" y="11382"/>
                    </a:cubicBezTo>
                    <a:cubicBezTo>
                      <a:pt x="3982" y="9327"/>
                      <a:pt x="4529" y="7159"/>
                      <a:pt x="4785" y="4980"/>
                    </a:cubicBezTo>
                    <a:cubicBezTo>
                      <a:pt x="6638" y="4949"/>
                      <a:pt x="8457" y="4457"/>
                      <a:pt x="10110" y="3627"/>
                    </a:cubicBezTo>
                    <a:cubicBezTo>
                      <a:pt x="9905" y="3367"/>
                      <a:pt x="9710" y="3103"/>
                      <a:pt x="9527" y="2821"/>
                    </a:cubicBezTo>
                    <a:cubicBezTo>
                      <a:pt x="8055" y="3540"/>
                      <a:pt x="6470" y="3896"/>
                      <a:pt x="4884" y="3914"/>
                    </a:cubicBezTo>
                    <a:cubicBezTo>
                      <a:pt x="4980" y="2602"/>
                      <a:pt x="4970" y="1290"/>
                      <a:pt x="484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7" name="Google Shape;417;p30"/>
            <p:cNvGrpSpPr/>
            <p:nvPr/>
          </p:nvGrpSpPr>
          <p:grpSpPr>
            <a:xfrm>
              <a:off x="886715" y="2681302"/>
              <a:ext cx="203609" cy="177655"/>
              <a:chOff x="1129997" y="1785758"/>
              <a:chExt cx="560442" cy="489002"/>
            </a:xfrm>
          </p:grpSpPr>
          <p:sp>
            <p:nvSpPr>
              <p:cNvPr id="418" name="Google Shape;418;p30"/>
              <p:cNvSpPr/>
              <p:nvPr/>
            </p:nvSpPr>
            <p:spPr>
              <a:xfrm>
                <a:off x="1129997" y="1785758"/>
                <a:ext cx="560442" cy="489002"/>
              </a:xfrm>
              <a:custGeom>
                <a:avLst/>
                <a:gdLst/>
                <a:ahLst/>
                <a:cxnLst/>
                <a:rect l="l" t="t" r="r" b="b"/>
                <a:pathLst>
                  <a:path w="24131" h="21055" extrusionOk="0">
                    <a:moveTo>
                      <a:pt x="16842" y="1259"/>
                    </a:moveTo>
                    <a:cubicBezTo>
                      <a:pt x="17091" y="1259"/>
                      <a:pt x="17360" y="1292"/>
                      <a:pt x="17652" y="1362"/>
                    </a:cubicBezTo>
                    <a:cubicBezTo>
                      <a:pt x="20632" y="2072"/>
                      <a:pt x="22290" y="6533"/>
                      <a:pt x="21178" y="9111"/>
                    </a:cubicBezTo>
                    <a:cubicBezTo>
                      <a:pt x="20294" y="11158"/>
                      <a:pt x="18136" y="11633"/>
                      <a:pt x="16066" y="11633"/>
                    </a:cubicBezTo>
                    <a:cubicBezTo>
                      <a:pt x="15450" y="11633"/>
                      <a:pt x="14841" y="11591"/>
                      <a:pt x="14276" y="11536"/>
                    </a:cubicBezTo>
                    <a:cubicBezTo>
                      <a:pt x="14581" y="11321"/>
                      <a:pt x="14859" y="11075"/>
                      <a:pt x="15128" y="10783"/>
                    </a:cubicBezTo>
                    <a:cubicBezTo>
                      <a:pt x="15551" y="10328"/>
                      <a:pt x="16102" y="9772"/>
                      <a:pt x="16212" y="9134"/>
                    </a:cubicBezTo>
                    <a:cubicBezTo>
                      <a:pt x="16251" y="8915"/>
                      <a:pt x="16092" y="8709"/>
                      <a:pt x="15888" y="8709"/>
                    </a:cubicBezTo>
                    <a:cubicBezTo>
                      <a:pt x="15834" y="8709"/>
                      <a:pt x="15777" y="8723"/>
                      <a:pt x="15720" y="8756"/>
                    </a:cubicBezTo>
                    <a:cubicBezTo>
                      <a:pt x="15187" y="9061"/>
                      <a:pt x="14859" y="9662"/>
                      <a:pt x="14462" y="10118"/>
                    </a:cubicBezTo>
                    <a:cubicBezTo>
                      <a:pt x="14344" y="10255"/>
                      <a:pt x="14221" y="10387"/>
                      <a:pt x="14098" y="10524"/>
                    </a:cubicBezTo>
                    <a:cubicBezTo>
                      <a:pt x="13908" y="7038"/>
                      <a:pt x="13555" y="1259"/>
                      <a:pt x="16842" y="1259"/>
                    </a:cubicBezTo>
                    <a:close/>
                    <a:moveTo>
                      <a:pt x="6501" y="10226"/>
                    </a:moveTo>
                    <a:cubicBezTo>
                      <a:pt x="8234" y="10226"/>
                      <a:pt x="10070" y="11136"/>
                      <a:pt x="11587" y="12105"/>
                    </a:cubicBezTo>
                    <a:cubicBezTo>
                      <a:pt x="11232" y="12274"/>
                      <a:pt x="10914" y="12501"/>
                      <a:pt x="10567" y="12707"/>
                    </a:cubicBezTo>
                    <a:cubicBezTo>
                      <a:pt x="9957" y="13062"/>
                      <a:pt x="9373" y="13399"/>
                      <a:pt x="8799" y="13805"/>
                    </a:cubicBezTo>
                    <a:cubicBezTo>
                      <a:pt x="8624" y="13923"/>
                      <a:pt x="8712" y="14169"/>
                      <a:pt x="8906" y="14169"/>
                    </a:cubicBezTo>
                    <a:cubicBezTo>
                      <a:pt x="8920" y="14169"/>
                      <a:pt x="8934" y="14167"/>
                      <a:pt x="8950" y="14164"/>
                    </a:cubicBezTo>
                    <a:cubicBezTo>
                      <a:pt x="9806" y="13996"/>
                      <a:pt x="11050" y="13740"/>
                      <a:pt x="11797" y="13090"/>
                    </a:cubicBezTo>
                    <a:lnTo>
                      <a:pt x="11797" y="13090"/>
                    </a:lnTo>
                    <a:cubicBezTo>
                      <a:pt x="11570" y="14661"/>
                      <a:pt x="11301" y="16215"/>
                      <a:pt x="10809" y="17741"/>
                    </a:cubicBezTo>
                    <a:cubicBezTo>
                      <a:pt x="10254" y="19460"/>
                      <a:pt x="9158" y="20103"/>
                      <a:pt x="7923" y="20103"/>
                    </a:cubicBezTo>
                    <a:cubicBezTo>
                      <a:pt x="5954" y="20103"/>
                      <a:pt x="3631" y="18468"/>
                      <a:pt x="2584" y="16953"/>
                    </a:cubicBezTo>
                    <a:cubicBezTo>
                      <a:pt x="748" y="14301"/>
                      <a:pt x="2515" y="11157"/>
                      <a:pt x="5337" y="10378"/>
                    </a:cubicBezTo>
                    <a:cubicBezTo>
                      <a:pt x="5716" y="10273"/>
                      <a:pt x="6106" y="10226"/>
                      <a:pt x="6501" y="10226"/>
                    </a:cubicBezTo>
                    <a:close/>
                    <a:moveTo>
                      <a:pt x="16912" y="1"/>
                    </a:moveTo>
                    <a:cubicBezTo>
                      <a:pt x="15526" y="1"/>
                      <a:pt x="14231" y="782"/>
                      <a:pt x="13542" y="2323"/>
                    </a:cubicBezTo>
                    <a:cubicBezTo>
                      <a:pt x="12430" y="4792"/>
                      <a:pt x="12645" y="7740"/>
                      <a:pt x="13095" y="10451"/>
                    </a:cubicBezTo>
                    <a:cubicBezTo>
                      <a:pt x="12658" y="9790"/>
                      <a:pt x="12161" y="9116"/>
                      <a:pt x="11419" y="8861"/>
                    </a:cubicBezTo>
                    <a:cubicBezTo>
                      <a:pt x="11378" y="8847"/>
                      <a:pt x="11332" y="8838"/>
                      <a:pt x="11291" y="8838"/>
                    </a:cubicBezTo>
                    <a:cubicBezTo>
                      <a:pt x="11200" y="8405"/>
                      <a:pt x="11000" y="8018"/>
                      <a:pt x="10794" y="7612"/>
                    </a:cubicBezTo>
                    <a:cubicBezTo>
                      <a:pt x="10435" y="6893"/>
                      <a:pt x="10243" y="6072"/>
                      <a:pt x="9701" y="5457"/>
                    </a:cubicBezTo>
                    <a:cubicBezTo>
                      <a:pt x="9653" y="5404"/>
                      <a:pt x="9598" y="5382"/>
                      <a:pt x="9544" y="5382"/>
                    </a:cubicBezTo>
                    <a:cubicBezTo>
                      <a:pt x="9402" y="5382"/>
                      <a:pt x="9267" y="5536"/>
                      <a:pt x="9301" y="5694"/>
                    </a:cubicBezTo>
                    <a:cubicBezTo>
                      <a:pt x="9410" y="6232"/>
                      <a:pt x="9711" y="6737"/>
                      <a:pt x="9997" y="7206"/>
                    </a:cubicBezTo>
                    <a:cubicBezTo>
                      <a:pt x="10348" y="7776"/>
                      <a:pt x="10826" y="8278"/>
                      <a:pt x="11000" y="8929"/>
                    </a:cubicBezTo>
                    <a:cubicBezTo>
                      <a:pt x="10941" y="8970"/>
                      <a:pt x="10891" y="9029"/>
                      <a:pt x="10849" y="9088"/>
                    </a:cubicBezTo>
                    <a:cubicBezTo>
                      <a:pt x="10489" y="8760"/>
                      <a:pt x="10138" y="8409"/>
                      <a:pt x="9742" y="8127"/>
                    </a:cubicBezTo>
                    <a:cubicBezTo>
                      <a:pt x="9072" y="7644"/>
                      <a:pt x="8166" y="7435"/>
                      <a:pt x="7419" y="7084"/>
                    </a:cubicBezTo>
                    <a:cubicBezTo>
                      <a:pt x="7410" y="7080"/>
                      <a:pt x="7401" y="7078"/>
                      <a:pt x="7393" y="7078"/>
                    </a:cubicBezTo>
                    <a:cubicBezTo>
                      <a:pt x="7340" y="7078"/>
                      <a:pt x="7290" y="7141"/>
                      <a:pt x="7341" y="7185"/>
                    </a:cubicBezTo>
                    <a:cubicBezTo>
                      <a:pt x="7974" y="7722"/>
                      <a:pt x="8626" y="8223"/>
                      <a:pt x="9232" y="8788"/>
                    </a:cubicBezTo>
                    <a:cubicBezTo>
                      <a:pt x="9724" y="9244"/>
                      <a:pt x="10230" y="9645"/>
                      <a:pt x="10804" y="9950"/>
                    </a:cubicBezTo>
                    <a:cubicBezTo>
                      <a:pt x="10849" y="10182"/>
                      <a:pt x="10927" y="10405"/>
                      <a:pt x="11023" y="10619"/>
                    </a:cubicBezTo>
                    <a:cubicBezTo>
                      <a:pt x="9628" y="9737"/>
                      <a:pt x="8029" y="9178"/>
                      <a:pt x="6417" y="9178"/>
                    </a:cubicBezTo>
                    <a:cubicBezTo>
                      <a:pt x="5565" y="9178"/>
                      <a:pt x="4710" y="9334"/>
                      <a:pt x="3878" y="9681"/>
                    </a:cubicBezTo>
                    <a:cubicBezTo>
                      <a:pt x="1190" y="10806"/>
                      <a:pt x="0" y="14347"/>
                      <a:pt x="1400" y="16898"/>
                    </a:cubicBezTo>
                    <a:cubicBezTo>
                      <a:pt x="2729" y="19328"/>
                      <a:pt x="5167" y="21055"/>
                      <a:pt x="7922" y="21055"/>
                    </a:cubicBezTo>
                    <a:cubicBezTo>
                      <a:pt x="8226" y="21055"/>
                      <a:pt x="8534" y="21034"/>
                      <a:pt x="8845" y="20990"/>
                    </a:cubicBezTo>
                    <a:cubicBezTo>
                      <a:pt x="11847" y="20570"/>
                      <a:pt x="12822" y="16069"/>
                      <a:pt x="12882" y="13231"/>
                    </a:cubicBezTo>
                    <a:cubicBezTo>
                      <a:pt x="13519" y="14019"/>
                      <a:pt x="14180" y="14747"/>
                      <a:pt x="15073" y="15313"/>
                    </a:cubicBezTo>
                    <a:cubicBezTo>
                      <a:pt x="15128" y="15376"/>
                      <a:pt x="15173" y="15445"/>
                      <a:pt x="15227" y="15508"/>
                    </a:cubicBezTo>
                    <a:cubicBezTo>
                      <a:pt x="15346" y="15641"/>
                      <a:pt x="15484" y="15697"/>
                      <a:pt x="15619" y="15697"/>
                    </a:cubicBezTo>
                    <a:cubicBezTo>
                      <a:pt x="16062" y="15697"/>
                      <a:pt x="16472" y="15096"/>
                      <a:pt x="16071" y="14665"/>
                    </a:cubicBezTo>
                    <a:cubicBezTo>
                      <a:pt x="15519" y="14078"/>
                      <a:pt x="15027" y="13376"/>
                      <a:pt x="14558" y="12665"/>
                    </a:cubicBezTo>
                    <a:lnTo>
                      <a:pt x="14558" y="12665"/>
                    </a:lnTo>
                    <a:cubicBezTo>
                      <a:pt x="15107" y="12874"/>
                      <a:pt x="15698" y="12969"/>
                      <a:pt x="16304" y="12969"/>
                    </a:cubicBezTo>
                    <a:cubicBezTo>
                      <a:pt x="18447" y="12969"/>
                      <a:pt x="20763" y="11777"/>
                      <a:pt x="21953" y="10228"/>
                    </a:cubicBezTo>
                    <a:cubicBezTo>
                      <a:pt x="24131" y="7389"/>
                      <a:pt x="22122" y="3265"/>
                      <a:pt x="19853" y="1219"/>
                    </a:cubicBezTo>
                    <a:cubicBezTo>
                      <a:pt x="18952" y="404"/>
                      <a:pt x="17908" y="1"/>
                      <a:pt x="1691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30"/>
              <p:cNvSpPr/>
              <p:nvPr/>
            </p:nvSpPr>
            <p:spPr>
              <a:xfrm>
                <a:off x="1585149" y="2103754"/>
                <a:ext cx="43733" cy="48447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2086" extrusionOk="0">
                    <a:moveTo>
                      <a:pt x="557" y="1969"/>
                    </a:moveTo>
                    <a:cubicBezTo>
                      <a:pt x="557" y="1974"/>
                      <a:pt x="557" y="1974"/>
                      <a:pt x="562" y="1974"/>
                    </a:cubicBezTo>
                    <a:cubicBezTo>
                      <a:pt x="563" y="1974"/>
                      <a:pt x="564" y="1975"/>
                      <a:pt x="565" y="1975"/>
                    </a:cubicBezTo>
                    <a:lnTo>
                      <a:pt x="565" y="1975"/>
                    </a:lnTo>
                    <a:cubicBezTo>
                      <a:pt x="563" y="1973"/>
                      <a:pt x="560" y="1971"/>
                      <a:pt x="557" y="1969"/>
                    </a:cubicBezTo>
                    <a:close/>
                    <a:moveTo>
                      <a:pt x="804" y="1"/>
                    </a:moveTo>
                    <a:cubicBezTo>
                      <a:pt x="672" y="1"/>
                      <a:pt x="540" y="33"/>
                      <a:pt x="415" y="106"/>
                    </a:cubicBezTo>
                    <a:cubicBezTo>
                      <a:pt x="120" y="279"/>
                      <a:pt x="1" y="607"/>
                      <a:pt x="1" y="935"/>
                    </a:cubicBezTo>
                    <a:cubicBezTo>
                      <a:pt x="1" y="1185"/>
                      <a:pt x="110" y="1518"/>
                      <a:pt x="293" y="1728"/>
                    </a:cubicBezTo>
                    <a:cubicBezTo>
                      <a:pt x="356" y="1828"/>
                      <a:pt x="434" y="1905"/>
                      <a:pt x="530" y="1955"/>
                    </a:cubicBezTo>
                    <a:cubicBezTo>
                      <a:pt x="495" y="1932"/>
                      <a:pt x="485" y="1922"/>
                      <a:pt x="488" y="1922"/>
                    </a:cubicBezTo>
                    <a:cubicBezTo>
                      <a:pt x="492" y="1922"/>
                      <a:pt x="507" y="1931"/>
                      <a:pt x="525" y="1947"/>
                    </a:cubicBezTo>
                    <a:cubicBezTo>
                      <a:pt x="530" y="1951"/>
                      <a:pt x="539" y="1955"/>
                      <a:pt x="543" y="1960"/>
                    </a:cubicBezTo>
                    <a:cubicBezTo>
                      <a:pt x="557" y="1969"/>
                      <a:pt x="571" y="1974"/>
                      <a:pt x="585" y="1978"/>
                    </a:cubicBezTo>
                    <a:cubicBezTo>
                      <a:pt x="576" y="1978"/>
                      <a:pt x="572" y="1978"/>
                      <a:pt x="565" y="1975"/>
                    </a:cubicBezTo>
                    <a:lnTo>
                      <a:pt x="565" y="1975"/>
                    </a:lnTo>
                    <a:cubicBezTo>
                      <a:pt x="658" y="2046"/>
                      <a:pt x="781" y="2085"/>
                      <a:pt x="901" y="2085"/>
                    </a:cubicBezTo>
                    <a:cubicBezTo>
                      <a:pt x="1064" y="2085"/>
                      <a:pt x="1223" y="2012"/>
                      <a:pt x="1296" y="1846"/>
                    </a:cubicBezTo>
                    <a:cubicBezTo>
                      <a:pt x="1304" y="1833"/>
                      <a:pt x="1313" y="1814"/>
                      <a:pt x="1317" y="1801"/>
                    </a:cubicBezTo>
                    <a:cubicBezTo>
                      <a:pt x="1327" y="1791"/>
                      <a:pt x="1336" y="1778"/>
                      <a:pt x="1345" y="1764"/>
                    </a:cubicBezTo>
                    <a:cubicBezTo>
                      <a:pt x="1405" y="1741"/>
                      <a:pt x="1460" y="1705"/>
                      <a:pt x="1504" y="1655"/>
                    </a:cubicBezTo>
                    <a:cubicBezTo>
                      <a:pt x="1864" y="1267"/>
                      <a:pt x="1883" y="725"/>
                      <a:pt x="1514" y="329"/>
                    </a:cubicBezTo>
                    <a:cubicBezTo>
                      <a:pt x="1328" y="131"/>
                      <a:pt x="1068" y="1"/>
                      <a:pt x="80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0" name="Google Shape;420;p30"/>
            <p:cNvGrpSpPr/>
            <p:nvPr/>
          </p:nvGrpSpPr>
          <p:grpSpPr>
            <a:xfrm flipH="1">
              <a:off x="1736796" y="2496814"/>
              <a:ext cx="290533" cy="253499"/>
              <a:chOff x="1129997" y="1785758"/>
              <a:chExt cx="560442" cy="489002"/>
            </a:xfrm>
          </p:grpSpPr>
          <p:sp>
            <p:nvSpPr>
              <p:cNvPr id="421" name="Google Shape;421;p30"/>
              <p:cNvSpPr/>
              <p:nvPr/>
            </p:nvSpPr>
            <p:spPr>
              <a:xfrm>
                <a:off x="1129997" y="1785758"/>
                <a:ext cx="560442" cy="489002"/>
              </a:xfrm>
              <a:custGeom>
                <a:avLst/>
                <a:gdLst/>
                <a:ahLst/>
                <a:cxnLst/>
                <a:rect l="l" t="t" r="r" b="b"/>
                <a:pathLst>
                  <a:path w="24131" h="21055" extrusionOk="0">
                    <a:moveTo>
                      <a:pt x="16842" y="1259"/>
                    </a:moveTo>
                    <a:cubicBezTo>
                      <a:pt x="17091" y="1259"/>
                      <a:pt x="17360" y="1292"/>
                      <a:pt x="17652" y="1362"/>
                    </a:cubicBezTo>
                    <a:cubicBezTo>
                      <a:pt x="20632" y="2072"/>
                      <a:pt x="22290" y="6533"/>
                      <a:pt x="21178" y="9111"/>
                    </a:cubicBezTo>
                    <a:cubicBezTo>
                      <a:pt x="20294" y="11158"/>
                      <a:pt x="18136" y="11633"/>
                      <a:pt x="16066" y="11633"/>
                    </a:cubicBezTo>
                    <a:cubicBezTo>
                      <a:pt x="15450" y="11633"/>
                      <a:pt x="14841" y="11591"/>
                      <a:pt x="14276" y="11536"/>
                    </a:cubicBezTo>
                    <a:cubicBezTo>
                      <a:pt x="14581" y="11321"/>
                      <a:pt x="14859" y="11075"/>
                      <a:pt x="15128" y="10783"/>
                    </a:cubicBezTo>
                    <a:cubicBezTo>
                      <a:pt x="15551" y="10328"/>
                      <a:pt x="16102" y="9772"/>
                      <a:pt x="16212" y="9134"/>
                    </a:cubicBezTo>
                    <a:cubicBezTo>
                      <a:pt x="16251" y="8915"/>
                      <a:pt x="16092" y="8709"/>
                      <a:pt x="15888" y="8709"/>
                    </a:cubicBezTo>
                    <a:cubicBezTo>
                      <a:pt x="15834" y="8709"/>
                      <a:pt x="15777" y="8723"/>
                      <a:pt x="15720" y="8756"/>
                    </a:cubicBezTo>
                    <a:cubicBezTo>
                      <a:pt x="15187" y="9061"/>
                      <a:pt x="14859" y="9662"/>
                      <a:pt x="14462" y="10118"/>
                    </a:cubicBezTo>
                    <a:cubicBezTo>
                      <a:pt x="14344" y="10255"/>
                      <a:pt x="14221" y="10387"/>
                      <a:pt x="14098" y="10524"/>
                    </a:cubicBezTo>
                    <a:cubicBezTo>
                      <a:pt x="13908" y="7038"/>
                      <a:pt x="13555" y="1259"/>
                      <a:pt x="16842" y="1259"/>
                    </a:cubicBezTo>
                    <a:close/>
                    <a:moveTo>
                      <a:pt x="6501" y="10226"/>
                    </a:moveTo>
                    <a:cubicBezTo>
                      <a:pt x="8234" y="10226"/>
                      <a:pt x="10070" y="11136"/>
                      <a:pt x="11587" y="12105"/>
                    </a:cubicBezTo>
                    <a:cubicBezTo>
                      <a:pt x="11232" y="12274"/>
                      <a:pt x="10914" y="12501"/>
                      <a:pt x="10567" y="12707"/>
                    </a:cubicBezTo>
                    <a:cubicBezTo>
                      <a:pt x="9957" y="13062"/>
                      <a:pt x="9373" y="13399"/>
                      <a:pt x="8799" y="13805"/>
                    </a:cubicBezTo>
                    <a:cubicBezTo>
                      <a:pt x="8624" y="13923"/>
                      <a:pt x="8712" y="14169"/>
                      <a:pt x="8906" y="14169"/>
                    </a:cubicBezTo>
                    <a:cubicBezTo>
                      <a:pt x="8920" y="14169"/>
                      <a:pt x="8934" y="14167"/>
                      <a:pt x="8950" y="14164"/>
                    </a:cubicBezTo>
                    <a:cubicBezTo>
                      <a:pt x="9806" y="13996"/>
                      <a:pt x="11050" y="13740"/>
                      <a:pt x="11797" y="13090"/>
                    </a:cubicBezTo>
                    <a:lnTo>
                      <a:pt x="11797" y="13090"/>
                    </a:lnTo>
                    <a:cubicBezTo>
                      <a:pt x="11570" y="14661"/>
                      <a:pt x="11301" y="16215"/>
                      <a:pt x="10809" y="17741"/>
                    </a:cubicBezTo>
                    <a:cubicBezTo>
                      <a:pt x="10254" y="19460"/>
                      <a:pt x="9158" y="20103"/>
                      <a:pt x="7923" y="20103"/>
                    </a:cubicBezTo>
                    <a:cubicBezTo>
                      <a:pt x="5954" y="20103"/>
                      <a:pt x="3631" y="18468"/>
                      <a:pt x="2584" y="16953"/>
                    </a:cubicBezTo>
                    <a:cubicBezTo>
                      <a:pt x="748" y="14301"/>
                      <a:pt x="2515" y="11157"/>
                      <a:pt x="5337" y="10378"/>
                    </a:cubicBezTo>
                    <a:cubicBezTo>
                      <a:pt x="5716" y="10273"/>
                      <a:pt x="6106" y="10226"/>
                      <a:pt x="6501" y="10226"/>
                    </a:cubicBezTo>
                    <a:close/>
                    <a:moveTo>
                      <a:pt x="16912" y="1"/>
                    </a:moveTo>
                    <a:cubicBezTo>
                      <a:pt x="15526" y="1"/>
                      <a:pt x="14231" y="782"/>
                      <a:pt x="13542" y="2323"/>
                    </a:cubicBezTo>
                    <a:cubicBezTo>
                      <a:pt x="12430" y="4792"/>
                      <a:pt x="12645" y="7740"/>
                      <a:pt x="13095" y="10451"/>
                    </a:cubicBezTo>
                    <a:cubicBezTo>
                      <a:pt x="12658" y="9790"/>
                      <a:pt x="12161" y="9116"/>
                      <a:pt x="11419" y="8861"/>
                    </a:cubicBezTo>
                    <a:cubicBezTo>
                      <a:pt x="11378" y="8847"/>
                      <a:pt x="11332" y="8838"/>
                      <a:pt x="11291" y="8838"/>
                    </a:cubicBezTo>
                    <a:cubicBezTo>
                      <a:pt x="11200" y="8405"/>
                      <a:pt x="11000" y="8018"/>
                      <a:pt x="10794" y="7612"/>
                    </a:cubicBezTo>
                    <a:cubicBezTo>
                      <a:pt x="10435" y="6893"/>
                      <a:pt x="10243" y="6072"/>
                      <a:pt x="9701" y="5457"/>
                    </a:cubicBezTo>
                    <a:cubicBezTo>
                      <a:pt x="9653" y="5404"/>
                      <a:pt x="9598" y="5382"/>
                      <a:pt x="9544" y="5382"/>
                    </a:cubicBezTo>
                    <a:cubicBezTo>
                      <a:pt x="9402" y="5382"/>
                      <a:pt x="9267" y="5536"/>
                      <a:pt x="9301" y="5694"/>
                    </a:cubicBezTo>
                    <a:cubicBezTo>
                      <a:pt x="9410" y="6232"/>
                      <a:pt x="9711" y="6737"/>
                      <a:pt x="9997" y="7206"/>
                    </a:cubicBezTo>
                    <a:cubicBezTo>
                      <a:pt x="10348" y="7776"/>
                      <a:pt x="10826" y="8278"/>
                      <a:pt x="11000" y="8929"/>
                    </a:cubicBezTo>
                    <a:cubicBezTo>
                      <a:pt x="10941" y="8970"/>
                      <a:pt x="10891" y="9029"/>
                      <a:pt x="10849" y="9088"/>
                    </a:cubicBezTo>
                    <a:cubicBezTo>
                      <a:pt x="10489" y="8760"/>
                      <a:pt x="10138" y="8409"/>
                      <a:pt x="9742" y="8127"/>
                    </a:cubicBezTo>
                    <a:cubicBezTo>
                      <a:pt x="9072" y="7644"/>
                      <a:pt x="8166" y="7435"/>
                      <a:pt x="7419" y="7084"/>
                    </a:cubicBezTo>
                    <a:cubicBezTo>
                      <a:pt x="7410" y="7080"/>
                      <a:pt x="7401" y="7078"/>
                      <a:pt x="7393" y="7078"/>
                    </a:cubicBezTo>
                    <a:cubicBezTo>
                      <a:pt x="7340" y="7078"/>
                      <a:pt x="7290" y="7141"/>
                      <a:pt x="7341" y="7185"/>
                    </a:cubicBezTo>
                    <a:cubicBezTo>
                      <a:pt x="7974" y="7722"/>
                      <a:pt x="8626" y="8223"/>
                      <a:pt x="9232" y="8788"/>
                    </a:cubicBezTo>
                    <a:cubicBezTo>
                      <a:pt x="9724" y="9244"/>
                      <a:pt x="10230" y="9645"/>
                      <a:pt x="10804" y="9950"/>
                    </a:cubicBezTo>
                    <a:cubicBezTo>
                      <a:pt x="10849" y="10182"/>
                      <a:pt x="10927" y="10405"/>
                      <a:pt x="11023" y="10619"/>
                    </a:cubicBezTo>
                    <a:cubicBezTo>
                      <a:pt x="9628" y="9737"/>
                      <a:pt x="8029" y="9178"/>
                      <a:pt x="6417" y="9178"/>
                    </a:cubicBezTo>
                    <a:cubicBezTo>
                      <a:pt x="5565" y="9178"/>
                      <a:pt x="4710" y="9334"/>
                      <a:pt x="3878" y="9681"/>
                    </a:cubicBezTo>
                    <a:cubicBezTo>
                      <a:pt x="1190" y="10806"/>
                      <a:pt x="0" y="14347"/>
                      <a:pt x="1400" y="16898"/>
                    </a:cubicBezTo>
                    <a:cubicBezTo>
                      <a:pt x="2729" y="19328"/>
                      <a:pt x="5167" y="21055"/>
                      <a:pt x="7922" y="21055"/>
                    </a:cubicBezTo>
                    <a:cubicBezTo>
                      <a:pt x="8226" y="21055"/>
                      <a:pt x="8534" y="21034"/>
                      <a:pt x="8845" y="20990"/>
                    </a:cubicBezTo>
                    <a:cubicBezTo>
                      <a:pt x="11847" y="20570"/>
                      <a:pt x="12822" y="16069"/>
                      <a:pt x="12882" y="13231"/>
                    </a:cubicBezTo>
                    <a:cubicBezTo>
                      <a:pt x="13519" y="14019"/>
                      <a:pt x="14180" y="14747"/>
                      <a:pt x="15073" y="15313"/>
                    </a:cubicBezTo>
                    <a:cubicBezTo>
                      <a:pt x="15128" y="15376"/>
                      <a:pt x="15173" y="15445"/>
                      <a:pt x="15227" y="15508"/>
                    </a:cubicBezTo>
                    <a:cubicBezTo>
                      <a:pt x="15346" y="15641"/>
                      <a:pt x="15484" y="15697"/>
                      <a:pt x="15619" y="15697"/>
                    </a:cubicBezTo>
                    <a:cubicBezTo>
                      <a:pt x="16062" y="15697"/>
                      <a:pt x="16472" y="15096"/>
                      <a:pt x="16071" y="14665"/>
                    </a:cubicBezTo>
                    <a:cubicBezTo>
                      <a:pt x="15519" y="14078"/>
                      <a:pt x="15027" y="13376"/>
                      <a:pt x="14558" y="12665"/>
                    </a:cubicBezTo>
                    <a:lnTo>
                      <a:pt x="14558" y="12665"/>
                    </a:lnTo>
                    <a:cubicBezTo>
                      <a:pt x="15107" y="12874"/>
                      <a:pt x="15698" y="12969"/>
                      <a:pt x="16304" y="12969"/>
                    </a:cubicBezTo>
                    <a:cubicBezTo>
                      <a:pt x="18447" y="12969"/>
                      <a:pt x="20763" y="11777"/>
                      <a:pt x="21953" y="10228"/>
                    </a:cubicBezTo>
                    <a:cubicBezTo>
                      <a:pt x="24131" y="7389"/>
                      <a:pt x="22122" y="3265"/>
                      <a:pt x="19853" y="1219"/>
                    </a:cubicBezTo>
                    <a:cubicBezTo>
                      <a:pt x="18952" y="404"/>
                      <a:pt x="17908" y="1"/>
                      <a:pt x="1691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30"/>
              <p:cNvSpPr/>
              <p:nvPr/>
            </p:nvSpPr>
            <p:spPr>
              <a:xfrm>
                <a:off x="1585149" y="2103754"/>
                <a:ext cx="43733" cy="48447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2086" extrusionOk="0">
                    <a:moveTo>
                      <a:pt x="557" y="1969"/>
                    </a:moveTo>
                    <a:cubicBezTo>
                      <a:pt x="557" y="1974"/>
                      <a:pt x="557" y="1974"/>
                      <a:pt x="562" y="1974"/>
                    </a:cubicBezTo>
                    <a:cubicBezTo>
                      <a:pt x="563" y="1974"/>
                      <a:pt x="564" y="1975"/>
                      <a:pt x="565" y="1975"/>
                    </a:cubicBezTo>
                    <a:lnTo>
                      <a:pt x="565" y="1975"/>
                    </a:lnTo>
                    <a:cubicBezTo>
                      <a:pt x="563" y="1973"/>
                      <a:pt x="560" y="1971"/>
                      <a:pt x="557" y="1969"/>
                    </a:cubicBezTo>
                    <a:close/>
                    <a:moveTo>
                      <a:pt x="804" y="1"/>
                    </a:moveTo>
                    <a:cubicBezTo>
                      <a:pt x="672" y="1"/>
                      <a:pt x="540" y="33"/>
                      <a:pt x="415" y="106"/>
                    </a:cubicBezTo>
                    <a:cubicBezTo>
                      <a:pt x="120" y="279"/>
                      <a:pt x="1" y="607"/>
                      <a:pt x="1" y="935"/>
                    </a:cubicBezTo>
                    <a:cubicBezTo>
                      <a:pt x="1" y="1185"/>
                      <a:pt x="110" y="1518"/>
                      <a:pt x="293" y="1728"/>
                    </a:cubicBezTo>
                    <a:cubicBezTo>
                      <a:pt x="356" y="1828"/>
                      <a:pt x="434" y="1905"/>
                      <a:pt x="530" y="1955"/>
                    </a:cubicBezTo>
                    <a:cubicBezTo>
                      <a:pt x="495" y="1932"/>
                      <a:pt x="485" y="1922"/>
                      <a:pt x="488" y="1922"/>
                    </a:cubicBezTo>
                    <a:cubicBezTo>
                      <a:pt x="492" y="1922"/>
                      <a:pt x="507" y="1931"/>
                      <a:pt x="525" y="1947"/>
                    </a:cubicBezTo>
                    <a:cubicBezTo>
                      <a:pt x="530" y="1951"/>
                      <a:pt x="539" y="1955"/>
                      <a:pt x="543" y="1960"/>
                    </a:cubicBezTo>
                    <a:cubicBezTo>
                      <a:pt x="557" y="1969"/>
                      <a:pt x="571" y="1974"/>
                      <a:pt x="585" y="1978"/>
                    </a:cubicBezTo>
                    <a:cubicBezTo>
                      <a:pt x="576" y="1978"/>
                      <a:pt x="572" y="1978"/>
                      <a:pt x="565" y="1975"/>
                    </a:cubicBezTo>
                    <a:lnTo>
                      <a:pt x="565" y="1975"/>
                    </a:lnTo>
                    <a:cubicBezTo>
                      <a:pt x="658" y="2046"/>
                      <a:pt x="781" y="2085"/>
                      <a:pt x="901" y="2085"/>
                    </a:cubicBezTo>
                    <a:cubicBezTo>
                      <a:pt x="1064" y="2085"/>
                      <a:pt x="1223" y="2012"/>
                      <a:pt x="1296" y="1846"/>
                    </a:cubicBezTo>
                    <a:cubicBezTo>
                      <a:pt x="1304" y="1833"/>
                      <a:pt x="1313" y="1814"/>
                      <a:pt x="1317" y="1801"/>
                    </a:cubicBezTo>
                    <a:cubicBezTo>
                      <a:pt x="1327" y="1791"/>
                      <a:pt x="1336" y="1778"/>
                      <a:pt x="1345" y="1764"/>
                    </a:cubicBezTo>
                    <a:cubicBezTo>
                      <a:pt x="1405" y="1741"/>
                      <a:pt x="1460" y="1705"/>
                      <a:pt x="1504" y="1655"/>
                    </a:cubicBezTo>
                    <a:cubicBezTo>
                      <a:pt x="1864" y="1267"/>
                      <a:pt x="1883" y="725"/>
                      <a:pt x="1514" y="329"/>
                    </a:cubicBezTo>
                    <a:cubicBezTo>
                      <a:pt x="1328" y="131"/>
                      <a:pt x="1068" y="1"/>
                      <a:pt x="80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3" name="Google Shape;423;p30"/>
            <p:cNvGrpSpPr/>
            <p:nvPr/>
          </p:nvGrpSpPr>
          <p:grpSpPr>
            <a:xfrm>
              <a:off x="8048089" y="3889428"/>
              <a:ext cx="125147" cy="109194"/>
              <a:chOff x="1129997" y="1785758"/>
              <a:chExt cx="560442" cy="489002"/>
            </a:xfrm>
          </p:grpSpPr>
          <p:sp>
            <p:nvSpPr>
              <p:cNvPr id="424" name="Google Shape;424;p30"/>
              <p:cNvSpPr/>
              <p:nvPr/>
            </p:nvSpPr>
            <p:spPr>
              <a:xfrm>
                <a:off x="1129997" y="1785758"/>
                <a:ext cx="560442" cy="489002"/>
              </a:xfrm>
              <a:custGeom>
                <a:avLst/>
                <a:gdLst/>
                <a:ahLst/>
                <a:cxnLst/>
                <a:rect l="l" t="t" r="r" b="b"/>
                <a:pathLst>
                  <a:path w="24131" h="21055" extrusionOk="0">
                    <a:moveTo>
                      <a:pt x="16842" y="1259"/>
                    </a:moveTo>
                    <a:cubicBezTo>
                      <a:pt x="17091" y="1259"/>
                      <a:pt x="17360" y="1292"/>
                      <a:pt x="17652" y="1362"/>
                    </a:cubicBezTo>
                    <a:cubicBezTo>
                      <a:pt x="20632" y="2072"/>
                      <a:pt x="22290" y="6533"/>
                      <a:pt x="21178" y="9111"/>
                    </a:cubicBezTo>
                    <a:cubicBezTo>
                      <a:pt x="20294" y="11158"/>
                      <a:pt x="18136" y="11633"/>
                      <a:pt x="16066" y="11633"/>
                    </a:cubicBezTo>
                    <a:cubicBezTo>
                      <a:pt x="15450" y="11633"/>
                      <a:pt x="14841" y="11591"/>
                      <a:pt x="14276" y="11536"/>
                    </a:cubicBezTo>
                    <a:cubicBezTo>
                      <a:pt x="14581" y="11321"/>
                      <a:pt x="14859" y="11075"/>
                      <a:pt x="15128" y="10783"/>
                    </a:cubicBezTo>
                    <a:cubicBezTo>
                      <a:pt x="15551" y="10328"/>
                      <a:pt x="16102" y="9772"/>
                      <a:pt x="16212" y="9134"/>
                    </a:cubicBezTo>
                    <a:cubicBezTo>
                      <a:pt x="16251" y="8915"/>
                      <a:pt x="16092" y="8709"/>
                      <a:pt x="15888" y="8709"/>
                    </a:cubicBezTo>
                    <a:cubicBezTo>
                      <a:pt x="15834" y="8709"/>
                      <a:pt x="15777" y="8723"/>
                      <a:pt x="15720" y="8756"/>
                    </a:cubicBezTo>
                    <a:cubicBezTo>
                      <a:pt x="15187" y="9061"/>
                      <a:pt x="14859" y="9662"/>
                      <a:pt x="14462" y="10118"/>
                    </a:cubicBezTo>
                    <a:cubicBezTo>
                      <a:pt x="14344" y="10255"/>
                      <a:pt x="14221" y="10387"/>
                      <a:pt x="14098" y="10524"/>
                    </a:cubicBezTo>
                    <a:cubicBezTo>
                      <a:pt x="13908" y="7038"/>
                      <a:pt x="13555" y="1259"/>
                      <a:pt x="16842" y="1259"/>
                    </a:cubicBezTo>
                    <a:close/>
                    <a:moveTo>
                      <a:pt x="6501" y="10226"/>
                    </a:moveTo>
                    <a:cubicBezTo>
                      <a:pt x="8234" y="10226"/>
                      <a:pt x="10070" y="11136"/>
                      <a:pt x="11587" y="12105"/>
                    </a:cubicBezTo>
                    <a:cubicBezTo>
                      <a:pt x="11232" y="12274"/>
                      <a:pt x="10914" y="12501"/>
                      <a:pt x="10567" y="12707"/>
                    </a:cubicBezTo>
                    <a:cubicBezTo>
                      <a:pt x="9957" y="13062"/>
                      <a:pt x="9373" y="13399"/>
                      <a:pt x="8799" y="13805"/>
                    </a:cubicBezTo>
                    <a:cubicBezTo>
                      <a:pt x="8624" y="13923"/>
                      <a:pt x="8712" y="14169"/>
                      <a:pt x="8906" y="14169"/>
                    </a:cubicBezTo>
                    <a:cubicBezTo>
                      <a:pt x="8920" y="14169"/>
                      <a:pt x="8934" y="14167"/>
                      <a:pt x="8950" y="14164"/>
                    </a:cubicBezTo>
                    <a:cubicBezTo>
                      <a:pt x="9806" y="13996"/>
                      <a:pt x="11050" y="13740"/>
                      <a:pt x="11797" y="13090"/>
                    </a:cubicBezTo>
                    <a:lnTo>
                      <a:pt x="11797" y="13090"/>
                    </a:lnTo>
                    <a:cubicBezTo>
                      <a:pt x="11570" y="14661"/>
                      <a:pt x="11301" y="16215"/>
                      <a:pt x="10809" y="17741"/>
                    </a:cubicBezTo>
                    <a:cubicBezTo>
                      <a:pt x="10254" y="19460"/>
                      <a:pt x="9158" y="20103"/>
                      <a:pt x="7923" y="20103"/>
                    </a:cubicBezTo>
                    <a:cubicBezTo>
                      <a:pt x="5954" y="20103"/>
                      <a:pt x="3631" y="18468"/>
                      <a:pt x="2584" y="16953"/>
                    </a:cubicBezTo>
                    <a:cubicBezTo>
                      <a:pt x="748" y="14301"/>
                      <a:pt x="2515" y="11157"/>
                      <a:pt x="5337" y="10378"/>
                    </a:cubicBezTo>
                    <a:cubicBezTo>
                      <a:pt x="5716" y="10273"/>
                      <a:pt x="6106" y="10226"/>
                      <a:pt x="6501" y="10226"/>
                    </a:cubicBezTo>
                    <a:close/>
                    <a:moveTo>
                      <a:pt x="16912" y="1"/>
                    </a:moveTo>
                    <a:cubicBezTo>
                      <a:pt x="15526" y="1"/>
                      <a:pt x="14231" y="782"/>
                      <a:pt x="13542" y="2323"/>
                    </a:cubicBezTo>
                    <a:cubicBezTo>
                      <a:pt x="12430" y="4792"/>
                      <a:pt x="12645" y="7740"/>
                      <a:pt x="13095" y="10451"/>
                    </a:cubicBezTo>
                    <a:cubicBezTo>
                      <a:pt x="12658" y="9790"/>
                      <a:pt x="12161" y="9116"/>
                      <a:pt x="11419" y="8861"/>
                    </a:cubicBezTo>
                    <a:cubicBezTo>
                      <a:pt x="11378" y="8847"/>
                      <a:pt x="11332" y="8838"/>
                      <a:pt x="11291" y="8838"/>
                    </a:cubicBezTo>
                    <a:cubicBezTo>
                      <a:pt x="11200" y="8405"/>
                      <a:pt x="11000" y="8018"/>
                      <a:pt x="10794" y="7612"/>
                    </a:cubicBezTo>
                    <a:cubicBezTo>
                      <a:pt x="10435" y="6893"/>
                      <a:pt x="10243" y="6072"/>
                      <a:pt x="9701" y="5457"/>
                    </a:cubicBezTo>
                    <a:cubicBezTo>
                      <a:pt x="9653" y="5404"/>
                      <a:pt x="9598" y="5382"/>
                      <a:pt x="9544" y="5382"/>
                    </a:cubicBezTo>
                    <a:cubicBezTo>
                      <a:pt x="9402" y="5382"/>
                      <a:pt x="9267" y="5536"/>
                      <a:pt x="9301" y="5694"/>
                    </a:cubicBezTo>
                    <a:cubicBezTo>
                      <a:pt x="9410" y="6232"/>
                      <a:pt x="9711" y="6737"/>
                      <a:pt x="9997" y="7206"/>
                    </a:cubicBezTo>
                    <a:cubicBezTo>
                      <a:pt x="10348" y="7776"/>
                      <a:pt x="10826" y="8278"/>
                      <a:pt x="11000" y="8929"/>
                    </a:cubicBezTo>
                    <a:cubicBezTo>
                      <a:pt x="10941" y="8970"/>
                      <a:pt x="10891" y="9029"/>
                      <a:pt x="10849" y="9088"/>
                    </a:cubicBezTo>
                    <a:cubicBezTo>
                      <a:pt x="10489" y="8760"/>
                      <a:pt x="10138" y="8409"/>
                      <a:pt x="9742" y="8127"/>
                    </a:cubicBezTo>
                    <a:cubicBezTo>
                      <a:pt x="9072" y="7644"/>
                      <a:pt x="8166" y="7435"/>
                      <a:pt x="7419" y="7084"/>
                    </a:cubicBezTo>
                    <a:cubicBezTo>
                      <a:pt x="7410" y="7080"/>
                      <a:pt x="7401" y="7078"/>
                      <a:pt x="7393" y="7078"/>
                    </a:cubicBezTo>
                    <a:cubicBezTo>
                      <a:pt x="7340" y="7078"/>
                      <a:pt x="7290" y="7141"/>
                      <a:pt x="7341" y="7185"/>
                    </a:cubicBezTo>
                    <a:cubicBezTo>
                      <a:pt x="7974" y="7722"/>
                      <a:pt x="8626" y="8223"/>
                      <a:pt x="9232" y="8788"/>
                    </a:cubicBezTo>
                    <a:cubicBezTo>
                      <a:pt x="9724" y="9244"/>
                      <a:pt x="10230" y="9645"/>
                      <a:pt x="10804" y="9950"/>
                    </a:cubicBezTo>
                    <a:cubicBezTo>
                      <a:pt x="10849" y="10182"/>
                      <a:pt x="10927" y="10405"/>
                      <a:pt x="11023" y="10619"/>
                    </a:cubicBezTo>
                    <a:cubicBezTo>
                      <a:pt x="9628" y="9737"/>
                      <a:pt x="8029" y="9178"/>
                      <a:pt x="6417" y="9178"/>
                    </a:cubicBezTo>
                    <a:cubicBezTo>
                      <a:pt x="5565" y="9178"/>
                      <a:pt x="4710" y="9334"/>
                      <a:pt x="3878" y="9681"/>
                    </a:cubicBezTo>
                    <a:cubicBezTo>
                      <a:pt x="1190" y="10806"/>
                      <a:pt x="0" y="14347"/>
                      <a:pt x="1400" y="16898"/>
                    </a:cubicBezTo>
                    <a:cubicBezTo>
                      <a:pt x="2729" y="19328"/>
                      <a:pt x="5167" y="21055"/>
                      <a:pt x="7922" y="21055"/>
                    </a:cubicBezTo>
                    <a:cubicBezTo>
                      <a:pt x="8226" y="21055"/>
                      <a:pt x="8534" y="21034"/>
                      <a:pt x="8845" y="20990"/>
                    </a:cubicBezTo>
                    <a:cubicBezTo>
                      <a:pt x="11847" y="20570"/>
                      <a:pt x="12822" y="16069"/>
                      <a:pt x="12882" y="13231"/>
                    </a:cubicBezTo>
                    <a:cubicBezTo>
                      <a:pt x="13519" y="14019"/>
                      <a:pt x="14180" y="14747"/>
                      <a:pt x="15073" y="15313"/>
                    </a:cubicBezTo>
                    <a:cubicBezTo>
                      <a:pt x="15128" y="15376"/>
                      <a:pt x="15173" y="15445"/>
                      <a:pt x="15227" y="15508"/>
                    </a:cubicBezTo>
                    <a:cubicBezTo>
                      <a:pt x="15346" y="15641"/>
                      <a:pt x="15484" y="15697"/>
                      <a:pt x="15619" y="15697"/>
                    </a:cubicBezTo>
                    <a:cubicBezTo>
                      <a:pt x="16062" y="15697"/>
                      <a:pt x="16472" y="15096"/>
                      <a:pt x="16071" y="14665"/>
                    </a:cubicBezTo>
                    <a:cubicBezTo>
                      <a:pt x="15519" y="14078"/>
                      <a:pt x="15027" y="13376"/>
                      <a:pt x="14558" y="12665"/>
                    </a:cubicBezTo>
                    <a:lnTo>
                      <a:pt x="14558" y="12665"/>
                    </a:lnTo>
                    <a:cubicBezTo>
                      <a:pt x="15107" y="12874"/>
                      <a:pt x="15698" y="12969"/>
                      <a:pt x="16304" y="12969"/>
                    </a:cubicBezTo>
                    <a:cubicBezTo>
                      <a:pt x="18447" y="12969"/>
                      <a:pt x="20763" y="11777"/>
                      <a:pt x="21953" y="10228"/>
                    </a:cubicBezTo>
                    <a:cubicBezTo>
                      <a:pt x="24131" y="7389"/>
                      <a:pt x="22122" y="3265"/>
                      <a:pt x="19853" y="1219"/>
                    </a:cubicBezTo>
                    <a:cubicBezTo>
                      <a:pt x="18952" y="404"/>
                      <a:pt x="17908" y="1"/>
                      <a:pt x="1691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30"/>
              <p:cNvSpPr/>
              <p:nvPr/>
            </p:nvSpPr>
            <p:spPr>
              <a:xfrm>
                <a:off x="1585149" y="2103754"/>
                <a:ext cx="43733" cy="48447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2086" extrusionOk="0">
                    <a:moveTo>
                      <a:pt x="557" y="1969"/>
                    </a:moveTo>
                    <a:cubicBezTo>
                      <a:pt x="557" y="1974"/>
                      <a:pt x="557" y="1974"/>
                      <a:pt x="562" y="1974"/>
                    </a:cubicBezTo>
                    <a:cubicBezTo>
                      <a:pt x="563" y="1974"/>
                      <a:pt x="564" y="1975"/>
                      <a:pt x="565" y="1975"/>
                    </a:cubicBezTo>
                    <a:lnTo>
                      <a:pt x="565" y="1975"/>
                    </a:lnTo>
                    <a:cubicBezTo>
                      <a:pt x="563" y="1973"/>
                      <a:pt x="560" y="1971"/>
                      <a:pt x="557" y="1969"/>
                    </a:cubicBezTo>
                    <a:close/>
                    <a:moveTo>
                      <a:pt x="804" y="1"/>
                    </a:moveTo>
                    <a:cubicBezTo>
                      <a:pt x="672" y="1"/>
                      <a:pt x="540" y="33"/>
                      <a:pt x="415" y="106"/>
                    </a:cubicBezTo>
                    <a:cubicBezTo>
                      <a:pt x="120" y="279"/>
                      <a:pt x="1" y="607"/>
                      <a:pt x="1" y="935"/>
                    </a:cubicBezTo>
                    <a:cubicBezTo>
                      <a:pt x="1" y="1185"/>
                      <a:pt x="110" y="1518"/>
                      <a:pt x="293" y="1728"/>
                    </a:cubicBezTo>
                    <a:cubicBezTo>
                      <a:pt x="356" y="1828"/>
                      <a:pt x="434" y="1905"/>
                      <a:pt x="530" y="1955"/>
                    </a:cubicBezTo>
                    <a:cubicBezTo>
                      <a:pt x="495" y="1932"/>
                      <a:pt x="485" y="1922"/>
                      <a:pt x="488" y="1922"/>
                    </a:cubicBezTo>
                    <a:cubicBezTo>
                      <a:pt x="492" y="1922"/>
                      <a:pt x="507" y="1931"/>
                      <a:pt x="525" y="1947"/>
                    </a:cubicBezTo>
                    <a:cubicBezTo>
                      <a:pt x="530" y="1951"/>
                      <a:pt x="539" y="1955"/>
                      <a:pt x="543" y="1960"/>
                    </a:cubicBezTo>
                    <a:cubicBezTo>
                      <a:pt x="557" y="1969"/>
                      <a:pt x="571" y="1974"/>
                      <a:pt x="585" y="1978"/>
                    </a:cubicBezTo>
                    <a:cubicBezTo>
                      <a:pt x="576" y="1978"/>
                      <a:pt x="572" y="1978"/>
                      <a:pt x="565" y="1975"/>
                    </a:cubicBezTo>
                    <a:lnTo>
                      <a:pt x="565" y="1975"/>
                    </a:lnTo>
                    <a:cubicBezTo>
                      <a:pt x="658" y="2046"/>
                      <a:pt x="781" y="2085"/>
                      <a:pt x="901" y="2085"/>
                    </a:cubicBezTo>
                    <a:cubicBezTo>
                      <a:pt x="1064" y="2085"/>
                      <a:pt x="1223" y="2012"/>
                      <a:pt x="1296" y="1846"/>
                    </a:cubicBezTo>
                    <a:cubicBezTo>
                      <a:pt x="1304" y="1833"/>
                      <a:pt x="1313" y="1814"/>
                      <a:pt x="1317" y="1801"/>
                    </a:cubicBezTo>
                    <a:cubicBezTo>
                      <a:pt x="1327" y="1791"/>
                      <a:pt x="1336" y="1778"/>
                      <a:pt x="1345" y="1764"/>
                    </a:cubicBezTo>
                    <a:cubicBezTo>
                      <a:pt x="1405" y="1741"/>
                      <a:pt x="1460" y="1705"/>
                      <a:pt x="1504" y="1655"/>
                    </a:cubicBezTo>
                    <a:cubicBezTo>
                      <a:pt x="1864" y="1267"/>
                      <a:pt x="1883" y="725"/>
                      <a:pt x="1514" y="329"/>
                    </a:cubicBezTo>
                    <a:cubicBezTo>
                      <a:pt x="1328" y="131"/>
                      <a:pt x="1068" y="1"/>
                      <a:pt x="80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6" name="Google Shape;426;p30"/>
            <p:cNvGrpSpPr/>
            <p:nvPr/>
          </p:nvGrpSpPr>
          <p:grpSpPr>
            <a:xfrm flipH="1">
              <a:off x="925952" y="498353"/>
              <a:ext cx="125147" cy="109194"/>
              <a:chOff x="1129997" y="1785758"/>
              <a:chExt cx="560442" cy="489002"/>
            </a:xfrm>
          </p:grpSpPr>
          <p:sp>
            <p:nvSpPr>
              <p:cNvPr id="427" name="Google Shape;427;p30"/>
              <p:cNvSpPr/>
              <p:nvPr/>
            </p:nvSpPr>
            <p:spPr>
              <a:xfrm>
                <a:off x="1129997" y="1785758"/>
                <a:ext cx="560442" cy="489002"/>
              </a:xfrm>
              <a:custGeom>
                <a:avLst/>
                <a:gdLst/>
                <a:ahLst/>
                <a:cxnLst/>
                <a:rect l="l" t="t" r="r" b="b"/>
                <a:pathLst>
                  <a:path w="24131" h="21055" extrusionOk="0">
                    <a:moveTo>
                      <a:pt x="16842" y="1259"/>
                    </a:moveTo>
                    <a:cubicBezTo>
                      <a:pt x="17091" y="1259"/>
                      <a:pt x="17360" y="1292"/>
                      <a:pt x="17652" y="1362"/>
                    </a:cubicBezTo>
                    <a:cubicBezTo>
                      <a:pt x="20632" y="2072"/>
                      <a:pt x="22290" y="6533"/>
                      <a:pt x="21178" y="9111"/>
                    </a:cubicBezTo>
                    <a:cubicBezTo>
                      <a:pt x="20294" y="11158"/>
                      <a:pt x="18136" y="11633"/>
                      <a:pt x="16066" y="11633"/>
                    </a:cubicBezTo>
                    <a:cubicBezTo>
                      <a:pt x="15450" y="11633"/>
                      <a:pt x="14841" y="11591"/>
                      <a:pt x="14276" y="11536"/>
                    </a:cubicBezTo>
                    <a:cubicBezTo>
                      <a:pt x="14581" y="11321"/>
                      <a:pt x="14859" y="11075"/>
                      <a:pt x="15128" y="10783"/>
                    </a:cubicBezTo>
                    <a:cubicBezTo>
                      <a:pt x="15551" y="10328"/>
                      <a:pt x="16102" y="9772"/>
                      <a:pt x="16212" y="9134"/>
                    </a:cubicBezTo>
                    <a:cubicBezTo>
                      <a:pt x="16251" y="8915"/>
                      <a:pt x="16092" y="8709"/>
                      <a:pt x="15888" y="8709"/>
                    </a:cubicBezTo>
                    <a:cubicBezTo>
                      <a:pt x="15834" y="8709"/>
                      <a:pt x="15777" y="8723"/>
                      <a:pt x="15720" y="8756"/>
                    </a:cubicBezTo>
                    <a:cubicBezTo>
                      <a:pt x="15187" y="9061"/>
                      <a:pt x="14859" y="9662"/>
                      <a:pt x="14462" y="10118"/>
                    </a:cubicBezTo>
                    <a:cubicBezTo>
                      <a:pt x="14344" y="10255"/>
                      <a:pt x="14221" y="10387"/>
                      <a:pt x="14098" y="10524"/>
                    </a:cubicBezTo>
                    <a:cubicBezTo>
                      <a:pt x="13908" y="7038"/>
                      <a:pt x="13555" y="1259"/>
                      <a:pt x="16842" y="1259"/>
                    </a:cubicBezTo>
                    <a:close/>
                    <a:moveTo>
                      <a:pt x="6501" y="10226"/>
                    </a:moveTo>
                    <a:cubicBezTo>
                      <a:pt x="8234" y="10226"/>
                      <a:pt x="10070" y="11136"/>
                      <a:pt x="11587" y="12105"/>
                    </a:cubicBezTo>
                    <a:cubicBezTo>
                      <a:pt x="11232" y="12274"/>
                      <a:pt x="10914" y="12501"/>
                      <a:pt x="10567" y="12707"/>
                    </a:cubicBezTo>
                    <a:cubicBezTo>
                      <a:pt x="9957" y="13062"/>
                      <a:pt x="9373" y="13399"/>
                      <a:pt x="8799" y="13805"/>
                    </a:cubicBezTo>
                    <a:cubicBezTo>
                      <a:pt x="8624" y="13923"/>
                      <a:pt x="8712" y="14169"/>
                      <a:pt x="8906" y="14169"/>
                    </a:cubicBezTo>
                    <a:cubicBezTo>
                      <a:pt x="8920" y="14169"/>
                      <a:pt x="8934" y="14167"/>
                      <a:pt x="8950" y="14164"/>
                    </a:cubicBezTo>
                    <a:cubicBezTo>
                      <a:pt x="9806" y="13996"/>
                      <a:pt x="11050" y="13740"/>
                      <a:pt x="11797" y="13090"/>
                    </a:cubicBezTo>
                    <a:lnTo>
                      <a:pt x="11797" y="13090"/>
                    </a:lnTo>
                    <a:cubicBezTo>
                      <a:pt x="11570" y="14661"/>
                      <a:pt x="11301" y="16215"/>
                      <a:pt x="10809" y="17741"/>
                    </a:cubicBezTo>
                    <a:cubicBezTo>
                      <a:pt x="10254" y="19460"/>
                      <a:pt x="9158" y="20103"/>
                      <a:pt x="7923" y="20103"/>
                    </a:cubicBezTo>
                    <a:cubicBezTo>
                      <a:pt x="5954" y="20103"/>
                      <a:pt x="3631" y="18468"/>
                      <a:pt x="2584" y="16953"/>
                    </a:cubicBezTo>
                    <a:cubicBezTo>
                      <a:pt x="748" y="14301"/>
                      <a:pt x="2515" y="11157"/>
                      <a:pt x="5337" y="10378"/>
                    </a:cubicBezTo>
                    <a:cubicBezTo>
                      <a:pt x="5716" y="10273"/>
                      <a:pt x="6106" y="10226"/>
                      <a:pt x="6501" y="10226"/>
                    </a:cubicBezTo>
                    <a:close/>
                    <a:moveTo>
                      <a:pt x="16912" y="1"/>
                    </a:moveTo>
                    <a:cubicBezTo>
                      <a:pt x="15526" y="1"/>
                      <a:pt x="14231" y="782"/>
                      <a:pt x="13542" y="2323"/>
                    </a:cubicBezTo>
                    <a:cubicBezTo>
                      <a:pt x="12430" y="4792"/>
                      <a:pt x="12645" y="7740"/>
                      <a:pt x="13095" y="10451"/>
                    </a:cubicBezTo>
                    <a:cubicBezTo>
                      <a:pt x="12658" y="9790"/>
                      <a:pt x="12161" y="9116"/>
                      <a:pt x="11419" y="8861"/>
                    </a:cubicBezTo>
                    <a:cubicBezTo>
                      <a:pt x="11378" y="8847"/>
                      <a:pt x="11332" y="8838"/>
                      <a:pt x="11291" y="8838"/>
                    </a:cubicBezTo>
                    <a:cubicBezTo>
                      <a:pt x="11200" y="8405"/>
                      <a:pt x="11000" y="8018"/>
                      <a:pt x="10794" y="7612"/>
                    </a:cubicBezTo>
                    <a:cubicBezTo>
                      <a:pt x="10435" y="6893"/>
                      <a:pt x="10243" y="6072"/>
                      <a:pt x="9701" y="5457"/>
                    </a:cubicBezTo>
                    <a:cubicBezTo>
                      <a:pt x="9653" y="5404"/>
                      <a:pt x="9598" y="5382"/>
                      <a:pt x="9544" y="5382"/>
                    </a:cubicBezTo>
                    <a:cubicBezTo>
                      <a:pt x="9402" y="5382"/>
                      <a:pt x="9267" y="5536"/>
                      <a:pt x="9301" y="5694"/>
                    </a:cubicBezTo>
                    <a:cubicBezTo>
                      <a:pt x="9410" y="6232"/>
                      <a:pt x="9711" y="6737"/>
                      <a:pt x="9997" y="7206"/>
                    </a:cubicBezTo>
                    <a:cubicBezTo>
                      <a:pt x="10348" y="7776"/>
                      <a:pt x="10826" y="8278"/>
                      <a:pt x="11000" y="8929"/>
                    </a:cubicBezTo>
                    <a:cubicBezTo>
                      <a:pt x="10941" y="8970"/>
                      <a:pt x="10891" y="9029"/>
                      <a:pt x="10849" y="9088"/>
                    </a:cubicBezTo>
                    <a:cubicBezTo>
                      <a:pt x="10489" y="8760"/>
                      <a:pt x="10138" y="8409"/>
                      <a:pt x="9742" y="8127"/>
                    </a:cubicBezTo>
                    <a:cubicBezTo>
                      <a:pt x="9072" y="7644"/>
                      <a:pt x="8166" y="7435"/>
                      <a:pt x="7419" y="7084"/>
                    </a:cubicBezTo>
                    <a:cubicBezTo>
                      <a:pt x="7410" y="7080"/>
                      <a:pt x="7401" y="7078"/>
                      <a:pt x="7393" y="7078"/>
                    </a:cubicBezTo>
                    <a:cubicBezTo>
                      <a:pt x="7340" y="7078"/>
                      <a:pt x="7290" y="7141"/>
                      <a:pt x="7341" y="7185"/>
                    </a:cubicBezTo>
                    <a:cubicBezTo>
                      <a:pt x="7974" y="7722"/>
                      <a:pt x="8626" y="8223"/>
                      <a:pt x="9232" y="8788"/>
                    </a:cubicBezTo>
                    <a:cubicBezTo>
                      <a:pt x="9724" y="9244"/>
                      <a:pt x="10230" y="9645"/>
                      <a:pt x="10804" y="9950"/>
                    </a:cubicBezTo>
                    <a:cubicBezTo>
                      <a:pt x="10849" y="10182"/>
                      <a:pt x="10927" y="10405"/>
                      <a:pt x="11023" y="10619"/>
                    </a:cubicBezTo>
                    <a:cubicBezTo>
                      <a:pt x="9628" y="9737"/>
                      <a:pt x="8029" y="9178"/>
                      <a:pt x="6417" y="9178"/>
                    </a:cubicBezTo>
                    <a:cubicBezTo>
                      <a:pt x="5565" y="9178"/>
                      <a:pt x="4710" y="9334"/>
                      <a:pt x="3878" y="9681"/>
                    </a:cubicBezTo>
                    <a:cubicBezTo>
                      <a:pt x="1190" y="10806"/>
                      <a:pt x="0" y="14347"/>
                      <a:pt x="1400" y="16898"/>
                    </a:cubicBezTo>
                    <a:cubicBezTo>
                      <a:pt x="2729" y="19328"/>
                      <a:pt x="5167" y="21055"/>
                      <a:pt x="7922" y="21055"/>
                    </a:cubicBezTo>
                    <a:cubicBezTo>
                      <a:pt x="8226" y="21055"/>
                      <a:pt x="8534" y="21034"/>
                      <a:pt x="8845" y="20990"/>
                    </a:cubicBezTo>
                    <a:cubicBezTo>
                      <a:pt x="11847" y="20570"/>
                      <a:pt x="12822" y="16069"/>
                      <a:pt x="12882" y="13231"/>
                    </a:cubicBezTo>
                    <a:cubicBezTo>
                      <a:pt x="13519" y="14019"/>
                      <a:pt x="14180" y="14747"/>
                      <a:pt x="15073" y="15313"/>
                    </a:cubicBezTo>
                    <a:cubicBezTo>
                      <a:pt x="15128" y="15376"/>
                      <a:pt x="15173" y="15445"/>
                      <a:pt x="15227" y="15508"/>
                    </a:cubicBezTo>
                    <a:cubicBezTo>
                      <a:pt x="15346" y="15641"/>
                      <a:pt x="15484" y="15697"/>
                      <a:pt x="15619" y="15697"/>
                    </a:cubicBezTo>
                    <a:cubicBezTo>
                      <a:pt x="16062" y="15697"/>
                      <a:pt x="16472" y="15096"/>
                      <a:pt x="16071" y="14665"/>
                    </a:cubicBezTo>
                    <a:cubicBezTo>
                      <a:pt x="15519" y="14078"/>
                      <a:pt x="15027" y="13376"/>
                      <a:pt x="14558" y="12665"/>
                    </a:cubicBezTo>
                    <a:lnTo>
                      <a:pt x="14558" y="12665"/>
                    </a:lnTo>
                    <a:cubicBezTo>
                      <a:pt x="15107" y="12874"/>
                      <a:pt x="15698" y="12969"/>
                      <a:pt x="16304" y="12969"/>
                    </a:cubicBezTo>
                    <a:cubicBezTo>
                      <a:pt x="18447" y="12969"/>
                      <a:pt x="20763" y="11777"/>
                      <a:pt x="21953" y="10228"/>
                    </a:cubicBezTo>
                    <a:cubicBezTo>
                      <a:pt x="24131" y="7389"/>
                      <a:pt x="22122" y="3265"/>
                      <a:pt x="19853" y="1219"/>
                    </a:cubicBezTo>
                    <a:cubicBezTo>
                      <a:pt x="18952" y="404"/>
                      <a:pt x="17908" y="1"/>
                      <a:pt x="1691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0"/>
              <p:cNvSpPr/>
              <p:nvPr/>
            </p:nvSpPr>
            <p:spPr>
              <a:xfrm>
                <a:off x="1585149" y="2103754"/>
                <a:ext cx="43733" cy="48447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2086" extrusionOk="0">
                    <a:moveTo>
                      <a:pt x="557" y="1969"/>
                    </a:moveTo>
                    <a:cubicBezTo>
                      <a:pt x="557" y="1974"/>
                      <a:pt x="557" y="1974"/>
                      <a:pt x="562" y="1974"/>
                    </a:cubicBezTo>
                    <a:cubicBezTo>
                      <a:pt x="563" y="1974"/>
                      <a:pt x="564" y="1975"/>
                      <a:pt x="565" y="1975"/>
                    </a:cubicBezTo>
                    <a:lnTo>
                      <a:pt x="565" y="1975"/>
                    </a:lnTo>
                    <a:cubicBezTo>
                      <a:pt x="563" y="1973"/>
                      <a:pt x="560" y="1971"/>
                      <a:pt x="557" y="1969"/>
                    </a:cubicBezTo>
                    <a:close/>
                    <a:moveTo>
                      <a:pt x="804" y="1"/>
                    </a:moveTo>
                    <a:cubicBezTo>
                      <a:pt x="672" y="1"/>
                      <a:pt x="540" y="33"/>
                      <a:pt x="415" y="106"/>
                    </a:cubicBezTo>
                    <a:cubicBezTo>
                      <a:pt x="120" y="279"/>
                      <a:pt x="1" y="607"/>
                      <a:pt x="1" y="935"/>
                    </a:cubicBezTo>
                    <a:cubicBezTo>
                      <a:pt x="1" y="1185"/>
                      <a:pt x="110" y="1518"/>
                      <a:pt x="293" y="1728"/>
                    </a:cubicBezTo>
                    <a:cubicBezTo>
                      <a:pt x="356" y="1828"/>
                      <a:pt x="434" y="1905"/>
                      <a:pt x="530" y="1955"/>
                    </a:cubicBezTo>
                    <a:cubicBezTo>
                      <a:pt x="495" y="1932"/>
                      <a:pt x="485" y="1922"/>
                      <a:pt x="488" y="1922"/>
                    </a:cubicBezTo>
                    <a:cubicBezTo>
                      <a:pt x="492" y="1922"/>
                      <a:pt x="507" y="1931"/>
                      <a:pt x="525" y="1947"/>
                    </a:cubicBezTo>
                    <a:cubicBezTo>
                      <a:pt x="530" y="1951"/>
                      <a:pt x="539" y="1955"/>
                      <a:pt x="543" y="1960"/>
                    </a:cubicBezTo>
                    <a:cubicBezTo>
                      <a:pt x="557" y="1969"/>
                      <a:pt x="571" y="1974"/>
                      <a:pt x="585" y="1978"/>
                    </a:cubicBezTo>
                    <a:cubicBezTo>
                      <a:pt x="576" y="1978"/>
                      <a:pt x="572" y="1978"/>
                      <a:pt x="565" y="1975"/>
                    </a:cubicBezTo>
                    <a:lnTo>
                      <a:pt x="565" y="1975"/>
                    </a:lnTo>
                    <a:cubicBezTo>
                      <a:pt x="658" y="2046"/>
                      <a:pt x="781" y="2085"/>
                      <a:pt x="901" y="2085"/>
                    </a:cubicBezTo>
                    <a:cubicBezTo>
                      <a:pt x="1064" y="2085"/>
                      <a:pt x="1223" y="2012"/>
                      <a:pt x="1296" y="1846"/>
                    </a:cubicBezTo>
                    <a:cubicBezTo>
                      <a:pt x="1304" y="1833"/>
                      <a:pt x="1313" y="1814"/>
                      <a:pt x="1317" y="1801"/>
                    </a:cubicBezTo>
                    <a:cubicBezTo>
                      <a:pt x="1327" y="1791"/>
                      <a:pt x="1336" y="1778"/>
                      <a:pt x="1345" y="1764"/>
                    </a:cubicBezTo>
                    <a:cubicBezTo>
                      <a:pt x="1405" y="1741"/>
                      <a:pt x="1460" y="1705"/>
                      <a:pt x="1504" y="1655"/>
                    </a:cubicBezTo>
                    <a:cubicBezTo>
                      <a:pt x="1864" y="1267"/>
                      <a:pt x="1883" y="725"/>
                      <a:pt x="1514" y="329"/>
                    </a:cubicBezTo>
                    <a:cubicBezTo>
                      <a:pt x="1328" y="131"/>
                      <a:pt x="1068" y="1"/>
                      <a:pt x="80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9" name="Google Shape;429;p30"/>
            <p:cNvGrpSpPr/>
            <p:nvPr/>
          </p:nvGrpSpPr>
          <p:grpSpPr>
            <a:xfrm>
              <a:off x="8430829" y="2167959"/>
              <a:ext cx="225578" cy="196823"/>
              <a:chOff x="1129997" y="1785758"/>
              <a:chExt cx="560442" cy="489002"/>
            </a:xfrm>
          </p:grpSpPr>
          <p:sp>
            <p:nvSpPr>
              <p:cNvPr id="430" name="Google Shape;430;p30"/>
              <p:cNvSpPr/>
              <p:nvPr/>
            </p:nvSpPr>
            <p:spPr>
              <a:xfrm>
                <a:off x="1129997" y="1785758"/>
                <a:ext cx="560442" cy="489002"/>
              </a:xfrm>
              <a:custGeom>
                <a:avLst/>
                <a:gdLst/>
                <a:ahLst/>
                <a:cxnLst/>
                <a:rect l="l" t="t" r="r" b="b"/>
                <a:pathLst>
                  <a:path w="24131" h="21055" extrusionOk="0">
                    <a:moveTo>
                      <a:pt x="16842" y="1259"/>
                    </a:moveTo>
                    <a:cubicBezTo>
                      <a:pt x="17091" y="1259"/>
                      <a:pt x="17360" y="1292"/>
                      <a:pt x="17652" y="1362"/>
                    </a:cubicBezTo>
                    <a:cubicBezTo>
                      <a:pt x="20632" y="2072"/>
                      <a:pt x="22290" y="6533"/>
                      <a:pt x="21178" y="9111"/>
                    </a:cubicBezTo>
                    <a:cubicBezTo>
                      <a:pt x="20294" y="11158"/>
                      <a:pt x="18136" y="11633"/>
                      <a:pt x="16066" y="11633"/>
                    </a:cubicBezTo>
                    <a:cubicBezTo>
                      <a:pt x="15450" y="11633"/>
                      <a:pt x="14841" y="11591"/>
                      <a:pt x="14276" y="11536"/>
                    </a:cubicBezTo>
                    <a:cubicBezTo>
                      <a:pt x="14581" y="11321"/>
                      <a:pt x="14859" y="11075"/>
                      <a:pt x="15128" y="10783"/>
                    </a:cubicBezTo>
                    <a:cubicBezTo>
                      <a:pt x="15551" y="10328"/>
                      <a:pt x="16102" y="9772"/>
                      <a:pt x="16212" y="9134"/>
                    </a:cubicBezTo>
                    <a:cubicBezTo>
                      <a:pt x="16251" y="8915"/>
                      <a:pt x="16092" y="8709"/>
                      <a:pt x="15888" y="8709"/>
                    </a:cubicBezTo>
                    <a:cubicBezTo>
                      <a:pt x="15834" y="8709"/>
                      <a:pt x="15777" y="8723"/>
                      <a:pt x="15720" y="8756"/>
                    </a:cubicBezTo>
                    <a:cubicBezTo>
                      <a:pt x="15187" y="9061"/>
                      <a:pt x="14859" y="9662"/>
                      <a:pt x="14462" y="10118"/>
                    </a:cubicBezTo>
                    <a:cubicBezTo>
                      <a:pt x="14344" y="10255"/>
                      <a:pt x="14221" y="10387"/>
                      <a:pt x="14098" y="10524"/>
                    </a:cubicBezTo>
                    <a:cubicBezTo>
                      <a:pt x="13908" y="7038"/>
                      <a:pt x="13555" y="1259"/>
                      <a:pt x="16842" y="1259"/>
                    </a:cubicBezTo>
                    <a:close/>
                    <a:moveTo>
                      <a:pt x="6501" y="10226"/>
                    </a:moveTo>
                    <a:cubicBezTo>
                      <a:pt x="8234" y="10226"/>
                      <a:pt x="10070" y="11136"/>
                      <a:pt x="11587" y="12105"/>
                    </a:cubicBezTo>
                    <a:cubicBezTo>
                      <a:pt x="11232" y="12274"/>
                      <a:pt x="10914" y="12501"/>
                      <a:pt x="10567" y="12707"/>
                    </a:cubicBezTo>
                    <a:cubicBezTo>
                      <a:pt x="9957" y="13062"/>
                      <a:pt x="9373" y="13399"/>
                      <a:pt x="8799" y="13805"/>
                    </a:cubicBezTo>
                    <a:cubicBezTo>
                      <a:pt x="8624" y="13923"/>
                      <a:pt x="8712" y="14169"/>
                      <a:pt x="8906" y="14169"/>
                    </a:cubicBezTo>
                    <a:cubicBezTo>
                      <a:pt x="8920" y="14169"/>
                      <a:pt x="8934" y="14167"/>
                      <a:pt x="8950" y="14164"/>
                    </a:cubicBezTo>
                    <a:cubicBezTo>
                      <a:pt x="9806" y="13996"/>
                      <a:pt x="11050" y="13740"/>
                      <a:pt x="11797" y="13090"/>
                    </a:cubicBezTo>
                    <a:lnTo>
                      <a:pt x="11797" y="13090"/>
                    </a:lnTo>
                    <a:cubicBezTo>
                      <a:pt x="11570" y="14661"/>
                      <a:pt x="11301" y="16215"/>
                      <a:pt x="10809" y="17741"/>
                    </a:cubicBezTo>
                    <a:cubicBezTo>
                      <a:pt x="10254" y="19460"/>
                      <a:pt x="9158" y="20103"/>
                      <a:pt x="7923" y="20103"/>
                    </a:cubicBezTo>
                    <a:cubicBezTo>
                      <a:pt x="5954" y="20103"/>
                      <a:pt x="3631" y="18468"/>
                      <a:pt x="2584" y="16953"/>
                    </a:cubicBezTo>
                    <a:cubicBezTo>
                      <a:pt x="748" y="14301"/>
                      <a:pt x="2515" y="11157"/>
                      <a:pt x="5337" y="10378"/>
                    </a:cubicBezTo>
                    <a:cubicBezTo>
                      <a:pt x="5716" y="10273"/>
                      <a:pt x="6106" y="10226"/>
                      <a:pt x="6501" y="10226"/>
                    </a:cubicBezTo>
                    <a:close/>
                    <a:moveTo>
                      <a:pt x="16912" y="1"/>
                    </a:moveTo>
                    <a:cubicBezTo>
                      <a:pt x="15526" y="1"/>
                      <a:pt x="14231" y="782"/>
                      <a:pt x="13542" y="2323"/>
                    </a:cubicBezTo>
                    <a:cubicBezTo>
                      <a:pt x="12430" y="4792"/>
                      <a:pt x="12645" y="7740"/>
                      <a:pt x="13095" y="10451"/>
                    </a:cubicBezTo>
                    <a:cubicBezTo>
                      <a:pt x="12658" y="9790"/>
                      <a:pt x="12161" y="9116"/>
                      <a:pt x="11419" y="8861"/>
                    </a:cubicBezTo>
                    <a:cubicBezTo>
                      <a:pt x="11378" y="8847"/>
                      <a:pt x="11332" y="8838"/>
                      <a:pt x="11291" y="8838"/>
                    </a:cubicBezTo>
                    <a:cubicBezTo>
                      <a:pt x="11200" y="8405"/>
                      <a:pt x="11000" y="8018"/>
                      <a:pt x="10794" y="7612"/>
                    </a:cubicBezTo>
                    <a:cubicBezTo>
                      <a:pt x="10435" y="6893"/>
                      <a:pt x="10243" y="6072"/>
                      <a:pt x="9701" y="5457"/>
                    </a:cubicBezTo>
                    <a:cubicBezTo>
                      <a:pt x="9653" y="5404"/>
                      <a:pt x="9598" y="5382"/>
                      <a:pt x="9544" y="5382"/>
                    </a:cubicBezTo>
                    <a:cubicBezTo>
                      <a:pt x="9402" y="5382"/>
                      <a:pt x="9267" y="5536"/>
                      <a:pt x="9301" y="5694"/>
                    </a:cubicBezTo>
                    <a:cubicBezTo>
                      <a:pt x="9410" y="6232"/>
                      <a:pt x="9711" y="6737"/>
                      <a:pt x="9997" y="7206"/>
                    </a:cubicBezTo>
                    <a:cubicBezTo>
                      <a:pt x="10348" y="7776"/>
                      <a:pt x="10826" y="8278"/>
                      <a:pt x="11000" y="8929"/>
                    </a:cubicBezTo>
                    <a:cubicBezTo>
                      <a:pt x="10941" y="8970"/>
                      <a:pt x="10891" y="9029"/>
                      <a:pt x="10849" y="9088"/>
                    </a:cubicBezTo>
                    <a:cubicBezTo>
                      <a:pt x="10489" y="8760"/>
                      <a:pt x="10138" y="8409"/>
                      <a:pt x="9742" y="8127"/>
                    </a:cubicBezTo>
                    <a:cubicBezTo>
                      <a:pt x="9072" y="7644"/>
                      <a:pt x="8166" y="7435"/>
                      <a:pt x="7419" y="7084"/>
                    </a:cubicBezTo>
                    <a:cubicBezTo>
                      <a:pt x="7410" y="7080"/>
                      <a:pt x="7401" y="7078"/>
                      <a:pt x="7393" y="7078"/>
                    </a:cubicBezTo>
                    <a:cubicBezTo>
                      <a:pt x="7340" y="7078"/>
                      <a:pt x="7290" y="7141"/>
                      <a:pt x="7341" y="7185"/>
                    </a:cubicBezTo>
                    <a:cubicBezTo>
                      <a:pt x="7974" y="7722"/>
                      <a:pt x="8626" y="8223"/>
                      <a:pt x="9232" y="8788"/>
                    </a:cubicBezTo>
                    <a:cubicBezTo>
                      <a:pt x="9724" y="9244"/>
                      <a:pt x="10230" y="9645"/>
                      <a:pt x="10804" y="9950"/>
                    </a:cubicBezTo>
                    <a:cubicBezTo>
                      <a:pt x="10849" y="10182"/>
                      <a:pt x="10927" y="10405"/>
                      <a:pt x="11023" y="10619"/>
                    </a:cubicBezTo>
                    <a:cubicBezTo>
                      <a:pt x="9628" y="9737"/>
                      <a:pt x="8029" y="9178"/>
                      <a:pt x="6417" y="9178"/>
                    </a:cubicBezTo>
                    <a:cubicBezTo>
                      <a:pt x="5565" y="9178"/>
                      <a:pt x="4710" y="9334"/>
                      <a:pt x="3878" y="9681"/>
                    </a:cubicBezTo>
                    <a:cubicBezTo>
                      <a:pt x="1190" y="10806"/>
                      <a:pt x="0" y="14347"/>
                      <a:pt x="1400" y="16898"/>
                    </a:cubicBezTo>
                    <a:cubicBezTo>
                      <a:pt x="2729" y="19328"/>
                      <a:pt x="5167" y="21055"/>
                      <a:pt x="7922" y="21055"/>
                    </a:cubicBezTo>
                    <a:cubicBezTo>
                      <a:pt x="8226" y="21055"/>
                      <a:pt x="8534" y="21034"/>
                      <a:pt x="8845" y="20990"/>
                    </a:cubicBezTo>
                    <a:cubicBezTo>
                      <a:pt x="11847" y="20570"/>
                      <a:pt x="12822" y="16069"/>
                      <a:pt x="12882" y="13231"/>
                    </a:cubicBezTo>
                    <a:cubicBezTo>
                      <a:pt x="13519" y="14019"/>
                      <a:pt x="14180" y="14747"/>
                      <a:pt x="15073" y="15313"/>
                    </a:cubicBezTo>
                    <a:cubicBezTo>
                      <a:pt x="15128" y="15376"/>
                      <a:pt x="15173" y="15445"/>
                      <a:pt x="15227" y="15508"/>
                    </a:cubicBezTo>
                    <a:cubicBezTo>
                      <a:pt x="15346" y="15641"/>
                      <a:pt x="15484" y="15697"/>
                      <a:pt x="15619" y="15697"/>
                    </a:cubicBezTo>
                    <a:cubicBezTo>
                      <a:pt x="16062" y="15697"/>
                      <a:pt x="16472" y="15096"/>
                      <a:pt x="16071" y="14665"/>
                    </a:cubicBezTo>
                    <a:cubicBezTo>
                      <a:pt x="15519" y="14078"/>
                      <a:pt x="15027" y="13376"/>
                      <a:pt x="14558" y="12665"/>
                    </a:cubicBezTo>
                    <a:lnTo>
                      <a:pt x="14558" y="12665"/>
                    </a:lnTo>
                    <a:cubicBezTo>
                      <a:pt x="15107" y="12874"/>
                      <a:pt x="15698" y="12969"/>
                      <a:pt x="16304" y="12969"/>
                    </a:cubicBezTo>
                    <a:cubicBezTo>
                      <a:pt x="18447" y="12969"/>
                      <a:pt x="20763" y="11777"/>
                      <a:pt x="21953" y="10228"/>
                    </a:cubicBezTo>
                    <a:cubicBezTo>
                      <a:pt x="24131" y="7389"/>
                      <a:pt x="22122" y="3265"/>
                      <a:pt x="19853" y="1219"/>
                    </a:cubicBezTo>
                    <a:cubicBezTo>
                      <a:pt x="18952" y="404"/>
                      <a:pt x="17908" y="1"/>
                      <a:pt x="1691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0"/>
              <p:cNvSpPr/>
              <p:nvPr/>
            </p:nvSpPr>
            <p:spPr>
              <a:xfrm>
                <a:off x="1585149" y="2103754"/>
                <a:ext cx="43733" cy="48447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2086" extrusionOk="0">
                    <a:moveTo>
                      <a:pt x="557" y="1969"/>
                    </a:moveTo>
                    <a:cubicBezTo>
                      <a:pt x="557" y="1974"/>
                      <a:pt x="557" y="1974"/>
                      <a:pt x="562" y="1974"/>
                    </a:cubicBezTo>
                    <a:cubicBezTo>
                      <a:pt x="563" y="1974"/>
                      <a:pt x="564" y="1975"/>
                      <a:pt x="565" y="1975"/>
                    </a:cubicBezTo>
                    <a:lnTo>
                      <a:pt x="565" y="1975"/>
                    </a:lnTo>
                    <a:cubicBezTo>
                      <a:pt x="563" y="1973"/>
                      <a:pt x="560" y="1971"/>
                      <a:pt x="557" y="1969"/>
                    </a:cubicBezTo>
                    <a:close/>
                    <a:moveTo>
                      <a:pt x="804" y="1"/>
                    </a:moveTo>
                    <a:cubicBezTo>
                      <a:pt x="672" y="1"/>
                      <a:pt x="540" y="33"/>
                      <a:pt x="415" y="106"/>
                    </a:cubicBezTo>
                    <a:cubicBezTo>
                      <a:pt x="120" y="279"/>
                      <a:pt x="1" y="607"/>
                      <a:pt x="1" y="935"/>
                    </a:cubicBezTo>
                    <a:cubicBezTo>
                      <a:pt x="1" y="1185"/>
                      <a:pt x="110" y="1518"/>
                      <a:pt x="293" y="1728"/>
                    </a:cubicBezTo>
                    <a:cubicBezTo>
                      <a:pt x="356" y="1828"/>
                      <a:pt x="434" y="1905"/>
                      <a:pt x="530" y="1955"/>
                    </a:cubicBezTo>
                    <a:cubicBezTo>
                      <a:pt x="495" y="1932"/>
                      <a:pt x="485" y="1922"/>
                      <a:pt x="488" y="1922"/>
                    </a:cubicBezTo>
                    <a:cubicBezTo>
                      <a:pt x="492" y="1922"/>
                      <a:pt x="507" y="1931"/>
                      <a:pt x="525" y="1947"/>
                    </a:cubicBezTo>
                    <a:cubicBezTo>
                      <a:pt x="530" y="1951"/>
                      <a:pt x="539" y="1955"/>
                      <a:pt x="543" y="1960"/>
                    </a:cubicBezTo>
                    <a:cubicBezTo>
                      <a:pt x="557" y="1969"/>
                      <a:pt x="571" y="1974"/>
                      <a:pt x="585" y="1978"/>
                    </a:cubicBezTo>
                    <a:cubicBezTo>
                      <a:pt x="576" y="1978"/>
                      <a:pt x="572" y="1978"/>
                      <a:pt x="565" y="1975"/>
                    </a:cubicBezTo>
                    <a:lnTo>
                      <a:pt x="565" y="1975"/>
                    </a:lnTo>
                    <a:cubicBezTo>
                      <a:pt x="658" y="2046"/>
                      <a:pt x="781" y="2085"/>
                      <a:pt x="901" y="2085"/>
                    </a:cubicBezTo>
                    <a:cubicBezTo>
                      <a:pt x="1064" y="2085"/>
                      <a:pt x="1223" y="2012"/>
                      <a:pt x="1296" y="1846"/>
                    </a:cubicBezTo>
                    <a:cubicBezTo>
                      <a:pt x="1304" y="1833"/>
                      <a:pt x="1313" y="1814"/>
                      <a:pt x="1317" y="1801"/>
                    </a:cubicBezTo>
                    <a:cubicBezTo>
                      <a:pt x="1327" y="1791"/>
                      <a:pt x="1336" y="1778"/>
                      <a:pt x="1345" y="1764"/>
                    </a:cubicBezTo>
                    <a:cubicBezTo>
                      <a:pt x="1405" y="1741"/>
                      <a:pt x="1460" y="1705"/>
                      <a:pt x="1504" y="1655"/>
                    </a:cubicBezTo>
                    <a:cubicBezTo>
                      <a:pt x="1864" y="1267"/>
                      <a:pt x="1883" y="725"/>
                      <a:pt x="1514" y="329"/>
                    </a:cubicBezTo>
                    <a:cubicBezTo>
                      <a:pt x="1328" y="131"/>
                      <a:pt x="1068" y="1"/>
                      <a:pt x="80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2" name="Google Shape;432;p30"/>
            <p:cNvSpPr/>
            <p:nvPr/>
          </p:nvSpPr>
          <p:spPr>
            <a:xfrm>
              <a:off x="7807225" y="997600"/>
              <a:ext cx="4750" cy="19900"/>
            </a:xfrm>
            <a:custGeom>
              <a:avLst/>
              <a:gdLst/>
              <a:ahLst/>
              <a:cxnLst/>
              <a:rect l="l" t="t" r="r" b="b"/>
              <a:pathLst>
                <a:path w="190" h="796" extrusionOk="0">
                  <a:moveTo>
                    <a:pt x="0" y="0"/>
                  </a:moveTo>
                  <a:cubicBezTo>
                    <a:pt x="95" y="398"/>
                    <a:pt x="95" y="398"/>
                    <a:pt x="190" y="796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1"/>
          <p:cNvSpPr txBox="1">
            <a:spLocks noGrp="1"/>
          </p:cNvSpPr>
          <p:nvPr>
            <p:ph type="title"/>
          </p:nvPr>
        </p:nvSpPr>
        <p:spPr>
          <a:xfrm>
            <a:off x="2887051" y="1332225"/>
            <a:ext cx="3369900" cy="224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 dirty="0">
                <a:solidFill>
                  <a:schemeClr val="bg2"/>
                </a:solidFill>
              </a:rPr>
              <a:t>I.</a:t>
            </a:r>
            <a:br>
              <a:rPr lang="en" dirty="0"/>
            </a:br>
            <a:r>
              <a:rPr lang="e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chia hết cho 2</a:t>
            </a:r>
            <a:endParaRPr sz="4500" dirty="0">
              <a:solidFill>
                <a:srgbClr val="EA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8" name="Google Shape;438;p31"/>
          <p:cNvSpPr txBox="1">
            <a:spLocks noGrp="1"/>
          </p:cNvSpPr>
          <p:nvPr>
            <p:ph type="subTitle" idx="1"/>
          </p:nvPr>
        </p:nvSpPr>
        <p:spPr>
          <a:xfrm>
            <a:off x="2318969" y="3826535"/>
            <a:ext cx="4494858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Làm sao để biết một số luôn chia hết cho 2?</a:t>
            </a:r>
            <a:endParaRPr sz="2000" dirty="0"/>
          </a:p>
        </p:txBody>
      </p:sp>
      <p:grpSp>
        <p:nvGrpSpPr>
          <p:cNvPr id="439" name="Google Shape;439;p31"/>
          <p:cNvGrpSpPr/>
          <p:nvPr/>
        </p:nvGrpSpPr>
        <p:grpSpPr>
          <a:xfrm>
            <a:off x="646175" y="496497"/>
            <a:ext cx="8246370" cy="4015650"/>
            <a:chOff x="646175" y="496497"/>
            <a:chExt cx="8246370" cy="4015650"/>
          </a:xfrm>
        </p:grpSpPr>
        <p:sp>
          <p:nvSpPr>
            <p:cNvPr id="440" name="Google Shape;440;p31"/>
            <p:cNvSpPr/>
            <p:nvPr/>
          </p:nvSpPr>
          <p:spPr>
            <a:xfrm>
              <a:off x="8331075" y="30662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1"/>
            <p:cNvSpPr/>
            <p:nvPr/>
          </p:nvSpPr>
          <p:spPr>
            <a:xfrm>
              <a:off x="2037446" y="44134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1"/>
            <p:cNvSpPr/>
            <p:nvPr/>
          </p:nvSpPr>
          <p:spPr>
            <a:xfrm>
              <a:off x="4682315" y="58997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1"/>
            <p:cNvSpPr/>
            <p:nvPr/>
          </p:nvSpPr>
          <p:spPr>
            <a:xfrm>
              <a:off x="1078705" y="271460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1"/>
            <p:cNvSpPr/>
            <p:nvPr/>
          </p:nvSpPr>
          <p:spPr>
            <a:xfrm>
              <a:off x="6319091" y="19485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3090854" y="3394683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8" name="Google Shape;448;p31"/>
            <p:cNvGrpSpPr/>
            <p:nvPr/>
          </p:nvGrpSpPr>
          <p:grpSpPr>
            <a:xfrm>
              <a:off x="1836997" y="1601258"/>
              <a:ext cx="1435165" cy="1306440"/>
              <a:chOff x="1836997" y="1601258"/>
              <a:chExt cx="1435165" cy="1306440"/>
            </a:xfrm>
          </p:grpSpPr>
          <p:grpSp>
            <p:nvGrpSpPr>
              <p:cNvPr id="449" name="Google Shape;449;p31"/>
              <p:cNvGrpSpPr/>
              <p:nvPr/>
            </p:nvGrpSpPr>
            <p:grpSpPr>
              <a:xfrm rot="-989319">
                <a:off x="1943234" y="1755738"/>
                <a:ext cx="1222691" cy="925766"/>
                <a:chOff x="3331400" y="2458650"/>
                <a:chExt cx="761700" cy="576725"/>
              </a:xfrm>
            </p:grpSpPr>
            <p:sp>
              <p:nvSpPr>
                <p:cNvPr id="450" name="Google Shape;450;p31"/>
                <p:cNvSpPr/>
                <p:nvPr/>
              </p:nvSpPr>
              <p:spPr>
                <a:xfrm>
                  <a:off x="3736625" y="2986050"/>
                  <a:ext cx="19425" cy="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" h="355" extrusionOk="0">
                      <a:moveTo>
                        <a:pt x="752" y="160"/>
                      </a:moveTo>
                      <a:cubicBezTo>
                        <a:pt x="731" y="56"/>
                        <a:pt x="610" y="1"/>
                        <a:pt x="405" y="1"/>
                      </a:cubicBezTo>
                      <a:cubicBezTo>
                        <a:pt x="170" y="5"/>
                        <a:pt x="0" y="91"/>
                        <a:pt x="42" y="192"/>
                      </a:cubicBezTo>
                      <a:cubicBezTo>
                        <a:pt x="104" y="344"/>
                        <a:pt x="253" y="341"/>
                        <a:pt x="378" y="351"/>
                      </a:cubicBezTo>
                      <a:cubicBezTo>
                        <a:pt x="624" y="354"/>
                        <a:pt x="776" y="275"/>
                        <a:pt x="752" y="160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451;p31"/>
                <p:cNvSpPr/>
                <p:nvPr/>
              </p:nvSpPr>
              <p:spPr>
                <a:xfrm>
                  <a:off x="3331400" y="2458650"/>
                  <a:ext cx="761700" cy="57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68" h="23069" extrusionOk="0">
                      <a:moveTo>
                        <a:pt x="11612" y="21572"/>
                      </a:moveTo>
                      <a:cubicBezTo>
                        <a:pt x="12391" y="21770"/>
                        <a:pt x="13174" y="21967"/>
                        <a:pt x="13967" y="22123"/>
                      </a:cubicBezTo>
                      <a:cubicBezTo>
                        <a:pt x="14466" y="22224"/>
                        <a:pt x="14962" y="22331"/>
                        <a:pt x="15437" y="22510"/>
                      </a:cubicBezTo>
                      <a:cubicBezTo>
                        <a:pt x="15967" y="22715"/>
                        <a:pt x="16525" y="22788"/>
                        <a:pt x="17082" y="22854"/>
                      </a:cubicBezTo>
                      <a:cubicBezTo>
                        <a:pt x="17703" y="22926"/>
                        <a:pt x="18333" y="22961"/>
                        <a:pt x="18988" y="23068"/>
                      </a:cubicBezTo>
                      <a:cubicBezTo>
                        <a:pt x="19137" y="22791"/>
                        <a:pt x="19428" y="22670"/>
                        <a:pt x="19709" y="22539"/>
                      </a:cubicBezTo>
                      <a:cubicBezTo>
                        <a:pt x="20246" y="22289"/>
                        <a:pt x="20786" y="22043"/>
                        <a:pt x="21323" y="21794"/>
                      </a:cubicBezTo>
                      <a:cubicBezTo>
                        <a:pt x="21576" y="21676"/>
                        <a:pt x="21836" y="21568"/>
                        <a:pt x="22082" y="21440"/>
                      </a:cubicBezTo>
                      <a:cubicBezTo>
                        <a:pt x="22636" y="21143"/>
                        <a:pt x="23180" y="20837"/>
                        <a:pt x="23727" y="20532"/>
                      </a:cubicBezTo>
                      <a:cubicBezTo>
                        <a:pt x="23925" y="20422"/>
                        <a:pt x="24127" y="20311"/>
                        <a:pt x="24314" y="20186"/>
                      </a:cubicBezTo>
                      <a:cubicBezTo>
                        <a:pt x="24871" y="19805"/>
                        <a:pt x="25429" y="19424"/>
                        <a:pt x="25983" y="19032"/>
                      </a:cubicBezTo>
                      <a:cubicBezTo>
                        <a:pt x="26340" y="18783"/>
                        <a:pt x="26718" y="18571"/>
                        <a:pt x="27120" y="18394"/>
                      </a:cubicBezTo>
                      <a:cubicBezTo>
                        <a:pt x="27373" y="18284"/>
                        <a:pt x="27629" y="18162"/>
                        <a:pt x="27854" y="18007"/>
                      </a:cubicBezTo>
                      <a:cubicBezTo>
                        <a:pt x="28481" y="17570"/>
                        <a:pt x="29091" y="17113"/>
                        <a:pt x="29708" y="16665"/>
                      </a:cubicBezTo>
                      <a:cubicBezTo>
                        <a:pt x="29874" y="16544"/>
                        <a:pt x="30006" y="16395"/>
                        <a:pt x="30245" y="16374"/>
                      </a:cubicBezTo>
                      <a:cubicBezTo>
                        <a:pt x="30415" y="16361"/>
                        <a:pt x="30467" y="16149"/>
                        <a:pt x="30352" y="16014"/>
                      </a:cubicBezTo>
                      <a:cubicBezTo>
                        <a:pt x="30290" y="15934"/>
                        <a:pt x="30207" y="15869"/>
                        <a:pt x="30124" y="15806"/>
                      </a:cubicBezTo>
                      <a:cubicBezTo>
                        <a:pt x="29847" y="15592"/>
                        <a:pt x="29518" y="15474"/>
                        <a:pt x="29195" y="15342"/>
                      </a:cubicBezTo>
                      <a:cubicBezTo>
                        <a:pt x="28613" y="15106"/>
                        <a:pt x="28045" y="14839"/>
                        <a:pt x="27463" y="14601"/>
                      </a:cubicBezTo>
                      <a:cubicBezTo>
                        <a:pt x="26846" y="14348"/>
                        <a:pt x="26222" y="14119"/>
                        <a:pt x="25606" y="13876"/>
                      </a:cubicBezTo>
                      <a:cubicBezTo>
                        <a:pt x="25478" y="13825"/>
                        <a:pt x="25360" y="13748"/>
                        <a:pt x="25238" y="13679"/>
                      </a:cubicBezTo>
                      <a:cubicBezTo>
                        <a:pt x="24639" y="13326"/>
                        <a:pt x="24047" y="12968"/>
                        <a:pt x="23444" y="12615"/>
                      </a:cubicBezTo>
                      <a:cubicBezTo>
                        <a:pt x="23308" y="12539"/>
                        <a:pt x="23166" y="12449"/>
                        <a:pt x="23017" y="12421"/>
                      </a:cubicBezTo>
                      <a:cubicBezTo>
                        <a:pt x="22747" y="12376"/>
                        <a:pt x="22651" y="12203"/>
                        <a:pt x="22571" y="11981"/>
                      </a:cubicBezTo>
                      <a:cubicBezTo>
                        <a:pt x="22352" y="11392"/>
                        <a:pt x="22117" y="10810"/>
                        <a:pt x="21902" y="10221"/>
                      </a:cubicBezTo>
                      <a:cubicBezTo>
                        <a:pt x="21611" y="9424"/>
                        <a:pt x="21323" y="8620"/>
                        <a:pt x="21191" y="7782"/>
                      </a:cubicBezTo>
                      <a:cubicBezTo>
                        <a:pt x="21084" y="7078"/>
                        <a:pt x="20904" y="6392"/>
                        <a:pt x="20668" y="5717"/>
                      </a:cubicBezTo>
                      <a:cubicBezTo>
                        <a:pt x="20575" y="5447"/>
                        <a:pt x="20513" y="5162"/>
                        <a:pt x="20443" y="4886"/>
                      </a:cubicBezTo>
                      <a:cubicBezTo>
                        <a:pt x="20308" y="4358"/>
                        <a:pt x="20190" y="3829"/>
                        <a:pt x="20041" y="3309"/>
                      </a:cubicBezTo>
                      <a:cubicBezTo>
                        <a:pt x="19809" y="2495"/>
                        <a:pt x="19563" y="1684"/>
                        <a:pt x="19304" y="877"/>
                      </a:cubicBezTo>
                      <a:cubicBezTo>
                        <a:pt x="19234" y="655"/>
                        <a:pt x="19126" y="433"/>
                        <a:pt x="18998" y="239"/>
                      </a:cubicBezTo>
                      <a:cubicBezTo>
                        <a:pt x="18867" y="42"/>
                        <a:pt x="18666" y="0"/>
                        <a:pt x="18440" y="100"/>
                      </a:cubicBezTo>
                      <a:cubicBezTo>
                        <a:pt x="18285" y="173"/>
                        <a:pt x="18139" y="274"/>
                        <a:pt x="17990" y="364"/>
                      </a:cubicBezTo>
                      <a:cubicBezTo>
                        <a:pt x="17166" y="866"/>
                        <a:pt x="16534" y="1583"/>
                        <a:pt x="15853" y="2238"/>
                      </a:cubicBezTo>
                      <a:cubicBezTo>
                        <a:pt x="15453" y="2623"/>
                        <a:pt x="15045" y="2983"/>
                        <a:pt x="14567" y="3277"/>
                      </a:cubicBezTo>
                      <a:cubicBezTo>
                        <a:pt x="13974" y="3642"/>
                        <a:pt x="13413" y="4047"/>
                        <a:pt x="12921" y="4539"/>
                      </a:cubicBezTo>
                      <a:cubicBezTo>
                        <a:pt x="12138" y="5322"/>
                        <a:pt x="11258" y="5994"/>
                        <a:pt x="10347" y="6632"/>
                      </a:cubicBezTo>
                      <a:cubicBezTo>
                        <a:pt x="9623" y="7141"/>
                        <a:pt x="8909" y="7660"/>
                        <a:pt x="8223" y="8215"/>
                      </a:cubicBezTo>
                      <a:cubicBezTo>
                        <a:pt x="8078" y="8337"/>
                        <a:pt x="7925" y="8447"/>
                        <a:pt x="7797" y="8548"/>
                      </a:cubicBezTo>
                      <a:cubicBezTo>
                        <a:pt x="7710" y="8548"/>
                        <a:pt x="7658" y="8551"/>
                        <a:pt x="7603" y="8548"/>
                      </a:cubicBezTo>
                      <a:cubicBezTo>
                        <a:pt x="5392" y="8385"/>
                        <a:pt x="3178" y="8468"/>
                        <a:pt x="960" y="8465"/>
                      </a:cubicBezTo>
                      <a:cubicBezTo>
                        <a:pt x="767" y="8461"/>
                        <a:pt x="594" y="8499"/>
                        <a:pt x="413" y="8599"/>
                      </a:cubicBezTo>
                      <a:cubicBezTo>
                        <a:pt x="74" y="8790"/>
                        <a:pt x="1" y="8839"/>
                        <a:pt x="74" y="9178"/>
                      </a:cubicBezTo>
                      <a:cubicBezTo>
                        <a:pt x="140" y="9472"/>
                        <a:pt x="257" y="9757"/>
                        <a:pt x="386" y="10034"/>
                      </a:cubicBezTo>
                      <a:cubicBezTo>
                        <a:pt x="732" y="10775"/>
                        <a:pt x="1088" y="11510"/>
                        <a:pt x="1453" y="12241"/>
                      </a:cubicBezTo>
                      <a:cubicBezTo>
                        <a:pt x="1948" y="13249"/>
                        <a:pt x="2478" y="14244"/>
                        <a:pt x="3146" y="15162"/>
                      </a:cubicBezTo>
                      <a:cubicBezTo>
                        <a:pt x="3299" y="15367"/>
                        <a:pt x="3431" y="15588"/>
                        <a:pt x="3556" y="15813"/>
                      </a:cubicBezTo>
                      <a:cubicBezTo>
                        <a:pt x="4148" y="16887"/>
                        <a:pt x="4734" y="17965"/>
                        <a:pt x="5326" y="19043"/>
                      </a:cubicBezTo>
                      <a:cubicBezTo>
                        <a:pt x="5427" y="19219"/>
                        <a:pt x="5531" y="19396"/>
                        <a:pt x="5655" y="19558"/>
                      </a:cubicBezTo>
                      <a:cubicBezTo>
                        <a:pt x="5735" y="19666"/>
                        <a:pt x="5842" y="19766"/>
                        <a:pt x="5957" y="19833"/>
                      </a:cubicBezTo>
                      <a:cubicBezTo>
                        <a:pt x="6584" y="20182"/>
                        <a:pt x="7242" y="20452"/>
                        <a:pt x="7945" y="20626"/>
                      </a:cubicBezTo>
                      <a:cubicBezTo>
                        <a:pt x="9172" y="20927"/>
                        <a:pt x="10388" y="21263"/>
                        <a:pt x="11612" y="21572"/>
                      </a:cubicBezTo>
                      <a:close/>
                      <a:moveTo>
                        <a:pt x="18202" y="22473"/>
                      </a:moveTo>
                      <a:cubicBezTo>
                        <a:pt x="17522" y="22393"/>
                        <a:pt x="16843" y="22317"/>
                        <a:pt x="16164" y="22219"/>
                      </a:cubicBezTo>
                      <a:cubicBezTo>
                        <a:pt x="15960" y="22192"/>
                        <a:pt x="15762" y="22109"/>
                        <a:pt x="15565" y="22036"/>
                      </a:cubicBezTo>
                      <a:cubicBezTo>
                        <a:pt x="15118" y="21877"/>
                        <a:pt x="14660" y="21766"/>
                        <a:pt x="14196" y="21669"/>
                      </a:cubicBezTo>
                      <a:cubicBezTo>
                        <a:pt x="13354" y="21496"/>
                        <a:pt x="12519" y="21298"/>
                        <a:pt x="11684" y="21101"/>
                      </a:cubicBezTo>
                      <a:cubicBezTo>
                        <a:pt x="11206" y="20986"/>
                        <a:pt x="10731" y="20855"/>
                        <a:pt x="10260" y="20730"/>
                      </a:cubicBezTo>
                      <a:cubicBezTo>
                        <a:pt x="10177" y="20709"/>
                        <a:pt x="10097" y="20674"/>
                        <a:pt x="9965" y="20629"/>
                      </a:cubicBezTo>
                      <a:cubicBezTo>
                        <a:pt x="10312" y="19742"/>
                        <a:pt x="10627" y="18901"/>
                        <a:pt x="10971" y="18069"/>
                      </a:cubicBezTo>
                      <a:cubicBezTo>
                        <a:pt x="11134" y="17677"/>
                        <a:pt x="11351" y="17310"/>
                        <a:pt x="11542" y="16929"/>
                      </a:cubicBezTo>
                      <a:cubicBezTo>
                        <a:pt x="11805" y="16395"/>
                        <a:pt x="12055" y="15855"/>
                        <a:pt x="12325" y="15325"/>
                      </a:cubicBezTo>
                      <a:cubicBezTo>
                        <a:pt x="12717" y="14566"/>
                        <a:pt x="13122" y="13817"/>
                        <a:pt x="13524" y="13066"/>
                      </a:cubicBezTo>
                      <a:cubicBezTo>
                        <a:pt x="13691" y="12750"/>
                        <a:pt x="13857" y="12432"/>
                        <a:pt x="14023" y="12120"/>
                      </a:cubicBezTo>
                      <a:cubicBezTo>
                        <a:pt x="14054" y="12064"/>
                        <a:pt x="14099" y="12016"/>
                        <a:pt x="14130" y="11975"/>
                      </a:cubicBezTo>
                      <a:cubicBezTo>
                        <a:pt x="14175" y="11985"/>
                        <a:pt x="14199" y="11985"/>
                        <a:pt x="14206" y="11995"/>
                      </a:cubicBezTo>
                      <a:cubicBezTo>
                        <a:pt x="14529" y="12553"/>
                        <a:pt x="14871" y="13101"/>
                        <a:pt x="15069" y="13721"/>
                      </a:cubicBezTo>
                      <a:cubicBezTo>
                        <a:pt x="15236" y="14236"/>
                        <a:pt x="15468" y="14732"/>
                        <a:pt x="15661" y="15242"/>
                      </a:cubicBezTo>
                      <a:cubicBezTo>
                        <a:pt x="16011" y="16142"/>
                        <a:pt x="16396" y="17036"/>
                        <a:pt x="16697" y="17951"/>
                      </a:cubicBezTo>
                      <a:cubicBezTo>
                        <a:pt x="17009" y="18907"/>
                        <a:pt x="17391" y="19833"/>
                        <a:pt x="17793" y="20751"/>
                      </a:cubicBezTo>
                      <a:cubicBezTo>
                        <a:pt x="18001" y="21232"/>
                        <a:pt x="18181" y="21728"/>
                        <a:pt x="18371" y="22219"/>
                      </a:cubicBezTo>
                      <a:cubicBezTo>
                        <a:pt x="18396" y="22278"/>
                        <a:pt x="18396" y="22348"/>
                        <a:pt x="18410" y="22438"/>
                      </a:cubicBezTo>
                      <a:cubicBezTo>
                        <a:pt x="18330" y="22452"/>
                        <a:pt x="18264" y="22480"/>
                        <a:pt x="18202" y="22473"/>
                      </a:cubicBezTo>
                      <a:close/>
                      <a:moveTo>
                        <a:pt x="22813" y="14345"/>
                      </a:moveTo>
                      <a:cubicBezTo>
                        <a:pt x="22883" y="14524"/>
                        <a:pt x="22990" y="14628"/>
                        <a:pt x="23212" y="14577"/>
                      </a:cubicBezTo>
                      <a:cubicBezTo>
                        <a:pt x="23284" y="14559"/>
                        <a:pt x="23388" y="14573"/>
                        <a:pt x="23454" y="14611"/>
                      </a:cubicBezTo>
                      <a:cubicBezTo>
                        <a:pt x="23669" y="14743"/>
                        <a:pt x="23908" y="14781"/>
                        <a:pt x="24147" y="14843"/>
                      </a:cubicBezTo>
                      <a:cubicBezTo>
                        <a:pt x="24909" y="15041"/>
                        <a:pt x="25668" y="15252"/>
                        <a:pt x="26427" y="15460"/>
                      </a:cubicBezTo>
                      <a:cubicBezTo>
                        <a:pt x="26444" y="15463"/>
                        <a:pt x="26458" y="15474"/>
                        <a:pt x="26476" y="15477"/>
                      </a:cubicBezTo>
                      <a:cubicBezTo>
                        <a:pt x="27109" y="15619"/>
                        <a:pt x="27723" y="15810"/>
                        <a:pt x="28322" y="16063"/>
                      </a:cubicBezTo>
                      <a:cubicBezTo>
                        <a:pt x="28606" y="16184"/>
                        <a:pt x="28932" y="16208"/>
                        <a:pt x="29348" y="16302"/>
                      </a:cubicBezTo>
                      <a:cubicBezTo>
                        <a:pt x="29147" y="16465"/>
                        <a:pt x="29022" y="16579"/>
                        <a:pt x="28887" y="16676"/>
                      </a:cubicBezTo>
                      <a:cubicBezTo>
                        <a:pt x="28451" y="16995"/>
                        <a:pt x="28021" y="17313"/>
                        <a:pt x="27573" y="17615"/>
                      </a:cubicBezTo>
                      <a:cubicBezTo>
                        <a:pt x="27359" y="17757"/>
                        <a:pt x="27116" y="17861"/>
                        <a:pt x="26887" y="17983"/>
                      </a:cubicBezTo>
                      <a:cubicBezTo>
                        <a:pt x="26534" y="18173"/>
                        <a:pt x="26171" y="18343"/>
                        <a:pt x="25835" y="18557"/>
                      </a:cubicBezTo>
                      <a:cubicBezTo>
                        <a:pt x="25366" y="18852"/>
                        <a:pt x="24909" y="19171"/>
                        <a:pt x="24463" y="19496"/>
                      </a:cubicBezTo>
                      <a:cubicBezTo>
                        <a:pt x="24026" y="19815"/>
                        <a:pt x="23565" y="20089"/>
                        <a:pt x="23083" y="20342"/>
                      </a:cubicBezTo>
                      <a:cubicBezTo>
                        <a:pt x="22671" y="20560"/>
                        <a:pt x="22266" y="20799"/>
                        <a:pt x="21850" y="21021"/>
                      </a:cubicBezTo>
                      <a:cubicBezTo>
                        <a:pt x="21683" y="21114"/>
                        <a:pt x="21507" y="21194"/>
                        <a:pt x="21333" y="21274"/>
                      </a:cubicBezTo>
                      <a:cubicBezTo>
                        <a:pt x="20668" y="21579"/>
                        <a:pt x="20003" y="21883"/>
                        <a:pt x="19338" y="22185"/>
                      </a:cubicBezTo>
                      <a:cubicBezTo>
                        <a:pt x="19230" y="22237"/>
                        <a:pt x="19116" y="22275"/>
                        <a:pt x="18988" y="22323"/>
                      </a:cubicBezTo>
                      <a:cubicBezTo>
                        <a:pt x="18776" y="21949"/>
                        <a:pt x="18645" y="21565"/>
                        <a:pt x="18489" y="21191"/>
                      </a:cubicBezTo>
                      <a:cubicBezTo>
                        <a:pt x="18316" y="20768"/>
                        <a:pt x="18149" y="20342"/>
                        <a:pt x="17966" y="19919"/>
                      </a:cubicBezTo>
                      <a:cubicBezTo>
                        <a:pt x="17724" y="19358"/>
                        <a:pt x="17505" y="18789"/>
                        <a:pt x="17297" y="18215"/>
                      </a:cubicBezTo>
                      <a:cubicBezTo>
                        <a:pt x="16902" y="17113"/>
                        <a:pt x="16462" y="16028"/>
                        <a:pt x="16036" y="14937"/>
                      </a:cubicBezTo>
                      <a:cubicBezTo>
                        <a:pt x="15869" y="14507"/>
                        <a:pt x="15682" y="14088"/>
                        <a:pt x="15523" y="13662"/>
                      </a:cubicBezTo>
                      <a:cubicBezTo>
                        <a:pt x="15343" y="13180"/>
                        <a:pt x="15159" y="12709"/>
                        <a:pt x="14841" y="12293"/>
                      </a:cubicBezTo>
                      <a:cubicBezTo>
                        <a:pt x="14802" y="12245"/>
                        <a:pt x="14788" y="12178"/>
                        <a:pt x="14757" y="12106"/>
                      </a:cubicBezTo>
                      <a:cubicBezTo>
                        <a:pt x="15499" y="12099"/>
                        <a:pt x="16168" y="12317"/>
                        <a:pt x="16843" y="12466"/>
                      </a:cubicBezTo>
                      <a:cubicBezTo>
                        <a:pt x="17599" y="12629"/>
                        <a:pt x="18340" y="12837"/>
                        <a:pt x="19088" y="13027"/>
                      </a:cubicBezTo>
                      <a:cubicBezTo>
                        <a:pt x="19324" y="13086"/>
                        <a:pt x="19563" y="13142"/>
                        <a:pt x="19798" y="13211"/>
                      </a:cubicBezTo>
                      <a:cubicBezTo>
                        <a:pt x="20083" y="13294"/>
                        <a:pt x="20364" y="13398"/>
                        <a:pt x="20647" y="13485"/>
                      </a:cubicBezTo>
                      <a:cubicBezTo>
                        <a:pt x="21015" y="13596"/>
                        <a:pt x="21382" y="13707"/>
                        <a:pt x="21753" y="13814"/>
                      </a:cubicBezTo>
                      <a:cubicBezTo>
                        <a:pt x="22054" y="13900"/>
                        <a:pt x="22360" y="13984"/>
                        <a:pt x="22667" y="14070"/>
                      </a:cubicBezTo>
                      <a:cubicBezTo>
                        <a:pt x="22720" y="14167"/>
                        <a:pt x="22775" y="14254"/>
                        <a:pt x="22813" y="14345"/>
                      </a:cubicBezTo>
                      <a:close/>
                      <a:moveTo>
                        <a:pt x="18634" y="561"/>
                      </a:moveTo>
                      <a:cubicBezTo>
                        <a:pt x="18773" y="661"/>
                        <a:pt x="18797" y="814"/>
                        <a:pt x="18839" y="960"/>
                      </a:cubicBezTo>
                      <a:cubicBezTo>
                        <a:pt x="19096" y="1801"/>
                        <a:pt x="19358" y="2640"/>
                        <a:pt x="19601" y="3489"/>
                      </a:cubicBezTo>
                      <a:cubicBezTo>
                        <a:pt x="19750" y="4008"/>
                        <a:pt x="19854" y="4539"/>
                        <a:pt x="19985" y="5065"/>
                      </a:cubicBezTo>
                      <a:cubicBezTo>
                        <a:pt x="20044" y="5311"/>
                        <a:pt x="20104" y="5557"/>
                        <a:pt x="20183" y="5800"/>
                      </a:cubicBezTo>
                      <a:cubicBezTo>
                        <a:pt x="20430" y="6541"/>
                        <a:pt x="20602" y="7293"/>
                        <a:pt x="20727" y="8066"/>
                      </a:cubicBezTo>
                      <a:cubicBezTo>
                        <a:pt x="20804" y="8548"/>
                        <a:pt x="20935" y="9026"/>
                        <a:pt x="21098" y="9487"/>
                      </a:cubicBezTo>
                      <a:cubicBezTo>
                        <a:pt x="21437" y="10464"/>
                        <a:pt x="21815" y="11427"/>
                        <a:pt x="22176" y="12397"/>
                      </a:cubicBezTo>
                      <a:cubicBezTo>
                        <a:pt x="22310" y="12757"/>
                        <a:pt x="22446" y="13121"/>
                        <a:pt x="22574" y="13561"/>
                      </a:cubicBezTo>
                      <a:cubicBezTo>
                        <a:pt x="21604" y="13416"/>
                        <a:pt x="20807" y="13062"/>
                        <a:pt x="19941" y="12778"/>
                      </a:cubicBezTo>
                      <a:cubicBezTo>
                        <a:pt x="20069" y="12688"/>
                        <a:pt x="20169" y="12615"/>
                        <a:pt x="20318" y="12511"/>
                      </a:cubicBezTo>
                      <a:cubicBezTo>
                        <a:pt x="20163" y="12445"/>
                        <a:pt x="20059" y="12390"/>
                        <a:pt x="19948" y="12362"/>
                      </a:cubicBezTo>
                      <a:cubicBezTo>
                        <a:pt x="19539" y="12255"/>
                        <a:pt x="19539" y="12258"/>
                        <a:pt x="19265" y="12037"/>
                      </a:cubicBezTo>
                      <a:cubicBezTo>
                        <a:pt x="19037" y="12196"/>
                        <a:pt x="19220" y="12394"/>
                        <a:pt x="19241" y="12581"/>
                      </a:cubicBezTo>
                      <a:cubicBezTo>
                        <a:pt x="17945" y="12269"/>
                        <a:pt x="16670" y="11964"/>
                        <a:pt x="15378" y="11655"/>
                      </a:cubicBezTo>
                      <a:cubicBezTo>
                        <a:pt x="15266" y="11406"/>
                        <a:pt x="15333" y="11139"/>
                        <a:pt x="15370" y="10876"/>
                      </a:cubicBezTo>
                      <a:cubicBezTo>
                        <a:pt x="15381" y="10810"/>
                        <a:pt x="15409" y="10744"/>
                        <a:pt x="15433" y="10682"/>
                      </a:cubicBezTo>
                      <a:cubicBezTo>
                        <a:pt x="16008" y="9317"/>
                        <a:pt x="16313" y="7872"/>
                        <a:pt x="16788" y="6475"/>
                      </a:cubicBezTo>
                      <a:cubicBezTo>
                        <a:pt x="16895" y="6157"/>
                        <a:pt x="17009" y="5838"/>
                        <a:pt x="17110" y="5513"/>
                      </a:cubicBezTo>
                      <a:cubicBezTo>
                        <a:pt x="17255" y="5044"/>
                        <a:pt x="17418" y="4580"/>
                        <a:pt x="17529" y="4102"/>
                      </a:cubicBezTo>
                      <a:cubicBezTo>
                        <a:pt x="17647" y="3572"/>
                        <a:pt x="17803" y="3052"/>
                        <a:pt x="17983" y="2543"/>
                      </a:cubicBezTo>
                      <a:cubicBezTo>
                        <a:pt x="18181" y="1982"/>
                        <a:pt x="18319" y="1406"/>
                        <a:pt x="18381" y="818"/>
                      </a:cubicBezTo>
                      <a:cubicBezTo>
                        <a:pt x="18399" y="665"/>
                        <a:pt x="18451" y="557"/>
                        <a:pt x="18634" y="561"/>
                      </a:cubicBezTo>
                      <a:close/>
                      <a:moveTo>
                        <a:pt x="6730" y="10034"/>
                      </a:moveTo>
                      <a:cubicBezTo>
                        <a:pt x="7741" y="9220"/>
                        <a:pt x="8749" y="8409"/>
                        <a:pt x="9761" y="7598"/>
                      </a:cubicBezTo>
                      <a:cubicBezTo>
                        <a:pt x="9869" y="7512"/>
                        <a:pt x="9979" y="7422"/>
                        <a:pt x="10097" y="7352"/>
                      </a:cubicBezTo>
                      <a:cubicBezTo>
                        <a:pt x="10873" y="6885"/>
                        <a:pt x="11556" y="6299"/>
                        <a:pt x="12263" y="5741"/>
                      </a:cubicBezTo>
                      <a:cubicBezTo>
                        <a:pt x="12547" y="5516"/>
                        <a:pt x="12834" y="5287"/>
                        <a:pt x="13084" y="5031"/>
                      </a:cubicBezTo>
                      <a:cubicBezTo>
                        <a:pt x="13590" y="4507"/>
                        <a:pt x="14161" y="4061"/>
                        <a:pt x="14785" y="3680"/>
                      </a:cubicBezTo>
                      <a:cubicBezTo>
                        <a:pt x="15322" y="3354"/>
                        <a:pt x="15790" y="2956"/>
                        <a:pt x="16237" y="2519"/>
                      </a:cubicBezTo>
                      <a:cubicBezTo>
                        <a:pt x="16753" y="2017"/>
                        <a:pt x="17235" y="1476"/>
                        <a:pt x="17828" y="1046"/>
                      </a:cubicBezTo>
                      <a:cubicBezTo>
                        <a:pt x="17921" y="973"/>
                        <a:pt x="18028" y="915"/>
                        <a:pt x="18129" y="853"/>
                      </a:cubicBezTo>
                      <a:cubicBezTo>
                        <a:pt x="18156" y="897"/>
                        <a:pt x="18191" y="932"/>
                        <a:pt x="18184" y="949"/>
                      </a:cubicBezTo>
                      <a:cubicBezTo>
                        <a:pt x="17983" y="1472"/>
                        <a:pt x="17786" y="1992"/>
                        <a:pt x="17571" y="2508"/>
                      </a:cubicBezTo>
                      <a:cubicBezTo>
                        <a:pt x="17543" y="2578"/>
                        <a:pt x="17449" y="2620"/>
                        <a:pt x="17384" y="2674"/>
                      </a:cubicBezTo>
                      <a:cubicBezTo>
                        <a:pt x="17387" y="2799"/>
                        <a:pt x="17425" y="2935"/>
                        <a:pt x="17398" y="3056"/>
                      </a:cubicBezTo>
                      <a:cubicBezTo>
                        <a:pt x="17287" y="3534"/>
                        <a:pt x="17155" y="4005"/>
                        <a:pt x="17027" y="4480"/>
                      </a:cubicBezTo>
                      <a:cubicBezTo>
                        <a:pt x="16982" y="4643"/>
                        <a:pt x="16940" y="4809"/>
                        <a:pt x="16881" y="4965"/>
                      </a:cubicBezTo>
                      <a:cubicBezTo>
                        <a:pt x="16310" y="6458"/>
                        <a:pt x="15911" y="8000"/>
                        <a:pt x="15437" y="9517"/>
                      </a:cubicBezTo>
                      <a:cubicBezTo>
                        <a:pt x="15402" y="9632"/>
                        <a:pt x="15378" y="9750"/>
                        <a:pt x="15329" y="9857"/>
                      </a:cubicBezTo>
                      <a:cubicBezTo>
                        <a:pt x="15093" y="10384"/>
                        <a:pt x="14851" y="10910"/>
                        <a:pt x="14910" y="11510"/>
                      </a:cubicBezTo>
                      <a:cubicBezTo>
                        <a:pt x="14650" y="11593"/>
                        <a:pt x="14452" y="11521"/>
                        <a:pt x="14273" y="11430"/>
                      </a:cubicBezTo>
                      <a:cubicBezTo>
                        <a:pt x="14144" y="11364"/>
                        <a:pt x="14030" y="11333"/>
                        <a:pt x="13881" y="11337"/>
                      </a:cubicBezTo>
                      <a:cubicBezTo>
                        <a:pt x="13673" y="11337"/>
                        <a:pt x="13462" y="11299"/>
                        <a:pt x="13257" y="11254"/>
                      </a:cubicBezTo>
                      <a:cubicBezTo>
                        <a:pt x="12381" y="11060"/>
                        <a:pt x="11490" y="10977"/>
                        <a:pt x="10600" y="10886"/>
                      </a:cubicBezTo>
                      <a:cubicBezTo>
                        <a:pt x="9325" y="10761"/>
                        <a:pt x="8060" y="10585"/>
                        <a:pt x="6819" y="10259"/>
                      </a:cubicBezTo>
                      <a:cubicBezTo>
                        <a:pt x="6757" y="10242"/>
                        <a:pt x="6698" y="10208"/>
                        <a:pt x="6629" y="10173"/>
                      </a:cubicBezTo>
                      <a:cubicBezTo>
                        <a:pt x="6674" y="10110"/>
                        <a:pt x="6695" y="10062"/>
                        <a:pt x="6730" y="10034"/>
                      </a:cubicBezTo>
                      <a:close/>
                      <a:moveTo>
                        <a:pt x="4366" y="16270"/>
                      </a:moveTo>
                      <a:cubicBezTo>
                        <a:pt x="3680" y="15034"/>
                        <a:pt x="2786" y="13911"/>
                        <a:pt x="2169" y="12636"/>
                      </a:cubicBezTo>
                      <a:cubicBezTo>
                        <a:pt x="1945" y="12175"/>
                        <a:pt x="1729" y="11714"/>
                        <a:pt x="1508" y="11254"/>
                      </a:cubicBezTo>
                      <a:cubicBezTo>
                        <a:pt x="1275" y="10782"/>
                        <a:pt x="1033" y="10311"/>
                        <a:pt x="805" y="9837"/>
                      </a:cubicBezTo>
                      <a:cubicBezTo>
                        <a:pt x="742" y="9704"/>
                        <a:pt x="621" y="9584"/>
                        <a:pt x="683" y="9413"/>
                      </a:cubicBezTo>
                      <a:cubicBezTo>
                        <a:pt x="725" y="9421"/>
                        <a:pt x="767" y="9418"/>
                        <a:pt x="787" y="9434"/>
                      </a:cubicBezTo>
                      <a:cubicBezTo>
                        <a:pt x="1179" y="9784"/>
                        <a:pt x="1660" y="9923"/>
                        <a:pt x="2174" y="10003"/>
                      </a:cubicBezTo>
                      <a:cubicBezTo>
                        <a:pt x="3559" y="10221"/>
                        <a:pt x="4948" y="10432"/>
                        <a:pt x="6335" y="10657"/>
                      </a:cubicBezTo>
                      <a:cubicBezTo>
                        <a:pt x="6747" y="10723"/>
                        <a:pt x="7155" y="10835"/>
                        <a:pt x="7568" y="10907"/>
                      </a:cubicBezTo>
                      <a:cubicBezTo>
                        <a:pt x="8157" y="11014"/>
                        <a:pt x="8743" y="11126"/>
                        <a:pt x="9332" y="11205"/>
                      </a:cubicBezTo>
                      <a:cubicBezTo>
                        <a:pt x="10413" y="11347"/>
                        <a:pt x="11494" y="11462"/>
                        <a:pt x="12575" y="11593"/>
                      </a:cubicBezTo>
                      <a:cubicBezTo>
                        <a:pt x="12706" y="11610"/>
                        <a:pt x="12834" y="11659"/>
                        <a:pt x="13042" y="11718"/>
                      </a:cubicBezTo>
                      <a:cubicBezTo>
                        <a:pt x="12658" y="11946"/>
                        <a:pt x="12343" y="12123"/>
                        <a:pt x="12037" y="12317"/>
                      </a:cubicBezTo>
                      <a:cubicBezTo>
                        <a:pt x="11791" y="12477"/>
                        <a:pt x="11556" y="12656"/>
                        <a:pt x="11316" y="12823"/>
                      </a:cubicBezTo>
                      <a:cubicBezTo>
                        <a:pt x="11116" y="12962"/>
                        <a:pt x="10915" y="13097"/>
                        <a:pt x="10710" y="13229"/>
                      </a:cubicBezTo>
                      <a:cubicBezTo>
                        <a:pt x="10302" y="13492"/>
                        <a:pt x="9893" y="13752"/>
                        <a:pt x="9484" y="14012"/>
                      </a:cubicBezTo>
                      <a:cubicBezTo>
                        <a:pt x="9248" y="14161"/>
                        <a:pt x="9026" y="14337"/>
                        <a:pt x="8777" y="14455"/>
                      </a:cubicBezTo>
                      <a:cubicBezTo>
                        <a:pt x="7641" y="14989"/>
                        <a:pt x="6543" y="15599"/>
                        <a:pt x="5354" y="16024"/>
                      </a:cubicBezTo>
                      <a:cubicBezTo>
                        <a:pt x="5056" y="16128"/>
                        <a:pt x="4758" y="16226"/>
                        <a:pt x="4446" y="16329"/>
                      </a:cubicBezTo>
                      <a:cubicBezTo>
                        <a:pt x="4394" y="16291"/>
                        <a:pt x="4377" y="16285"/>
                        <a:pt x="4366" y="16270"/>
                      </a:cubicBezTo>
                      <a:close/>
                      <a:moveTo>
                        <a:pt x="6459" y="19614"/>
                      </a:moveTo>
                      <a:cubicBezTo>
                        <a:pt x="6189" y="19486"/>
                        <a:pt x="6012" y="19292"/>
                        <a:pt x="5877" y="19049"/>
                      </a:cubicBezTo>
                      <a:cubicBezTo>
                        <a:pt x="5586" y="18530"/>
                        <a:pt x="5305" y="18003"/>
                        <a:pt x="5022" y="17479"/>
                      </a:cubicBezTo>
                      <a:cubicBezTo>
                        <a:pt x="4883" y="17227"/>
                        <a:pt x="4751" y="16967"/>
                        <a:pt x="4602" y="16680"/>
                      </a:cubicBezTo>
                      <a:cubicBezTo>
                        <a:pt x="4685" y="16652"/>
                        <a:pt x="4758" y="16617"/>
                        <a:pt x="4834" y="16596"/>
                      </a:cubicBezTo>
                      <a:cubicBezTo>
                        <a:pt x="5521" y="16430"/>
                        <a:pt x="6161" y="16160"/>
                        <a:pt x="6795" y="15869"/>
                      </a:cubicBezTo>
                      <a:cubicBezTo>
                        <a:pt x="7398" y="15592"/>
                        <a:pt x="8001" y="15314"/>
                        <a:pt x="8590" y="15013"/>
                      </a:cubicBezTo>
                      <a:cubicBezTo>
                        <a:pt x="8992" y="14809"/>
                        <a:pt x="9373" y="14566"/>
                        <a:pt x="9757" y="14330"/>
                      </a:cubicBezTo>
                      <a:cubicBezTo>
                        <a:pt x="10038" y="14157"/>
                        <a:pt x="10302" y="13956"/>
                        <a:pt x="10586" y="13790"/>
                      </a:cubicBezTo>
                      <a:cubicBezTo>
                        <a:pt x="11019" y="13534"/>
                        <a:pt x="11438" y="13259"/>
                        <a:pt x="11840" y="12958"/>
                      </a:cubicBezTo>
                      <a:cubicBezTo>
                        <a:pt x="12339" y="12587"/>
                        <a:pt x="12883" y="12276"/>
                        <a:pt x="13513" y="12016"/>
                      </a:cubicBezTo>
                      <a:cubicBezTo>
                        <a:pt x="13507" y="12116"/>
                        <a:pt x="13524" y="12189"/>
                        <a:pt x="13496" y="12237"/>
                      </a:cubicBezTo>
                      <a:cubicBezTo>
                        <a:pt x="13208" y="12757"/>
                        <a:pt x="12914" y="13273"/>
                        <a:pt x="12605" y="13817"/>
                      </a:cubicBezTo>
                      <a:cubicBezTo>
                        <a:pt x="12266" y="13728"/>
                        <a:pt x="11937" y="13638"/>
                        <a:pt x="11628" y="13555"/>
                      </a:cubicBezTo>
                      <a:cubicBezTo>
                        <a:pt x="11535" y="13651"/>
                        <a:pt x="11587" y="13700"/>
                        <a:pt x="11642" y="13742"/>
                      </a:cubicBezTo>
                      <a:cubicBezTo>
                        <a:pt x="11874" y="13918"/>
                        <a:pt x="12162" y="13921"/>
                        <a:pt x="12474" y="13945"/>
                      </a:cubicBezTo>
                      <a:cubicBezTo>
                        <a:pt x="12405" y="14244"/>
                        <a:pt x="12231" y="14473"/>
                        <a:pt x="12100" y="14719"/>
                      </a:cubicBezTo>
                      <a:lnTo>
                        <a:pt x="12086" y="14719"/>
                      </a:lnTo>
                      <a:cubicBezTo>
                        <a:pt x="12090" y="14722"/>
                        <a:pt x="12093" y="14722"/>
                        <a:pt x="12096" y="14725"/>
                      </a:cubicBezTo>
                      <a:lnTo>
                        <a:pt x="12096" y="14725"/>
                      </a:lnTo>
                      <a:lnTo>
                        <a:pt x="12096" y="14725"/>
                      </a:lnTo>
                      <a:lnTo>
                        <a:pt x="12111" y="14715"/>
                      </a:lnTo>
                      <a:cubicBezTo>
                        <a:pt x="11788" y="15391"/>
                        <a:pt x="11483" y="16073"/>
                        <a:pt x="11144" y="16742"/>
                      </a:cubicBezTo>
                      <a:cubicBezTo>
                        <a:pt x="10620" y="17775"/>
                        <a:pt x="10163" y="18831"/>
                        <a:pt x="9775" y="19919"/>
                      </a:cubicBezTo>
                      <a:cubicBezTo>
                        <a:pt x="9702" y="20124"/>
                        <a:pt x="9633" y="20335"/>
                        <a:pt x="9456" y="20511"/>
                      </a:cubicBezTo>
                      <a:cubicBezTo>
                        <a:pt x="9356" y="20498"/>
                        <a:pt x="9252" y="20491"/>
                        <a:pt x="9154" y="20466"/>
                      </a:cubicBezTo>
                      <a:cubicBezTo>
                        <a:pt x="8611" y="20324"/>
                        <a:pt x="8070" y="20175"/>
                        <a:pt x="7530" y="20033"/>
                      </a:cubicBezTo>
                      <a:cubicBezTo>
                        <a:pt x="7155" y="19937"/>
                        <a:pt x="6809" y="19777"/>
                        <a:pt x="6459" y="196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452;p31"/>
                <p:cNvSpPr/>
                <p:nvPr/>
              </p:nvSpPr>
              <p:spPr>
                <a:xfrm>
                  <a:off x="3879625" y="2854575"/>
                  <a:ext cx="121900" cy="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6" h="472" extrusionOk="0">
                      <a:moveTo>
                        <a:pt x="125" y="264"/>
                      </a:moveTo>
                      <a:cubicBezTo>
                        <a:pt x="243" y="299"/>
                        <a:pt x="364" y="323"/>
                        <a:pt x="485" y="326"/>
                      </a:cubicBezTo>
                      <a:cubicBezTo>
                        <a:pt x="1522" y="379"/>
                        <a:pt x="2558" y="430"/>
                        <a:pt x="3594" y="462"/>
                      </a:cubicBezTo>
                      <a:cubicBezTo>
                        <a:pt x="3909" y="472"/>
                        <a:pt x="4224" y="420"/>
                        <a:pt x="4536" y="385"/>
                      </a:cubicBezTo>
                      <a:cubicBezTo>
                        <a:pt x="4630" y="374"/>
                        <a:pt x="4720" y="326"/>
                        <a:pt x="4875" y="275"/>
                      </a:cubicBezTo>
                      <a:cubicBezTo>
                        <a:pt x="4484" y="153"/>
                        <a:pt x="4152" y="142"/>
                        <a:pt x="3819" y="125"/>
                      </a:cubicBezTo>
                      <a:cubicBezTo>
                        <a:pt x="3327" y="104"/>
                        <a:pt x="2838" y="77"/>
                        <a:pt x="2346" y="56"/>
                      </a:cubicBezTo>
                      <a:cubicBezTo>
                        <a:pt x="1854" y="35"/>
                        <a:pt x="1362" y="11"/>
                        <a:pt x="870" y="4"/>
                      </a:cubicBezTo>
                      <a:cubicBezTo>
                        <a:pt x="589" y="0"/>
                        <a:pt x="312" y="28"/>
                        <a:pt x="25" y="42"/>
                      </a:cubicBezTo>
                      <a:cubicBezTo>
                        <a:pt x="1" y="205"/>
                        <a:pt x="66" y="246"/>
                        <a:pt x="125" y="264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" name="Google Shape;453;p31"/>
                <p:cNvSpPr/>
                <p:nvPr/>
              </p:nvSpPr>
              <p:spPr>
                <a:xfrm>
                  <a:off x="3889675" y="2892775"/>
                  <a:ext cx="82750" cy="1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0" h="486" extrusionOk="0">
                      <a:moveTo>
                        <a:pt x="236" y="11"/>
                      </a:moveTo>
                      <a:cubicBezTo>
                        <a:pt x="167" y="1"/>
                        <a:pt x="98" y="15"/>
                        <a:pt x="8" y="21"/>
                      </a:cubicBezTo>
                      <a:cubicBezTo>
                        <a:pt x="0" y="188"/>
                        <a:pt x="77" y="264"/>
                        <a:pt x="174" y="298"/>
                      </a:cubicBezTo>
                      <a:cubicBezTo>
                        <a:pt x="305" y="347"/>
                        <a:pt x="444" y="389"/>
                        <a:pt x="579" y="402"/>
                      </a:cubicBezTo>
                      <a:cubicBezTo>
                        <a:pt x="1352" y="485"/>
                        <a:pt x="2124" y="482"/>
                        <a:pt x="2897" y="440"/>
                      </a:cubicBezTo>
                      <a:cubicBezTo>
                        <a:pt x="3001" y="437"/>
                        <a:pt x="3112" y="413"/>
                        <a:pt x="3198" y="364"/>
                      </a:cubicBezTo>
                      <a:cubicBezTo>
                        <a:pt x="3254" y="333"/>
                        <a:pt x="3275" y="243"/>
                        <a:pt x="3309" y="177"/>
                      </a:cubicBezTo>
                      <a:cubicBezTo>
                        <a:pt x="3247" y="146"/>
                        <a:pt x="3216" y="119"/>
                        <a:pt x="3184" y="119"/>
                      </a:cubicBezTo>
                      <a:cubicBezTo>
                        <a:pt x="2201" y="60"/>
                        <a:pt x="1214" y="146"/>
                        <a:pt x="236" y="11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" name="Google Shape;454;p31"/>
                <p:cNvSpPr/>
                <p:nvPr/>
              </p:nvSpPr>
              <p:spPr>
                <a:xfrm>
                  <a:off x="3843675" y="2942675"/>
                  <a:ext cx="60850" cy="1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4" h="500" extrusionOk="0">
                      <a:moveTo>
                        <a:pt x="1941" y="56"/>
                      </a:moveTo>
                      <a:cubicBezTo>
                        <a:pt x="1698" y="73"/>
                        <a:pt x="1456" y="118"/>
                        <a:pt x="1210" y="128"/>
                      </a:cubicBezTo>
                      <a:cubicBezTo>
                        <a:pt x="881" y="143"/>
                        <a:pt x="548" y="149"/>
                        <a:pt x="222" y="52"/>
                      </a:cubicBezTo>
                      <a:cubicBezTo>
                        <a:pt x="174" y="39"/>
                        <a:pt x="77" y="83"/>
                        <a:pt x="49" y="128"/>
                      </a:cubicBezTo>
                      <a:cubicBezTo>
                        <a:pt x="1" y="208"/>
                        <a:pt x="49" y="295"/>
                        <a:pt x="136" y="333"/>
                      </a:cubicBezTo>
                      <a:cubicBezTo>
                        <a:pt x="247" y="381"/>
                        <a:pt x="364" y="434"/>
                        <a:pt x="482" y="444"/>
                      </a:cubicBezTo>
                      <a:cubicBezTo>
                        <a:pt x="1040" y="496"/>
                        <a:pt x="1602" y="499"/>
                        <a:pt x="2149" y="357"/>
                      </a:cubicBezTo>
                      <a:cubicBezTo>
                        <a:pt x="2243" y="333"/>
                        <a:pt x="2322" y="260"/>
                        <a:pt x="2433" y="194"/>
                      </a:cubicBezTo>
                      <a:cubicBezTo>
                        <a:pt x="2253" y="0"/>
                        <a:pt x="2090" y="45"/>
                        <a:pt x="1941" y="56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" name="Google Shape;455;p31"/>
                <p:cNvSpPr/>
                <p:nvPr/>
              </p:nvSpPr>
              <p:spPr>
                <a:xfrm>
                  <a:off x="3868025" y="2917725"/>
                  <a:ext cx="62200" cy="1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8" h="403" extrusionOk="0">
                      <a:moveTo>
                        <a:pt x="2124" y="7"/>
                      </a:moveTo>
                      <a:cubicBezTo>
                        <a:pt x="1497" y="10"/>
                        <a:pt x="866" y="21"/>
                        <a:pt x="239" y="31"/>
                      </a:cubicBezTo>
                      <a:cubicBezTo>
                        <a:pt x="191" y="31"/>
                        <a:pt x="146" y="59"/>
                        <a:pt x="1" y="104"/>
                      </a:cubicBezTo>
                      <a:cubicBezTo>
                        <a:pt x="149" y="181"/>
                        <a:pt x="204" y="226"/>
                        <a:pt x="267" y="239"/>
                      </a:cubicBezTo>
                      <a:cubicBezTo>
                        <a:pt x="939" y="402"/>
                        <a:pt x="1618" y="361"/>
                        <a:pt x="2301" y="316"/>
                      </a:cubicBezTo>
                      <a:cubicBezTo>
                        <a:pt x="2366" y="312"/>
                        <a:pt x="2429" y="232"/>
                        <a:pt x="2488" y="188"/>
                      </a:cubicBezTo>
                      <a:cubicBezTo>
                        <a:pt x="2412" y="0"/>
                        <a:pt x="2259" y="7"/>
                        <a:pt x="2124" y="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" name="Google Shape;456;p31"/>
                <p:cNvSpPr/>
                <p:nvPr/>
              </p:nvSpPr>
              <p:spPr>
                <a:xfrm>
                  <a:off x="3931775" y="2875550"/>
                  <a:ext cx="54350" cy="1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4" h="406" extrusionOk="0">
                      <a:moveTo>
                        <a:pt x="208" y="101"/>
                      </a:moveTo>
                      <a:cubicBezTo>
                        <a:pt x="132" y="101"/>
                        <a:pt x="32" y="93"/>
                        <a:pt x="0" y="201"/>
                      </a:cubicBezTo>
                      <a:cubicBezTo>
                        <a:pt x="541" y="405"/>
                        <a:pt x="1601" y="395"/>
                        <a:pt x="2173" y="132"/>
                      </a:cubicBezTo>
                      <a:cubicBezTo>
                        <a:pt x="1525" y="0"/>
                        <a:pt x="867" y="73"/>
                        <a:pt x="208" y="101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457;p31"/>
                <p:cNvSpPr/>
                <p:nvPr/>
              </p:nvSpPr>
              <p:spPr>
                <a:xfrm>
                  <a:off x="3837525" y="2963825"/>
                  <a:ext cx="24450" cy="1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479" extrusionOk="0">
                      <a:moveTo>
                        <a:pt x="860" y="135"/>
                      </a:moveTo>
                      <a:cubicBezTo>
                        <a:pt x="610" y="83"/>
                        <a:pt x="357" y="48"/>
                        <a:pt x="39" y="0"/>
                      </a:cubicBezTo>
                      <a:cubicBezTo>
                        <a:pt x="28" y="90"/>
                        <a:pt x="1" y="156"/>
                        <a:pt x="15" y="211"/>
                      </a:cubicBezTo>
                      <a:cubicBezTo>
                        <a:pt x="32" y="270"/>
                        <a:pt x="77" y="346"/>
                        <a:pt x="129" y="367"/>
                      </a:cubicBezTo>
                      <a:cubicBezTo>
                        <a:pt x="375" y="474"/>
                        <a:pt x="631" y="478"/>
                        <a:pt x="881" y="388"/>
                      </a:cubicBezTo>
                      <a:cubicBezTo>
                        <a:pt x="922" y="374"/>
                        <a:pt x="978" y="304"/>
                        <a:pt x="971" y="277"/>
                      </a:cubicBezTo>
                      <a:cubicBezTo>
                        <a:pt x="957" y="221"/>
                        <a:pt x="909" y="146"/>
                        <a:pt x="860" y="135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458;p31"/>
                <p:cNvSpPr/>
                <p:nvPr/>
              </p:nvSpPr>
              <p:spPr>
                <a:xfrm>
                  <a:off x="3650350" y="2687575"/>
                  <a:ext cx="41000" cy="1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0" h="594" extrusionOk="0">
                      <a:moveTo>
                        <a:pt x="184" y="344"/>
                      </a:moveTo>
                      <a:cubicBezTo>
                        <a:pt x="582" y="544"/>
                        <a:pt x="1012" y="593"/>
                        <a:pt x="1456" y="531"/>
                      </a:cubicBezTo>
                      <a:cubicBezTo>
                        <a:pt x="1486" y="523"/>
                        <a:pt x="1525" y="513"/>
                        <a:pt x="1549" y="493"/>
                      </a:cubicBezTo>
                      <a:cubicBezTo>
                        <a:pt x="1584" y="461"/>
                        <a:pt x="1632" y="419"/>
                        <a:pt x="1635" y="378"/>
                      </a:cubicBezTo>
                      <a:cubicBezTo>
                        <a:pt x="1639" y="340"/>
                        <a:pt x="1598" y="288"/>
                        <a:pt x="1563" y="264"/>
                      </a:cubicBezTo>
                      <a:cubicBezTo>
                        <a:pt x="1521" y="236"/>
                        <a:pt x="1466" y="215"/>
                        <a:pt x="1417" y="215"/>
                      </a:cubicBezTo>
                      <a:cubicBezTo>
                        <a:pt x="977" y="226"/>
                        <a:pt x="554" y="111"/>
                        <a:pt x="122" y="0"/>
                      </a:cubicBezTo>
                      <a:cubicBezTo>
                        <a:pt x="0" y="187"/>
                        <a:pt x="76" y="288"/>
                        <a:pt x="184" y="344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459;p31"/>
                <p:cNvSpPr/>
                <p:nvPr/>
              </p:nvSpPr>
              <p:spPr>
                <a:xfrm>
                  <a:off x="3635700" y="2713900"/>
                  <a:ext cx="52100" cy="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" h="302" extrusionOk="0">
                      <a:moveTo>
                        <a:pt x="1906" y="274"/>
                      </a:moveTo>
                      <a:cubicBezTo>
                        <a:pt x="1986" y="271"/>
                        <a:pt x="2083" y="243"/>
                        <a:pt x="2076" y="129"/>
                      </a:cubicBezTo>
                      <a:cubicBezTo>
                        <a:pt x="1643" y="1"/>
                        <a:pt x="860" y="1"/>
                        <a:pt x="1" y="139"/>
                      </a:cubicBezTo>
                      <a:cubicBezTo>
                        <a:pt x="271" y="284"/>
                        <a:pt x="468" y="274"/>
                        <a:pt x="645" y="281"/>
                      </a:cubicBezTo>
                      <a:cubicBezTo>
                        <a:pt x="1065" y="302"/>
                        <a:pt x="1487" y="284"/>
                        <a:pt x="1906" y="274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460;p31"/>
                <p:cNvSpPr/>
                <p:nvPr/>
              </p:nvSpPr>
              <p:spPr>
                <a:xfrm>
                  <a:off x="3658050" y="2666100"/>
                  <a:ext cx="36500" cy="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0" h="392" extrusionOk="0">
                      <a:moveTo>
                        <a:pt x="1109" y="305"/>
                      </a:moveTo>
                      <a:cubicBezTo>
                        <a:pt x="1248" y="301"/>
                        <a:pt x="1272" y="274"/>
                        <a:pt x="1459" y="101"/>
                      </a:cubicBezTo>
                      <a:cubicBezTo>
                        <a:pt x="1026" y="0"/>
                        <a:pt x="614" y="45"/>
                        <a:pt x="201" y="66"/>
                      </a:cubicBezTo>
                      <a:cubicBezTo>
                        <a:pt x="142" y="69"/>
                        <a:pt x="91" y="132"/>
                        <a:pt x="1" y="187"/>
                      </a:cubicBezTo>
                      <a:cubicBezTo>
                        <a:pt x="382" y="392"/>
                        <a:pt x="749" y="315"/>
                        <a:pt x="1109" y="305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461;p31"/>
                <p:cNvSpPr/>
                <p:nvPr/>
              </p:nvSpPr>
              <p:spPr>
                <a:xfrm>
                  <a:off x="3685425" y="2618275"/>
                  <a:ext cx="26875" cy="1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5" h="528" extrusionOk="0">
                      <a:moveTo>
                        <a:pt x="184" y="527"/>
                      </a:moveTo>
                      <a:cubicBezTo>
                        <a:pt x="486" y="506"/>
                        <a:pt x="773" y="451"/>
                        <a:pt x="998" y="236"/>
                      </a:cubicBezTo>
                      <a:cubicBezTo>
                        <a:pt x="1030" y="205"/>
                        <a:pt x="1036" y="150"/>
                        <a:pt x="1075" y="56"/>
                      </a:cubicBezTo>
                      <a:cubicBezTo>
                        <a:pt x="673" y="1"/>
                        <a:pt x="368" y="132"/>
                        <a:pt x="63" y="250"/>
                      </a:cubicBezTo>
                      <a:cubicBezTo>
                        <a:pt x="29" y="260"/>
                        <a:pt x="0" y="333"/>
                        <a:pt x="4" y="378"/>
                      </a:cubicBezTo>
                      <a:cubicBezTo>
                        <a:pt x="8" y="420"/>
                        <a:pt x="53" y="461"/>
                        <a:pt x="87" y="492"/>
                      </a:cubicBezTo>
                      <a:cubicBezTo>
                        <a:pt x="112" y="513"/>
                        <a:pt x="153" y="527"/>
                        <a:pt x="184" y="52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" name="Google Shape;462;p31"/>
                <p:cNvSpPr/>
                <p:nvPr/>
              </p:nvSpPr>
              <p:spPr>
                <a:xfrm>
                  <a:off x="3677800" y="2646075"/>
                  <a:ext cx="27050" cy="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2" h="378" extrusionOk="0">
                      <a:moveTo>
                        <a:pt x="101" y="292"/>
                      </a:moveTo>
                      <a:cubicBezTo>
                        <a:pt x="413" y="347"/>
                        <a:pt x="721" y="378"/>
                        <a:pt x="1082" y="174"/>
                      </a:cubicBezTo>
                      <a:cubicBezTo>
                        <a:pt x="704" y="0"/>
                        <a:pt x="392" y="50"/>
                        <a:pt x="80" y="77"/>
                      </a:cubicBezTo>
                      <a:cubicBezTo>
                        <a:pt x="49" y="80"/>
                        <a:pt x="1" y="149"/>
                        <a:pt x="4" y="184"/>
                      </a:cubicBezTo>
                      <a:cubicBezTo>
                        <a:pt x="11" y="223"/>
                        <a:pt x="59" y="282"/>
                        <a:pt x="101" y="292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463;p31"/>
                <p:cNvSpPr/>
                <p:nvPr/>
              </p:nvSpPr>
              <p:spPr>
                <a:xfrm>
                  <a:off x="3709750" y="2603200"/>
                  <a:ext cx="10525" cy="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" h="264" extrusionOk="0">
                      <a:moveTo>
                        <a:pt x="420" y="1"/>
                      </a:moveTo>
                      <a:cubicBezTo>
                        <a:pt x="265" y="18"/>
                        <a:pt x="137" y="32"/>
                        <a:pt x="1" y="46"/>
                      </a:cubicBezTo>
                      <a:cubicBezTo>
                        <a:pt x="95" y="264"/>
                        <a:pt x="209" y="250"/>
                        <a:pt x="420" y="1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464;p31"/>
                <p:cNvSpPr/>
                <p:nvPr/>
              </p:nvSpPr>
              <p:spPr>
                <a:xfrm>
                  <a:off x="3738875" y="2548450"/>
                  <a:ext cx="8075" cy="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271" extrusionOk="0">
                      <a:moveTo>
                        <a:pt x="136" y="247"/>
                      </a:moveTo>
                      <a:cubicBezTo>
                        <a:pt x="201" y="223"/>
                        <a:pt x="246" y="153"/>
                        <a:pt x="323" y="88"/>
                      </a:cubicBezTo>
                      <a:cubicBezTo>
                        <a:pt x="246" y="42"/>
                        <a:pt x="208" y="5"/>
                        <a:pt x="166" y="5"/>
                      </a:cubicBezTo>
                      <a:cubicBezTo>
                        <a:pt x="73" y="0"/>
                        <a:pt x="3" y="53"/>
                        <a:pt x="0" y="146"/>
                      </a:cubicBezTo>
                      <a:cubicBezTo>
                        <a:pt x="0" y="226"/>
                        <a:pt x="69" y="271"/>
                        <a:pt x="136" y="24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65;p31"/>
                <p:cNvSpPr/>
                <p:nvPr/>
              </p:nvSpPr>
              <p:spPr>
                <a:xfrm>
                  <a:off x="3724150" y="2582075"/>
                  <a:ext cx="5825" cy="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" h="215" extrusionOk="0">
                      <a:moveTo>
                        <a:pt x="218" y="132"/>
                      </a:moveTo>
                      <a:cubicBezTo>
                        <a:pt x="226" y="122"/>
                        <a:pt x="232" y="101"/>
                        <a:pt x="226" y="94"/>
                      </a:cubicBezTo>
                      <a:cubicBezTo>
                        <a:pt x="149" y="0"/>
                        <a:pt x="84" y="48"/>
                        <a:pt x="0" y="122"/>
                      </a:cubicBezTo>
                      <a:cubicBezTo>
                        <a:pt x="76" y="170"/>
                        <a:pt x="138" y="215"/>
                        <a:pt x="218" y="132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31"/>
                <p:cNvSpPr/>
                <p:nvPr/>
              </p:nvSpPr>
              <p:spPr>
                <a:xfrm>
                  <a:off x="3685425" y="2873375"/>
                  <a:ext cx="38150" cy="1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6" h="542" extrusionOk="0">
                      <a:moveTo>
                        <a:pt x="1396" y="333"/>
                      </a:moveTo>
                      <a:cubicBezTo>
                        <a:pt x="1428" y="323"/>
                        <a:pt x="1463" y="298"/>
                        <a:pt x="1476" y="271"/>
                      </a:cubicBezTo>
                      <a:cubicBezTo>
                        <a:pt x="1500" y="229"/>
                        <a:pt x="1525" y="174"/>
                        <a:pt x="1515" y="135"/>
                      </a:cubicBezTo>
                      <a:cubicBezTo>
                        <a:pt x="1505" y="94"/>
                        <a:pt x="1455" y="49"/>
                        <a:pt x="1414" y="28"/>
                      </a:cubicBezTo>
                      <a:cubicBezTo>
                        <a:pt x="1372" y="7"/>
                        <a:pt x="1313" y="1"/>
                        <a:pt x="1262" y="4"/>
                      </a:cubicBezTo>
                      <a:cubicBezTo>
                        <a:pt x="884" y="56"/>
                        <a:pt x="507" y="108"/>
                        <a:pt x="128" y="163"/>
                      </a:cubicBezTo>
                      <a:cubicBezTo>
                        <a:pt x="98" y="167"/>
                        <a:pt x="70" y="191"/>
                        <a:pt x="8" y="222"/>
                      </a:cubicBezTo>
                      <a:cubicBezTo>
                        <a:pt x="0" y="392"/>
                        <a:pt x="91" y="465"/>
                        <a:pt x="222" y="482"/>
                      </a:cubicBezTo>
                      <a:cubicBezTo>
                        <a:pt x="627" y="541"/>
                        <a:pt x="1016" y="461"/>
                        <a:pt x="1396" y="333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67;p31"/>
                <p:cNvSpPr/>
                <p:nvPr/>
              </p:nvSpPr>
              <p:spPr>
                <a:xfrm>
                  <a:off x="3694250" y="2893825"/>
                  <a:ext cx="39000" cy="1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0" h="423" extrusionOk="0">
                      <a:moveTo>
                        <a:pt x="1345" y="336"/>
                      </a:moveTo>
                      <a:cubicBezTo>
                        <a:pt x="1418" y="322"/>
                        <a:pt x="1467" y="208"/>
                        <a:pt x="1560" y="97"/>
                      </a:cubicBezTo>
                      <a:cubicBezTo>
                        <a:pt x="1384" y="66"/>
                        <a:pt x="1269" y="38"/>
                        <a:pt x="1155" y="31"/>
                      </a:cubicBezTo>
                      <a:cubicBezTo>
                        <a:pt x="860" y="18"/>
                        <a:pt x="565" y="14"/>
                        <a:pt x="271" y="7"/>
                      </a:cubicBezTo>
                      <a:cubicBezTo>
                        <a:pt x="219" y="7"/>
                        <a:pt x="164" y="0"/>
                        <a:pt x="119" y="18"/>
                      </a:cubicBezTo>
                      <a:cubicBezTo>
                        <a:pt x="77" y="35"/>
                        <a:pt x="29" y="77"/>
                        <a:pt x="15" y="114"/>
                      </a:cubicBezTo>
                      <a:cubicBezTo>
                        <a:pt x="1" y="156"/>
                        <a:pt x="18" y="215"/>
                        <a:pt x="42" y="250"/>
                      </a:cubicBezTo>
                      <a:cubicBezTo>
                        <a:pt x="70" y="288"/>
                        <a:pt x="119" y="329"/>
                        <a:pt x="164" y="339"/>
                      </a:cubicBezTo>
                      <a:cubicBezTo>
                        <a:pt x="555" y="413"/>
                        <a:pt x="954" y="423"/>
                        <a:pt x="1345" y="336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68;p31"/>
                <p:cNvSpPr/>
                <p:nvPr/>
              </p:nvSpPr>
              <p:spPr>
                <a:xfrm>
                  <a:off x="3673975" y="2828850"/>
                  <a:ext cx="31125" cy="1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5" h="406" extrusionOk="0">
                      <a:moveTo>
                        <a:pt x="1176" y="274"/>
                      </a:moveTo>
                      <a:cubicBezTo>
                        <a:pt x="1210" y="253"/>
                        <a:pt x="1245" y="191"/>
                        <a:pt x="1242" y="149"/>
                      </a:cubicBezTo>
                      <a:cubicBezTo>
                        <a:pt x="1238" y="108"/>
                        <a:pt x="1193" y="42"/>
                        <a:pt x="1155" y="39"/>
                      </a:cubicBezTo>
                      <a:cubicBezTo>
                        <a:pt x="1002" y="15"/>
                        <a:pt x="847" y="7"/>
                        <a:pt x="763" y="1"/>
                      </a:cubicBezTo>
                      <a:cubicBezTo>
                        <a:pt x="500" y="25"/>
                        <a:pt x="306" y="35"/>
                        <a:pt x="119" y="66"/>
                      </a:cubicBezTo>
                      <a:cubicBezTo>
                        <a:pt x="71" y="73"/>
                        <a:pt x="4" y="156"/>
                        <a:pt x="1" y="205"/>
                      </a:cubicBezTo>
                      <a:cubicBezTo>
                        <a:pt x="1" y="257"/>
                        <a:pt x="57" y="333"/>
                        <a:pt x="105" y="357"/>
                      </a:cubicBezTo>
                      <a:cubicBezTo>
                        <a:pt x="181" y="392"/>
                        <a:pt x="274" y="406"/>
                        <a:pt x="362" y="402"/>
                      </a:cubicBezTo>
                      <a:cubicBezTo>
                        <a:pt x="552" y="396"/>
                        <a:pt x="743" y="375"/>
                        <a:pt x="933" y="351"/>
                      </a:cubicBezTo>
                      <a:cubicBezTo>
                        <a:pt x="1016" y="340"/>
                        <a:pt x="1103" y="312"/>
                        <a:pt x="1176" y="274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69;p31"/>
                <p:cNvSpPr/>
                <p:nvPr/>
              </p:nvSpPr>
              <p:spPr>
                <a:xfrm>
                  <a:off x="3686300" y="2852325"/>
                  <a:ext cx="28600" cy="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4" h="441" extrusionOk="0">
                      <a:moveTo>
                        <a:pt x="0" y="104"/>
                      </a:moveTo>
                      <a:cubicBezTo>
                        <a:pt x="80" y="347"/>
                        <a:pt x="250" y="395"/>
                        <a:pt x="447" y="395"/>
                      </a:cubicBezTo>
                      <a:cubicBezTo>
                        <a:pt x="696" y="392"/>
                        <a:pt x="966" y="440"/>
                        <a:pt x="1144" y="157"/>
                      </a:cubicBezTo>
                      <a:cubicBezTo>
                        <a:pt x="755" y="0"/>
                        <a:pt x="395" y="0"/>
                        <a:pt x="0" y="104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70;p31"/>
                <p:cNvSpPr/>
                <p:nvPr/>
              </p:nvSpPr>
              <p:spPr>
                <a:xfrm>
                  <a:off x="3712525" y="2929325"/>
                  <a:ext cx="28000" cy="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441" extrusionOk="0">
                      <a:moveTo>
                        <a:pt x="992" y="316"/>
                      </a:moveTo>
                      <a:cubicBezTo>
                        <a:pt x="1054" y="288"/>
                        <a:pt x="1082" y="191"/>
                        <a:pt x="1120" y="129"/>
                      </a:cubicBezTo>
                      <a:cubicBezTo>
                        <a:pt x="964" y="0"/>
                        <a:pt x="801" y="56"/>
                        <a:pt x="649" y="45"/>
                      </a:cubicBezTo>
                      <a:cubicBezTo>
                        <a:pt x="479" y="32"/>
                        <a:pt x="306" y="15"/>
                        <a:pt x="133" y="15"/>
                      </a:cubicBezTo>
                      <a:cubicBezTo>
                        <a:pt x="95" y="11"/>
                        <a:pt x="36" y="53"/>
                        <a:pt x="18" y="87"/>
                      </a:cubicBezTo>
                      <a:cubicBezTo>
                        <a:pt x="1" y="125"/>
                        <a:pt x="11" y="188"/>
                        <a:pt x="32" y="226"/>
                      </a:cubicBezTo>
                      <a:cubicBezTo>
                        <a:pt x="53" y="271"/>
                        <a:pt x="95" y="320"/>
                        <a:pt x="136" y="333"/>
                      </a:cubicBezTo>
                      <a:cubicBezTo>
                        <a:pt x="424" y="420"/>
                        <a:pt x="715" y="440"/>
                        <a:pt x="992" y="316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71;p31"/>
                <p:cNvSpPr/>
                <p:nvPr/>
              </p:nvSpPr>
              <p:spPr>
                <a:xfrm>
                  <a:off x="3709600" y="2909750"/>
                  <a:ext cx="27300" cy="1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" h="406" extrusionOk="0">
                      <a:moveTo>
                        <a:pt x="987" y="326"/>
                      </a:moveTo>
                      <a:cubicBezTo>
                        <a:pt x="1029" y="316"/>
                        <a:pt x="1091" y="250"/>
                        <a:pt x="1085" y="222"/>
                      </a:cubicBezTo>
                      <a:cubicBezTo>
                        <a:pt x="1071" y="167"/>
                        <a:pt x="1026" y="84"/>
                        <a:pt x="981" y="77"/>
                      </a:cubicBezTo>
                      <a:cubicBezTo>
                        <a:pt x="672" y="22"/>
                        <a:pt x="360" y="1"/>
                        <a:pt x="63" y="70"/>
                      </a:cubicBezTo>
                      <a:cubicBezTo>
                        <a:pt x="0" y="209"/>
                        <a:pt x="55" y="299"/>
                        <a:pt x="163" y="329"/>
                      </a:cubicBezTo>
                      <a:cubicBezTo>
                        <a:pt x="437" y="403"/>
                        <a:pt x="714" y="406"/>
                        <a:pt x="987" y="326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72;p31"/>
                <p:cNvSpPr/>
                <p:nvPr/>
              </p:nvSpPr>
              <p:spPr>
                <a:xfrm>
                  <a:off x="3718675" y="2946225"/>
                  <a:ext cx="25775" cy="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375" extrusionOk="0">
                      <a:moveTo>
                        <a:pt x="978" y="188"/>
                      </a:moveTo>
                      <a:cubicBezTo>
                        <a:pt x="1030" y="87"/>
                        <a:pt x="832" y="7"/>
                        <a:pt x="434" y="1"/>
                      </a:cubicBezTo>
                      <a:cubicBezTo>
                        <a:pt x="396" y="4"/>
                        <a:pt x="274" y="1"/>
                        <a:pt x="157" y="28"/>
                      </a:cubicBezTo>
                      <a:cubicBezTo>
                        <a:pt x="101" y="42"/>
                        <a:pt x="29" y="101"/>
                        <a:pt x="18" y="149"/>
                      </a:cubicBezTo>
                      <a:cubicBezTo>
                        <a:pt x="1" y="242"/>
                        <a:pt x="81" y="302"/>
                        <a:pt x="167" y="316"/>
                      </a:cubicBezTo>
                      <a:cubicBezTo>
                        <a:pt x="285" y="336"/>
                        <a:pt x="407" y="351"/>
                        <a:pt x="524" y="346"/>
                      </a:cubicBezTo>
                      <a:cubicBezTo>
                        <a:pt x="690" y="340"/>
                        <a:pt x="885" y="375"/>
                        <a:pt x="978" y="188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473;p31"/>
                <p:cNvSpPr/>
                <p:nvPr/>
              </p:nvSpPr>
              <p:spPr>
                <a:xfrm>
                  <a:off x="3732375" y="2967025"/>
                  <a:ext cx="16550" cy="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" h="375" extrusionOk="0">
                      <a:moveTo>
                        <a:pt x="662" y="149"/>
                      </a:moveTo>
                      <a:cubicBezTo>
                        <a:pt x="361" y="0"/>
                        <a:pt x="361" y="0"/>
                        <a:pt x="1" y="152"/>
                      </a:cubicBezTo>
                      <a:cubicBezTo>
                        <a:pt x="101" y="322"/>
                        <a:pt x="150" y="371"/>
                        <a:pt x="236" y="371"/>
                      </a:cubicBezTo>
                      <a:cubicBezTo>
                        <a:pt x="420" y="374"/>
                        <a:pt x="583" y="333"/>
                        <a:pt x="662" y="149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474;p31"/>
                <p:cNvSpPr/>
                <p:nvPr/>
              </p:nvSpPr>
              <p:spPr>
                <a:xfrm>
                  <a:off x="3808775" y="2718575"/>
                  <a:ext cx="47400" cy="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6" h="659" extrusionOk="0">
                      <a:moveTo>
                        <a:pt x="150" y="8"/>
                      </a:moveTo>
                      <a:cubicBezTo>
                        <a:pt x="118" y="1"/>
                        <a:pt x="80" y="18"/>
                        <a:pt x="49" y="28"/>
                      </a:cubicBezTo>
                      <a:cubicBezTo>
                        <a:pt x="35" y="32"/>
                        <a:pt x="25" y="49"/>
                        <a:pt x="11" y="60"/>
                      </a:cubicBezTo>
                      <a:cubicBezTo>
                        <a:pt x="11" y="91"/>
                        <a:pt x="1" y="132"/>
                        <a:pt x="14" y="153"/>
                      </a:cubicBezTo>
                      <a:cubicBezTo>
                        <a:pt x="52" y="209"/>
                        <a:pt x="94" y="275"/>
                        <a:pt x="150" y="299"/>
                      </a:cubicBezTo>
                      <a:cubicBezTo>
                        <a:pt x="579" y="492"/>
                        <a:pt x="1026" y="625"/>
                        <a:pt x="1501" y="652"/>
                      </a:cubicBezTo>
                      <a:cubicBezTo>
                        <a:pt x="1632" y="659"/>
                        <a:pt x="1774" y="631"/>
                        <a:pt x="1896" y="420"/>
                      </a:cubicBezTo>
                      <a:cubicBezTo>
                        <a:pt x="1442" y="309"/>
                        <a:pt x="1023" y="206"/>
                        <a:pt x="607" y="108"/>
                      </a:cubicBezTo>
                      <a:cubicBezTo>
                        <a:pt x="454" y="70"/>
                        <a:pt x="302" y="35"/>
                        <a:pt x="150" y="8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475;p31"/>
                <p:cNvSpPr/>
                <p:nvPr/>
              </p:nvSpPr>
              <p:spPr>
                <a:xfrm>
                  <a:off x="3814300" y="2734000"/>
                  <a:ext cx="41875" cy="1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5" h="579" extrusionOk="0">
                      <a:moveTo>
                        <a:pt x="1335" y="229"/>
                      </a:moveTo>
                      <a:cubicBezTo>
                        <a:pt x="1131" y="191"/>
                        <a:pt x="923" y="174"/>
                        <a:pt x="719" y="136"/>
                      </a:cubicBezTo>
                      <a:cubicBezTo>
                        <a:pt x="503" y="97"/>
                        <a:pt x="292" y="42"/>
                        <a:pt x="92" y="0"/>
                      </a:cubicBezTo>
                      <a:cubicBezTo>
                        <a:pt x="1" y="118"/>
                        <a:pt x="29" y="212"/>
                        <a:pt x="112" y="285"/>
                      </a:cubicBezTo>
                      <a:cubicBezTo>
                        <a:pt x="175" y="337"/>
                        <a:pt x="254" y="392"/>
                        <a:pt x="334" y="403"/>
                      </a:cubicBezTo>
                      <a:cubicBezTo>
                        <a:pt x="708" y="468"/>
                        <a:pt x="1085" y="524"/>
                        <a:pt x="1464" y="572"/>
                      </a:cubicBezTo>
                      <a:cubicBezTo>
                        <a:pt x="1518" y="579"/>
                        <a:pt x="1584" y="534"/>
                        <a:pt x="1675" y="499"/>
                      </a:cubicBezTo>
                      <a:cubicBezTo>
                        <a:pt x="1612" y="285"/>
                        <a:pt x="1470" y="257"/>
                        <a:pt x="1335" y="229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" name="Google Shape;476;p31"/>
                <p:cNvSpPr/>
                <p:nvPr/>
              </p:nvSpPr>
              <p:spPr>
                <a:xfrm>
                  <a:off x="3807125" y="2690700"/>
                  <a:ext cx="40825" cy="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3" h="514" extrusionOk="0">
                      <a:moveTo>
                        <a:pt x="56" y="277"/>
                      </a:moveTo>
                      <a:cubicBezTo>
                        <a:pt x="104" y="336"/>
                        <a:pt x="198" y="381"/>
                        <a:pt x="278" y="392"/>
                      </a:cubicBezTo>
                      <a:cubicBezTo>
                        <a:pt x="704" y="447"/>
                        <a:pt x="1134" y="513"/>
                        <a:pt x="1570" y="451"/>
                      </a:cubicBezTo>
                      <a:cubicBezTo>
                        <a:pt x="1588" y="447"/>
                        <a:pt x="1598" y="402"/>
                        <a:pt x="1633" y="343"/>
                      </a:cubicBezTo>
                      <a:cubicBezTo>
                        <a:pt x="1164" y="21"/>
                        <a:pt x="600" y="142"/>
                        <a:pt x="0" y="0"/>
                      </a:cubicBezTo>
                      <a:cubicBezTo>
                        <a:pt x="25" y="136"/>
                        <a:pt x="14" y="229"/>
                        <a:pt x="56" y="27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477;p31"/>
                <p:cNvSpPr/>
                <p:nvPr/>
              </p:nvSpPr>
              <p:spPr>
                <a:xfrm>
                  <a:off x="3803750" y="2670075"/>
                  <a:ext cx="38725" cy="1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9" h="479" extrusionOk="0">
                      <a:moveTo>
                        <a:pt x="863" y="97"/>
                      </a:moveTo>
                      <a:cubicBezTo>
                        <a:pt x="776" y="87"/>
                        <a:pt x="690" y="83"/>
                        <a:pt x="603" y="70"/>
                      </a:cubicBezTo>
                      <a:cubicBezTo>
                        <a:pt x="499" y="52"/>
                        <a:pt x="399" y="14"/>
                        <a:pt x="295" y="8"/>
                      </a:cubicBezTo>
                      <a:cubicBezTo>
                        <a:pt x="218" y="0"/>
                        <a:pt x="135" y="25"/>
                        <a:pt x="0" y="38"/>
                      </a:cubicBezTo>
                      <a:cubicBezTo>
                        <a:pt x="80" y="156"/>
                        <a:pt x="114" y="275"/>
                        <a:pt x="188" y="302"/>
                      </a:cubicBezTo>
                      <a:cubicBezTo>
                        <a:pt x="603" y="472"/>
                        <a:pt x="1022" y="478"/>
                        <a:pt x="1549" y="243"/>
                      </a:cubicBezTo>
                      <a:cubicBezTo>
                        <a:pt x="1341" y="187"/>
                        <a:pt x="1258" y="160"/>
                        <a:pt x="1175" y="146"/>
                      </a:cubicBezTo>
                      <a:cubicBezTo>
                        <a:pt x="1071" y="125"/>
                        <a:pt x="967" y="112"/>
                        <a:pt x="863" y="9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" name="Google Shape;478;p31"/>
                <p:cNvSpPr/>
                <p:nvPr/>
              </p:nvSpPr>
              <p:spPr>
                <a:xfrm>
                  <a:off x="3803150" y="2644700"/>
                  <a:ext cx="31525" cy="1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1" h="486" extrusionOk="0">
                      <a:moveTo>
                        <a:pt x="173" y="7"/>
                      </a:moveTo>
                      <a:cubicBezTo>
                        <a:pt x="159" y="4"/>
                        <a:pt x="138" y="1"/>
                        <a:pt x="125" y="11"/>
                      </a:cubicBezTo>
                      <a:cubicBezTo>
                        <a:pt x="83" y="31"/>
                        <a:pt x="24" y="55"/>
                        <a:pt x="14" y="90"/>
                      </a:cubicBezTo>
                      <a:cubicBezTo>
                        <a:pt x="0" y="129"/>
                        <a:pt x="24" y="184"/>
                        <a:pt x="42" y="225"/>
                      </a:cubicBezTo>
                      <a:cubicBezTo>
                        <a:pt x="55" y="253"/>
                        <a:pt x="83" y="284"/>
                        <a:pt x="111" y="298"/>
                      </a:cubicBezTo>
                      <a:cubicBezTo>
                        <a:pt x="471" y="458"/>
                        <a:pt x="835" y="485"/>
                        <a:pt x="1203" y="316"/>
                      </a:cubicBezTo>
                      <a:cubicBezTo>
                        <a:pt x="1227" y="305"/>
                        <a:pt x="1234" y="263"/>
                        <a:pt x="1261" y="208"/>
                      </a:cubicBezTo>
                      <a:cubicBezTo>
                        <a:pt x="1174" y="167"/>
                        <a:pt x="1088" y="105"/>
                        <a:pt x="998" y="90"/>
                      </a:cubicBezTo>
                      <a:cubicBezTo>
                        <a:pt x="725" y="52"/>
                        <a:pt x="450" y="31"/>
                        <a:pt x="173" y="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" name="Google Shape;479;p31"/>
                <p:cNvSpPr/>
                <p:nvPr/>
              </p:nvSpPr>
              <p:spPr>
                <a:xfrm>
                  <a:off x="3794750" y="2605525"/>
                  <a:ext cx="27050" cy="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2" h="321" extrusionOk="0">
                      <a:moveTo>
                        <a:pt x="114" y="289"/>
                      </a:moveTo>
                      <a:cubicBezTo>
                        <a:pt x="170" y="316"/>
                        <a:pt x="250" y="316"/>
                        <a:pt x="319" y="316"/>
                      </a:cubicBezTo>
                      <a:cubicBezTo>
                        <a:pt x="562" y="320"/>
                        <a:pt x="797" y="275"/>
                        <a:pt x="1081" y="164"/>
                      </a:cubicBezTo>
                      <a:cubicBezTo>
                        <a:pt x="953" y="105"/>
                        <a:pt x="869" y="39"/>
                        <a:pt x="780" y="29"/>
                      </a:cubicBezTo>
                      <a:cubicBezTo>
                        <a:pt x="562" y="4"/>
                        <a:pt x="336" y="1"/>
                        <a:pt x="111" y="8"/>
                      </a:cubicBezTo>
                      <a:cubicBezTo>
                        <a:pt x="69" y="8"/>
                        <a:pt x="0" y="95"/>
                        <a:pt x="0" y="143"/>
                      </a:cubicBezTo>
                      <a:cubicBezTo>
                        <a:pt x="4" y="196"/>
                        <a:pt x="63" y="261"/>
                        <a:pt x="114" y="289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" name="Google Shape;480;p31"/>
                <p:cNvSpPr/>
                <p:nvPr/>
              </p:nvSpPr>
              <p:spPr>
                <a:xfrm>
                  <a:off x="3806525" y="2623550"/>
                  <a:ext cx="27475" cy="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9" h="289" extrusionOk="0">
                      <a:moveTo>
                        <a:pt x="0" y="185"/>
                      </a:moveTo>
                      <a:cubicBezTo>
                        <a:pt x="416" y="281"/>
                        <a:pt x="635" y="289"/>
                        <a:pt x="950" y="198"/>
                      </a:cubicBezTo>
                      <a:cubicBezTo>
                        <a:pt x="998" y="185"/>
                        <a:pt x="1036" y="126"/>
                        <a:pt x="1099" y="70"/>
                      </a:cubicBezTo>
                      <a:cubicBezTo>
                        <a:pt x="534" y="1"/>
                        <a:pt x="225" y="36"/>
                        <a:pt x="0" y="185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" name="Google Shape;481;p31"/>
                <p:cNvSpPr/>
                <p:nvPr/>
              </p:nvSpPr>
              <p:spPr>
                <a:xfrm>
                  <a:off x="3809025" y="2576175"/>
                  <a:ext cx="5900" cy="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" h="222" extrusionOk="0">
                      <a:moveTo>
                        <a:pt x="105" y="219"/>
                      </a:moveTo>
                      <a:cubicBezTo>
                        <a:pt x="140" y="222"/>
                        <a:pt x="181" y="185"/>
                        <a:pt x="236" y="156"/>
                      </a:cubicBezTo>
                      <a:cubicBezTo>
                        <a:pt x="199" y="105"/>
                        <a:pt x="178" y="60"/>
                        <a:pt x="143" y="35"/>
                      </a:cubicBezTo>
                      <a:cubicBezTo>
                        <a:pt x="90" y="1"/>
                        <a:pt x="1" y="66"/>
                        <a:pt x="18" y="129"/>
                      </a:cubicBezTo>
                      <a:cubicBezTo>
                        <a:pt x="28" y="164"/>
                        <a:pt x="70" y="212"/>
                        <a:pt x="105" y="219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" name="Google Shape;482;p31"/>
                <p:cNvSpPr/>
                <p:nvPr/>
              </p:nvSpPr>
              <p:spPr>
                <a:xfrm>
                  <a:off x="3798375" y="2546050"/>
                  <a:ext cx="2875" cy="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" h="73" extrusionOk="0">
                      <a:moveTo>
                        <a:pt x="35" y="69"/>
                      </a:moveTo>
                      <a:cubicBezTo>
                        <a:pt x="63" y="62"/>
                        <a:pt x="87" y="48"/>
                        <a:pt x="115" y="38"/>
                      </a:cubicBezTo>
                      <a:cubicBezTo>
                        <a:pt x="87" y="24"/>
                        <a:pt x="63" y="10"/>
                        <a:pt x="35" y="3"/>
                      </a:cubicBezTo>
                      <a:cubicBezTo>
                        <a:pt x="28" y="0"/>
                        <a:pt x="11" y="24"/>
                        <a:pt x="1" y="34"/>
                      </a:cubicBezTo>
                      <a:cubicBezTo>
                        <a:pt x="14" y="48"/>
                        <a:pt x="28" y="72"/>
                        <a:pt x="35" y="69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31"/>
                <p:cNvSpPr/>
                <p:nvPr/>
              </p:nvSpPr>
              <p:spPr>
                <a:xfrm>
                  <a:off x="3469925" y="2814300"/>
                  <a:ext cx="29650" cy="2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020" extrusionOk="0">
                      <a:moveTo>
                        <a:pt x="800" y="960"/>
                      </a:moveTo>
                      <a:cubicBezTo>
                        <a:pt x="859" y="992"/>
                        <a:pt x="932" y="1019"/>
                        <a:pt x="994" y="1019"/>
                      </a:cubicBezTo>
                      <a:cubicBezTo>
                        <a:pt x="1053" y="1016"/>
                        <a:pt x="1123" y="978"/>
                        <a:pt x="1165" y="936"/>
                      </a:cubicBezTo>
                      <a:cubicBezTo>
                        <a:pt x="1185" y="915"/>
                        <a:pt x="1171" y="829"/>
                        <a:pt x="1140" y="800"/>
                      </a:cubicBezTo>
                      <a:cubicBezTo>
                        <a:pt x="880" y="555"/>
                        <a:pt x="620" y="309"/>
                        <a:pt x="346" y="80"/>
                      </a:cubicBezTo>
                      <a:cubicBezTo>
                        <a:pt x="284" y="25"/>
                        <a:pt x="162" y="35"/>
                        <a:pt x="0" y="0"/>
                      </a:cubicBezTo>
                      <a:cubicBezTo>
                        <a:pt x="215" y="454"/>
                        <a:pt x="516" y="805"/>
                        <a:pt x="800" y="960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31"/>
                <p:cNvSpPr/>
                <p:nvPr/>
              </p:nvSpPr>
              <p:spPr>
                <a:xfrm>
                  <a:off x="3512175" y="2794900"/>
                  <a:ext cx="24975" cy="2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1061" extrusionOk="0">
                      <a:moveTo>
                        <a:pt x="701" y="998"/>
                      </a:moveTo>
                      <a:cubicBezTo>
                        <a:pt x="732" y="1033"/>
                        <a:pt x="794" y="1061"/>
                        <a:pt x="839" y="1053"/>
                      </a:cubicBezTo>
                      <a:cubicBezTo>
                        <a:pt x="895" y="1050"/>
                        <a:pt x="951" y="1008"/>
                        <a:pt x="988" y="991"/>
                      </a:cubicBezTo>
                      <a:cubicBezTo>
                        <a:pt x="992" y="939"/>
                        <a:pt x="999" y="919"/>
                        <a:pt x="992" y="905"/>
                      </a:cubicBezTo>
                      <a:cubicBezTo>
                        <a:pt x="808" y="537"/>
                        <a:pt x="559" y="222"/>
                        <a:pt x="181" y="17"/>
                      </a:cubicBezTo>
                      <a:cubicBezTo>
                        <a:pt x="150" y="1"/>
                        <a:pt x="60" y="21"/>
                        <a:pt x="46" y="49"/>
                      </a:cubicBezTo>
                      <a:cubicBezTo>
                        <a:pt x="22" y="100"/>
                        <a:pt x="1" y="191"/>
                        <a:pt x="28" y="229"/>
                      </a:cubicBezTo>
                      <a:cubicBezTo>
                        <a:pt x="247" y="489"/>
                        <a:pt x="472" y="745"/>
                        <a:pt x="701" y="998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31"/>
                <p:cNvSpPr/>
                <p:nvPr/>
              </p:nvSpPr>
              <p:spPr>
                <a:xfrm>
                  <a:off x="3456650" y="2820375"/>
                  <a:ext cx="23700" cy="2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" h="999" extrusionOk="0">
                      <a:moveTo>
                        <a:pt x="642" y="949"/>
                      </a:moveTo>
                      <a:cubicBezTo>
                        <a:pt x="677" y="981"/>
                        <a:pt x="743" y="998"/>
                        <a:pt x="787" y="991"/>
                      </a:cubicBezTo>
                      <a:cubicBezTo>
                        <a:pt x="843" y="981"/>
                        <a:pt x="891" y="936"/>
                        <a:pt x="947" y="904"/>
                      </a:cubicBezTo>
                      <a:cubicBezTo>
                        <a:pt x="919" y="828"/>
                        <a:pt x="916" y="769"/>
                        <a:pt x="885" y="735"/>
                      </a:cubicBezTo>
                      <a:cubicBezTo>
                        <a:pt x="714" y="527"/>
                        <a:pt x="541" y="319"/>
                        <a:pt x="358" y="114"/>
                      </a:cubicBezTo>
                      <a:cubicBezTo>
                        <a:pt x="316" y="69"/>
                        <a:pt x="247" y="34"/>
                        <a:pt x="185" y="14"/>
                      </a:cubicBezTo>
                      <a:cubicBezTo>
                        <a:pt x="143" y="0"/>
                        <a:pt x="74" y="4"/>
                        <a:pt x="46" y="31"/>
                      </a:cubicBezTo>
                      <a:cubicBezTo>
                        <a:pt x="15" y="55"/>
                        <a:pt x="1" y="128"/>
                        <a:pt x="15" y="162"/>
                      </a:cubicBezTo>
                      <a:cubicBezTo>
                        <a:pt x="153" y="474"/>
                        <a:pt x="392" y="717"/>
                        <a:pt x="642" y="949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;p31"/>
                <p:cNvSpPr/>
                <p:nvPr/>
              </p:nvSpPr>
              <p:spPr>
                <a:xfrm>
                  <a:off x="3426425" y="2826600"/>
                  <a:ext cx="30100" cy="2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4" h="933" extrusionOk="0">
                      <a:moveTo>
                        <a:pt x="1" y="1"/>
                      </a:moveTo>
                      <a:cubicBezTo>
                        <a:pt x="18" y="260"/>
                        <a:pt x="226" y="375"/>
                        <a:pt x="396" y="503"/>
                      </a:cubicBezTo>
                      <a:cubicBezTo>
                        <a:pt x="618" y="669"/>
                        <a:pt x="801" y="911"/>
                        <a:pt x="1203" y="932"/>
                      </a:cubicBezTo>
                      <a:cubicBezTo>
                        <a:pt x="909" y="527"/>
                        <a:pt x="347" y="105"/>
                        <a:pt x="1" y="1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31"/>
                <p:cNvSpPr/>
                <p:nvPr/>
              </p:nvSpPr>
              <p:spPr>
                <a:xfrm>
                  <a:off x="3534250" y="2788400"/>
                  <a:ext cx="21875" cy="2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" h="919" extrusionOk="0">
                      <a:moveTo>
                        <a:pt x="666" y="891"/>
                      </a:moveTo>
                      <a:cubicBezTo>
                        <a:pt x="701" y="918"/>
                        <a:pt x="791" y="901"/>
                        <a:pt x="850" y="888"/>
                      </a:cubicBezTo>
                      <a:cubicBezTo>
                        <a:pt x="864" y="884"/>
                        <a:pt x="874" y="787"/>
                        <a:pt x="853" y="760"/>
                      </a:cubicBezTo>
                      <a:cubicBezTo>
                        <a:pt x="625" y="451"/>
                        <a:pt x="379" y="157"/>
                        <a:pt x="1" y="0"/>
                      </a:cubicBezTo>
                      <a:cubicBezTo>
                        <a:pt x="126" y="378"/>
                        <a:pt x="383" y="645"/>
                        <a:pt x="666" y="891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31"/>
                <p:cNvSpPr/>
                <p:nvPr/>
              </p:nvSpPr>
              <p:spPr>
                <a:xfrm>
                  <a:off x="3494875" y="2809350"/>
                  <a:ext cx="19150" cy="1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6" h="698" extrusionOk="0">
                      <a:moveTo>
                        <a:pt x="596" y="694"/>
                      </a:moveTo>
                      <a:cubicBezTo>
                        <a:pt x="640" y="697"/>
                        <a:pt x="703" y="670"/>
                        <a:pt x="728" y="638"/>
                      </a:cubicBezTo>
                      <a:cubicBezTo>
                        <a:pt x="752" y="603"/>
                        <a:pt x="765" y="528"/>
                        <a:pt x="741" y="499"/>
                      </a:cubicBezTo>
                      <a:cubicBezTo>
                        <a:pt x="575" y="292"/>
                        <a:pt x="426" y="60"/>
                        <a:pt x="97" y="1"/>
                      </a:cubicBezTo>
                      <a:cubicBezTo>
                        <a:pt x="0" y="223"/>
                        <a:pt x="117" y="333"/>
                        <a:pt x="221" y="445"/>
                      </a:cubicBezTo>
                      <a:cubicBezTo>
                        <a:pt x="325" y="552"/>
                        <a:pt x="419" y="687"/>
                        <a:pt x="596" y="694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31"/>
                <p:cNvSpPr/>
                <p:nvPr/>
              </p:nvSpPr>
              <p:spPr>
                <a:xfrm>
                  <a:off x="3576800" y="2770900"/>
                  <a:ext cx="17100" cy="1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628" extrusionOk="0">
                      <a:moveTo>
                        <a:pt x="469" y="611"/>
                      </a:moveTo>
                      <a:cubicBezTo>
                        <a:pt x="513" y="628"/>
                        <a:pt x="617" y="603"/>
                        <a:pt x="648" y="561"/>
                      </a:cubicBezTo>
                      <a:cubicBezTo>
                        <a:pt x="680" y="524"/>
                        <a:pt x="683" y="420"/>
                        <a:pt x="652" y="385"/>
                      </a:cubicBezTo>
                      <a:cubicBezTo>
                        <a:pt x="541" y="257"/>
                        <a:pt x="416" y="142"/>
                        <a:pt x="288" y="32"/>
                      </a:cubicBezTo>
                      <a:cubicBezTo>
                        <a:pt x="253" y="0"/>
                        <a:pt x="191" y="8"/>
                        <a:pt x="174" y="0"/>
                      </a:cubicBezTo>
                      <a:cubicBezTo>
                        <a:pt x="59" y="0"/>
                        <a:pt x="0" y="112"/>
                        <a:pt x="39" y="195"/>
                      </a:cubicBezTo>
                      <a:cubicBezTo>
                        <a:pt x="128" y="382"/>
                        <a:pt x="271" y="527"/>
                        <a:pt x="469" y="611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31"/>
                <p:cNvSpPr/>
                <p:nvPr/>
              </p:nvSpPr>
              <p:spPr>
                <a:xfrm>
                  <a:off x="3557475" y="2779475"/>
                  <a:ext cx="16225" cy="1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767" extrusionOk="0">
                      <a:moveTo>
                        <a:pt x="337" y="610"/>
                      </a:moveTo>
                      <a:cubicBezTo>
                        <a:pt x="431" y="683"/>
                        <a:pt x="527" y="766"/>
                        <a:pt x="649" y="655"/>
                      </a:cubicBezTo>
                      <a:cubicBezTo>
                        <a:pt x="517" y="330"/>
                        <a:pt x="444" y="257"/>
                        <a:pt x="15" y="1"/>
                      </a:cubicBezTo>
                      <a:cubicBezTo>
                        <a:pt x="1" y="288"/>
                        <a:pt x="46" y="375"/>
                        <a:pt x="337" y="610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31"/>
                <p:cNvSpPr/>
                <p:nvPr/>
              </p:nvSpPr>
              <p:spPr>
                <a:xfrm>
                  <a:off x="3611525" y="2756775"/>
                  <a:ext cx="12000" cy="1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" h="407" extrusionOk="0">
                      <a:moveTo>
                        <a:pt x="178" y="382"/>
                      </a:moveTo>
                      <a:cubicBezTo>
                        <a:pt x="250" y="406"/>
                        <a:pt x="337" y="392"/>
                        <a:pt x="417" y="382"/>
                      </a:cubicBezTo>
                      <a:cubicBezTo>
                        <a:pt x="441" y="382"/>
                        <a:pt x="455" y="333"/>
                        <a:pt x="476" y="306"/>
                      </a:cubicBezTo>
                      <a:cubicBezTo>
                        <a:pt x="476" y="292"/>
                        <a:pt x="479" y="274"/>
                        <a:pt x="472" y="257"/>
                      </a:cubicBezTo>
                      <a:cubicBezTo>
                        <a:pt x="431" y="98"/>
                        <a:pt x="220" y="1"/>
                        <a:pt x="63" y="77"/>
                      </a:cubicBezTo>
                      <a:cubicBezTo>
                        <a:pt x="39" y="87"/>
                        <a:pt x="18" y="125"/>
                        <a:pt x="15" y="157"/>
                      </a:cubicBezTo>
                      <a:cubicBezTo>
                        <a:pt x="1" y="274"/>
                        <a:pt x="77" y="347"/>
                        <a:pt x="178" y="382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31"/>
                <p:cNvSpPr/>
                <p:nvPr/>
              </p:nvSpPr>
              <p:spPr>
                <a:xfrm>
                  <a:off x="3594650" y="2761975"/>
                  <a:ext cx="10850" cy="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448" extrusionOk="0">
                      <a:moveTo>
                        <a:pt x="433" y="378"/>
                      </a:moveTo>
                      <a:cubicBezTo>
                        <a:pt x="433" y="306"/>
                        <a:pt x="402" y="219"/>
                        <a:pt x="354" y="167"/>
                      </a:cubicBezTo>
                      <a:cubicBezTo>
                        <a:pt x="292" y="98"/>
                        <a:pt x="194" y="56"/>
                        <a:pt x="111" y="0"/>
                      </a:cubicBezTo>
                      <a:cubicBezTo>
                        <a:pt x="1" y="160"/>
                        <a:pt x="56" y="267"/>
                        <a:pt x="170" y="361"/>
                      </a:cubicBezTo>
                      <a:cubicBezTo>
                        <a:pt x="267" y="437"/>
                        <a:pt x="433" y="448"/>
                        <a:pt x="433" y="378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31"/>
                <p:cNvSpPr/>
                <p:nvPr/>
              </p:nvSpPr>
              <p:spPr>
                <a:xfrm>
                  <a:off x="3572550" y="2876750"/>
                  <a:ext cx="19625" cy="2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867" extrusionOk="0">
                      <a:moveTo>
                        <a:pt x="282" y="805"/>
                      </a:moveTo>
                      <a:cubicBezTo>
                        <a:pt x="264" y="721"/>
                        <a:pt x="247" y="642"/>
                        <a:pt x="233" y="562"/>
                      </a:cubicBezTo>
                      <a:cubicBezTo>
                        <a:pt x="233" y="552"/>
                        <a:pt x="250" y="534"/>
                        <a:pt x="257" y="520"/>
                      </a:cubicBezTo>
                      <a:cubicBezTo>
                        <a:pt x="621" y="517"/>
                        <a:pt x="621" y="517"/>
                        <a:pt x="784" y="365"/>
                      </a:cubicBezTo>
                      <a:cubicBezTo>
                        <a:pt x="628" y="226"/>
                        <a:pt x="323" y="49"/>
                        <a:pt x="184" y="18"/>
                      </a:cubicBezTo>
                      <a:cubicBezTo>
                        <a:pt x="105" y="0"/>
                        <a:pt x="1" y="80"/>
                        <a:pt x="12" y="160"/>
                      </a:cubicBezTo>
                      <a:cubicBezTo>
                        <a:pt x="32" y="357"/>
                        <a:pt x="49" y="555"/>
                        <a:pt x="91" y="749"/>
                      </a:cubicBezTo>
                      <a:cubicBezTo>
                        <a:pt x="111" y="849"/>
                        <a:pt x="199" y="867"/>
                        <a:pt x="282" y="805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31"/>
                <p:cNvSpPr/>
                <p:nvPr/>
              </p:nvSpPr>
              <p:spPr>
                <a:xfrm>
                  <a:off x="3589025" y="2848075"/>
                  <a:ext cx="25725" cy="1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9" h="420" extrusionOk="0">
                      <a:moveTo>
                        <a:pt x="114" y="313"/>
                      </a:moveTo>
                      <a:cubicBezTo>
                        <a:pt x="371" y="354"/>
                        <a:pt x="627" y="396"/>
                        <a:pt x="883" y="417"/>
                      </a:cubicBezTo>
                      <a:cubicBezTo>
                        <a:pt x="928" y="420"/>
                        <a:pt x="1011" y="343"/>
                        <a:pt x="1019" y="295"/>
                      </a:cubicBezTo>
                      <a:cubicBezTo>
                        <a:pt x="1029" y="244"/>
                        <a:pt x="977" y="150"/>
                        <a:pt x="932" y="135"/>
                      </a:cubicBezTo>
                      <a:cubicBezTo>
                        <a:pt x="735" y="77"/>
                        <a:pt x="527" y="42"/>
                        <a:pt x="330" y="1"/>
                      </a:cubicBezTo>
                      <a:cubicBezTo>
                        <a:pt x="236" y="18"/>
                        <a:pt x="149" y="28"/>
                        <a:pt x="69" y="52"/>
                      </a:cubicBezTo>
                      <a:cubicBezTo>
                        <a:pt x="39" y="60"/>
                        <a:pt x="0" y="94"/>
                        <a:pt x="0" y="119"/>
                      </a:cubicBezTo>
                      <a:cubicBezTo>
                        <a:pt x="0" y="164"/>
                        <a:pt x="14" y="212"/>
                        <a:pt x="39" y="250"/>
                      </a:cubicBezTo>
                      <a:cubicBezTo>
                        <a:pt x="52" y="278"/>
                        <a:pt x="87" y="309"/>
                        <a:pt x="114" y="313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31"/>
                <p:cNvSpPr/>
                <p:nvPr/>
              </p:nvSpPr>
              <p:spPr>
                <a:xfrm>
                  <a:off x="3584950" y="2862975"/>
                  <a:ext cx="20650" cy="1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" h="445" extrusionOk="0">
                      <a:moveTo>
                        <a:pt x="83" y="288"/>
                      </a:moveTo>
                      <a:cubicBezTo>
                        <a:pt x="236" y="364"/>
                        <a:pt x="405" y="406"/>
                        <a:pt x="520" y="444"/>
                      </a:cubicBezTo>
                      <a:cubicBezTo>
                        <a:pt x="610" y="433"/>
                        <a:pt x="651" y="444"/>
                        <a:pt x="676" y="427"/>
                      </a:cubicBezTo>
                      <a:cubicBezTo>
                        <a:pt x="731" y="392"/>
                        <a:pt x="811" y="350"/>
                        <a:pt x="818" y="305"/>
                      </a:cubicBezTo>
                      <a:cubicBezTo>
                        <a:pt x="825" y="257"/>
                        <a:pt x="770" y="167"/>
                        <a:pt x="721" y="150"/>
                      </a:cubicBezTo>
                      <a:cubicBezTo>
                        <a:pt x="544" y="91"/>
                        <a:pt x="357" y="46"/>
                        <a:pt x="170" y="11"/>
                      </a:cubicBezTo>
                      <a:cubicBezTo>
                        <a:pt x="118" y="1"/>
                        <a:pt x="0" y="59"/>
                        <a:pt x="4" y="80"/>
                      </a:cubicBezTo>
                      <a:cubicBezTo>
                        <a:pt x="10" y="153"/>
                        <a:pt x="31" y="260"/>
                        <a:pt x="83" y="288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31"/>
                <p:cNvSpPr/>
                <p:nvPr/>
              </p:nvSpPr>
              <p:spPr>
                <a:xfrm>
                  <a:off x="3599225" y="2832225"/>
                  <a:ext cx="24050" cy="1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469" extrusionOk="0">
                      <a:moveTo>
                        <a:pt x="961" y="337"/>
                      </a:moveTo>
                      <a:cubicBezTo>
                        <a:pt x="628" y="94"/>
                        <a:pt x="351" y="0"/>
                        <a:pt x="1" y="63"/>
                      </a:cubicBezTo>
                      <a:cubicBezTo>
                        <a:pt x="208" y="406"/>
                        <a:pt x="403" y="468"/>
                        <a:pt x="961" y="33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31"/>
                <p:cNvSpPr/>
                <p:nvPr/>
              </p:nvSpPr>
              <p:spPr>
                <a:xfrm>
                  <a:off x="3555050" y="2923000"/>
                  <a:ext cx="16750" cy="1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455" extrusionOk="0">
                      <a:moveTo>
                        <a:pt x="365" y="448"/>
                      </a:moveTo>
                      <a:cubicBezTo>
                        <a:pt x="462" y="448"/>
                        <a:pt x="483" y="455"/>
                        <a:pt x="496" y="448"/>
                      </a:cubicBezTo>
                      <a:cubicBezTo>
                        <a:pt x="555" y="416"/>
                        <a:pt x="642" y="392"/>
                        <a:pt x="656" y="351"/>
                      </a:cubicBezTo>
                      <a:cubicBezTo>
                        <a:pt x="670" y="303"/>
                        <a:pt x="635" y="209"/>
                        <a:pt x="590" y="181"/>
                      </a:cubicBezTo>
                      <a:cubicBezTo>
                        <a:pt x="472" y="111"/>
                        <a:pt x="341" y="53"/>
                        <a:pt x="208" y="15"/>
                      </a:cubicBezTo>
                      <a:cubicBezTo>
                        <a:pt x="157" y="1"/>
                        <a:pt x="60" y="32"/>
                        <a:pt x="35" y="70"/>
                      </a:cubicBezTo>
                      <a:cubicBezTo>
                        <a:pt x="5" y="119"/>
                        <a:pt x="1" y="229"/>
                        <a:pt x="35" y="257"/>
                      </a:cubicBezTo>
                      <a:cubicBezTo>
                        <a:pt x="157" y="344"/>
                        <a:pt x="296" y="406"/>
                        <a:pt x="365" y="448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31"/>
                <p:cNvSpPr/>
                <p:nvPr/>
              </p:nvSpPr>
              <p:spPr>
                <a:xfrm>
                  <a:off x="3606250" y="2820900"/>
                  <a:ext cx="27300" cy="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" h="329" extrusionOk="0">
                      <a:moveTo>
                        <a:pt x="1" y="117"/>
                      </a:moveTo>
                      <a:cubicBezTo>
                        <a:pt x="264" y="301"/>
                        <a:pt x="333" y="329"/>
                        <a:pt x="604" y="301"/>
                      </a:cubicBezTo>
                      <a:cubicBezTo>
                        <a:pt x="767" y="287"/>
                        <a:pt x="930" y="256"/>
                        <a:pt x="1092" y="229"/>
                      </a:cubicBezTo>
                      <a:cubicBezTo>
                        <a:pt x="735" y="31"/>
                        <a:pt x="437" y="0"/>
                        <a:pt x="1" y="11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31"/>
                <p:cNvSpPr/>
                <p:nvPr/>
              </p:nvSpPr>
              <p:spPr>
                <a:xfrm>
                  <a:off x="3560075" y="2903175"/>
                  <a:ext cx="13450" cy="1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" h="437" extrusionOk="0">
                      <a:moveTo>
                        <a:pt x="538" y="357"/>
                      </a:moveTo>
                      <a:cubicBezTo>
                        <a:pt x="458" y="122"/>
                        <a:pt x="327" y="0"/>
                        <a:pt x="136" y="4"/>
                      </a:cubicBezTo>
                      <a:cubicBezTo>
                        <a:pt x="98" y="4"/>
                        <a:pt x="42" y="49"/>
                        <a:pt x="22" y="87"/>
                      </a:cubicBezTo>
                      <a:cubicBezTo>
                        <a:pt x="4" y="128"/>
                        <a:pt x="1" y="191"/>
                        <a:pt x="22" y="229"/>
                      </a:cubicBezTo>
                      <a:cubicBezTo>
                        <a:pt x="126" y="402"/>
                        <a:pt x="271" y="437"/>
                        <a:pt x="538" y="35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500;p31"/>
                <p:cNvSpPr/>
                <p:nvPr/>
              </p:nvSpPr>
              <p:spPr>
                <a:xfrm>
                  <a:off x="3554875" y="2942500"/>
                  <a:ext cx="842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" h="281" extrusionOk="0">
                      <a:moveTo>
                        <a:pt x="337" y="163"/>
                      </a:moveTo>
                      <a:cubicBezTo>
                        <a:pt x="303" y="118"/>
                        <a:pt x="274" y="56"/>
                        <a:pt x="223" y="28"/>
                      </a:cubicBezTo>
                      <a:cubicBezTo>
                        <a:pt x="174" y="1"/>
                        <a:pt x="102" y="1"/>
                        <a:pt x="39" y="1"/>
                      </a:cubicBezTo>
                      <a:cubicBezTo>
                        <a:pt x="25" y="4"/>
                        <a:pt x="1" y="56"/>
                        <a:pt x="1" y="84"/>
                      </a:cubicBezTo>
                      <a:cubicBezTo>
                        <a:pt x="12" y="212"/>
                        <a:pt x="116" y="281"/>
                        <a:pt x="250" y="243"/>
                      </a:cubicBezTo>
                      <a:cubicBezTo>
                        <a:pt x="278" y="236"/>
                        <a:pt x="295" y="204"/>
                        <a:pt x="337" y="163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01" name="Google Shape;501;p31"/>
              <p:cNvGrpSpPr/>
              <p:nvPr/>
            </p:nvGrpSpPr>
            <p:grpSpPr>
              <a:xfrm rot="-132709" flipH="1">
                <a:off x="2105638" y="2757839"/>
                <a:ext cx="727154" cy="135877"/>
                <a:chOff x="6193855" y="3228467"/>
                <a:chExt cx="608757" cy="113753"/>
              </a:xfrm>
            </p:grpSpPr>
            <p:sp>
              <p:nvSpPr>
                <p:cNvPr id="502" name="Google Shape;502;p31"/>
                <p:cNvSpPr/>
                <p:nvPr/>
              </p:nvSpPr>
              <p:spPr>
                <a:xfrm>
                  <a:off x="6193855" y="3308404"/>
                  <a:ext cx="608757" cy="33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0" h="387" extrusionOk="0">
                      <a:moveTo>
                        <a:pt x="95" y="1"/>
                      </a:moveTo>
                      <a:cubicBezTo>
                        <a:pt x="0" y="1"/>
                        <a:pt x="3" y="155"/>
                        <a:pt x="104" y="164"/>
                      </a:cubicBezTo>
                      <a:cubicBezTo>
                        <a:pt x="1100" y="262"/>
                        <a:pt x="2100" y="282"/>
                        <a:pt x="3102" y="282"/>
                      </a:cubicBezTo>
                      <a:cubicBezTo>
                        <a:pt x="3825" y="282"/>
                        <a:pt x="4549" y="271"/>
                        <a:pt x="5272" y="271"/>
                      </a:cubicBezTo>
                      <a:cubicBezTo>
                        <a:pt x="6266" y="271"/>
                        <a:pt x="7258" y="291"/>
                        <a:pt x="8246" y="386"/>
                      </a:cubicBezTo>
                      <a:cubicBezTo>
                        <a:pt x="8249" y="387"/>
                        <a:pt x="8252" y="387"/>
                        <a:pt x="8255" y="387"/>
                      </a:cubicBezTo>
                      <a:cubicBezTo>
                        <a:pt x="8350" y="387"/>
                        <a:pt x="8347" y="233"/>
                        <a:pt x="8246" y="223"/>
                      </a:cubicBezTo>
                      <a:cubicBezTo>
                        <a:pt x="7248" y="127"/>
                        <a:pt x="6246" y="107"/>
                        <a:pt x="5242" y="107"/>
                      </a:cubicBezTo>
                      <a:cubicBezTo>
                        <a:pt x="4531" y="107"/>
                        <a:pt x="3819" y="117"/>
                        <a:pt x="3108" y="117"/>
                      </a:cubicBezTo>
                      <a:cubicBezTo>
                        <a:pt x="2104" y="117"/>
                        <a:pt x="1102" y="98"/>
                        <a:pt x="104" y="1"/>
                      </a:cubicBezTo>
                      <a:cubicBezTo>
                        <a:pt x="101" y="1"/>
                        <a:pt x="98" y="1"/>
                        <a:pt x="9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503;p31"/>
                <p:cNvSpPr/>
                <p:nvPr/>
              </p:nvSpPr>
              <p:spPr>
                <a:xfrm>
                  <a:off x="6195830" y="3228467"/>
                  <a:ext cx="364962" cy="24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6" h="283" extrusionOk="0">
                      <a:moveTo>
                        <a:pt x="95" y="1"/>
                      </a:moveTo>
                      <a:cubicBezTo>
                        <a:pt x="0" y="1"/>
                        <a:pt x="3" y="154"/>
                        <a:pt x="104" y="164"/>
                      </a:cubicBezTo>
                      <a:cubicBezTo>
                        <a:pt x="667" y="216"/>
                        <a:pt x="1231" y="227"/>
                        <a:pt x="1797" y="227"/>
                      </a:cubicBezTo>
                      <a:cubicBezTo>
                        <a:pt x="2267" y="227"/>
                        <a:pt x="2737" y="219"/>
                        <a:pt x="3207" y="219"/>
                      </a:cubicBezTo>
                      <a:cubicBezTo>
                        <a:pt x="3773" y="219"/>
                        <a:pt x="4338" y="231"/>
                        <a:pt x="4902" y="282"/>
                      </a:cubicBezTo>
                      <a:cubicBezTo>
                        <a:pt x="4905" y="283"/>
                        <a:pt x="4908" y="283"/>
                        <a:pt x="4911" y="283"/>
                      </a:cubicBezTo>
                      <a:cubicBezTo>
                        <a:pt x="5006" y="283"/>
                        <a:pt x="5003" y="129"/>
                        <a:pt x="4902" y="119"/>
                      </a:cubicBezTo>
                      <a:cubicBezTo>
                        <a:pt x="4338" y="68"/>
                        <a:pt x="3773" y="56"/>
                        <a:pt x="3207" y="56"/>
                      </a:cubicBezTo>
                      <a:cubicBezTo>
                        <a:pt x="2737" y="56"/>
                        <a:pt x="2267" y="64"/>
                        <a:pt x="1797" y="64"/>
                      </a:cubicBezTo>
                      <a:cubicBezTo>
                        <a:pt x="1231" y="64"/>
                        <a:pt x="667" y="53"/>
                        <a:pt x="104" y="1"/>
                      </a:cubicBezTo>
                      <a:cubicBezTo>
                        <a:pt x="101" y="1"/>
                        <a:pt x="98" y="1"/>
                        <a:pt x="9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D51A7975-DA21-4DE7-A828-598CF68D1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7712" y="0"/>
            <a:ext cx="9441712" cy="404037"/>
          </a:xfrm>
        </p:spPr>
        <p:txBody>
          <a:bodyPr/>
          <a:lstStyle/>
          <a:p>
            <a:r>
              <a:rPr lang="vi-VN" sz="2300" dirty="0">
                <a:latin typeface="+mj-lt"/>
              </a:rPr>
              <a:t>Trong một đại hội thể thao có các đội và số người tham gia trong bảng sau:</a:t>
            </a:r>
            <a:br>
              <a:rPr lang="vi-VN" sz="2300" dirty="0">
                <a:latin typeface="+mj-lt"/>
              </a:rPr>
            </a:br>
            <a:endParaRPr lang="en-US" sz="23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14CB709-FCB8-4631-8940-928062405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81" y="497435"/>
            <a:ext cx="6320769" cy="89918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C8A6518-D728-439F-85E3-89E5300AF4B2}"/>
              </a:ext>
            </a:extLst>
          </p:cNvPr>
          <p:cNvSpPr txBox="1"/>
          <p:nvPr/>
        </p:nvSpPr>
        <p:spPr>
          <a:xfrm>
            <a:off x="0" y="1490021"/>
            <a:ext cx="884628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indent="0">
              <a:buNone/>
            </a:pPr>
            <a:r>
              <a:rPr lang="vi-VN" sz="2300" dirty="0">
                <a:solidFill>
                  <a:schemeClr val="bg1"/>
                </a:solidFill>
                <a:latin typeface="+mj-lt"/>
              </a:rPr>
              <a:t>1. Trong các đội đã cho, đội nào xếp được thành hai hàng có số người bằng nhau?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634CD6-72B4-461E-BD80-C47902764EE4}"/>
              </a:ext>
            </a:extLst>
          </p:cNvPr>
          <p:cNvSpPr txBox="1"/>
          <p:nvPr/>
        </p:nvSpPr>
        <p:spPr>
          <a:xfrm>
            <a:off x="0" y="2892245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indent="0">
              <a:buNone/>
            </a:pPr>
            <a:r>
              <a:rPr lang="vi-VN" sz="2300" dirty="0">
                <a:solidFill>
                  <a:schemeClr val="bg1"/>
                </a:solidFill>
                <a:latin typeface="+mj-lt"/>
              </a:rPr>
              <a:t>3. Những số chẵn có chia hết cho 2 không?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27FCAF-8C38-4E6E-8E1F-153104ED0848}"/>
              </a:ext>
            </a:extLst>
          </p:cNvPr>
          <p:cNvSpPr txBox="1"/>
          <p:nvPr/>
        </p:nvSpPr>
        <p:spPr>
          <a:xfrm>
            <a:off x="0" y="2182657"/>
            <a:ext cx="884628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indent="0">
              <a:buNone/>
            </a:pPr>
            <a:r>
              <a:rPr lang="vi-VN" sz="2300" dirty="0">
                <a:solidFill>
                  <a:schemeClr val="bg1"/>
                </a:solidFill>
                <a:latin typeface="+mj-lt"/>
              </a:rPr>
              <a:t>2. Số người ở các đội được chia thành hai hàng bằng nhau là số chẵn hay số lẻ?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10FC9F-13BC-411E-B565-A3AE988D62A5}"/>
              </a:ext>
            </a:extLst>
          </p:cNvPr>
          <p:cNvSpPr txBox="1"/>
          <p:nvPr/>
        </p:nvSpPr>
        <p:spPr>
          <a:xfrm>
            <a:off x="881349" y="2504641"/>
            <a:ext cx="2071171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indent="0">
              <a:buNone/>
            </a:pP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CD23E6-C7EB-48FA-B24B-A073910655C8}"/>
              </a:ext>
            </a:extLst>
          </p:cNvPr>
          <p:cNvSpPr txBox="1"/>
          <p:nvPr/>
        </p:nvSpPr>
        <p:spPr>
          <a:xfrm>
            <a:off x="292681" y="3240234"/>
            <a:ext cx="4774018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indent="0">
              <a:buNone/>
            </a:pP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endParaRPr lang="vi-VN" sz="2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9002516-0E4C-4E6A-A857-6CF286AA4FC1}"/>
              </a:ext>
            </a:extLst>
          </p:cNvPr>
          <p:cNvSpPr txBox="1"/>
          <p:nvPr/>
        </p:nvSpPr>
        <p:spPr>
          <a:xfrm>
            <a:off x="0" y="3602080"/>
            <a:ext cx="914400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indent="0">
              <a:buNone/>
            </a:pPr>
            <a:r>
              <a:rPr lang="vi-VN" sz="2300" dirty="0">
                <a:solidFill>
                  <a:schemeClr val="bg1"/>
                </a:solidFill>
                <a:latin typeface="+mj-lt"/>
              </a:rPr>
              <a:t>4. Chữ số tận cùng của những số chẵn là những chữ số nào?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0E4A500-727C-4DC5-B89E-4DD9D8A082F2}"/>
              </a:ext>
            </a:extLst>
          </p:cNvPr>
          <p:cNvSpPr txBox="1"/>
          <p:nvPr/>
        </p:nvSpPr>
        <p:spPr>
          <a:xfrm>
            <a:off x="7176702" y="3613001"/>
            <a:ext cx="4774018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indent="0">
              <a:buNone/>
            </a:pP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0, 2, 4, 6, 8</a:t>
            </a:r>
            <a:endParaRPr lang="vi-VN" sz="2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5B9EAFF-BF0C-4B53-96C0-E8381FED5820}"/>
              </a:ext>
            </a:extLst>
          </p:cNvPr>
          <p:cNvSpPr txBox="1"/>
          <p:nvPr/>
        </p:nvSpPr>
        <p:spPr>
          <a:xfrm>
            <a:off x="0" y="3954885"/>
            <a:ext cx="6169444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indent="0">
              <a:buNone/>
            </a:pPr>
            <a:r>
              <a:rPr lang="vi-VN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Vậy những số chia hết chia 2 có đặc điểm gì?</a:t>
            </a:r>
            <a:endParaRPr lang="en-US" sz="2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9941E74-36EC-441C-AD6E-DE2578C9CE9B}"/>
              </a:ext>
            </a:extLst>
          </p:cNvPr>
          <p:cNvSpPr txBox="1"/>
          <p:nvPr/>
        </p:nvSpPr>
        <p:spPr>
          <a:xfrm>
            <a:off x="182512" y="4307447"/>
            <a:ext cx="713268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indent="0">
              <a:buNone/>
            </a:pP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2, 4, 6, 8.  (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AC325DC-0917-4712-9D94-F899569D1E8C}"/>
              </a:ext>
            </a:extLst>
          </p:cNvPr>
          <p:cNvSpPr txBox="1"/>
          <p:nvPr/>
        </p:nvSpPr>
        <p:spPr>
          <a:xfrm>
            <a:off x="1509311" y="1842594"/>
            <a:ext cx="6125378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indent="0">
              <a:buNone/>
            </a:pP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B, C, H, I.</a:t>
            </a:r>
          </a:p>
        </p:txBody>
      </p:sp>
    </p:spTree>
    <p:extLst>
      <p:ext uri="{BB962C8B-B14F-4D97-AF65-F5344CB8AC3E}">
        <p14:creationId xmlns:p14="http://schemas.microsoft.com/office/powerpoint/2010/main" val="4339896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8" grpId="0"/>
      <p:bldP spid="20" grpId="0"/>
      <p:bldP spid="23" grpId="0"/>
      <p:bldP spid="24" grpId="0"/>
      <p:bldP spid="25" grpId="0"/>
      <p:bldP spid="26" grpId="0"/>
      <p:bldP spid="28" grpId="0"/>
      <p:bldP spid="30" grpId="0"/>
      <p:bldP spid="32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2"/>
          <p:cNvSpPr txBox="1">
            <a:spLocks noGrp="1"/>
          </p:cNvSpPr>
          <p:nvPr>
            <p:ph type="subTitle" idx="1"/>
          </p:nvPr>
        </p:nvSpPr>
        <p:spPr>
          <a:xfrm>
            <a:off x="163630" y="1758899"/>
            <a:ext cx="7353900" cy="67371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300" b="1" u="sng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3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.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2?</a:t>
            </a:r>
            <a:endParaRPr sz="2300" dirty="0">
              <a:solidFill>
                <a:srgbClr val="F3F3F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9" name="Google Shape;509;p32"/>
          <p:cNvSpPr txBox="1">
            <a:spLocks noGrp="1"/>
          </p:cNvSpPr>
          <p:nvPr>
            <p:ph type="title"/>
          </p:nvPr>
        </p:nvSpPr>
        <p:spPr>
          <a:xfrm>
            <a:off x="365114" y="1320647"/>
            <a:ext cx="5664300" cy="34000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>
                    <a:lumMod val="95000"/>
                  </a:schemeClr>
                </a:solidFill>
                <a:latin typeface="Joti One" panose="020B0604020202020204" charset="0"/>
              </a:rPr>
              <a:t>CHÚNG TA CỦNG CỐ LẠI NHÉ</a:t>
            </a:r>
            <a:endParaRPr dirty="0">
              <a:solidFill>
                <a:schemeClr val="bg1">
                  <a:lumMod val="95000"/>
                </a:schemeClr>
              </a:solidFill>
              <a:latin typeface="Joti One" panose="020B0604020202020204" charset="0"/>
            </a:endParaRPr>
          </a:p>
        </p:txBody>
      </p:sp>
      <p:grpSp>
        <p:nvGrpSpPr>
          <p:cNvPr id="510" name="Google Shape;510;p32"/>
          <p:cNvGrpSpPr/>
          <p:nvPr/>
        </p:nvGrpSpPr>
        <p:grpSpPr>
          <a:xfrm>
            <a:off x="7574158" y="1240302"/>
            <a:ext cx="2565592" cy="2222775"/>
            <a:chOff x="6090915" y="1487839"/>
            <a:chExt cx="3033408" cy="2480373"/>
          </a:xfrm>
        </p:grpSpPr>
        <p:grpSp>
          <p:nvGrpSpPr>
            <p:cNvPr id="511" name="Google Shape;511;p32"/>
            <p:cNvGrpSpPr/>
            <p:nvPr/>
          </p:nvGrpSpPr>
          <p:grpSpPr>
            <a:xfrm>
              <a:off x="6749502" y="2208845"/>
              <a:ext cx="2374821" cy="1759367"/>
              <a:chOff x="6749502" y="2208845"/>
              <a:chExt cx="2374821" cy="1759367"/>
            </a:xfrm>
          </p:grpSpPr>
          <p:sp>
            <p:nvSpPr>
              <p:cNvPr id="512" name="Google Shape;512;p32"/>
              <p:cNvSpPr/>
              <p:nvPr/>
            </p:nvSpPr>
            <p:spPr>
              <a:xfrm>
                <a:off x="6813788" y="2246274"/>
                <a:ext cx="631126" cy="650993"/>
              </a:xfrm>
              <a:custGeom>
                <a:avLst/>
                <a:gdLst/>
                <a:ahLst/>
                <a:cxnLst/>
                <a:rect l="l" t="t" r="r" b="b"/>
                <a:pathLst>
                  <a:path w="19379" h="19408" extrusionOk="0">
                    <a:moveTo>
                      <a:pt x="8356" y="1"/>
                    </a:moveTo>
                    <a:cubicBezTo>
                      <a:pt x="8333" y="1"/>
                      <a:pt x="8316" y="12"/>
                      <a:pt x="8298" y="25"/>
                    </a:cubicBezTo>
                    <a:cubicBezTo>
                      <a:pt x="8209" y="94"/>
                      <a:pt x="8209" y="94"/>
                      <a:pt x="8898" y="1113"/>
                    </a:cubicBezTo>
                    <a:cubicBezTo>
                      <a:pt x="12498" y="6432"/>
                      <a:pt x="15023" y="10170"/>
                      <a:pt x="16458" y="12302"/>
                    </a:cubicBezTo>
                    <a:cubicBezTo>
                      <a:pt x="14674" y="9973"/>
                      <a:pt x="11788" y="6096"/>
                      <a:pt x="9961" y="3646"/>
                    </a:cubicBezTo>
                    <a:cubicBezTo>
                      <a:pt x="9296" y="2752"/>
                      <a:pt x="8724" y="1986"/>
                      <a:pt x="8319" y="1442"/>
                    </a:cubicBezTo>
                    <a:cubicBezTo>
                      <a:pt x="7756" y="688"/>
                      <a:pt x="7637" y="531"/>
                      <a:pt x="7561" y="531"/>
                    </a:cubicBezTo>
                    <a:cubicBezTo>
                      <a:pt x="7541" y="531"/>
                      <a:pt x="7524" y="542"/>
                      <a:pt x="7502" y="556"/>
                    </a:cubicBezTo>
                    <a:cubicBezTo>
                      <a:pt x="7473" y="573"/>
                      <a:pt x="7456" y="604"/>
                      <a:pt x="7449" y="635"/>
                    </a:cubicBezTo>
                    <a:cubicBezTo>
                      <a:pt x="7449" y="646"/>
                      <a:pt x="7446" y="656"/>
                      <a:pt x="7491" y="739"/>
                    </a:cubicBezTo>
                    <a:lnTo>
                      <a:pt x="7484" y="743"/>
                    </a:lnTo>
                    <a:cubicBezTo>
                      <a:pt x="7491" y="746"/>
                      <a:pt x="7498" y="756"/>
                      <a:pt x="7508" y="770"/>
                    </a:cubicBezTo>
                    <a:cubicBezTo>
                      <a:pt x="7764" y="1214"/>
                      <a:pt x="9061" y="3203"/>
                      <a:pt x="15564" y="12748"/>
                    </a:cubicBezTo>
                    <a:cubicBezTo>
                      <a:pt x="14483" y="11304"/>
                      <a:pt x="13076" y="9374"/>
                      <a:pt x="11832" y="7669"/>
                    </a:cubicBezTo>
                    <a:cubicBezTo>
                      <a:pt x="7359" y="1535"/>
                      <a:pt x="6798" y="830"/>
                      <a:pt x="6607" y="830"/>
                    </a:cubicBezTo>
                    <a:cubicBezTo>
                      <a:pt x="6581" y="830"/>
                      <a:pt x="6562" y="843"/>
                      <a:pt x="6541" y="857"/>
                    </a:cubicBezTo>
                    <a:cubicBezTo>
                      <a:pt x="6514" y="874"/>
                      <a:pt x="6496" y="902"/>
                      <a:pt x="6490" y="933"/>
                    </a:cubicBezTo>
                    <a:cubicBezTo>
                      <a:pt x="6483" y="967"/>
                      <a:pt x="6490" y="999"/>
                      <a:pt x="6507" y="1027"/>
                    </a:cubicBezTo>
                    <a:lnTo>
                      <a:pt x="13281" y="11068"/>
                    </a:lnTo>
                    <a:cubicBezTo>
                      <a:pt x="12637" y="10198"/>
                      <a:pt x="11946" y="9273"/>
                      <a:pt x="11257" y="8348"/>
                    </a:cubicBezTo>
                    <a:cubicBezTo>
                      <a:pt x="7238" y="2963"/>
                      <a:pt x="6171" y="1612"/>
                      <a:pt x="5831" y="1314"/>
                    </a:cubicBezTo>
                    <a:lnTo>
                      <a:pt x="5814" y="1290"/>
                    </a:lnTo>
                    <a:lnTo>
                      <a:pt x="5807" y="1293"/>
                    </a:lnTo>
                    <a:cubicBezTo>
                      <a:pt x="5755" y="1251"/>
                      <a:pt x="5722" y="1237"/>
                      <a:pt x="5698" y="1237"/>
                    </a:cubicBezTo>
                    <a:cubicBezTo>
                      <a:pt x="5677" y="1237"/>
                      <a:pt x="5662" y="1247"/>
                      <a:pt x="5647" y="1259"/>
                    </a:cubicBezTo>
                    <a:cubicBezTo>
                      <a:pt x="5592" y="1293"/>
                      <a:pt x="5578" y="1370"/>
                      <a:pt x="5613" y="1425"/>
                    </a:cubicBezTo>
                    <a:lnTo>
                      <a:pt x="13118" y="12551"/>
                    </a:lnTo>
                    <a:cubicBezTo>
                      <a:pt x="12293" y="11453"/>
                      <a:pt x="11368" y="10215"/>
                      <a:pt x="10440" y="8982"/>
                    </a:cubicBezTo>
                    <a:cubicBezTo>
                      <a:pt x="9040" y="7114"/>
                      <a:pt x="7640" y="5250"/>
                      <a:pt x="6587" y="3854"/>
                    </a:cubicBezTo>
                    <a:cubicBezTo>
                      <a:pt x="5460" y="2365"/>
                      <a:pt x="5031" y="1792"/>
                      <a:pt x="4837" y="1588"/>
                    </a:cubicBezTo>
                    <a:cubicBezTo>
                      <a:pt x="4837" y="1585"/>
                      <a:pt x="4833" y="1581"/>
                      <a:pt x="4833" y="1578"/>
                    </a:cubicBezTo>
                    <a:lnTo>
                      <a:pt x="4830" y="1578"/>
                    </a:lnTo>
                    <a:cubicBezTo>
                      <a:pt x="4763" y="1509"/>
                      <a:pt x="4727" y="1488"/>
                      <a:pt x="4699" y="1488"/>
                    </a:cubicBezTo>
                    <a:cubicBezTo>
                      <a:pt x="4681" y="1488"/>
                      <a:pt x="4666" y="1497"/>
                      <a:pt x="4649" y="1508"/>
                    </a:cubicBezTo>
                    <a:cubicBezTo>
                      <a:pt x="4625" y="1525"/>
                      <a:pt x="4605" y="1554"/>
                      <a:pt x="4598" y="1585"/>
                    </a:cubicBezTo>
                    <a:cubicBezTo>
                      <a:pt x="4598" y="1599"/>
                      <a:pt x="4595" y="1609"/>
                      <a:pt x="4639" y="1692"/>
                    </a:cubicBezTo>
                    <a:lnTo>
                      <a:pt x="4636" y="1695"/>
                    </a:lnTo>
                    <a:cubicBezTo>
                      <a:pt x="4639" y="1695"/>
                      <a:pt x="4639" y="1699"/>
                      <a:pt x="4643" y="1703"/>
                    </a:cubicBezTo>
                    <a:cubicBezTo>
                      <a:pt x="4862" y="2111"/>
                      <a:pt x="6101" y="4055"/>
                      <a:pt x="13000" y="14148"/>
                    </a:cubicBezTo>
                    <a:cubicBezTo>
                      <a:pt x="10308" y="10579"/>
                      <a:pt x="6036" y="4810"/>
                      <a:pt x="3995" y="2042"/>
                    </a:cubicBezTo>
                    <a:cubicBezTo>
                      <a:pt x="3972" y="2010"/>
                      <a:pt x="3936" y="1994"/>
                      <a:pt x="3899" y="1994"/>
                    </a:cubicBezTo>
                    <a:cubicBezTo>
                      <a:pt x="3875" y="1994"/>
                      <a:pt x="3850" y="2001"/>
                      <a:pt x="3829" y="2014"/>
                    </a:cubicBezTo>
                    <a:cubicBezTo>
                      <a:pt x="3776" y="2053"/>
                      <a:pt x="3749" y="2069"/>
                      <a:pt x="3808" y="2181"/>
                    </a:cubicBezTo>
                    <a:lnTo>
                      <a:pt x="3801" y="2187"/>
                    </a:lnTo>
                    <a:cubicBezTo>
                      <a:pt x="3801" y="2187"/>
                      <a:pt x="3815" y="2205"/>
                      <a:pt x="3835" y="2232"/>
                    </a:cubicBezTo>
                    <a:cubicBezTo>
                      <a:pt x="3901" y="2347"/>
                      <a:pt x="4026" y="2534"/>
                      <a:pt x="4238" y="2856"/>
                    </a:cubicBezTo>
                    <a:cubicBezTo>
                      <a:pt x="4521" y="3283"/>
                      <a:pt x="4931" y="3889"/>
                      <a:pt x="5423" y="4616"/>
                    </a:cubicBezTo>
                    <a:cubicBezTo>
                      <a:pt x="6403" y="6075"/>
                      <a:pt x="7713" y="8015"/>
                      <a:pt x="9026" y="9956"/>
                    </a:cubicBezTo>
                    <a:cubicBezTo>
                      <a:pt x="9934" y="11300"/>
                      <a:pt x="10841" y="12641"/>
                      <a:pt x="11639" y="13823"/>
                    </a:cubicBezTo>
                    <a:lnTo>
                      <a:pt x="3479" y="3005"/>
                    </a:lnTo>
                    <a:cubicBezTo>
                      <a:pt x="3455" y="2973"/>
                      <a:pt x="3419" y="2956"/>
                      <a:pt x="3382" y="2956"/>
                    </a:cubicBezTo>
                    <a:cubicBezTo>
                      <a:pt x="3359" y="2956"/>
                      <a:pt x="3336" y="2963"/>
                      <a:pt x="3316" y="2977"/>
                    </a:cubicBezTo>
                    <a:cubicBezTo>
                      <a:pt x="3288" y="2995"/>
                      <a:pt x="3267" y="3022"/>
                      <a:pt x="3264" y="3054"/>
                    </a:cubicBezTo>
                    <a:cubicBezTo>
                      <a:pt x="3261" y="3075"/>
                      <a:pt x="3257" y="3088"/>
                      <a:pt x="3285" y="3150"/>
                    </a:cubicBezTo>
                    <a:lnTo>
                      <a:pt x="3288" y="3150"/>
                    </a:lnTo>
                    <a:cubicBezTo>
                      <a:pt x="3413" y="3400"/>
                      <a:pt x="4075" y="4381"/>
                      <a:pt x="7356" y="9166"/>
                    </a:cubicBezTo>
                    <a:cubicBezTo>
                      <a:pt x="8936" y="11466"/>
                      <a:pt x="10755" y="14117"/>
                      <a:pt x="11940" y="15881"/>
                    </a:cubicBezTo>
                    <a:cubicBezTo>
                      <a:pt x="9542" y="12738"/>
                      <a:pt x="4812" y="6411"/>
                      <a:pt x="2675" y="3539"/>
                    </a:cubicBezTo>
                    <a:cubicBezTo>
                      <a:pt x="2652" y="3507"/>
                      <a:pt x="2615" y="3489"/>
                      <a:pt x="2578" y="3489"/>
                    </a:cubicBezTo>
                    <a:cubicBezTo>
                      <a:pt x="2554" y="3489"/>
                      <a:pt x="2530" y="3496"/>
                      <a:pt x="2508" y="3511"/>
                    </a:cubicBezTo>
                    <a:cubicBezTo>
                      <a:pt x="2484" y="3529"/>
                      <a:pt x="2460" y="3563"/>
                      <a:pt x="2453" y="3598"/>
                    </a:cubicBezTo>
                    <a:cubicBezTo>
                      <a:pt x="2388" y="3951"/>
                      <a:pt x="7300" y="11075"/>
                      <a:pt x="10637" y="15860"/>
                    </a:cubicBezTo>
                    <a:cubicBezTo>
                      <a:pt x="8437" y="13001"/>
                      <a:pt x="4695" y="7943"/>
                      <a:pt x="1951" y="4194"/>
                    </a:cubicBezTo>
                    <a:cubicBezTo>
                      <a:pt x="1927" y="4160"/>
                      <a:pt x="1891" y="4142"/>
                      <a:pt x="1854" y="4142"/>
                    </a:cubicBezTo>
                    <a:cubicBezTo>
                      <a:pt x="1831" y="4142"/>
                      <a:pt x="1808" y="4149"/>
                      <a:pt x="1788" y="4162"/>
                    </a:cubicBezTo>
                    <a:cubicBezTo>
                      <a:pt x="1760" y="4183"/>
                      <a:pt x="1736" y="4218"/>
                      <a:pt x="1732" y="4249"/>
                    </a:cubicBezTo>
                    <a:cubicBezTo>
                      <a:pt x="1670" y="4585"/>
                      <a:pt x="5914" y="10770"/>
                      <a:pt x="9206" y="15503"/>
                    </a:cubicBezTo>
                    <a:cubicBezTo>
                      <a:pt x="6819" y="12371"/>
                      <a:pt x="3406" y="7825"/>
                      <a:pt x="1718" y="5569"/>
                    </a:cubicBezTo>
                    <a:cubicBezTo>
                      <a:pt x="1694" y="5538"/>
                      <a:pt x="1658" y="5522"/>
                      <a:pt x="1622" y="5522"/>
                    </a:cubicBezTo>
                    <a:cubicBezTo>
                      <a:pt x="1597" y="5522"/>
                      <a:pt x="1571" y="5530"/>
                      <a:pt x="1549" y="5545"/>
                    </a:cubicBezTo>
                    <a:cubicBezTo>
                      <a:pt x="1497" y="5583"/>
                      <a:pt x="1483" y="5656"/>
                      <a:pt x="1521" y="5712"/>
                    </a:cubicBezTo>
                    <a:cubicBezTo>
                      <a:pt x="3496" y="8625"/>
                      <a:pt x="6604" y="13220"/>
                      <a:pt x="8641" y="16241"/>
                    </a:cubicBezTo>
                    <a:cubicBezTo>
                      <a:pt x="6413" y="13324"/>
                      <a:pt x="3021" y="8864"/>
                      <a:pt x="866" y="6033"/>
                    </a:cubicBezTo>
                    <a:cubicBezTo>
                      <a:pt x="844" y="6003"/>
                      <a:pt x="808" y="5985"/>
                      <a:pt x="770" y="5985"/>
                    </a:cubicBezTo>
                    <a:cubicBezTo>
                      <a:pt x="760" y="5985"/>
                      <a:pt x="751" y="5986"/>
                      <a:pt x="741" y="5988"/>
                    </a:cubicBezTo>
                    <a:cubicBezTo>
                      <a:pt x="696" y="6003"/>
                      <a:pt x="662" y="6037"/>
                      <a:pt x="651" y="6086"/>
                    </a:cubicBezTo>
                    <a:cubicBezTo>
                      <a:pt x="648" y="6102"/>
                      <a:pt x="645" y="6116"/>
                      <a:pt x="679" y="6179"/>
                    </a:cubicBezTo>
                    <a:lnTo>
                      <a:pt x="672" y="6179"/>
                    </a:lnTo>
                    <a:cubicBezTo>
                      <a:pt x="672" y="6179"/>
                      <a:pt x="683" y="6190"/>
                      <a:pt x="696" y="6210"/>
                    </a:cubicBezTo>
                    <a:cubicBezTo>
                      <a:pt x="838" y="6460"/>
                      <a:pt x="1417" y="7305"/>
                      <a:pt x="3627" y="10538"/>
                    </a:cubicBezTo>
                    <a:cubicBezTo>
                      <a:pt x="4886" y="12377"/>
                      <a:pt x="6400" y="14595"/>
                      <a:pt x="7523" y="16255"/>
                    </a:cubicBezTo>
                    <a:lnTo>
                      <a:pt x="482" y="7191"/>
                    </a:lnTo>
                    <a:cubicBezTo>
                      <a:pt x="461" y="7162"/>
                      <a:pt x="427" y="7144"/>
                      <a:pt x="392" y="7144"/>
                    </a:cubicBezTo>
                    <a:cubicBezTo>
                      <a:pt x="381" y="7144"/>
                      <a:pt x="371" y="7146"/>
                      <a:pt x="360" y="7149"/>
                    </a:cubicBezTo>
                    <a:cubicBezTo>
                      <a:pt x="312" y="7159"/>
                      <a:pt x="277" y="7194"/>
                      <a:pt x="267" y="7242"/>
                    </a:cubicBezTo>
                    <a:cubicBezTo>
                      <a:pt x="267" y="7257"/>
                      <a:pt x="263" y="7267"/>
                      <a:pt x="301" y="7333"/>
                    </a:cubicBezTo>
                    <a:lnTo>
                      <a:pt x="291" y="7340"/>
                    </a:lnTo>
                    <a:lnTo>
                      <a:pt x="354" y="7420"/>
                    </a:lnTo>
                    <a:cubicBezTo>
                      <a:pt x="562" y="7749"/>
                      <a:pt x="1237" y="8750"/>
                      <a:pt x="3420" y="11972"/>
                    </a:cubicBezTo>
                    <a:cubicBezTo>
                      <a:pt x="4470" y="13524"/>
                      <a:pt x="5647" y="15264"/>
                      <a:pt x="6594" y="16663"/>
                    </a:cubicBezTo>
                    <a:lnTo>
                      <a:pt x="232" y="8545"/>
                    </a:lnTo>
                    <a:cubicBezTo>
                      <a:pt x="208" y="8514"/>
                      <a:pt x="172" y="8498"/>
                      <a:pt x="136" y="8498"/>
                    </a:cubicBezTo>
                    <a:cubicBezTo>
                      <a:pt x="111" y="8498"/>
                      <a:pt x="87" y="8506"/>
                      <a:pt x="66" y="8521"/>
                    </a:cubicBezTo>
                    <a:cubicBezTo>
                      <a:pt x="14" y="8560"/>
                      <a:pt x="0" y="8632"/>
                      <a:pt x="34" y="8684"/>
                    </a:cubicBezTo>
                    <a:lnTo>
                      <a:pt x="5634" y="16982"/>
                    </a:lnTo>
                    <a:cubicBezTo>
                      <a:pt x="4633" y="15769"/>
                      <a:pt x="3257" y="14061"/>
                      <a:pt x="2276" y="12845"/>
                    </a:cubicBezTo>
                    <a:cubicBezTo>
                      <a:pt x="1771" y="12222"/>
                      <a:pt x="1327" y="11667"/>
                      <a:pt x="1005" y="11275"/>
                    </a:cubicBezTo>
                    <a:cubicBezTo>
                      <a:pt x="738" y="10946"/>
                      <a:pt x="592" y="10767"/>
                      <a:pt x="506" y="10676"/>
                    </a:cubicBezTo>
                    <a:cubicBezTo>
                      <a:pt x="499" y="10669"/>
                      <a:pt x="496" y="10663"/>
                      <a:pt x="488" y="10652"/>
                    </a:cubicBezTo>
                    <a:lnTo>
                      <a:pt x="485" y="10655"/>
                    </a:lnTo>
                    <a:cubicBezTo>
                      <a:pt x="438" y="10610"/>
                      <a:pt x="409" y="10593"/>
                      <a:pt x="385" y="10593"/>
                    </a:cubicBezTo>
                    <a:cubicBezTo>
                      <a:pt x="364" y="10593"/>
                      <a:pt x="346" y="10605"/>
                      <a:pt x="322" y="10621"/>
                    </a:cubicBezTo>
                    <a:cubicBezTo>
                      <a:pt x="295" y="10639"/>
                      <a:pt x="277" y="10666"/>
                      <a:pt x="270" y="10701"/>
                    </a:cubicBezTo>
                    <a:cubicBezTo>
                      <a:pt x="267" y="10732"/>
                      <a:pt x="274" y="10763"/>
                      <a:pt x="291" y="10791"/>
                    </a:cubicBezTo>
                    <a:cubicBezTo>
                      <a:pt x="1625" y="12734"/>
                      <a:pt x="3437" y="15385"/>
                      <a:pt x="4435" y="16879"/>
                    </a:cubicBezTo>
                    <a:cubicBezTo>
                      <a:pt x="2359" y="14630"/>
                      <a:pt x="1681" y="13951"/>
                      <a:pt x="1427" y="13767"/>
                    </a:cubicBezTo>
                    <a:cubicBezTo>
                      <a:pt x="1424" y="13764"/>
                      <a:pt x="1421" y="13760"/>
                      <a:pt x="1417" y="13757"/>
                    </a:cubicBezTo>
                    <a:lnTo>
                      <a:pt x="1414" y="13760"/>
                    </a:lnTo>
                    <a:cubicBezTo>
                      <a:pt x="1357" y="13720"/>
                      <a:pt x="1323" y="13707"/>
                      <a:pt x="1298" y="13707"/>
                    </a:cubicBezTo>
                    <a:cubicBezTo>
                      <a:pt x="1278" y="13707"/>
                      <a:pt x="1265" y="13716"/>
                      <a:pt x="1251" y="13725"/>
                    </a:cubicBezTo>
                    <a:cubicBezTo>
                      <a:pt x="1227" y="13743"/>
                      <a:pt x="1206" y="13770"/>
                      <a:pt x="1203" y="13802"/>
                    </a:cubicBezTo>
                    <a:cubicBezTo>
                      <a:pt x="1195" y="13833"/>
                      <a:pt x="1203" y="13867"/>
                      <a:pt x="1219" y="13895"/>
                    </a:cubicBezTo>
                    <a:cubicBezTo>
                      <a:pt x="1653" y="14519"/>
                      <a:pt x="2353" y="15541"/>
                      <a:pt x="2425" y="15673"/>
                    </a:cubicBezTo>
                    <a:cubicBezTo>
                      <a:pt x="2429" y="15683"/>
                      <a:pt x="2436" y="15694"/>
                      <a:pt x="2443" y="15704"/>
                    </a:cubicBezTo>
                    <a:cubicBezTo>
                      <a:pt x="2467" y="15739"/>
                      <a:pt x="2505" y="15757"/>
                      <a:pt x="2544" y="15757"/>
                    </a:cubicBezTo>
                    <a:cubicBezTo>
                      <a:pt x="2566" y="15757"/>
                      <a:pt x="2589" y="15751"/>
                      <a:pt x="2609" y="15738"/>
                    </a:cubicBezTo>
                    <a:cubicBezTo>
                      <a:pt x="2637" y="15718"/>
                      <a:pt x="2654" y="15690"/>
                      <a:pt x="2661" y="15659"/>
                    </a:cubicBezTo>
                    <a:cubicBezTo>
                      <a:pt x="2671" y="15610"/>
                      <a:pt x="2675" y="15586"/>
                      <a:pt x="2100" y="14744"/>
                    </a:cubicBezTo>
                    <a:lnTo>
                      <a:pt x="2100" y="14744"/>
                    </a:lnTo>
                    <a:cubicBezTo>
                      <a:pt x="2938" y="15617"/>
                      <a:pt x="4238" y="17017"/>
                      <a:pt x="5197" y="18063"/>
                    </a:cubicBezTo>
                    <a:cubicBezTo>
                      <a:pt x="5222" y="18088"/>
                      <a:pt x="5255" y="18102"/>
                      <a:pt x="5288" y="18102"/>
                    </a:cubicBezTo>
                    <a:cubicBezTo>
                      <a:pt x="5310" y="18102"/>
                      <a:pt x="5333" y="18095"/>
                      <a:pt x="5353" y="18081"/>
                    </a:cubicBezTo>
                    <a:cubicBezTo>
                      <a:pt x="5381" y="18063"/>
                      <a:pt x="5398" y="18035"/>
                      <a:pt x="5405" y="18001"/>
                    </a:cubicBezTo>
                    <a:cubicBezTo>
                      <a:pt x="5409" y="17990"/>
                      <a:pt x="5412" y="17977"/>
                      <a:pt x="5374" y="17901"/>
                    </a:cubicBezTo>
                    <a:cubicBezTo>
                      <a:pt x="5374" y="17897"/>
                      <a:pt x="5370" y="17894"/>
                      <a:pt x="5367" y="17890"/>
                    </a:cubicBezTo>
                    <a:cubicBezTo>
                      <a:pt x="5225" y="17627"/>
                      <a:pt x="4625" y="16695"/>
                      <a:pt x="2151" y="13077"/>
                    </a:cubicBezTo>
                    <a:lnTo>
                      <a:pt x="2151" y="13077"/>
                    </a:lnTo>
                    <a:cubicBezTo>
                      <a:pt x="5530" y="17266"/>
                      <a:pt x="6445" y="18379"/>
                      <a:pt x="6746" y="18635"/>
                    </a:cubicBezTo>
                    <a:lnTo>
                      <a:pt x="6757" y="18652"/>
                    </a:lnTo>
                    <a:lnTo>
                      <a:pt x="6763" y="18649"/>
                    </a:lnTo>
                    <a:cubicBezTo>
                      <a:pt x="6815" y="18692"/>
                      <a:pt x="6847" y="18706"/>
                      <a:pt x="6872" y="18706"/>
                    </a:cubicBezTo>
                    <a:cubicBezTo>
                      <a:pt x="6893" y="18706"/>
                      <a:pt x="6908" y="18695"/>
                      <a:pt x="6926" y="18684"/>
                    </a:cubicBezTo>
                    <a:cubicBezTo>
                      <a:pt x="6950" y="18666"/>
                      <a:pt x="6968" y="18638"/>
                      <a:pt x="6975" y="18607"/>
                    </a:cubicBezTo>
                    <a:cubicBezTo>
                      <a:pt x="6982" y="18576"/>
                      <a:pt x="6975" y="18542"/>
                      <a:pt x="6957" y="18518"/>
                    </a:cubicBezTo>
                    <a:lnTo>
                      <a:pt x="2127" y="11355"/>
                    </a:lnTo>
                    <a:lnTo>
                      <a:pt x="8399" y="19359"/>
                    </a:lnTo>
                    <a:cubicBezTo>
                      <a:pt x="8423" y="19391"/>
                      <a:pt x="8458" y="19407"/>
                      <a:pt x="8495" y="19407"/>
                    </a:cubicBezTo>
                    <a:cubicBezTo>
                      <a:pt x="8506" y="19407"/>
                      <a:pt x="8513" y="19404"/>
                      <a:pt x="8524" y="19404"/>
                    </a:cubicBezTo>
                    <a:cubicBezTo>
                      <a:pt x="8569" y="19394"/>
                      <a:pt x="8604" y="19356"/>
                      <a:pt x="8614" y="19311"/>
                    </a:cubicBezTo>
                    <a:cubicBezTo>
                      <a:pt x="8617" y="19293"/>
                      <a:pt x="8620" y="19283"/>
                      <a:pt x="8583" y="19217"/>
                    </a:cubicBezTo>
                    <a:lnTo>
                      <a:pt x="8589" y="19214"/>
                    </a:lnTo>
                    <a:lnTo>
                      <a:pt x="8548" y="19158"/>
                    </a:lnTo>
                    <a:cubicBezTo>
                      <a:pt x="8326" y="18791"/>
                      <a:pt x="7398" y="17419"/>
                      <a:pt x="3618" y="11837"/>
                    </a:cubicBezTo>
                    <a:cubicBezTo>
                      <a:pt x="3233" y="11266"/>
                      <a:pt x="2852" y="10701"/>
                      <a:pt x="2495" y="10177"/>
                    </a:cubicBezTo>
                    <a:lnTo>
                      <a:pt x="2495" y="10177"/>
                    </a:lnTo>
                    <a:lnTo>
                      <a:pt x="9144" y="18735"/>
                    </a:lnTo>
                    <a:cubicBezTo>
                      <a:pt x="9167" y="18767"/>
                      <a:pt x="9203" y="18783"/>
                      <a:pt x="9239" y="18783"/>
                    </a:cubicBezTo>
                    <a:cubicBezTo>
                      <a:pt x="9262" y="18783"/>
                      <a:pt x="9286" y="18777"/>
                      <a:pt x="9306" y="18763"/>
                    </a:cubicBezTo>
                    <a:cubicBezTo>
                      <a:pt x="9334" y="18746"/>
                      <a:pt x="9352" y="18715"/>
                      <a:pt x="9359" y="18684"/>
                    </a:cubicBezTo>
                    <a:cubicBezTo>
                      <a:pt x="9376" y="18583"/>
                      <a:pt x="9386" y="18538"/>
                      <a:pt x="3825" y="10402"/>
                    </a:cubicBezTo>
                    <a:cubicBezTo>
                      <a:pt x="3645" y="10140"/>
                      <a:pt x="3469" y="9879"/>
                      <a:pt x="3295" y="9623"/>
                    </a:cubicBezTo>
                    <a:lnTo>
                      <a:pt x="3295" y="9623"/>
                    </a:lnTo>
                    <a:cubicBezTo>
                      <a:pt x="4026" y="10586"/>
                      <a:pt x="4847" y="11664"/>
                      <a:pt x="5672" y="12745"/>
                    </a:cubicBezTo>
                    <a:cubicBezTo>
                      <a:pt x="6923" y="14384"/>
                      <a:pt x="8174" y="16026"/>
                      <a:pt x="9112" y="17256"/>
                    </a:cubicBezTo>
                    <a:cubicBezTo>
                      <a:pt x="9581" y="17869"/>
                      <a:pt x="9976" y="18382"/>
                      <a:pt x="10249" y="18739"/>
                    </a:cubicBezTo>
                    <a:cubicBezTo>
                      <a:pt x="10464" y="19020"/>
                      <a:pt x="10588" y="19179"/>
                      <a:pt x="10665" y="19266"/>
                    </a:cubicBezTo>
                    <a:cubicBezTo>
                      <a:pt x="10668" y="19269"/>
                      <a:pt x="10672" y="19276"/>
                      <a:pt x="10675" y="19276"/>
                    </a:cubicBezTo>
                    <a:cubicBezTo>
                      <a:pt x="10729" y="19332"/>
                      <a:pt x="10761" y="19352"/>
                      <a:pt x="10787" y="19352"/>
                    </a:cubicBezTo>
                    <a:cubicBezTo>
                      <a:pt x="10808" y="19352"/>
                      <a:pt x="10826" y="19340"/>
                      <a:pt x="10849" y="19324"/>
                    </a:cubicBezTo>
                    <a:cubicBezTo>
                      <a:pt x="10876" y="19307"/>
                      <a:pt x="10894" y="19279"/>
                      <a:pt x="10900" y="19248"/>
                    </a:cubicBezTo>
                    <a:cubicBezTo>
                      <a:pt x="10904" y="19234"/>
                      <a:pt x="10904" y="19224"/>
                      <a:pt x="10859" y="19148"/>
                    </a:cubicBezTo>
                    <a:lnTo>
                      <a:pt x="10870" y="19141"/>
                    </a:lnTo>
                    <a:cubicBezTo>
                      <a:pt x="10862" y="19134"/>
                      <a:pt x="10845" y="19116"/>
                      <a:pt x="10824" y="19085"/>
                    </a:cubicBezTo>
                    <a:cubicBezTo>
                      <a:pt x="10558" y="18649"/>
                      <a:pt x="9403" y="16923"/>
                      <a:pt x="4501" y="9678"/>
                    </a:cubicBezTo>
                    <a:lnTo>
                      <a:pt x="4501" y="9678"/>
                    </a:lnTo>
                    <a:cubicBezTo>
                      <a:pt x="5142" y="10535"/>
                      <a:pt x="5839" y="11459"/>
                      <a:pt x="6535" y="12377"/>
                    </a:cubicBezTo>
                    <a:cubicBezTo>
                      <a:pt x="10204" y="17235"/>
                      <a:pt x="11247" y="18583"/>
                      <a:pt x="11593" y="18922"/>
                    </a:cubicBezTo>
                    <a:cubicBezTo>
                      <a:pt x="11607" y="18940"/>
                      <a:pt x="11621" y="18957"/>
                      <a:pt x="11631" y="18975"/>
                    </a:cubicBezTo>
                    <a:lnTo>
                      <a:pt x="11645" y="18967"/>
                    </a:lnTo>
                    <a:cubicBezTo>
                      <a:pt x="11697" y="19011"/>
                      <a:pt x="11728" y="19026"/>
                      <a:pt x="11752" y="19026"/>
                    </a:cubicBezTo>
                    <a:cubicBezTo>
                      <a:pt x="11770" y="19026"/>
                      <a:pt x="11784" y="19016"/>
                      <a:pt x="11798" y="19006"/>
                    </a:cubicBezTo>
                    <a:cubicBezTo>
                      <a:pt x="11826" y="18988"/>
                      <a:pt x="11842" y="18961"/>
                      <a:pt x="11850" y="18929"/>
                    </a:cubicBezTo>
                    <a:cubicBezTo>
                      <a:pt x="11857" y="18898"/>
                      <a:pt x="11850" y="18863"/>
                      <a:pt x="11829" y="18836"/>
                    </a:cubicBezTo>
                    <a:cubicBezTo>
                      <a:pt x="9071" y="14900"/>
                      <a:pt x="5340" y="9512"/>
                      <a:pt x="3351" y="6508"/>
                    </a:cubicBezTo>
                    <a:lnTo>
                      <a:pt x="3351" y="6508"/>
                    </a:lnTo>
                    <a:cubicBezTo>
                      <a:pt x="4324" y="7832"/>
                      <a:pt x="5631" y="9599"/>
                      <a:pt x="6936" y="11352"/>
                    </a:cubicBezTo>
                    <a:cubicBezTo>
                      <a:pt x="11608" y="17629"/>
                      <a:pt x="12228" y="18294"/>
                      <a:pt x="12410" y="18294"/>
                    </a:cubicBezTo>
                    <a:cubicBezTo>
                      <a:pt x="12433" y="18294"/>
                      <a:pt x="12450" y="18283"/>
                      <a:pt x="12466" y="18271"/>
                    </a:cubicBezTo>
                    <a:cubicBezTo>
                      <a:pt x="12494" y="18254"/>
                      <a:pt x="12512" y="18226"/>
                      <a:pt x="12518" y="18195"/>
                    </a:cubicBezTo>
                    <a:cubicBezTo>
                      <a:pt x="12525" y="18160"/>
                      <a:pt x="12515" y="18129"/>
                      <a:pt x="12498" y="18102"/>
                    </a:cubicBezTo>
                    <a:cubicBezTo>
                      <a:pt x="9680" y="14079"/>
                      <a:pt x="5845" y="8535"/>
                      <a:pt x="3912" y="5600"/>
                    </a:cubicBezTo>
                    <a:lnTo>
                      <a:pt x="3912" y="5600"/>
                    </a:lnTo>
                    <a:cubicBezTo>
                      <a:pt x="4934" y="6969"/>
                      <a:pt x="6375" y="8899"/>
                      <a:pt x="7809" y="10811"/>
                    </a:cubicBezTo>
                    <a:cubicBezTo>
                      <a:pt x="9362" y="12880"/>
                      <a:pt x="10606" y="14522"/>
                      <a:pt x="11500" y="15700"/>
                    </a:cubicBezTo>
                    <a:cubicBezTo>
                      <a:pt x="12971" y="17627"/>
                      <a:pt x="13213" y="17940"/>
                      <a:pt x="13328" y="17940"/>
                    </a:cubicBezTo>
                    <a:cubicBezTo>
                      <a:pt x="13350" y="17940"/>
                      <a:pt x="13368" y="17929"/>
                      <a:pt x="13388" y="17915"/>
                    </a:cubicBezTo>
                    <a:cubicBezTo>
                      <a:pt x="13416" y="17897"/>
                      <a:pt x="13437" y="17866"/>
                      <a:pt x="13440" y="17835"/>
                    </a:cubicBezTo>
                    <a:cubicBezTo>
                      <a:pt x="13468" y="17699"/>
                      <a:pt x="12990" y="16948"/>
                      <a:pt x="7557" y="9027"/>
                    </a:cubicBezTo>
                    <a:cubicBezTo>
                      <a:pt x="6999" y="8216"/>
                      <a:pt x="6434" y="7395"/>
                      <a:pt x="5914" y="6633"/>
                    </a:cubicBezTo>
                    <a:lnTo>
                      <a:pt x="5914" y="6633"/>
                    </a:lnTo>
                    <a:lnTo>
                      <a:pt x="14279" y="17720"/>
                    </a:lnTo>
                    <a:cubicBezTo>
                      <a:pt x="14301" y="17751"/>
                      <a:pt x="14337" y="17767"/>
                      <a:pt x="14374" y="17767"/>
                    </a:cubicBezTo>
                    <a:cubicBezTo>
                      <a:pt x="14399" y="17767"/>
                      <a:pt x="14424" y="17760"/>
                      <a:pt x="14445" y="17744"/>
                    </a:cubicBezTo>
                    <a:cubicBezTo>
                      <a:pt x="14497" y="17707"/>
                      <a:pt x="14511" y="17634"/>
                      <a:pt x="14473" y="17582"/>
                    </a:cubicBezTo>
                    <a:cubicBezTo>
                      <a:pt x="12383" y="14491"/>
                      <a:pt x="9186" y="9765"/>
                      <a:pt x="6874" y="6339"/>
                    </a:cubicBezTo>
                    <a:lnTo>
                      <a:pt x="6874" y="6339"/>
                    </a:lnTo>
                    <a:cubicBezTo>
                      <a:pt x="7675" y="7423"/>
                      <a:pt x="8565" y="8622"/>
                      <a:pt x="9456" y="9814"/>
                    </a:cubicBezTo>
                    <a:cubicBezTo>
                      <a:pt x="13630" y="15420"/>
                      <a:pt x="14788" y="16938"/>
                      <a:pt x="15162" y="17308"/>
                    </a:cubicBezTo>
                    <a:cubicBezTo>
                      <a:pt x="15176" y="17328"/>
                      <a:pt x="15189" y="17349"/>
                      <a:pt x="15204" y="17370"/>
                    </a:cubicBezTo>
                    <a:lnTo>
                      <a:pt x="15218" y="17360"/>
                    </a:lnTo>
                    <a:cubicBezTo>
                      <a:pt x="15269" y="17406"/>
                      <a:pt x="15301" y="17420"/>
                      <a:pt x="15325" y="17420"/>
                    </a:cubicBezTo>
                    <a:cubicBezTo>
                      <a:pt x="15344" y="17420"/>
                      <a:pt x="15358" y="17411"/>
                      <a:pt x="15373" y="17402"/>
                    </a:cubicBezTo>
                    <a:cubicBezTo>
                      <a:pt x="15397" y="17384"/>
                      <a:pt x="15418" y="17357"/>
                      <a:pt x="15422" y="17325"/>
                    </a:cubicBezTo>
                    <a:cubicBezTo>
                      <a:pt x="15429" y="17294"/>
                      <a:pt x="15422" y="17259"/>
                      <a:pt x="15405" y="17235"/>
                    </a:cubicBezTo>
                    <a:cubicBezTo>
                      <a:pt x="13353" y="14238"/>
                      <a:pt x="8953" y="7797"/>
                      <a:pt x="6525" y="4173"/>
                    </a:cubicBezTo>
                    <a:lnTo>
                      <a:pt x="6525" y="4173"/>
                    </a:lnTo>
                    <a:cubicBezTo>
                      <a:pt x="8970" y="7420"/>
                      <a:pt x="13229" y="13098"/>
                      <a:pt x="15845" y="16591"/>
                    </a:cubicBezTo>
                    <a:cubicBezTo>
                      <a:pt x="15868" y="16622"/>
                      <a:pt x="15904" y="16640"/>
                      <a:pt x="15942" y="16640"/>
                    </a:cubicBezTo>
                    <a:cubicBezTo>
                      <a:pt x="15965" y="16640"/>
                      <a:pt x="15990" y="16633"/>
                      <a:pt x="16011" y="16618"/>
                    </a:cubicBezTo>
                    <a:cubicBezTo>
                      <a:pt x="16063" y="16580"/>
                      <a:pt x="16077" y="16508"/>
                      <a:pt x="16042" y="16452"/>
                    </a:cubicBezTo>
                    <a:lnTo>
                      <a:pt x="7339" y="3549"/>
                    </a:lnTo>
                    <a:lnTo>
                      <a:pt x="7339" y="3549"/>
                    </a:lnTo>
                    <a:cubicBezTo>
                      <a:pt x="9552" y="6439"/>
                      <a:pt x="13492" y="11740"/>
                      <a:pt x="16371" y="15649"/>
                    </a:cubicBezTo>
                    <a:cubicBezTo>
                      <a:pt x="16396" y="15682"/>
                      <a:pt x="16433" y="15699"/>
                      <a:pt x="16469" y="15699"/>
                    </a:cubicBezTo>
                    <a:cubicBezTo>
                      <a:pt x="16493" y="15699"/>
                      <a:pt x="16517" y="15691"/>
                      <a:pt x="16537" y="15676"/>
                    </a:cubicBezTo>
                    <a:cubicBezTo>
                      <a:pt x="16593" y="15638"/>
                      <a:pt x="16607" y="15565"/>
                      <a:pt x="16569" y="15510"/>
                    </a:cubicBezTo>
                    <a:lnTo>
                      <a:pt x="8381" y="3369"/>
                    </a:lnTo>
                    <a:lnTo>
                      <a:pt x="8381" y="3369"/>
                    </a:lnTo>
                    <a:cubicBezTo>
                      <a:pt x="9331" y="4644"/>
                      <a:pt x="10519" y="6279"/>
                      <a:pt x="11639" y="7811"/>
                    </a:cubicBezTo>
                    <a:cubicBezTo>
                      <a:pt x="16474" y="14448"/>
                      <a:pt x="17084" y="15194"/>
                      <a:pt x="17287" y="15194"/>
                    </a:cubicBezTo>
                    <a:cubicBezTo>
                      <a:pt x="17314" y="15194"/>
                      <a:pt x="17334" y="15181"/>
                      <a:pt x="17356" y="15166"/>
                    </a:cubicBezTo>
                    <a:cubicBezTo>
                      <a:pt x="17383" y="15150"/>
                      <a:pt x="17401" y="15121"/>
                      <a:pt x="17407" y="15087"/>
                    </a:cubicBezTo>
                    <a:cubicBezTo>
                      <a:pt x="17414" y="15056"/>
                      <a:pt x="17407" y="15025"/>
                      <a:pt x="17386" y="14997"/>
                    </a:cubicBezTo>
                    <a:cubicBezTo>
                      <a:pt x="15318" y="11962"/>
                      <a:pt x="12068" y="7180"/>
                      <a:pt x="9906" y="3972"/>
                    </a:cubicBezTo>
                    <a:lnTo>
                      <a:pt x="9906" y="3972"/>
                    </a:lnTo>
                    <a:cubicBezTo>
                      <a:pt x="16070" y="12249"/>
                      <a:pt x="17470" y="14058"/>
                      <a:pt x="17861" y="14405"/>
                    </a:cubicBezTo>
                    <a:cubicBezTo>
                      <a:pt x="17865" y="14405"/>
                      <a:pt x="17865" y="14408"/>
                      <a:pt x="17865" y="14408"/>
                    </a:cubicBezTo>
                    <a:lnTo>
                      <a:pt x="17868" y="14408"/>
                    </a:lnTo>
                    <a:cubicBezTo>
                      <a:pt x="17928" y="14460"/>
                      <a:pt x="17965" y="14477"/>
                      <a:pt x="17991" y="14477"/>
                    </a:cubicBezTo>
                    <a:cubicBezTo>
                      <a:pt x="18012" y="14477"/>
                      <a:pt x="18026" y="14467"/>
                      <a:pt x="18042" y="14456"/>
                    </a:cubicBezTo>
                    <a:cubicBezTo>
                      <a:pt x="18069" y="14439"/>
                      <a:pt x="18087" y="14411"/>
                      <a:pt x="18093" y="14381"/>
                    </a:cubicBezTo>
                    <a:cubicBezTo>
                      <a:pt x="18107" y="14307"/>
                      <a:pt x="18107" y="14290"/>
                      <a:pt x="9729" y="1910"/>
                    </a:cubicBezTo>
                    <a:lnTo>
                      <a:pt x="9729" y="1910"/>
                    </a:lnTo>
                    <a:cubicBezTo>
                      <a:pt x="11770" y="4527"/>
                      <a:pt x="15589" y="9654"/>
                      <a:pt x="18346" y="13399"/>
                    </a:cubicBezTo>
                    <a:cubicBezTo>
                      <a:pt x="18370" y="13432"/>
                      <a:pt x="18409" y="13450"/>
                      <a:pt x="18451" y="13450"/>
                    </a:cubicBezTo>
                    <a:cubicBezTo>
                      <a:pt x="18457" y="13450"/>
                      <a:pt x="18464" y="13449"/>
                      <a:pt x="18471" y="13448"/>
                    </a:cubicBezTo>
                    <a:cubicBezTo>
                      <a:pt x="18516" y="13438"/>
                      <a:pt x="18554" y="13399"/>
                      <a:pt x="18565" y="13351"/>
                    </a:cubicBezTo>
                    <a:cubicBezTo>
                      <a:pt x="18568" y="13330"/>
                      <a:pt x="18568" y="13320"/>
                      <a:pt x="18536" y="13261"/>
                    </a:cubicBezTo>
                    <a:lnTo>
                      <a:pt x="18541" y="13258"/>
                    </a:lnTo>
                    <a:cubicBezTo>
                      <a:pt x="18541" y="13254"/>
                      <a:pt x="18523" y="13230"/>
                      <a:pt x="18488" y="13185"/>
                    </a:cubicBezTo>
                    <a:cubicBezTo>
                      <a:pt x="18419" y="13081"/>
                      <a:pt x="18294" y="12897"/>
                      <a:pt x="18062" y="12564"/>
                    </a:cubicBezTo>
                    <a:cubicBezTo>
                      <a:pt x="13596" y="6117"/>
                      <a:pt x="11479" y="2988"/>
                      <a:pt x="10558" y="1564"/>
                    </a:cubicBezTo>
                    <a:lnTo>
                      <a:pt x="10558" y="1564"/>
                    </a:lnTo>
                    <a:cubicBezTo>
                      <a:pt x="11881" y="3227"/>
                      <a:pt x="14535" y="6737"/>
                      <a:pt x="16295" y="9062"/>
                    </a:cubicBezTo>
                    <a:cubicBezTo>
                      <a:pt x="16991" y="9983"/>
                      <a:pt x="17605" y="10794"/>
                      <a:pt x="18045" y="11373"/>
                    </a:cubicBezTo>
                    <a:cubicBezTo>
                      <a:pt x="18661" y="12181"/>
                      <a:pt x="18790" y="12348"/>
                      <a:pt x="18869" y="12348"/>
                    </a:cubicBezTo>
                    <a:cubicBezTo>
                      <a:pt x="18889" y="12348"/>
                      <a:pt x="18907" y="12337"/>
                      <a:pt x="18928" y="12322"/>
                    </a:cubicBezTo>
                    <a:cubicBezTo>
                      <a:pt x="18956" y="12305"/>
                      <a:pt x="18977" y="12273"/>
                      <a:pt x="18981" y="12243"/>
                    </a:cubicBezTo>
                    <a:cubicBezTo>
                      <a:pt x="18990" y="12190"/>
                      <a:pt x="19019" y="12041"/>
                      <a:pt x="13689" y="4263"/>
                    </a:cubicBezTo>
                    <a:lnTo>
                      <a:pt x="13689" y="4263"/>
                    </a:lnTo>
                    <a:cubicBezTo>
                      <a:pt x="18445" y="10499"/>
                      <a:pt x="19055" y="11160"/>
                      <a:pt x="19236" y="11160"/>
                    </a:cubicBezTo>
                    <a:cubicBezTo>
                      <a:pt x="19259" y="11160"/>
                      <a:pt x="19275" y="11149"/>
                      <a:pt x="19292" y="11137"/>
                    </a:cubicBezTo>
                    <a:cubicBezTo>
                      <a:pt x="19320" y="11117"/>
                      <a:pt x="19341" y="11088"/>
                      <a:pt x="19344" y="11058"/>
                    </a:cubicBezTo>
                    <a:cubicBezTo>
                      <a:pt x="19355" y="11002"/>
                      <a:pt x="19379" y="10877"/>
                      <a:pt x="14251" y="3390"/>
                    </a:cubicBezTo>
                    <a:lnTo>
                      <a:pt x="14251" y="3390"/>
                    </a:lnTo>
                    <a:cubicBezTo>
                      <a:pt x="14646" y="3889"/>
                      <a:pt x="15065" y="4415"/>
                      <a:pt x="15480" y="4938"/>
                    </a:cubicBezTo>
                    <a:cubicBezTo>
                      <a:pt x="18024" y="8126"/>
                      <a:pt x="18769" y="9024"/>
                      <a:pt x="19035" y="9241"/>
                    </a:cubicBezTo>
                    <a:lnTo>
                      <a:pt x="19043" y="9252"/>
                    </a:lnTo>
                    <a:lnTo>
                      <a:pt x="19043" y="9249"/>
                    </a:lnTo>
                    <a:cubicBezTo>
                      <a:pt x="19096" y="9292"/>
                      <a:pt x="19129" y="9305"/>
                      <a:pt x="19154" y="9305"/>
                    </a:cubicBezTo>
                    <a:cubicBezTo>
                      <a:pt x="19176" y="9305"/>
                      <a:pt x="19191" y="9295"/>
                      <a:pt x="19209" y="9283"/>
                    </a:cubicBezTo>
                    <a:cubicBezTo>
                      <a:pt x="19264" y="9246"/>
                      <a:pt x="19278" y="9172"/>
                      <a:pt x="19240" y="9117"/>
                    </a:cubicBezTo>
                    <a:lnTo>
                      <a:pt x="15031" y="2870"/>
                    </a:lnTo>
                    <a:lnTo>
                      <a:pt x="18523" y="6754"/>
                    </a:lnTo>
                    <a:cubicBezTo>
                      <a:pt x="18546" y="6781"/>
                      <a:pt x="18579" y="6795"/>
                      <a:pt x="18612" y="6795"/>
                    </a:cubicBezTo>
                    <a:cubicBezTo>
                      <a:pt x="18638" y="6795"/>
                      <a:pt x="18664" y="6786"/>
                      <a:pt x="18686" y="6768"/>
                    </a:cubicBezTo>
                    <a:cubicBezTo>
                      <a:pt x="18738" y="6730"/>
                      <a:pt x="18749" y="6660"/>
                      <a:pt x="18710" y="6605"/>
                    </a:cubicBezTo>
                    <a:cubicBezTo>
                      <a:pt x="17612" y="5001"/>
                      <a:pt x="15955" y="2572"/>
                      <a:pt x="15841" y="2360"/>
                    </a:cubicBezTo>
                    <a:cubicBezTo>
                      <a:pt x="15838" y="2347"/>
                      <a:pt x="15831" y="2336"/>
                      <a:pt x="15824" y="2326"/>
                    </a:cubicBezTo>
                    <a:cubicBezTo>
                      <a:pt x="15802" y="2292"/>
                      <a:pt x="15765" y="2273"/>
                      <a:pt x="15726" y="2273"/>
                    </a:cubicBezTo>
                    <a:cubicBezTo>
                      <a:pt x="15703" y="2273"/>
                      <a:pt x="15679" y="2280"/>
                      <a:pt x="15658" y="2295"/>
                    </a:cubicBezTo>
                    <a:cubicBezTo>
                      <a:pt x="15630" y="2312"/>
                      <a:pt x="15613" y="2340"/>
                      <a:pt x="15605" y="2374"/>
                    </a:cubicBezTo>
                    <a:cubicBezTo>
                      <a:pt x="15595" y="2430"/>
                      <a:pt x="15589" y="2468"/>
                      <a:pt x="17484" y="5240"/>
                    </a:cubicBezTo>
                    <a:lnTo>
                      <a:pt x="14050" y="1425"/>
                    </a:lnTo>
                    <a:cubicBezTo>
                      <a:pt x="14027" y="1397"/>
                      <a:pt x="13993" y="1384"/>
                      <a:pt x="13959" y="1384"/>
                    </a:cubicBezTo>
                    <a:cubicBezTo>
                      <a:pt x="13934" y="1384"/>
                      <a:pt x="13908" y="1392"/>
                      <a:pt x="13887" y="1408"/>
                    </a:cubicBezTo>
                    <a:cubicBezTo>
                      <a:pt x="13838" y="1450"/>
                      <a:pt x="13825" y="1519"/>
                      <a:pt x="13863" y="1570"/>
                    </a:cubicBezTo>
                    <a:lnTo>
                      <a:pt x="17906" y="7568"/>
                    </a:lnTo>
                    <a:cubicBezTo>
                      <a:pt x="16427" y="5756"/>
                      <a:pt x="13995" y="2690"/>
                      <a:pt x="12203" y="406"/>
                    </a:cubicBezTo>
                    <a:cubicBezTo>
                      <a:pt x="12179" y="376"/>
                      <a:pt x="12144" y="360"/>
                      <a:pt x="12109" y="360"/>
                    </a:cubicBezTo>
                    <a:cubicBezTo>
                      <a:pt x="12084" y="360"/>
                      <a:pt x="12058" y="368"/>
                      <a:pt x="12037" y="385"/>
                    </a:cubicBezTo>
                    <a:cubicBezTo>
                      <a:pt x="11985" y="424"/>
                      <a:pt x="11971" y="497"/>
                      <a:pt x="12009" y="548"/>
                    </a:cubicBezTo>
                    <a:cubicBezTo>
                      <a:pt x="14123" y="3625"/>
                      <a:pt x="17050" y="7908"/>
                      <a:pt x="18391" y="9932"/>
                    </a:cubicBezTo>
                    <a:cubicBezTo>
                      <a:pt x="16853" y="8036"/>
                      <a:pt x="13734" y="3927"/>
                      <a:pt x="12200" y="1903"/>
                    </a:cubicBezTo>
                    <a:cubicBezTo>
                      <a:pt x="11815" y="1397"/>
                      <a:pt x="11493" y="975"/>
                      <a:pt x="11268" y="681"/>
                    </a:cubicBezTo>
                    <a:cubicBezTo>
                      <a:pt x="11105" y="465"/>
                      <a:pt x="11004" y="334"/>
                      <a:pt x="10939" y="257"/>
                    </a:cubicBezTo>
                    <a:cubicBezTo>
                      <a:pt x="10928" y="247"/>
                      <a:pt x="10921" y="233"/>
                      <a:pt x="10914" y="223"/>
                    </a:cubicBezTo>
                    <a:lnTo>
                      <a:pt x="10911" y="227"/>
                    </a:lnTo>
                    <a:cubicBezTo>
                      <a:pt x="10864" y="179"/>
                      <a:pt x="10836" y="162"/>
                      <a:pt x="10811" y="162"/>
                    </a:cubicBezTo>
                    <a:cubicBezTo>
                      <a:pt x="10791" y="162"/>
                      <a:pt x="10773" y="174"/>
                      <a:pt x="10748" y="192"/>
                    </a:cubicBezTo>
                    <a:cubicBezTo>
                      <a:pt x="10720" y="209"/>
                      <a:pt x="10703" y="237"/>
                      <a:pt x="10696" y="268"/>
                    </a:cubicBezTo>
                    <a:cubicBezTo>
                      <a:pt x="10689" y="302"/>
                      <a:pt x="10696" y="334"/>
                      <a:pt x="10717" y="361"/>
                    </a:cubicBezTo>
                    <a:cubicBezTo>
                      <a:pt x="12771" y="3345"/>
                      <a:pt x="15501" y="7329"/>
                      <a:pt x="17189" y="9844"/>
                    </a:cubicBezTo>
                    <a:cubicBezTo>
                      <a:pt x="16967" y="9550"/>
                      <a:pt x="16728" y="9238"/>
                      <a:pt x="16486" y="8916"/>
                    </a:cubicBezTo>
                    <a:cubicBezTo>
                      <a:pt x="10626" y="1166"/>
                      <a:pt x="9982" y="403"/>
                      <a:pt x="9796" y="403"/>
                    </a:cubicBezTo>
                    <a:cubicBezTo>
                      <a:pt x="9774" y="403"/>
                      <a:pt x="9759" y="413"/>
                      <a:pt x="9743" y="424"/>
                    </a:cubicBezTo>
                    <a:cubicBezTo>
                      <a:pt x="9715" y="444"/>
                      <a:pt x="9695" y="476"/>
                      <a:pt x="9688" y="507"/>
                    </a:cubicBezTo>
                    <a:cubicBezTo>
                      <a:pt x="9670" y="604"/>
                      <a:pt x="9643" y="753"/>
                      <a:pt x="14330" y="7586"/>
                    </a:cubicBezTo>
                    <a:cubicBezTo>
                      <a:pt x="14088" y="7257"/>
                      <a:pt x="13838" y="6924"/>
                      <a:pt x="13593" y="6595"/>
                    </a:cubicBezTo>
                    <a:cubicBezTo>
                      <a:pt x="9784" y="1515"/>
                      <a:pt x="8794" y="302"/>
                      <a:pt x="8475" y="57"/>
                    </a:cubicBezTo>
                    <a:cubicBezTo>
                      <a:pt x="8471" y="57"/>
                      <a:pt x="8471" y="53"/>
                      <a:pt x="8471" y="53"/>
                    </a:cubicBezTo>
                    <a:lnTo>
                      <a:pt x="8471" y="57"/>
                    </a:lnTo>
                    <a:cubicBezTo>
                      <a:pt x="8417" y="15"/>
                      <a:pt x="8382" y="1"/>
                      <a:pt x="8356" y="1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13" name="Google Shape;513;p32"/>
              <p:cNvGrpSpPr/>
              <p:nvPr/>
            </p:nvGrpSpPr>
            <p:grpSpPr>
              <a:xfrm>
                <a:off x="6749502" y="2208845"/>
                <a:ext cx="759700" cy="725803"/>
                <a:chOff x="4279125" y="2463925"/>
                <a:chExt cx="543225" cy="518950"/>
              </a:xfrm>
            </p:grpSpPr>
            <p:sp>
              <p:nvSpPr>
                <p:cNvPr id="514" name="Google Shape;514;p32"/>
                <p:cNvSpPr/>
                <p:nvPr/>
              </p:nvSpPr>
              <p:spPr>
                <a:xfrm>
                  <a:off x="4279125" y="2463925"/>
                  <a:ext cx="543225" cy="51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29" h="20758" extrusionOk="0">
                      <a:moveTo>
                        <a:pt x="4602" y="18661"/>
                      </a:moveTo>
                      <a:cubicBezTo>
                        <a:pt x="6126" y="19726"/>
                        <a:pt x="7848" y="20324"/>
                        <a:pt x="9692" y="20623"/>
                      </a:cubicBezTo>
                      <a:cubicBezTo>
                        <a:pt x="9813" y="20640"/>
                        <a:pt x="9934" y="20661"/>
                        <a:pt x="10055" y="20665"/>
                      </a:cubicBezTo>
                      <a:cubicBezTo>
                        <a:pt x="11091" y="20699"/>
                        <a:pt x="12131" y="20758"/>
                        <a:pt x="13160" y="20567"/>
                      </a:cubicBezTo>
                      <a:cubicBezTo>
                        <a:pt x="13814" y="20446"/>
                        <a:pt x="14466" y="20311"/>
                        <a:pt x="15107" y="20131"/>
                      </a:cubicBezTo>
                      <a:cubicBezTo>
                        <a:pt x="15609" y="19992"/>
                        <a:pt x="16095" y="19781"/>
                        <a:pt x="16583" y="19594"/>
                      </a:cubicBezTo>
                      <a:cubicBezTo>
                        <a:pt x="16732" y="19539"/>
                        <a:pt x="16870" y="19469"/>
                        <a:pt x="17013" y="19400"/>
                      </a:cubicBezTo>
                      <a:cubicBezTo>
                        <a:pt x="17553" y="19144"/>
                        <a:pt x="17996" y="18752"/>
                        <a:pt x="18478" y="18416"/>
                      </a:cubicBezTo>
                      <a:cubicBezTo>
                        <a:pt x="19947" y="17383"/>
                        <a:pt x="20720" y="15931"/>
                        <a:pt x="21170" y="14292"/>
                      </a:cubicBezTo>
                      <a:cubicBezTo>
                        <a:pt x="21330" y="13704"/>
                        <a:pt x="21413" y="13097"/>
                        <a:pt x="21530" y="12501"/>
                      </a:cubicBezTo>
                      <a:cubicBezTo>
                        <a:pt x="21569" y="12300"/>
                        <a:pt x="21614" y="12103"/>
                        <a:pt x="21642" y="11902"/>
                      </a:cubicBezTo>
                      <a:cubicBezTo>
                        <a:pt x="21721" y="11348"/>
                        <a:pt x="21725" y="10790"/>
                        <a:pt x="21725" y="10232"/>
                      </a:cubicBezTo>
                      <a:cubicBezTo>
                        <a:pt x="21728" y="9854"/>
                        <a:pt x="21659" y="9498"/>
                        <a:pt x="21538" y="9137"/>
                      </a:cubicBezTo>
                      <a:cubicBezTo>
                        <a:pt x="21430" y="8818"/>
                        <a:pt x="21337" y="8489"/>
                        <a:pt x="21284" y="8156"/>
                      </a:cubicBezTo>
                      <a:cubicBezTo>
                        <a:pt x="21185" y="7553"/>
                        <a:pt x="21007" y="6971"/>
                        <a:pt x="20785" y="6403"/>
                      </a:cubicBezTo>
                      <a:cubicBezTo>
                        <a:pt x="20633" y="6018"/>
                        <a:pt x="20415" y="5672"/>
                        <a:pt x="20096" y="5395"/>
                      </a:cubicBezTo>
                      <a:cubicBezTo>
                        <a:pt x="19979" y="5294"/>
                        <a:pt x="19850" y="5180"/>
                        <a:pt x="19677" y="5270"/>
                      </a:cubicBezTo>
                      <a:cubicBezTo>
                        <a:pt x="19556" y="5329"/>
                        <a:pt x="19576" y="5544"/>
                        <a:pt x="19746" y="5717"/>
                      </a:cubicBezTo>
                      <a:cubicBezTo>
                        <a:pt x="20162" y="6133"/>
                        <a:pt x="20387" y="6639"/>
                        <a:pt x="20529" y="7197"/>
                      </a:cubicBezTo>
                      <a:cubicBezTo>
                        <a:pt x="20193" y="7581"/>
                        <a:pt x="20193" y="8059"/>
                        <a:pt x="20155" y="8527"/>
                      </a:cubicBezTo>
                      <a:cubicBezTo>
                        <a:pt x="20148" y="8638"/>
                        <a:pt x="20187" y="8759"/>
                        <a:pt x="20366" y="8791"/>
                      </a:cubicBezTo>
                      <a:cubicBezTo>
                        <a:pt x="20651" y="8575"/>
                        <a:pt x="20505" y="8205"/>
                        <a:pt x="20681" y="7859"/>
                      </a:cubicBezTo>
                      <a:cubicBezTo>
                        <a:pt x="20817" y="8288"/>
                        <a:pt x="20859" y="8649"/>
                        <a:pt x="20935" y="9015"/>
                      </a:cubicBezTo>
                      <a:cubicBezTo>
                        <a:pt x="20640" y="9175"/>
                        <a:pt x="20339" y="9261"/>
                        <a:pt x="20027" y="9303"/>
                      </a:cubicBezTo>
                      <a:cubicBezTo>
                        <a:pt x="19698" y="9345"/>
                        <a:pt x="19400" y="9293"/>
                        <a:pt x="19171" y="9026"/>
                      </a:cubicBezTo>
                      <a:cubicBezTo>
                        <a:pt x="19095" y="8940"/>
                        <a:pt x="18988" y="8870"/>
                        <a:pt x="18919" y="8807"/>
                      </a:cubicBezTo>
                      <a:cubicBezTo>
                        <a:pt x="18911" y="8721"/>
                        <a:pt x="18901" y="8669"/>
                        <a:pt x="18908" y="8620"/>
                      </a:cubicBezTo>
                      <a:cubicBezTo>
                        <a:pt x="18984" y="7948"/>
                        <a:pt x="19064" y="7277"/>
                        <a:pt x="19136" y="6604"/>
                      </a:cubicBezTo>
                      <a:cubicBezTo>
                        <a:pt x="19154" y="6455"/>
                        <a:pt x="19157" y="6299"/>
                        <a:pt x="19143" y="6151"/>
                      </a:cubicBezTo>
                      <a:cubicBezTo>
                        <a:pt x="19140" y="6098"/>
                        <a:pt x="19074" y="6053"/>
                        <a:pt x="19036" y="6005"/>
                      </a:cubicBezTo>
                      <a:cubicBezTo>
                        <a:pt x="18953" y="6053"/>
                        <a:pt x="18894" y="6088"/>
                        <a:pt x="18831" y="6126"/>
                      </a:cubicBezTo>
                      <a:cubicBezTo>
                        <a:pt x="18707" y="5977"/>
                        <a:pt x="18839" y="5724"/>
                        <a:pt x="18575" y="5593"/>
                      </a:cubicBezTo>
                      <a:cubicBezTo>
                        <a:pt x="18499" y="5939"/>
                        <a:pt x="18426" y="6268"/>
                        <a:pt x="18353" y="6597"/>
                      </a:cubicBezTo>
                      <a:cubicBezTo>
                        <a:pt x="18253" y="7061"/>
                        <a:pt x="18156" y="7523"/>
                        <a:pt x="18052" y="7987"/>
                      </a:cubicBezTo>
                      <a:cubicBezTo>
                        <a:pt x="18038" y="8056"/>
                        <a:pt x="17986" y="8111"/>
                        <a:pt x="17903" y="8073"/>
                      </a:cubicBezTo>
                      <a:cubicBezTo>
                        <a:pt x="17865" y="8056"/>
                        <a:pt x="17823" y="8001"/>
                        <a:pt x="17823" y="7963"/>
                      </a:cubicBezTo>
                      <a:cubicBezTo>
                        <a:pt x="17817" y="7862"/>
                        <a:pt x="17830" y="7761"/>
                        <a:pt x="17844" y="7661"/>
                      </a:cubicBezTo>
                      <a:cubicBezTo>
                        <a:pt x="17937" y="7075"/>
                        <a:pt x="18035" y="6490"/>
                        <a:pt x="18124" y="5904"/>
                      </a:cubicBezTo>
                      <a:cubicBezTo>
                        <a:pt x="18149" y="5741"/>
                        <a:pt x="18153" y="5572"/>
                        <a:pt x="18153" y="5402"/>
                      </a:cubicBezTo>
                      <a:cubicBezTo>
                        <a:pt x="18153" y="5364"/>
                        <a:pt x="18100" y="5294"/>
                        <a:pt x="18073" y="5294"/>
                      </a:cubicBezTo>
                      <a:cubicBezTo>
                        <a:pt x="18011" y="5291"/>
                        <a:pt x="17910" y="5308"/>
                        <a:pt x="17892" y="5343"/>
                      </a:cubicBezTo>
                      <a:cubicBezTo>
                        <a:pt x="17823" y="5499"/>
                        <a:pt x="17775" y="5658"/>
                        <a:pt x="17734" y="5821"/>
                      </a:cubicBezTo>
                      <a:cubicBezTo>
                        <a:pt x="17695" y="5970"/>
                        <a:pt x="17685" y="6122"/>
                        <a:pt x="17650" y="6271"/>
                      </a:cubicBezTo>
                      <a:cubicBezTo>
                        <a:pt x="17619" y="6400"/>
                        <a:pt x="17654" y="6549"/>
                        <a:pt x="17532" y="6715"/>
                      </a:cubicBezTo>
                      <a:cubicBezTo>
                        <a:pt x="17463" y="6255"/>
                        <a:pt x="17508" y="5849"/>
                        <a:pt x="17532" y="5447"/>
                      </a:cubicBezTo>
                      <a:cubicBezTo>
                        <a:pt x="17547" y="5222"/>
                        <a:pt x="17622" y="5166"/>
                        <a:pt x="17865" y="5139"/>
                      </a:cubicBezTo>
                      <a:cubicBezTo>
                        <a:pt x="18249" y="5097"/>
                        <a:pt x="18631" y="5055"/>
                        <a:pt x="19015" y="5014"/>
                      </a:cubicBezTo>
                      <a:cubicBezTo>
                        <a:pt x="19050" y="5011"/>
                        <a:pt x="19085" y="5020"/>
                        <a:pt x="19098" y="5024"/>
                      </a:cubicBezTo>
                      <a:cubicBezTo>
                        <a:pt x="19234" y="5097"/>
                        <a:pt x="19348" y="5163"/>
                        <a:pt x="19487" y="5239"/>
                      </a:cubicBezTo>
                      <a:cubicBezTo>
                        <a:pt x="19590" y="4931"/>
                        <a:pt x="19448" y="4709"/>
                        <a:pt x="19299" y="4508"/>
                      </a:cubicBezTo>
                      <a:cubicBezTo>
                        <a:pt x="19018" y="4141"/>
                        <a:pt x="18759" y="3760"/>
                        <a:pt x="18399" y="3451"/>
                      </a:cubicBezTo>
                      <a:cubicBezTo>
                        <a:pt x="18108" y="3209"/>
                        <a:pt x="17841" y="2935"/>
                        <a:pt x="17595" y="2647"/>
                      </a:cubicBezTo>
                      <a:cubicBezTo>
                        <a:pt x="17241" y="2231"/>
                        <a:pt x="16791" y="1944"/>
                        <a:pt x="16295" y="1718"/>
                      </a:cubicBezTo>
                      <a:cubicBezTo>
                        <a:pt x="15582" y="1393"/>
                        <a:pt x="14840" y="1123"/>
                        <a:pt x="14081" y="908"/>
                      </a:cubicBezTo>
                      <a:cubicBezTo>
                        <a:pt x="13592" y="770"/>
                        <a:pt x="13108" y="621"/>
                        <a:pt x="12615" y="492"/>
                      </a:cubicBezTo>
                      <a:cubicBezTo>
                        <a:pt x="12279" y="405"/>
                        <a:pt x="11929" y="346"/>
                        <a:pt x="11587" y="284"/>
                      </a:cubicBezTo>
                      <a:cubicBezTo>
                        <a:pt x="11365" y="242"/>
                        <a:pt x="11136" y="208"/>
                        <a:pt x="10911" y="177"/>
                      </a:cubicBezTo>
                      <a:cubicBezTo>
                        <a:pt x="10464" y="114"/>
                        <a:pt x="10028" y="0"/>
                        <a:pt x="9567" y="45"/>
                      </a:cubicBezTo>
                      <a:cubicBezTo>
                        <a:pt x="9345" y="66"/>
                        <a:pt x="9113" y="28"/>
                        <a:pt x="8888" y="18"/>
                      </a:cubicBezTo>
                      <a:cubicBezTo>
                        <a:pt x="8818" y="14"/>
                        <a:pt x="8749" y="18"/>
                        <a:pt x="8680" y="24"/>
                      </a:cubicBezTo>
                      <a:cubicBezTo>
                        <a:pt x="7512" y="153"/>
                        <a:pt x="6434" y="554"/>
                        <a:pt x="5381" y="1026"/>
                      </a:cubicBezTo>
                      <a:cubicBezTo>
                        <a:pt x="5288" y="1067"/>
                        <a:pt x="5198" y="1130"/>
                        <a:pt x="5115" y="1192"/>
                      </a:cubicBezTo>
                      <a:cubicBezTo>
                        <a:pt x="4661" y="1539"/>
                        <a:pt x="4203" y="1878"/>
                        <a:pt x="3759" y="2238"/>
                      </a:cubicBezTo>
                      <a:cubicBezTo>
                        <a:pt x="2578" y="3191"/>
                        <a:pt x="1701" y="4363"/>
                        <a:pt x="1130" y="5738"/>
                      </a:cubicBezTo>
                      <a:cubicBezTo>
                        <a:pt x="828" y="6458"/>
                        <a:pt x="554" y="7190"/>
                        <a:pt x="378" y="7952"/>
                      </a:cubicBezTo>
                      <a:cubicBezTo>
                        <a:pt x="14" y="9504"/>
                        <a:pt x="1" y="11039"/>
                        <a:pt x="638" y="12536"/>
                      </a:cubicBezTo>
                      <a:cubicBezTo>
                        <a:pt x="1123" y="13676"/>
                        <a:pt x="1611" y="14820"/>
                        <a:pt x="2124" y="15949"/>
                      </a:cubicBezTo>
                      <a:cubicBezTo>
                        <a:pt x="2283" y="16302"/>
                        <a:pt x="2505" y="16638"/>
                        <a:pt x="2748" y="16947"/>
                      </a:cubicBezTo>
                      <a:cubicBezTo>
                        <a:pt x="3268" y="17609"/>
                        <a:pt x="3901" y="18170"/>
                        <a:pt x="4602" y="18661"/>
                      </a:cubicBezTo>
                      <a:close/>
                      <a:moveTo>
                        <a:pt x="8493" y="18159"/>
                      </a:moveTo>
                      <a:cubicBezTo>
                        <a:pt x="8295" y="18156"/>
                        <a:pt x="8261" y="18017"/>
                        <a:pt x="8243" y="17903"/>
                      </a:cubicBezTo>
                      <a:cubicBezTo>
                        <a:pt x="8208" y="17681"/>
                        <a:pt x="8389" y="17605"/>
                        <a:pt x="8582" y="17473"/>
                      </a:cubicBezTo>
                      <a:cubicBezTo>
                        <a:pt x="8611" y="17740"/>
                        <a:pt x="8541" y="17938"/>
                        <a:pt x="8493" y="18159"/>
                      </a:cubicBezTo>
                      <a:close/>
                      <a:moveTo>
                        <a:pt x="8915" y="19646"/>
                      </a:moveTo>
                      <a:cubicBezTo>
                        <a:pt x="8732" y="19209"/>
                        <a:pt x="8659" y="18845"/>
                        <a:pt x="8728" y="18447"/>
                      </a:cubicBezTo>
                      <a:cubicBezTo>
                        <a:pt x="8787" y="18114"/>
                        <a:pt x="8808" y="17778"/>
                        <a:pt x="8822" y="17442"/>
                      </a:cubicBezTo>
                      <a:cubicBezTo>
                        <a:pt x="8836" y="17127"/>
                        <a:pt x="9019" y="16933"/>
                        <a:pt x="9258" y="16721"/>
                      </a:cubicBezTo>
                      <a:cubicBezTo>
                        <a:pt x="9335" y="17203"/>
                        <a:pt x="9127" y="18994"/>
                        <a:pt x="8915" y="19646"/>
                      </a:cubicBezTo>
                      <a:close/>
                      <a:moveTo>
                        <a:pt x="10183" y="20145"/>
                      </a:moveTo>
                      <a:cubicBezTo>
                        <a:pt x="9871" y="20193"/>
                        <a:pt x="9626" y="20113"/>
                        <a:pt x="9352" y="20041"/>
                      </a:cubicBezTo>
                      <a:cubicBezTo>
                        <a:pt x="9352" y="19937"/>
                        <a:pt x="9342" y="19840"/>
                        <a:pt x="9352" y="19747"/>
                      </a:cubicBezTo>
                      <a:cubicBezTo>
                        <a:pt x="9439" y="18991"/>
                        <a:pt x="9543" y="18236"/>
                        <a:pt x="9615" y="17481"/>
                      </a:cubicBezTo>
                      <a:cubicBezTo>
                        <a:pt x="9650" y="17130"/>
                        <a:pt x="9622" y="16774"/>
                        <a:pt x="9622" y="16416"/>
                      </a:cubicBezTo>
                      <a:cubicBezTo>
                        <a:pt x="10007" y="16088"/>
                        <a:pt x="10384" y="15762"/>
                        <a:pt x="10765" y="15432"/>
                      </a:cubicBezTo>
                      <a:cubicBezTo>
                        <a:pt x="10994" y="15571"/>
                        <a:pt x="11534" y="16094"/>
                        <a:pt x="11628" y="16316"/>
                      </a:cubicBezTo>
                      <a:cubicBezTo>
                        <a:pt x="11677" y="16434"/>
                        <a:pt x="11691" y="16579"/>
                        <a:pt x="11670" y="16704"/>
                      </a:cubicBezTo>
                      <a:cubicBezTo>
                        <a:pt x="11608" y="17051"/>
                        <a:pt x="11521" y="17393"/>
                        <a:pt x="11414" y="17737"/>
                      </a:cubicBezTo>
                      <a:lnTo>
                        <a:pt x="11414" y="17244"/>
                      </a:lnTo>
                      <a:cubicBezTo>
                        <a:pt x="11417" y="17096"/>
                        <a:pt x="11424" y="16943"/>
                        <a:pt x="11420" y="16790"/>
                      </a:cubicBezTo>
                      <a:cubicBezTo>
                        <a:pt x="11417" y="16632"/>
                        <a:pt x="11448" y="16465"/>
                        <a:pt x="11376" y="16296"/>
                      </a:cubicBezTo>
                      <a:cubicBezTo>
                        <a:pt x="11171" y="16406"/>
                        <a:pt x="11268" y="16628"/>
                        <a:pt x="11094" y="16763"/>
                      </a:cubicBezTo>
                      <a:cubicBezTo>
                        <a:pt x="11081" y="16579"/>
                        <a:pt x="11077" y="16416"/>
                        <a:pt x="11060" y="16257"/>
                      </a:cubicBezTo>
                      <a:cubicBezTo>
                        <a:pt x="11043" y="16108"/>
                        <a:pt x="11032" y="15955"/>
                        <a:pt x="10991" y="15810"/>
                      </a:cubicBezTo>
                      <a:cubicBezTo>
                        <a:pt x="10973" y="15741"/>
                        <a:pt x="10894" y="15685"/>
                        <a:pt x="10814" y="15592"/>
                      </a:cubicBezTo>
                      <a:cubicBezTo>
                        <a:pt x="10769" y="15689"/>
                        <a:pt x="10728" y="15741"/>
                        <a:pt x="10720" y="15800"/>
                      </a:cubicBezTo>
                      <a:cubicBezTo>
                        <a:pt x="10699" y="15952"/>
                        <a:pt x="10682" y="16104"/>
                        <a:pt x="10686" y="16254"/>
                      </a:cubicBezTo>
                      <a:cubicBezTo>
                        <a:pt x="10699" y="17002"/>
                        <a:pt x="10613" y="17737"/>
                        <a:pt x="10464" y="18468"/>
                      </a:cubicBezTo>
                      <a:cubicBezTo>
                        <a:pt x="10354" y="19015"/>
                        <a:pt x="10277" y="19566"/>
                        <a:pt x="10183" y="20145"/>
                      </a:cubicBezTo>
                      <a:close/>
                      <a:moveTo>
                        <a:pt x="11355" y="18232"/>
                      </a:moveTo>
                      <a:lnTo>
                        <a:pt x="11355" y="18384"/>
                      </a:lnTo>
                      <a:lnTo>
                        <a:pt x="11344" y="18384"/>
                      </a:lnTo>
                      <a:lnTo>
                        <a:pt x="11344" y="18236"/>
                      </a:lnTo>
                      <a:cubicBezTo>
                        <a:pt x="11347" y="18236"/>
                        <a:pt x="11351" y="18232"/>
                        <a:pt x="11355" y="18232"/>
                      </a:cubicBezTo>
                      <a:close/>
                      <a:moveTo>
                        <a:pt x="11254" y="19085"/>
                      </a:moveTo>
                      <a:cubicBezTo>
                        <a:pt x="11254" y="19091"/>
                        <a:pt x="11240" y="19102"/>
                        <a:pt x="11233" y="19109"/>
                      </a:cubicBezTo>
                      <a:cubicBezTo>
                        <a:pt x="11230" y="19077"/>
                        <a:pt x="11227" y="19050"/>
                        <a:pt x="11227" y="19019"/>
                      </a:cubicBezTo>
                      <a:cubicBezTo>
                        <a:pt x="11227" y="19011"/>
                        <a:pt x="11240" y="19005"/>
                        <a:pt x="11247" y="18998"/>
                      </a:cubicBezTo>
                      <a:cubicBezTo>
                        <a:pt x="11251" y="19026"/>
                        <a:pt x="11254" y="19056"/>
                        <a:pt x="11254" y="19085"/>
                      </a:cubicBezTo>
                      <a:close/>
                      <a:moveTo>
                        <a:pt x="16957" y="13683"/>
                      </a:moveTo>
                      <a:cubicBezTo>
                        <a:pt x="17387" y="13506"/>
                        <a:pt x="17788" y="13312"/>
                        <a:pt x="18260" y="13298"/>
                      </a:cubicBezTo>
                      <a:cubicBezTo>
                        <a:pt x="18270" y="13371"/>
                        <a:pt x="18287" y="13419"/>
                        <a:pt x="18284" y="13464"/>
                      </a:cubicBezTo>
                      <a:cubicBezTo>
                        <a:pt x="18236" y="13988"/>
                        <a:pt x="18212" y="14511"/>
                        <a:pt x="18132" y="15027"/>
                      </a:cubicBezTo>
                      <a:cubicBezTo>
                        <a:pt x="18017" y="15744"/>
                        <a:pt x="17868" y="16451"/>
                        <a:pt x="17729" y="17165"/>
                      </a:cubicBezTo>
                      <a:cubicBezTo>
                        <a:pt x="17729" y="17175"/>
                        <a:pt x="17705" y="17182"/>
                        <a:pt x="17667" y="17206"/>
                      </a:cubicBezTo>
                      <a:cubicBezTo>
                        <a:pt x="17200" y="16839"/>
                        <a:pt x="16770" y="16424"/>
                        <a:pt x="16410" y="15945"/>
                      </a:cubicBezTo>
                      <a:cubicBezTo>
                        <a:pt x="16330" y="15842"/>
                        <a:pt x="16292" y="15696"/>
                        <a:pt x="16282" y="15564"/>
                      </a:cubicBezTo>
                      <a:cubicBezTo>
                        <a:pt x="16247" y="15041"/>
                        <a:pt x="16226" y="14518"/>
                        <a:pt x="16216" y="13995"/>
                      </a:cubicBezTo>
                      <a:cubicBezTo>
                        <a:pt x="16209" y="13808"/>
                        <a:pt x="16250" y="13793"/>
                        <a:pt x="16541" y="13825"/>
                      </a:cubicBezTo>
                      <a:cubicBezTo>
                        <a:pt x="16569" y="14514"/>
                        <a:pt x="16594" y="15204"/>
                        <a:pt x="16624" y="15893"/>
                      </a:cubicBezTo>
                      <a:cubicBezTo>
                        <a:pt x="16628" y="15931"/>
                        <a:pt x="16687" y="15970"/>
                        <a:pt x="16739" y="16035"/>
                      </a:cubicBezTo>
                      <a:cubicBezTo>
                        <a:pt x="16801" y="15976"/>
                        <a:pt x="16885" y="15928"/>
                        <a:pt x="16902" y="15862"/>
                      </a:cubicBezTo>
                      <a:cubicBezTo>
                        <a:pt x="16939" y="15720"/>
                        <a:pt x="16954" y="15564"/>
                        <a:pt x="16957" y="15415"/>
                      </a:cubicBezTo>
                      <a:cubicBezTo>
                        <a:pt x="16960" y="14975"/>
                        <a:pt x="16957" y="14535"/>
                        <a:pt x="16957" y="14095"/>
                      </a:cubicBezTo>
                      <a:close/>
                      <a:moveTo>
                        <a:pt x="20037" y="14708"/>
                      </a:moveTo>
                      <a:cubicBezTo>
                        <a:pt x="19971" y="14986"/>
                        <a:pt x="19912" y="15269"/>
                        <a:pt x="19808" y="15536"/>
                      </a:cubicBezTo>
                      <a:cubicBezTo>
                        <a:pt x="19725" y="15758"/>
                        <a:pt x="19698" y="15955"/>
                        <a:pt x="19850" y="16153"/>
                      </a:cubicBezTo>
                      <a:cubicBezTo>
                        <a:pt x="19739" y="16358"/>
                        <a:pt x="19670" y="16566"/>
                        <a:pt x="19431" y="16711"/>
                      </a:cubicBezTo>
                      <a:cubicBezTo>
                        <a:pt x="19386" y="16312"/>
                        <a:pt x="19552" y="15984"/>
                        <a:pt x="19587" y="15637"/>
                      </a:cubicBezTo>
                      <a:cubicBezTo>
                        <a:pt x="19621" y="15311"/>
                        <a:pt x="19743" y="14986"/>
                        <a:pt x="19621" y="14642"/>
                      </a:cubicBezTo>
                      <a:cubicBezTo>
                        <a:pt x="19355" y="15090"/>
                        <a:pt x="19226" y="15575"/>
                        <a:pt x="19112" y="16063"/>
                      </a:cubicBezTo>
                      <a:cubicBezTo>
                        <a:pt x="19074" y="16226"/>
                        <a:pt x="19043" y="16392"/>
                        <a:pt x="19018" y="16558"/>
                      </a:cubicBezTo>
                      <a:cubicBezTo>
                        <a:pt x="18988" y="16780"/>
                        <a:pt x="18994" y="16795"/>
                        <a:pt x="19189" y="17086"/>
                      </a:cubicBezTo>
                      <a:cubicBezTo>
                        <a:pt x="18988" y="17352"/>
                        <a:pt x="18731" y="17577"/>
                        <a:pt x="18440" y="17809"/>
                      </a:cubicBezTo>
                      <a:cubicBezTo>
                        <a:pt x="18239" y="17647"/>
                        <a:pt x="18118" y="17473"/>
                        <a:pt x="18163" y="17210"/>
                      </a:cubicBezTo>
                      <a:cubicBezTo>
                        <a:pt x="18249" y="16711"/>
                        <a:pt x="18322" y="16212"/>
                        <a:pt x="18402" y="15713"/>
                      </a:cubicBezTo>
                      <a:cubicBezTo>
                        <a:pt x="18468" y="15280"/>
                        <a:pt x="18540" y="14847"/>
                        <a:pt x="18599" y="14414"/>
                      </a:cubicBezTo>
                      <a:cubicBezTo>
                        <a:pt x="18652" y="14025"/>
                        <a:pt x="18644" y="13641"/>
                        <a:pt x="18499" y="13253"/>
                      </a:cubicBezTo>
                      <a:cubicBezTo>
                        <a:pt x="18690" y="13142"/>
                        <a:pt x="18890" y="13115"/>
                        <a:pt x="19136" y="13125"/>
                      </a:cubicBezTo>
                      <a:cubicBezTo>
                        <a:pt x="19210" y="13222"/>
                        <a:pt x="19293" y="13326"/>
                        <a:pt x="19365" y="13437"/>
                      </a:cubicBezTo>
                      <a:cubicBezTo>
                        <a:pt x="19566" y="13731"/>
                        <a:pt x="19757" y="14033"/>
                        <a:pt x="19965" y="14324"/>
                      </a:cubicBezTo>
                      <a:cubicBezTo>
                        <a:pt x="20054" y="14449"/>
                        <a:pt x="20072" y="14573"/>
                        <a:pt x="20037" y="14708"/>
                      </a:cubicBezTo>
                      <a:close/>
                      <a:moveTo>
                        <a:pt x="18607" y="7467"/>
                      </a:moveTo>
                      <a:cubicBezTo>
                        <a:pt x="18648" y="7945"/>
                        <a:pt x="18593" y="8250"/>
                        <a:pt x="18371" y="8358"/>
                      </a:cubicBezTo>
                      <a:cubicBezTo>
                        <a:pt x="18447" y="8070"/>
                        <a:pt x="18524" y="7782"/>
                        <a:pt x="18607" y="7467"/>
                      </a:cubicBezTo>
                      <a:close/>
                      <a:moveTo>
                        <a:pt x="9439" y="509"/>
                      </a:moveTo>
                      <a:cubicBezTo>
                        <a:pt x="9580" y="503"/>
                        <a:pt x="9681" y="499"/>
                        <a:pt x="9761" y="496"/>
                      </a:cubicBezTo>
                      <a:cubicBezTo>
                        <a:pt x="9906" y="645"/>
                        <a:pt x="9702" y="1826"/>
                        <a:pt x="9439" y="2443"/>
                      </a:cubicBezTo>
                      <a:close/>
                      <a:moveTo>
                        <a:pt x="9712" y="2727"/>
                      </a:moveTo>
                      <a:cubicBezTo>
                        <a:pt x="9861" y="2003"/>
                        <a:pt x="9986" y="1272"/>
                        <a:pt x="10128" y="506"/>
                      </a:cubicBezTo>
                      <a:cubicBezTo>
                        <a:pt x="10266" y="541"/>
                        <a:pt x="10374" y="568"/>
                        <a:pt x="10478" y="596"/>
                      </a:cubicBezTo>
                      <a:cubicBezTo>
                        <a:pt x="10492" y="1320"/>
                        <a:pt x="10322" y="1996"/>
                        <a:pt x="10194" y="2675"/>
                      </a:cubicBezTo>
                      <a:cubicBezTo>
                        <a:pt x="10090" y="3223"/>
                        <a:pt x="9962" y="3766"/>
                        <a:pt x="9847" y="4314"/>
                      </a:cubicBezTo>
                      <a:cubicBezTo>
                        <a:pt x="9788" y="4581"/>
                        <a:pt x="9826" y="4768"/>
                        <a:pt x="9944" y="4758"/>
                      </a:cubicBezTo>
                      <a:cubicBezTo>
                        <a:pt x="10149" y="4744"/>
                        <a:pt x="10176" y="4560"/>
                        <a:pt x="10211" y="4425"/>
                      </a:cubicBezTo>
                      <a:cubicBezTo>
                        <a:pt x="10339" y="3933"/>
                        <a:pt x="10447" y="3437"/>
                        <a:pt x="10551" y="2938"/>
                      </a:cubicBezTo>
                      <a:cubicBezTo>
                        <a:pt x="10640" y="2508"/>
                        <a:pt x="10714" y="2076"/>
                        <a:pt x="10814" y="1542"/>
                      </a:cubicBezTo>
                      <a:cubicBezTo>
                        <a:pt x="10925" y="1653"/>
                        <a:pt x="10987" y="1688"/>
                        <a:pt x="11005" y="1739"/>
                      </a:cubicBezTo>
                      <a:cubicBezTo>
                        <a:pt x="11025" y="1798"/>
                        <a:pt x="11022" y="1871"/>
                        <a:pt x="11008" y="1937"/>
                      </a:cubicBezTo>
                      <a:cubicBezTo>
                        <a:pt x="10866" y="2751"/>
                        <a:pt x="10749" y="3576"/>
                        <a:pt x="10464" y="4363"/>
                      </a:cubicBezTo>
                      <a:cubicBezTo>
                        <a:pt x="10416" y="4504"/>
                        <a:pt x="10398" y="4660"/>
                        <a:pt x="10349" y="4803"/>
                      </a:cubicBezTo>
                      <a:cubicBezTo>
                        <a:pt x="10312" y="4910"/>
                        <a:pt x="10250" y="5011"/>
                        <a:pt x="10187" y="5128"/>
                      </a:cubicBezTo>
                      <a:cubicBezTo>
                        <a:pt x="9813" y="5049"/>
                        <a:pt x="9435" y="5073"/>
                        <a:pt x="9081" y="4862"/>
                      </a:cubicBezTo>
                      <a:cubicBezTo>
                        <a:pt x="9359" y="4165"/>
                        <a:pt x="9564" y="3455"/>
                        <a:pt x="9712" y="2727"/>
                      </a:cubicBezTo>
                      <a:close/>
                      <a:moveTo>
                        <a:pt x="6781" y="1002"/>
                      </a:moveTo>
                      <a:cubicBezTo>
                        <a:pt x="6781" y="1254"/>
                        <a:pt x="6781" y="1504"/>
                        <a:pt x="6778" y="1753"/>
                      </a:cubicBezTo>
                      <a:cubicBezTo>
                        <a:pt x="6778" y="1999"/>
                        <a:pt x="6743" y="2249"/>
                        <a:pt x="6826" y="2481"/>
                      </a:cubicBezTo>
                      <a:cubicBezTo>
                        <a:pt x="6961" y="2516"/>
                        <a:pt x="6972" y="2425"/>
                        <a:pt x="6978" y="2370"/>
                      </a:cubicBezTo>
                      <a:cubicBezTo>
                        <a:pt x="7017" y="2138"/>
                        <a:pt x="7048" y="1905"/>
                        <a:pt x="7069" y="1670"/>
                      </a:cubicBezTo>
                      <a:cubicBezTo>
                        <a:pt x="7086" y="1438"/>
                        <a:pt x="7082" y="1199"/>
                        <a:pt x="7100" y="967"/>
                      </a:cubicBezTo>
                      <a:cubicBezTo>
                        <a:pt x="7110" y="811"/>
                        <a:pt x="7131" y="804"/>
                        <a:pt x="7387" y="797"/>
                      </a:cubicBezTo>
                      <a:lnTo>
                        <a:pt x="7387" y="787"/>
                      </a:lnTo>
                      <a:cubicBezTo>
                        <a:pt x="7394" y="790"/>
                        <a:pt x="7397" y="794"/>
                        <a:pt x="7402" y="794"/>
                      </a:cubicBezTo>
                      <a:cubicBezTo>
                        <a:pt x="7713" y="600"/>
                        <a:pt x="8070" y="568"/>
                        <a:pt x="8454" y="509"/>
                      </a:cubicBezTo>
                      <a:cubicBezTo>
                        <a:pt x="8462" y="637"/>
                        <a:pt x="8475" y="738"/>
                        <a:pt x="8468" y="835"/>
                      </a:cubicBezTo>
                      <a:cubicBezTo>
                        <a:pt x="8399" y="1473"/>
                        <a:pt x="8323" y="2110"/>
                        <a:pt x="8261" y="2751"/>
                      </a:cubicBezTo>
                      <a:cubicBezTo>
                        <a:pt x="8233" y="3011"/>
                        <a:pt x="8129" y="3278"/>
                        <a:pt x="8270" y="3531"/>
                      </a:cubicBezTo>
                      <a:cubicBezTo>
                        <a:pt x="8423" y="3552"/>
                        <a:pt x="8478" y="3448"/>
                        <a:pt x="8507" y="3361"/>
                      </a:cubicBezTo>
                      <a:cubicBezTo>
                        <a:pt x="8572" y="3149"/>
                        <a:pt x="8631" y="2935"/>
                        <a:pt x="8655" y="2720"/>
                      </a:cubicBezTo>
                      <a:cubicBezTo>
                        <a:pt x="8735" y="2065"/>
                        <a:pt x="8798" y="1407"/>
                        <a:pt x="8867" y="752"/>
                      </a:cubicBezTo>
                      <a:cubicBezTo>
                        <a:pt x="8878" y="658"/>
                        <a:pt x="8860" y="544"/>
                        <a:pt x="9023" y="517"/>
                      </a:cubicBezTo>
                      <a:cubicBezTo>
                        <a:pt x="9140" y="589"/>
                        <a:pt x="9110" y="714"/>
                        <a:pt x="9106" y="821"/>
                      </a:cubicBezTo>
                      <a:cubicBezTo>
                        <a:pt x="9099" y="1619"/>
                        <a:pt x="9065" y="2412"/>
                        <a:pt x="8957" y="3199"/>
                      </a:cubicBezTo>
                      <a:cubicBezTo>
                        <a:pt x="8919" y="3469"/>
                        <a:pt x="8873" y="3735"/>
                        <a:pt x="9033" y="3989"/>
                      </a:cubicBezTo>
                      <a:cubicBezTo>
                        <a:pt x="9050" y="4016"/>
                        <a:pt x="9068" y="4054"/>
                        <a:pt x="9060" y="4082"/>
                      </a:cubicBezTo>
                      <a:cubicBezTo>
                        <a:pt x="9006" y="4307"/>
                        <a:pt x="8995" y="4546"/>
                        <a:pt x="8846" y="4774"/>
                      </a:cubicBezTo>
                      <a:cubicBezTo>
                        <a:pt x="8472" y="4646"/>
                        <a:pt x="8118" y="4518"/>
                        <a:pt x="7803" y="4307"/>
                      </a:cubicBezTo>
                      <a:lnTo>
                        <a:pt x="7810" y="4307"/>
                      </a:lnTo>
                      <a:cubicBezTo>
                        <a:pt x="7806" y="4304"/>
                        <a:pt x="7806" y="4300"/>
                        <a:pt x="7803" y="4296"/>
                      </a:cubicBezTo>
                      <a:cubicBezTo>
                        <a:pt x="7803" y="4300"/>
                        <a:pt x="7800" y="4304"/>
                        <a:pt x="7800" y="4304"/>
                      </a:cubicBezTo>
                      <a:cubicBezTo>
                        <a:pt x="7637" y="4275"/>
                        <a:pt x="7467" y="4259"/>
                        <a:pt x="7335" y="4137"/>
                      </a:cubicBezTo>
                      <a:cubicBezTo>
                        <a:pt x="7408" y="3500"/>
                        <a:pt x="7491" y="2869"/>
                        <a:pt x="7557" y="2242"/>
                      </a:cubicBezTo>
                      <a:cubicBezTo>
                        <a:pt x="7592" y="1875"/>
                        <a:pt x="7602" y="1507"/>
                        <a:pt x="7623" y="1140"/>
                      </a:cubicBezTo>
                      <a:cubicBezTo>
                        <a:pt x="7630" y="974"/>
                        <a:pt x="7557" y="859"/>
                        <a:pt x="7402" y="794"/>
                      </a:cubicBezTo>
                      <a:cubicBezTo>
                        <a:pt x="7402" y="797"/>
                        <a:pt x="7402" y="797"/>
                        <a:pt x="7397" y="797"/>
                      </a:cubicBezTo>
                      <a:lnTo>
                        <a:pt x="7387" y="797"/>
                      </a:lnTo>
                      <a:cubicBezTo>
                        <a:pt x="7301" y="1667"/>
                        <a:pt x="7214" y="2533"/>
                        <a:pt x="7135" y="3402"/>
                      </a:cubicBezTo>
                      <a:cubicBezTo>
                        <a:pt x="7114" y="3618"/>
                        <a:pt x="7131" y="3836"/>
                        <a:pt x="7131" y="4051"/>
                      </a:cubicBezTo>
                      <a:cubicBezTo>
                        <a:pt x="6850" y="4096"/>
                        <a:pt x="6743" y="4064"/>
                        <a:pt x="6660" y="3888"/>
                      </a:cubicBezTo>
                      <a:cubicBezTo>
                        <a:pt x="6615" y="3781"/>
                        <a:pt x="6573" y="3663"/>
                        <a:pt x="6566" y="3548"/>
                      </a:cubicBezTo>
                      <a:cubicBezTo>
                        <a:pt x="6508" y="2745"/>
                        <a:pt x="6455" y="1937"/>
                        <a:pt x="6404" y="1150"/>
                      </a:cubicBezTo>
                      <a:cubicBezTo>
                        <a:pt x="6514" y="1022"/>
                        <a:pt x="6618" y="943"/>
                        <a:pt x="6781" y="1002"/>
                      </a:cubicBezTo>
                      <a:close/>
                      <a:moveTo>
                        <a:pt x="1698" y="13887"/>
                      </a:moveTo>
                      <a:cubicBezTo>
                        <a:pt x="1660" y="13801"/>
                        <a:pt x="1653" y="13689"/>
                        <a:pt x="1532" y="13651"/>
                      </a:cubicBezTo>
                      <a:lnTo>
                        <a:pt x="1532" y="13651"/>
                      </a:lnTo>
                      <a:lnTo>
                        <a:pt x="1532" y="13651"/>
                      </a:lnTo>
                      <a:lnTo>
                        <a:pt x="1532" y="13651"/>
                      </a:lnTo>
                      <a:cubicBezTo>
                        <a:pt x="1463" y="13447"/>
                        <a:pt x="1386" y="13246"/>
                        <a:pt x="1324" y="13038"/>
                      </a:cubicBezTo>
                      <a:cubicBezTo>
                        <a:pt x="1265" y="12855"/>
                        <a:pt x="1133" y="12685"/>
                        <a:pt x="1168" y="12474"/>
                      </a:cubicBezTo>
                      <a:cubicBezTo>
                        <a:pt x="1165" y="12474"/>
                        <a:pt x="1161" y="12477"/>
                        <a:pt x="1157" y="12477"/>
                      </a:cubicBezTo>
                      <a:lnTo>
                        <a:pt x="1157" y="12445"/>
                      </a:lnTo>
                      <a:cubicBezTo>
                        <a:pt x="1095" y="12359"/>
                        <a:pt x="1019" y="12272"/>
                        <a:pt x="984" y="12175"/>
                      </a:cubicBezTo>
                      <a:cubicBezTo>
                        <a:pt x="749" y="11559"/>
                        <a:pt x="586" y="10925"/>
                        <a:pt x="604" y="10259"/>
                      </a:cubicBezTo>
                      <a:cubicBezTo>
                        <a:pt x="610" y="9989"/>
                        <a:pt x="604" y="9722"/>
                        <a:pt x="604" y="9459"/>
                      </a:cubicBezTo>
                      <a:cubicBezTo>
                        <a:pt x="770" y="9303"/>
                        <a:pt x="932" y="9192"/>
                        <a:pt x="1157" y="9140"/>
                      </a:cubicBezTo>
                      <a:cubicBezTo>
                        <a:pt x="1237" y="9528"/>
                        <a:pt x="1165" y="9896"/>
                        <a:pt x="1168" y="10259"/>
                      </a:cubicBezTo>
                      <a:cubicBezTo>
                        <a:pt x="1168" y="10630"/>
                        <a:pt x="1154" y="10998"/>
                        <a:pt x="1154" y="11369"/>
                      </a:cubicBezTo>
                      <a:cubicBezTo>
                        <a:pt x="1151" y="11729"/>
                        <a:pt x="1154" y="12089"/>
                        <a:pt x="1157" y="12445"/>
                      </a:cubicBezTo>
                      <a:cubicBezTo>
                        <a:pt x="1161" y="12453"/>
                        <a:pt x="1165" y="12460"/>
                        <a:pt x="1171" y="12466"/>
                      </a:cubicBezTo>
                      <a:cubicBezTo>
                        <a:pt x="1168" y="12470"/>
                        <a:pt x="1171" y="12470"/>
                        <a:pt x="1168" y="12474"/>
                      </a:cubicBezTo>
                      <a:cubicBezTo>
                        <a:pt x="1269" y="12456"/>
                        <a:pt x="1373" y="12439"/>
                        <a:pt x="1386" y="12314"/>
                      </a:cubicBezTo>
                      <a:cubicBezTo>
                        <a:pt x="1403" y="12148"/>
                        <a:pt x="1424" y="11978"/>
                        <a:pt x="1421" y="11808"/>
                      </a:cubicBezTo>
                      <a:cubicBezTo>
                        <a:pt x="1418" y="11049"/>
                        <a:pt x="1403" y="10291"/>
                        <a:pt x="1397" y="9528"/>
                      </a:cubicBezTo>
                      <a:cubicBezTo>
                        <a:pt x="1394" y="9394"/>
                        <a:pt x="1383" y="9258"/>
                        <a:pt x="1389" y="9123"/>
                      </a:cubicBezTo>
                      <a:cubicBezTo>
                        <a:pt x="1397" y="8919"/>
                        <a:pt x="1410" y="8911"/>
                        <a:pt x="1726" y="8822"/>
                      </a:cubicBezTo>
                      <a:cubicBezTo>
                        <a:pt x="1743" y="8866"/>
                        <a:pt x="1774" y="8911"/>
                        <a:pt x="1774" y="8953"/>
                      </a:cubicBezTo>
                      <a:cubicBezTo>
                        <a:pt x="1750" y="9951"/>
                        <a:pt x="1726" y="10949"/>
                        <a:pt x="1695" y="11943"/>
                      </a:cubicBezTo>
                      <a:cubicBezTo>
                        <a:pt x="1685" y="12349"/>
                        <a:pt x="1660" y="12754"/>
                        <a:pt x="1629" y="13156"/>
                      </a:cubicBezTo>
                      <a:cubicBezTo>
                        <a:pt x="1615" y="13323"/>
                        <a:pt x="1563" y="13489"/>
                        <a:pt x="1532" y="13651"/>
                      </a:cubicBezTo>
                      <a:lnTo>
                        <a:pt x="1532" y="13651"/>
                      </a:lnTo>
                      <a:cubicBezTo>
                        <a:pt x="1650" y="13665"/>
                        <a:pt x="1764" y="13676"/>
                        <a:pt x="1909" y="13689"/>
                      </a:cubicBezTo>
                      <a:cubicBezTo>
                        <a:pt x="1941" y="13555"/>
                        <a:pt x="1986" y="13443"/>
                        <a:pt x="1996" y="13333"/>
                      </a:cubicBezTo>
                      <a:cubicBezTo>
                        <a:pt x="2110" y="11947"/>
                        <a:pt x="2083" y="10561"/>
                        <a:pt x="2000" y="9175"/>
                      </a:cubicBezTo>
                      <a:cubicBezTo>
                        <a:pt x="1989" y="9009"/>
                        <a:pt x="1951" y="8842"/>
                        <a:pt x="1920" y="8655"/>
                      </a:cubicBezTo>
                      <a:cubicBezTo>
                        <a:pt x="2155" y="8451"/>
                        <a:pt x="2440" y="8319"/>
                        <a:pt x="2717" y="8180"/>
                      </a:cubicBezTo>
                      <a:cubicBezTo>
                        <a:pt x="2849" y="8115"/>
                        <a:pt x="2990" y="8108"/>
                        <a:pt x="3126" y="8167"/>
                      </a:cubicBezTo>
                      <a:cubicBezTo>
                        <a:pt x="3250" y="8222"/>
                        <a:pt x="3368" y="8292"/>
                        <a:pt x="3514" y="8364"/>
                      </a:cubicBezTo>
                      <a:cubicBezTo>
                        <a:pt x="3497" y="8659"/>
                        <a:pt x="3479" y="8946"/>
                        <a:pt x="3455" y="9231"/>
                      </a:cubicBezTo>
                      <a:cubicBezTo>
                        <a:pt x="3447" y="9348"/>
                        <a:pt x="3420" y="9463"/>
                        <a:pt x="3410" y="9581"/>
                      </a:cubicBezTo>
                      <a:cubicBezTo>
                        <a:pt x="3344" y="10526"/>
                        <a:pt x="3278" y="11473"/>
                        <a:pt x="3215" y="12415"/>
                      </a:cubicBezTo>
                      <a:cubicBezTo>
                        <a:pt x="3198" y="12667"/>
                        <a:pt x="3198" y="12924"/>
                        <a:pt x="3205" y="13177"/>
                      </a:cubicBezTo>
                      <a:cubicBezTo>
                        <a:pt x="3205" y="13253"/>
                        <a:pt x="3250" y="13336"/>
                        <a:pt x="3292" y="13406"/>
                      </a:cubicBezTo>
                      <a:cubicBezTo>
                        <a:pt x="3334" y="13472"/>
                        <a:pt x="3486" y="13457"/>
                        <a:pt x="3517" y="13385"/>
                      </a:cubicBezTo>
                      <a:cubicBezTo>
                        <a:pt x="3548" y="13309"/>
                        <a:pt x="3576" y="13229"/>
                        <a:pt x="3583" y="13146"/>
                      </a:cubicBezTo>
                      <a:cubicBezTo>
                        <a:pt x="3631" y="12287"/>
                        <a:pt x="3694" y="11427"/>
                        <a:pt x="3711" y="10564"/>
                      </a:cubicBezTo>
                      <a:cubicBezTo>
                        <a:pt x="3722" y="9941"/>
                        <a:pt x="3663" y="9314"/>
                        <a:pt x="3639" y="8690"/>
                      </a:cubicBezTo>
                      <a:cubicBezTo>
                        <a:pt x="3635" y="8628"/>
                        <a:pt x="3635" y="8562"/>
                        <a:pt x="3635" y="8468"/>
                      </a:cubicBezTo>
                      <a:cubicBezTo>
                        <a:pt x="4044" y="8516"/>
                        <a:pt x="4314" y="8762"/>
                        <a:pt x="4643" y="8974"/>
                      </a:cubicBezTo>
                      <a:cubicBezTo>
                        <a:pt x="4643" y="9300"/>
                        <a:pt x="4653" y="9636"/>
                        <a:pt x="4640" y="9976"/>
                      </a:cubicBezTo>
                      <a:cubicBezTo>
                        <a:pt x="4605" y="10852"/>
                        <a:pt x="4553" y="11732"/>
                        <a:pt x="4515" y="12608"/>
                      </a:cubicBezTo>
                      <a:cubicBezTo>
                        <a:pt x="4501" y="12941"/>
                        <a:pt x="4574" y="13107"/>
                        <a:pt x="4699" y="13066"/>
                      </a:cubicBezTo>
                      <a:cubicBezTo>
                        <a:pt x="4923" y="12986"/>
                        <a:pt x="4851" y="12786"/>
                        <a:pt x="4865" y="12629"/>
                      </a:cubicBezTo>
                      <a:cubicBezTo>
                        <a:pt x="4944" y="11701"/>
                        <a:pt x="4990" y="10772"/>
                        <a:pt x="4882" y="9844"/>
                      </a:cubicBezTo>
                      <a:cubicBezTo>
                        <a:pt x="4854" y="9608"/>
                        <a:pt x="4830" y="9376"/>
                        <a:pt x="4803" y="9133"/>
                      </a:cubicBezTo>
                      <a:cubicBezTo>
                        <a:pt x="4889" y="9057"/>
                        <a:pt x="4958" y="9137"/>
                        <a:pt x="5021" y="9182"/>
                      </a:cubicBezTo>
                      <a:cubicBezTo>
                        <a:pt x="5506" y="9514"/>
                        <a:pt x="5988" y="9851"/>
                        <a:pt x="6490" y="10197"/>
                      </a:cubicBezTo>
                      <a:cubicBezTo>
                        <a:pt x="6490" y="10308"/>
                        <a:pt x="6511" y="10426"/>
                        <a:pt x="6483" y="10533"/>
                      </a:cubicBezTo>
                      <a:cubicBezTo>
                        <a:pt x="6438" y="10731"/>
                        <a:pt x="6375" y="10928"/>
                        <a:pt x="6292" y="11115"/>
                      </a:cubicBezTo>
                      <a:cubicBezTo>
                        <a:pt x="5942" y="11905"/>
                        <a:pt x="5662" y="12727"/>
                        <a:pt x="5205" y="13475"/>
                      </a:cubicBezTo>
                      <a:cubicBezTo>
                        <a:pt x="5170" y="13534"/>
                        <a:pt x="5136" y="13593"/>
                        <a:pt x="5104" y="13655"/>
                      </a:cubicBezTo>
                      <a:cubicBezTo>
                        <a:pt x="5042" y="13790"/>
                        <a:pt x="4934" y="13863"/>
                        <a:pt x="4775" y="13856"/>
                      </a:cubicBezTo>
                      <a:cubicBezTo>
                        <a:pt x="4075" y="13835"/>
                        <a:pt x="3372" y="13918"/>
                        <a:pt x="2672" y="13783"/>
                      </a:cubicBezTo>
                      <a:cubicBezTo>
                        <a:pt x="2436" y="13739"/>
                        <a:pt x="2187" y="13689"/>
                        <a:pt x="1951" y="13814"/>
                      </a:cubicBezTo>
                      <a:cubicBezTo>
                        <a:pt x="1947" y="14054"/>
                        <a:pt x="1958" y="14088"/>
                        <a:pt x="2117" y="14116"/>
                      </a:cubicBezTo>
                      <a:cubicBezTo>
                        <a:pt x="2481" y="14175"/>
                        <a:pt x="2845" y="14251"/>
                        <a:pt x="3209" y="14268"/>
                      </a:cubicBezTo>
                      <a:cubicBezTo>
                        <a:pt x="3753" y="14292"/>
                        <a:pt x="4300" y="14265"/>
                        <a:pt x="4844" y="14279"/>
                      </a:cubicBezTo>
                      <a:cubicBezTo>
                        <a:pt x="5170" y="14286"/>
                        <a:pt x="5357" y="14150"/>
                        <a:pt x="5502" y="13877"/>
                      </a:cubicBezTo>
                      <a:cubicBezTo>
                        <a:pt x="5811" y="13288"/>
                        <a:pt x="6129" y="12706"/>
                        <a:pt x="6365" y="12082"/>
                      </a:cubicBezTo>
                      <a:cubicBezTo>
                        <a:pt x="6508" y="11701"/>
                        <a:pt x="6677" y="11330"/>
                        <a:pt x="6829" y="10953"/>
                      </a:cubicBezTo>
                      <a:cubicBezTo>
                        <a:pt x="6923" y="10713"/>
                        <a:pt x="6968" y="10464"/>
                        <a:pt x="6951" y="10204"/>
                      </a:cubicBezTo>
                      <a:cubicBezTo>
                        <a:pt x="6944" y="10062"/>
                        <a:pt x="6892" y="9937"/>
                        <a:pt x="6767" y="9858"/>
                      </a:cubicBezTo>
                      <a:cubicBezTo>
                        <a:pt x="5950" y="9335"/>
                        <a:pt x="5194" y="8721"/>
                        <a:pt x="4317" y="8281"/>
                      </a:cubicBezTo>
                      <a:cubicBezTo>
                        <a:pt x="4037" y="8139"/>
                        <a:pt x="3749" y="8014"/>
                        <a:pt x="3468" y="7876"/>
                      </a:cubicBezTo>
                      <a:cubicBezTo>
                        <a:pt x="3094" y="7692"/>
                        <a:pt x="2727" y="7696"/>
                        <a:pt x="2363" y="7907"/>
                      </a:cubicBezTo>
                      <a:cubicBezTo>
                        <a:pt x="1899" y="8180"/>
                        <a:pt x="1431" y="8447"/>
                        <a:pt x="964" y="8718"/>
                      </a:cubicBezTo>
                      <a:cubicBezTo>
                        <a:pt x="890" y="8759"/>
                        <a:pt x="818" y="8794"/>
                        <a:pt x="721" y="8846"/>
                      </a:cubicBezTo>
                      <a:cubicBezTo>
                        <a:pt x="703" y="8766"/>
                        <a:pt x="676" y="8718"/>
                        <a:pt x="683" y="8679"/>
                      </a:cubicBezTo>
                      <a:cubicBezTo>
                        <a:pt x="1023" y="7040"/>
                        <a:pt x="1573" y="5481"/>
                        <a:pt x="2568" y="4088"/>
                      </a:cubicBezTo>
                      <a:cubicBezTo>
                        <a:pt x="2932" y="3583"/>
                        <a:pt x="3375" y="3149"/>
                        <a:pt x="3847" y="2745"/>
                      </a:cubicBezTo>
                      <a:cubicBezTo>
                        <a:pt x="4346" y="2318"/>
                        <a:pt x="4875" y="1926"/>
                        <a:pt x="5398" y="1528"/>
                      </a:cubicBezTo>
                      <a:cubicBezTo>
                        <a:pt x="5575" y="1393"/>
                        <a:pt x="5769" y="1278"/>
                        <a:pt x="6054" y="1286"/>
                      </a:cubicBezTo>
                      <a:cubicBezTo>
                        <a:pt x="6064" y="1376"/>
                        <a:pt x="6081" y="1452"/>
                        <a:pt x="6084" y="1531"/>
                      </a:cubicBezTo>
                      <a:cubicBezTo>
                        <a:pt x="6105" y="2155"/>
                        <a:pt x="6119" y="2783"/>
                        <a:pt x="6147" y="3406"/>
                      </a:cubicBezTo>
                      <a:cubicBezTo>
                        <a:pt x="6158" y="3607"/>
                        <a:pt x="6196" y="3811"/>
                        <a:pt x="6254" y="4005"/>
                      </a:cubicBezTo>
                      <a:cubicBezTo>
                        <a:pt x="6327" y="4245"/>
                        <a:pt x="6493" y="4418"/>
                        <a:pt x="6760" y="4470"/>
                      </a:cubicBezTo>
                      <a:cubicBezTo>
                        <a:pt x="7387" y="4598"/>
                        <a:pt x="7955" y="4865"/>
                        <a:pt x="8527" y="5124"/>
                      </a:cubicBezTo>
                      <a:cubicBezTo>
                        <a:pt x="8943" y="5315"/>
                        <a:pt x="9376" y="5447"/>
                        <a:pt x="9837" y="5492"/>
                      </a:cubicBezTo>
                      <a:cubicBezTo>
                        <a:pt x="9924" y="5499"/>
                        <a:pt x="10038" y="5530"/>
                        <a:pt x="10090" y="5489"/>
                      </a:cubicBezTo>
                      <a:cubicBezTo>
                        <a:pt x="10360" y="5284"/>
                        <a:pt x="10703" y="5180"/>
                        <a:pt x="10880" y="4854"/>
                      </a:cubicBezTo>
                      <a:cubicBezTo>
                        <a:pt x="11206" y="4255"/>
                        <a:pt x="11559" y="3673"/>
                        <a:pt x="11902" y="3080"/>
                      </a:cubicBezTo>
                      <a:cubicBezTo>
                        <a:pt x="11937" y="3021"/>
                        <a:pt x="11958" y="2956"/>
                        <a:pt x="11982" y="2893"/>
                      </a:cubicBezTo>
                      <a:cubicBezTo>
                        <a:pt x="12121" y="2571"/>
                        <a:pt x="12110" y="2270"/>
                        <a:pt x="11850" y="1999"/>
                      </a:cubicBezTo>
                      <a:cubicBezTo>
                        <a:pt x="11590" y="1726"/>
                        <a:pt x="11337" y="1441"/>
                        <a:pt x="11084" y="1161"/>
                      </a:cubicBezTo>
                      <a:cubicBezTo>
                        <a:pt x="10966" y="1032"/>
                        <a:pt x="10862" y="901"/>
                        <a:pt x="10946" y="690"/>
                      </a:cubicBezTo>
                      <a:cubicBezTo>
                        <a:pt x="11029" y="683"/>
                        <a:pt x="11115" y="669"/>
                        <a:pt x="11198" y="676"/>
                      </a:cubicBezTo>
                      <a:cubicBezTo>
                        <a:pt x="11673" y="711"/>
                        <a:pt x="12137" y="797"/>
                        <a:pt x="12591" y="939"/>
                      </a:cubicBezTo>
                      <a:cubicBezTo>
                        <a:pt x="12924" y="1043"/>
                        <a:pt x="13260" y="1140"/>
                        <a:pt x="13597" y="1237"/>
                      </a:cubicBezTo>
                      <a:cubicBezTo>
                        <a:pt x="13766" y="1282"/>
                        <a:pt x="13912" y="1352"/>
                        <a:pt x="14057" y="1459"/>
                      </a:cubicBezTo>
                      <a:cubicBezTo>
                        <a:pt x="14171" y="1539"/>
                        <a:pt x="14400" y="1452"/>
                        <a:pt x="14553" y="1504"/>
                      </a:cubicBezTo>
                      <a:cubicBezTo>
                        <a:pt x="15315" y="1757"/>
                        <a:pt x="16091" y="1993"/>
                        <a:pt x="16760" y="2450"/>
                      </a:cubicBezTo>
                      <a:cubicBezTo>
                        <a:pt x="16888" y="2537"/>
                        <a:pt x="17009" y="2633"/>
                        <a:pt x="17120" y="2741"/>
                      </a:cubicBezTo>
                      <a:cubicBezTo>
                        <a:pt x="17529" y="3136"/>
                        <a:pt x="17927" y="3541"/>
                        <a:pt x="18340" y="3936"/>
                      </a:cubicBezTo>
                      <a:cubicBezTo>
                        <a:pt x="18540" y="4130"/>
                        <a:pt x="18693" y="4352"/>
                        <a:pt x="18852" y="4612"/>
                      </a:cubicBezTo>
                      <a:cubicBezTo>
                        <a:pt x="18450" y="4806"/>
                        <a:pt x="18070" y="4782"/>
                        <a:pt x="17681" y="4664"/>
                      </a:cubicBezTo>
                      <a:cubicBezTo>
                        <a:pt x="17650" y="4675"/>
                        <a:pt x="17612" y="4678"/>
                        <a:pt x="17588" y="4695"/>
                      </a:cubicBezTo>
                      <a:cubicBezTo>
                        <a:pt x="17147" y="5049"/>
                        <a:pt x="17147" y="5052"/>
                        <a:pt x="17113" y="5585"/>
                      </a:cubicBezTo>
                      <a:cubicBezTo>
                        <a:pt x="17096" y="5855"/>
                        <a:pt x="17099" y="6126"/>
                        <a:pt x="17078" y="6396"/>
                      </a:cubicBezTo>
                      <a:cubicBezTo>
                        <a:pt x="17051" y="6832"/>
                        <a:pt x="17009" y="7266"/>
                        <a:pt x="16974" y="7685"/>
                      </a:cubicBezTo>
                      <a:cubicBezTo>
                        <a:pt x="16836" y="7747"/>
                        <a:pt x="16777" y="7671"/>
                        <a:pt x="16725" y="7612"/>
                      </a:cubicBezTo>
                      <a:cubicBezTo>
                        <a:pt x="16451" y="7311"/>
                        <a:pt x="16108" y="7107"/>
                        <a:pt x="15741" y="6944"/>
                      </a:cubicBezTo>
                      <a:cubicBezTo>
                        <a:pt x="15083" y="6656"/>
                        <a:pt x="14431" y="6362"/>
                        <a:pt x="13766" y="6095"/>
                      </a:cubicBezTo>
                      <a:cubicBezTo>
                        <a:pt x="13496" y="5988"/>
                        <a:pt x="13257" y="5825"/>
                        <a:pt x="12959" y="5762"/>
                      </a:cubicBezTo>
                      <a:cubicBezTo>
                        <a:pt x="12689" y="5703"/>
                        <a:pt x="12418" y="5599"/>
                        <a:pt x="12179" y="5460"/>
                      </a:cubicBezTo>
                      <a:cubicBezTo>
                        <a:pt x="11933" y="5322"/>
                        <a:pt x="11677" y="5243"/>
                        <a:pt x="11410" y="5190"/>
                      </a:cubicBezTo>
                      <a:cubicBezTo>
                        <a:pt x="11275" y="5166"/>
                        <a:pt x="11129" y="5169"/>
                        <a:pt x="10991" y="5183"/>
                      </a:cubicBezTo>
                      <a:cubicBezTo>
                        <a:pt x="10859" y="5194"/>
                        <a:pt x="10762" y="5284"/>
                        <a:pt x="10731" y="5402"/>
                      </a:cubicBezTo>
                      <a:cubicBezTo>
                        <a:pt x="10714" y="5475"/>
                        <a:pt x="10734" y="5568"/>
                        <a:pt x="10776" y="5631"/>
                      </a:cubicBezTo>
                      <a:cubicBezTo>
                        <a:pt x="10800" y="5672"/>
                        <a:pt x="10915" y="5700"/>
                        <a:pt x="10956" y="5679"/>
                      </a:cubicBezTo>
                      <a:cubicBezTo>
                        <a:pt x="11213" y="5534"/>
                        <a:pt x="11424" y="5627"/>
                        <a:pt x="11656" y="5790"/>
                      </a:cubicBezTo>
                      <a:cubicBezTo>
                        <a:pt x="11593" y="6407"/>
                        <a:pt x="11548" y="7027"/>
                        <a:pt x="11465" y="7643"/>
                      </a:cubicBezTo>
                      <a:cubicBezTo>
                        <a:pt x="11334" y="8652"/>
                        <a:pt x="11171" y="9653"/>
                        <a:pt x="11032" y="10662"/>
                      </a:cubicBezTo>
                      <a:cubicBezTo>
                        <a:pt x="10960" y="11195"/>
                        <a:pt x="10915" y="11735"/>
                        <a:pt x="10859" y="12272"/>
                      </a:cubicBezTo>
                      <a:cubicBezTo>
                        <a:pt x="10842" y="12439"/>
                        <a:pt x="10828" y="12608"/>
                        <a:pt x="10915" y="12761"/>
                      </a:cubicBezTo>
                      <a:cubicBezTo>
                        <a:pt x="11035" y="12789"/>
                        <a:pt x="11088" y="12709"/>
                        <a:pt x="11109" y="12629"/>
                      </a:cubicBezTo>
                      <a:cubicBezTo>
                        <a:pt x="11171" y="12383"/>
                        <a:pt x="11240" y="12138"/>
                        <a:pt x="11275" y="11888"/>
                      </a:cubicBezTo>
                      <a:cubicBezTo>
                        <a:pt x="11441" y="10699"/>
                        <a:pt x="11601" y="9508"/>
                        <a:pt x="11753" y="8319"/>
                      </a:cubicBezTo>
                      <a:cubicBezTo>
                        <a:pt x="11830" y="7747"/>
                        <a:pt x="11881" y="7176"/>
                        <a:pt x="11940" y="6604"/>
                      </a:cubicBezTo>
                      <a:cubicBezTo>
                        <a:pt x="11964" y="6389"/>
                        <a:pt x="11958" y="6167"/>
                        <a:pt x="12023" y="5970"/>
                      </a:cubicBezTo>
                      <a:cubicBezTo>
                        <a:pt x="12162" y="5932"/>
                        <a:pt x="12214" y="5988"/>
                        <a:pt x="12231" y="6077"/>
                      </a:cubicBezTo>
                      <a:cubicBezTo>
                        <a:pt x="12241" y="6130"/>
                        <a:pt x="12245" y="6185"/>
                        <a:pt x="12235" y="6230"/>
                      </a:cubicBezTo>
                      <a:cubicBezTo>
                        <a:pt x="12116" y="6645"/>
                        <a:pt x="12165" y="7072"/>
                        <a:pt x="12127" y="7491"/>
                      </a:cubicBezTo>
                      <a:cubicBezTo>
                        <a:pt x="12058" y="8246"/>
                        <a:pt x="11978" y="9005"/>
                        <a:pt x="11871" y="9757"/>
                      </a:cubicBezTo>
                      <a:cubicBezTo>
                        <a:pt x="11736" y="10662"/>
                        <a:pt x="11566" y="11562"/>
                        <a:pt x="11420" y="12463"/>
                      </a:cubicBezTo>
                      <a:cubicBezTo>
                        <a:pt x="11376" y="12744"/>
                        <a:pt x="11285" y="13028"/>
                        <a:pt x="11448" y="13329"/>
                      </a:cubicBezTo>
                      <a:cubicBezTo>
                        <a:pt x="11632" y="13198"/>
                        <a:pt x="11687" y="13007"/>
                        <a:pt x="11726" y="12816"/>
                      </a:cubicBezTo>
                      <a:cubicBezTo>
                        <a:pt x="11812" y="12404"/>
                        <a:pt x="11909" y="11988"/>
                        <a:pt x="11971" y="11572"/>
                      </a:cubicBezTo>
                      <a:cubicBezTo>
                        <a:pt x="12145" y="10401"/>
                        <a:pt x="12314" y="9227"/>
                        <a:pt x="12463" y="8052"/>
                      </a:cubicBezTo>
                      <a:cubicBezTo>
                        <a:pt x="12532" y="7515"/>
                        <a:pt x="12522" y="6975"/>
                        <a:pt x="12460" y="6434"/>
                      </a:cubicBezTo>
                      <a:cubicBezTo>
                        <a:pt x="12449" y="6334"/>
                        <a:pt x="12460" y="6234"/>
                        <a:pt x="12460" y="6116"/>
                      </a:cubicBezTo>
                      <a:cubicBezTo>
                        <a:pt x="12682" y="6088"/>
                        <a:pt x="12827" y="6209"/>
                        <a:pt x="13018" y="6303"/>
                      </a:cubicBezTo>
                      <a:cubicBezTo>
                        <a:pt x="13028" y="6431"/>
                        <a:pt x="13056" y="6562"/>
                        <a:pt x="13049" y="6694"/>
                      </a:cubicBezTo>
                      <a:cubicBezTo>
                        <a:pt x="12986" y="7758"/>
                        <a:pt x="12931" y="8822"/>
                        <a:pt x="12844" y="9882"/>
                      </a:cubicBezTo>
                      <a:cubicBezTo>
                        <a:pt x="12772" y="10758"/>
                        <a:pt x="12661" y="11631"/>
                        <a:pt x="12564" y="12508"/>
                      </a:cubicBezTo>
                      <a:cubicBezTo>
                        <a:pt x="12532" y="12792"/>
                        <a:pt x="12487" y="13077"/>
                        <a:pt x="12449" y="13360"/>
                      </a:cubicBezTo>
                      <a:cubicBezTo>
                        <a:pt x="12428" y="13517"/>
                        <a:pt x="12516" y="13603"/>
                        <a:pt x="12644" y="13665"/>
                      </a:cubicBezTo>
                      <a:cubicBezTo>
                        <a:pt x="12647" y="13665"/>
                        <a:pt x="12647" y="13665"/>
                        <a:pt x="12647" y="13662"/>
                      </a:cubicBezTo>
                      <a:cubicBezTo>
                        <a:pt x="12654" y="13662"/>
                        <a:pt x="12661" y="13665"/>
                        <a:pt x="12664" y="13665"/>
                      </a:cubicBezTo>
                      <a:cubicBezTo>
                        <a:pt x="12890" y="13291"/>
                        <a:pt x="12927" y="12869"/>
                        <a:pt x="12969" y="12456"/>
                      </a:cubicBezTo>
                      <a:cubicBezTo>
                        <a:pt x="13111" y="11143"/>
                        <a:pt x="13243" y="9830"/>
                        <a:pt x="13360" y="8516"/>
                      </a:cubicBezTo>
                      <a:cubicBezTo>
                        <a:pt x="13405" y="8046"/>
                        <a:pt x="13402" y="7571"/>
                        <a:pt x="13413" y="7099"/>
                      </a:cubicBezTo>
                      <a:cubicBezTo>
                        <a:pt x="13419" y="6912"/>
                        <a:pt x="13416" y="6729"/>
                        <a:pt x="13416" y="6504"/>
                      </a:cubicBezTo>
                      <a:cubicBezTo>
                        <a:pt x="13538" y="6525"/>
                        <a:pt x="13642" y="6521"/>
                        <a:pt x="13725" y="6556"/>
                      </a:cubicBezTo>
                      <a:cubicBezTo>
                        <a:pt x="14382" y="6837"/>
                        <a:pt x="15038" y="7123"/>
                        <a:pt x="15692" y="7411"/>
                      </a:cubicBezTo>
                      <a:cubicBezTo>
                        <a:pt x="16174" y="7619"/>
                        <a:pt x="16500" y="7993"/>
                        <a:pt x="16794" y="8385"/>
                      </a:cubicBezTo>
                      <a:cubicBezTo>
                        <a:pt x="16739" y="8815"/>
                        <a:pt x="16736" y="8825"/>
                        <a:pt x="16472" y="9234"/>
                      </a:cubicBezTo>
                      <a:cubicBezTo>
                        <a:pt x="16469" y="8936"/>
                        <a:pt x="16475" y="8693"/>
                        <a:pt x="16461" y="8447"/>
                      </a:cubicBezTo>
                      <a:cubicBezTo>
                        <a:pt x="16455" y="8333"/>
                        <a:pt x="16420" y="8222"/>
                        <a:pt x="16386" y="8108"/>
                      </a:cubicBezTo>
                      <a:cubicBezTo>
                        <a:pt x="16378" y="8084"/>
                        <a:pt x="16330" y="8049"/>
                        <a:pt x="16309" y="8052"/>
                      </a:cubicBezTo>
                      <a:cubicBezTo>
                        <a:pt x="16261" y="8059"/>
                        <a:pt x="16188" y="8084"/>
                        <a:pt x="16178" y="8115"/>
                      </a:cubicBezTo>
                      <a:cubicBezTo>
                        <a:pt x="16136" y="8225"/>
                        <a:pt x="16098" y="8343"/>
                        <a:pt x="16098" y="8458"/>
                      </a:cubicBezTo>
                      <a:cubicBezTo>
                        <a:pt x="16080" y="9397"/>
                        <a:pt x="15842" y="10294"/>
                        <a:pt x="15543" y="11185"/>
                      </a:cubicBezTo>
                      <a:cubicBezTo>
                        <a:pt x="15495" y="11327"/>
                        <a:pt x="15447" y="11476"/>
                        <a:pt x="15429" y="11625"/>
                      </a:cubicBezTo>
                      <a:cubicBezTo>
                        <a:pt x="15422" y="11715"/>
                        <a:pt x="15474" y="11808"/>
                        <a:pt x="15505" y="11916"/>
                      </a:cubicBezTo>
                      <a:cubicBezTo>
                        <a:pt x="15637" y="11863"/>
                        <a:pt x="15738" y="11822"/>
                        <a:pt x="15838" y="11780"/>
                      </a:cubicBezTo>
                      <a:cubicBezTo>
                        <a:pt x="15838" y="11774"/>
                        <a:pt x="15838" y="11770"/>
                        <a:pt x="15842" y="11764"/>
                      </a:cubicBezTo>
                      <a:cubicBezTo>
                        <a:pt x="15845" y="11756"/>
                        <a:pt x="15845" y="11753"/>
                        <a:pt x="15848" y="11746"/>
                      </a:cubicBezTo>
                      <a:cubicBezTo>
                        <a:pt x="15845" y="11711"/>
                        <a:pt x="15842" y="11673"/>
                        <a:pt x="15845" y="11639"/>
                      </a:cubicBezTo>
                      <a:cubicBezTo>
                        <a:pt x="15845" y="11625"/>
                        <a:pt x="15883" y="11614"/>
                        <a:pt x="15904" y="11604"/>
                      </a:cubicBezTo>
                      <a:cubicBezTo>
                        <a:pt x="15908" y="11618"/>
                        <a:pt x="15914" y="11635"/>
                        <a:pt x="15911" y="11649"/>
                      </a:cubicBezTo>
                      <a:cubicBezTo>
                        <a:pt x="15893" y="11680"/>
                        <a:pt x="15869" y="11715"/>
                        <a:pt x="15848" y="11746"/>
                      </a:cubicBezTo>
                      <a:cubicBezTo>
                        <a:pt x="15852" y="11756"/>
                        <a:pt x="15852" y="11767"/>
                        <a:pt x="15852" y="11774"/>
                      </a:cubicBezTo>
                      <a:cubicBezTo>
                        <a:pt x="15848" y="11777"/>
                        <a:pt x="15842" y="11780"/>
                        <a:pt x="15838" y="11780"/>
                      </a:cubicBezTo>
                      <a:cubicBezTo>
                        <a:pt x="15824" y="12117"/>
                        <a:pt x="15689" y="12418"/>
                        <a:pt x="15533" y="12712"/>
                      </a:cubicBezTo>
                      <a:cubicBezTo>
                        <a:pt x="15481" y="12806"/>
                        <a:pt x="15384" y="12903"/>
                        <a:pt x="15284" y="12949"/>
                      </a:cubicBezTo>
                      <a:cubicBezTo>
                        <a:pt x="14521" y="13281"/>
                        <a:pt x="13721" y="13506"/>
                        <a:pt x="12903" y="13672"/>
                      </a:cubicBezTo>
                      <a:cubicBezTo>
                        <a:pt x="12831" y="13686"/>
                        <a:pt x="12744" y="13669"/>
                        <a:pt x="12664" y="13665"/>
                      </a:cubicBezTo>
                      <a:cubicBezTo>
                        <a:pt x="12664" y="13669"/>
                        <a:pt x="12661" y="13672"/>
                        <a:pt x="12661" y="13676"/>
                      </a:cubicBezTo>
                      <a:cubicBezTo>
                        <a:pt x="12654" y="13672"/>
                        <a:pt x="12650" y="13669"/>
                        <a:pt x="12644" y="13665"/>
                      </a:cubicBezTo>
                      <a:cubicBezTo>
                        <a:pt x="12620" y="13689"/>
                        <a:pt x="12599" y="13721"/>
                        <a:pt x="12570" y="13728"/>
                      </a:cubicBezTo>
                      <a:cubicBezTo>
                        <a:pt x="12186" y="13846"/>
                        <a:pt x="11801" y="13956"/>
                        <a:pt x="11396" y="14074"/>
                      </a:cubicBezTo>
                      <a:cubicBezTo>
                        <a:pt x="11323" y="14012"/>
                        <a:pt x="11243" y="13950"/>
                        <a:pt x="11178" y="13877"/>
                      </a:cubicBezTo>
                      <a:cubicBezTo>
                        <a:pt x="10665" y="13305"/>
                        <a:pt x="10090" y="12778"/>
                        <a:pt x="9643" y="12148"/>
                      </a:cubicBezTo>
                      <a:cubicBezTo>
                        <a:pt x="9369" y="11756"/>
                        <a:pt x="9081" y="11375"/>
                        <a:pt x="8801" y="10987"/>
                      </a:cubicBezTo>
                      <a:cubicBezTo>
                        <a:pt x="8593" y="10703"/>
                        <a:pt x="8562" y="10440"/>
                        <a:pt x="8728" y="10096"/>
                      </a:cubicBezTo>
                      <a:cubicBezTo>
                        <a:pt x="9130" y="9276"/>
                        <a:pt x="9476" y="8427"/>
                        <a:pt x="9844" y="7588"/>
                      </a:cubicBezTo>
                      <a:cubicBezTo>
                        <a:pt x="9865" y="7550"/>
                        <a:pt x="9896" y="7515"/>
                        <a:pt x="9924" y="7481"/>
                      </a:cubicBezTo>
                      <a:lnTo>
                        <a:pt x="9938" y="7481"/>
                      </a:lnTo>
                      <a:lnTo>
                        <a:pt x="9938" y="7467"/>
                      </a:lnTo>
                      <a:lnTo>
                        <a:pt x="9934" y="7467"/>
                      </a:lnTo>
                      <a:lnTo>
                        <a:pt x="9938" y="7467"/>
                      </a:lnTo>
                      <a:lnTo>
                        <a:pt x="9924" y="7481"/>
                      </a:lnTo>
                      <a:cubicBezTo>
                        <a:pt x="10114" y="7086"/>
                        <a:pt x="10304" y="6687"/>
                        <a:pt x="10499" y="6292"/>
                      </a:cubicBezTo>
                      <a:cubicBezTo>
                        <a:pt x="10536" y="6216"/>
                        <a:pt x="10599" y="6146"/>
                        <a:pt x="10616" y="6067"/>
                      </a:cubicBezTo>
                      <a:cubicBezTo>
                        <a:pt x="10627" y="6012"/>
                        <a:pt x="10599" y="5925"/>
                        <a:pt x="10554" y="5897"/>
                      </a:cubicBezTo>
                      <a:cubicBezTo>
                        <a:pt x="10509" y="5866"/>
                        <a:pt x="10402" y="5860"/>
                        <a:pt x="10364" y="5890"/>
                      </a:cubicBezTo>
                      <a:cubicBezTo>
                        <a:pt x="10263" y="5980"/>
                        <a:pt x="10162" y="6084"/>
                        <a:pt x="10100" y="6199"/>
                      </a:cubicBezTo>
                      <a:cubicBezTo>
                        <a:pt x="9892" y="6590"/>
                        <a:pt x="9681" y="6982"/>
                        <a:pt x="9501" y="7384"/>
                      </a:cubicBezTo>
                      <a:cubicBezTo>
                        <a:pt x="9092" y="8281"/>
                        <a:pt x="8718" y="9192"/>
                        <a:pt x="8302" y="10086"/>
                      </a:cubicBezTo>
                      <a:cubicBezTo>
                        <a:pt x="8160" y="10398"/>
                        <a:pt x="8157" y="10678"/>
                        <a:pt x="8326" y="10956"/>
                      </a:cubicBezTo>
                      <a:cubicBezTo>
                        <a:pt x="8572" y="11348"/>
                        <a:pt x="8839" y="11725"/>
                        <a:pt x="9095" y="12110"/>
                      </a:cubicBezTo>
                      <a:cubicBezTo>
                        <a:pt x="9626" y="12914"/>
                        <a:pt x="10333" y="13579"/>
                        <a:pt x="10960" y="14310"/>
                      </a:cubicBezTo>
                      <a:cubicBezTo>
                        <a:pt x="11109" y="14483"/>
                        <a:pt x="11292" y="14532"/>
                        <a:pt x="11524" y="14469"/>
                      </a:cubicBezTo>
                      <a:cubicBezTo>
                        <a:pt x="12318" y="14262"/>
                        <a:pt x="13122" y="14081"/>
                        <a:pt x="13915" y="13859"/>
                      </a:cubicBezTo>
                      <a:cubicBezTo>
                        <a:pt x="14452" y="13710"/>
                        <a:pt x="14975" y="13510"/>
                        <a:pt x="15505" y="13329"/>
                      </a:cubicBezTo>
                      <a:cubicBezTo>
                        <a:pt x="15679" y="13270"/>
                        <a:pt x="15814" y="13163"/>
                        <a:pt x="15890" y="13000"/>
                      </a:cubicBezTo>
                      <a:cubicBezTo>
                        <a:pt x="15983" y="12803"/>
                        <a:pt x="16091" y="12602"/>
                        <a:pt x="16154" y="12394"/>
                      </a:cubicBezTo>
                      <a:cubicBezTo>
                        <a:pt x="16365" y="11680"/>
                        <a:pt x="16555" y="10959"/>
                        <a:pt x="16760" y="10242"/>
                      </a:cubicBezTo>
                      <a:cubicBezTo>
                        <a:pt x="16936" y="9626"/>
                        <a:pt x="17120" y="9009"/>
                        <a:pt x="17300" y="8388"/>
                      </a:cubicBezTo>
                      <a:cubicBezTo>
                        <a:pt x="17588" y="8451"/>
                        <a:pt x="17841" y="8503"/>
                        <a:pt x="17969" y="8759"/>
                      </a:cubicBezTo>
                      <a:cubicBezTo>
                        <a:pt x="17979" y="8787"/>
                        <a:pt x="18025" y="8812"/>
                        <a:pt x="18052" y="8815"/>
                      </a:cubicBezTo>
                      <a:cubicBezTo>
                        <a:pt x="18395" y="8856"/>
                        <a:pt x="18620" y="9088"/>
                        <a:pt x="18828" y="9306"/>
                      </a:cubicBezTo>
                      <a:cubicBezTo>
                        <a:pt x="19289" y="9781"/>
                        <a:pt x="19843" y="9789"/>
                        <a:pt x="20432" y="9656"/>
                      </a:cubicBezTo>
                      <a:cubicBezTo>
                        <a:pt x="20637" y="9612"/>
                        <a:pt x="20834" y="9542"/>
                        <a:pt x="21025" y="9487"/>
                      </a:cubicBezTo>
                      <a:cubicBezTo>
                        <a:pt x="21180" y="9542"/>
                        <a:pt x="21201" y="9664"/>
                        <a:pt x="21201" y="9781"/>
                      </a:cubicBezTo>
                      <a:cubicBezTo>
                        <a:pt x="21222" y="10609"/>
                        <a:pt x="21257" y="11438"/>
                        <a:pt x="21073" y="12255"/>
                      </a:cubicBezTo>
                      <a:cubicBezTo>
                        <a:pt x="20928" y="12917"/>
                        <a:pt x="20796" y="13582"/>
                        <a:pt x="20647" y="14282"/>
                      </a:cubicBezTo>
                      <a:cubicBezTo>
                        <a:pt x="20561" y="14237"/>
                        <a:pt x="20474" y="14220"/>
                        <a:pt x="20432" y="14168"/>
                      </a:cubicBezTo>
                      <a:cubicBezTo>
                        <a:pt x="20245" y="13942"/>
                        <a:pt x="20072" y="13710"/>
                        <a:pt x="19902" y="13475"/>
                      </a:cubicBezTo>
                      <a:cubicBezTo>
                        <a:pt x="19795" y="13323"/>
                        <a:pt x="19698" y="13160"/>
                        <a:pt x="19605" y="12997"/>
                      </a:cubicBezTo>
                      <a:cubicBezTo>
                        <a:pt x="19480" y="12771"/>
                        <a:pt x="19279" y="12702"/>
                        <a:pt x="19032" y="12716"/>
                      </a:cubicBezTo>
                      <a:cubicBezTo>
                        <a:pt x="18925" y="12720"/>
                        <a:pt x="18818" y="12727"/>
                        <a:pt x="18717" y="12751"/>
                      </a:cubicBezTo>
                      <a:cubicBezTo>
                        <a:pt x="18191" y="12882"/>
                        <a:pt x="17664" y="13011"/>
                        <a:pt x="17144" y="13163"/>
                      </a:cubicBezTo>
                      <a:cubicBezTo>
                        <a:pt x="16760" y="13274"/>
                        <a:pt x="16386" y="13423"/>
                        <a:pt x="16046" y="13541"/>
                      </a:cubicBezTo>
                      <a:cubicBezTo>
                        <a:pt x="15817" y="13901"/>
                        <a:pt x="15807" y="14251"/>
                        <a:pt x="15821" y="14608"/>
                      </a:cubicBezTo>
                      <a:cubicBezTo>
                        <a:pt x="15834" y="14913"/>
                        <a:pt x="15831" y="15218"/>
                        <a:pt x="15845" y="15519"/>
                      </a:cubicBezTo>
                      <a:cubicBezTo>
                        <a:pt x="15858" y="15848"/>
                        <a:pt x="15962" y="16139"/>
                        <a:pt x="16191" y="16403"/>
                      </a:cubicBezTo>
                      <a:cubicBezTo>
                        <a:pt x="16576" y="16843"/>
                        <a:pt x="16999" y="17248"/>
                        <a:pt x="17449" y="17626"/>
                      </a:cubicBezTo>
                      <a:cubicBezTo>
                        <a:pt x="17630" y="17778"/>
                        <a:pt x="17844" y="17896"/>
                        <a:pt x="18070" y="18045"/>
                      </a:cubicBezTo>
                      <a:cubicBezTo>
                        <a:pt x="17972" y="18211"/>
                        <a:pt x="17785" y="18284"/>
                        <a:pt x="17643" y="18402"/>
                      </a:cubicBezTo>
                      <a:cubicBezTo>
                        <a:pt x="17497" y="18523"/>
                        <a:pt x="17345" y="18637"/>
                        <a:pt x="17182" y="18735"/>
                      </a:cubicBezTo>
                      <a:cubicBezTo>
                        <a:pt x="16840" y="18939"/>
                        <a:pt x="16486" y="19126"/>
                        <a:pt x="16095" y="19243"/>
                      </a:cubicBezTo>
                      <a:cubicBezTo>
                        <a:pt x="15745" y="19352"/>
                        <a:pt x="15405" y="19497"/>
                        <a:pt x="15062" y="19622"/>
                      </a:cubicBezTo>
                      <a:cubicBezTo>
                        <a:pt x="14996" y="19646"/>
                        <a:pt x="14934" y="19680"/>
                        <a:pt x="14865" y="19697"/>
                      </a:cubicBezTo>
                      <a:cubicBezTo>
                        <a:pt x="13859" y="19944"/>
                        <a:pt x="12855" y="20190"/>
                        <a:pt x="11809" y="20200"/>
                      </a:cubicBezTo>
                      <a:cubicBezTo>
                        <a:pt x="11459" y="20200"/>
                        <a:pt x="11105" y="20193"/>
                        <a:pt x="10755" y="20190"/>
                      </a:cubicBezTo>
                      <a:cubicBezTo>
                        <a:pt x="10724" y="20186"/>
                        <a:pt x="10693" y="20162"/>
                        <a:pt x="10630" y="20134"/>
                      </a:cubicBezTo>
                      <a:cubicBezTo>
                        <a:pt x="10645" y="19985"/>
                        <a:pt x="10661" y="19822"/>
                        <a:pt x="10679" y="19628"/>
                      </a:cubicBezTo>
                      <a:cubicBezTo>
                        <a:pt x="10765" y="19715"/>
                        <a:pt x="10824" y="19774"/>
                        <a:pt x="10877" y="19830"/>
                      </a:cubicBezTo>
                      <a:cubicBezTo>
                        <a:pt x="11064" y="19822"/>
                        <a:pt x="11035" y="19625"/>
                        <a:pt x="11150" y="19563"/>
                      </a:cubicBezTo>
                      <a:cubicBezTo>
                        <a:pt x="11181" y="19687"/>
                        <a:pt x="11209" y="19812"/>
                        <a:pt x="11247" y="19975"/>
                      </a:cubicBezTo>
                      <a:cubicBezTo>
                        <a:pt x="11455" y="19926"/>
                        <a:pt x="11635" y="19885"/>
                        <a:pt x="11819" y="19843"/>
                      </a:cubicBezTo>
                      <a:cubicBezTo>
                        <a:pt x="11874" y="19736"/>
                        <a:pt x="11926" y="19635"/>
                        <a:pt x="11985" y="19525"/>
                      </a:cubicBezTo>
                      <a:cubicBezTo>
                        <a:pt x="12044" y="19601"/>
                        <a:pt x="12096" y="19667"/>
                        <a:pt x="12148" y="19729"/>
                      </a:cubicBezTo>
                      <a:cubicBezTo>
                        <a:pt x="12328" y="19670"/>
                        <a:pt x="12474" y="19622"/>
                        <a:pt x="12636" y="19569"/>
                      </a:cubicBezTo>
                      <a:cubicBezTo>
                        <a:pt x="12674" y="19451"/>
                        <a:pt x="12730" y="19344"/>
                        <a:pt x="12737" y="19230"/>
                      </a:cubicBezTo>
                      <a:cubicBezTo>
                        <a:pt x="12775" y="18589"/>
                        <a:pt x="12802" y="17948"/>
                        <a:pt x="12827" y="17307"/>
                      </a:cubicBezTo>
                      <a:cubicBezTo>
                        <a:pt x="12837" y="17096"/>
                        <a:pt x="12778" y="16912"/>
                        <a:pt x="12626" y="16749"/>
                      </a:cubicBezTo>
                      <a:cubicBezTo>
                        <a:pt x="12158" y="16247"/>
                        <a:pt x="11697" y="15734"/>
                        <a:pt x="11233" y="15228"/>
                      </a:cubicBezTo>
                      <a:cubicBezTo>
                        <a:pt x="11153" y="15141"/>
                        <a:pt x="11064" y="15052"/>
                        <a:pt x="10960" y="14996"/>
                      </a:cubicBezTo>
                      <a:cubicBezTo>
                        <a:pt x="10897" y="14965"/>
                        <a:pt x="10762" y="14972"/>
                        <a:pt x="10720" y="15013"/>
                      </a:cubicBezTo>
                      <a:cubicBezTo>
                        <a:pt x="10474" y="15277"/>
                        <a:pt x="10149" y="15447"/>
                        <a:pt x="9882" y="15682"/>
                      </a:cubicBezTo>
                      <a:cubicBezTo>
                        <a:pt x="9570" y="15952"/>
                        <a:pt x="9238" y="16202"/>
                        <a:pt x="8912" y="16465"/>
                      </a:cubicBezTo>
                      <a:cubicBezTo>
                        <a:pt x="8860" y="16507"/>
                        <a:pt x="8794" y="16545"/>
                        <a:pt x="8763" y="16600"/>
                      </a:cubicBezTo>
                      <a:cubicBezTo>
                        <a:pt x="8586" y="16902"/>
                        <a:pt x="8316" y="17120"/>
                        <a:pt x="8059" y="17352"/>
                      </a:cubicBezTo>
                      <a:cubicBezTo>
                        <a:pt x="7758" y="17629"/>
                        <a:pt x="7706" y="17841"/>
                        <a:pt x="7917" y="18211"/>
                      </a:cubicBezTo>
                      <a:cubicBezTo>
                        <a:pt x="8187" y="18693"/>
                        <a:pt x="8358" y="19199"/>
                        <a:pt x="8451" y="19767"/>
                      </a:cubicBezTo>
                      <a:cubicBezTo>
                        <a:pt x="8350" y="19767"/>
                        <a:pt x="8267" y="19781"/>
                        <a:pt x="8187" y="19763"/>
                      </a:cubicBezTo>
                      <a:cubicBezTo>
                        <a:pt x="7439" y="19625"/>
                        <a:pt x="6750" y="19317"/>
                        <a:pt x="6088" y="18970"/>
                      </a:cubicBezTo>
                      <a:cubicBezTo>
                        <a:pt x="5111" y="18461"/>
                        <a:pt x="4210" y="17844"/>
                        <a:pt x="3462" y="17036"/>
                      </a:cubicBezTo>
                      <a:cubicBezTo>
                        <a:pt x="3063" y="16603"/>
                        <a:pt x="2710" y="16146"/>
                        <a:pt x="2475" y="15610"/>
                      </a:cubicBezTo>
                      <a:cubicBezTo>
                        <a:pt x="2218" y="15034"/>
                        <a:pt x="1958" y="14462"/>
                        <a:pt x="1698" y="13887"/>
                      </a:cubicBezTo>
                      <a:close/>
                      <a:moveTo>
                        <a:pt x="11219" y="3309"/>
                      </a:moveTo>
                      <a:cubicBezTo>
                        <a:pt x="11251" y="2661"/>
                        <a:pt x="11292" y="2467"/>
                        <a:pt x="11445" y="2211"/>
                      </a:cubicBezTo>
                      <a:cubicBezTo>
                        <a:pt x="11601" y="2321"/>
                        <a:pt x="11677" y="2453"/>
                        <a:pt x="11632" y="2641"/>
                      </a:cubicBezTo>
                      <a:cubicBezTo>
                        <a:pt x="11576" y="2876"/>
                        <a:pt x="11448" y="3070"/>
                        <a:pt x="11219" y="3309"/>
                      </a:cubicBezTo>
                      <a:close/>
                      <a:moveTo>
                        <a:pt x="17480" y="7227"/>
                      </a:moveTo>
                      <a:lnTo>
                        <a:pt x="17453" y="7227"/>
                      </a:lnTo>
                      <a:cubicBezTo>
                        <a:pt x="17453" y="7214"/>
                        <a:pt x="17449" y="7197"/>
                        <a:pt x="17453" y="7183"/>
                      </a:cubicBezTo>
                      <a:cubicBezTo>
                        <a:pt x="17456" y="7165"/>
                        <a:pt x="17463" y="7152"/>
                        <a:pt x="17470" y="7138"/>
                      </a:cubicBezTo>
                      <a:cubicBezTo>
                        <a:pt x="17473" y="7169"/>
                        <a:pt x="17477" y="7200"/>
                        <a:pt x="17480" y="7227"/>
                      </a:cubicBezTo>
                      <a:close/>
                      <a:moveTo>
                        <a:pt x="12217" y="17110"/>
                      </a:moveTo>
                      <a:cubicBezTo>
                        <a:pt x="12217" y="17092"/>
                        <a:pt x="12266" y="17065"/>
                        <a:pt x="12287" y="17068"/>
                      </a:cubicBezTo>
                      <a:cubicBezTo>
                        <a:pt x="12314" y="17071"/>
                        <a:pt x="12356" y="17106"/>
                        <a:pt x="12353" y="17127"/>
                      </a:cubicBezTo>
                      <a:cubicBezTo>
                        <a:pt x="12349" y="17206"/>
                        <a:pt x="12328" y="17283"/>
                        <a:pt x="12314" y="17359"/>
                      </a:cubicBezTo>
                      <a:cubicBezTo>
                        <a:pt x="12287" y="17356"/>
                        <a:pt x="12255" y="17352"/>
                        <a:pt x="12228" y="17348"/>
                      </a:cubicBezTo>
                      <a:cubicBezTo>
                        <a:pt x="12220" y="17268"/>
                        <a:pt x="12214" y="17189"/>
                        <a:pt x="12217" y="171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515;p32"/>
                <p:cNvSpPr/>
                <p:nvPr/>
              </p:nvSpPr>
              <p:spPr>
                <a:xfrm>
                  <a:off x="4754925" y="2618725"/>
                  <a:ext cx="17350" cy="6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2689" extrusionOk="0">
                      <a:moveTo>
                        <a:pt x="527" y="0"/>
                      </a:moveTo>
                      <a:cubicBezTo>
                        <a:pt x="485" y="0"/>
                        <a:pt x="416" y="42"/>
                        <a:pt x="406" y="76"/>
                      </a:cubicBezTo>
                      <a:cubicBezTo>
                        <a:pt x="357" y="291"/>
                        <a:pt x="312" y="502"/>
                        <a:pt x="285" y="720"/>
                      </a:cubicBezTo>
                      <a:cubicBezTo>
                        <a:pt x="219" y="1219"/>
                        <a:pt x="163" y="1721"/>
                        <a:pt x="104" y="2225"/>
                      </a:cubicBezTo>
                      <a:cubicBezTo>
                        <a:pt x="87" y="2366"/>
                        <a:pt x="0" y="2532"/>
                        <a:pt x="191" y="2626"/>
                      </a:cubicBezTo>
                      <a:cubicBezTo>
                        <a:pt x="312" y="2689"/>
                        <a:pt x="444" y="2557"/>
                        <a:pt x="485" y="2290"/>
                      </a:cubicBezTo>
                      <a:cubicBezTo>
                        <a:pt x="568" y="1760"/>
                        <a:pt x="631" y="1223"/>
                        <a:pt x="693" y="738"/>
                      </a:cubicBezTo>
                      <a:cubicBezTo>
                        <a:pt x="672" y="485"/>
                        <a:pt x="659" y="284"/>
                        <a:pt x="635" y="87"/>
                      </a:cubicBezTo>
                      <a:cubicBezTo>
                        <a:pt x="627" y="52"/>
                        <a:pt x="565" y="0"/>
                        <a:pt x="52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" name="Google Shape;516;p32"/>
                <p:cNvSpPr/>
                <p:nvPr/>
              </p:nvSpPr>
              <p:spPr>
                <a:xfrm>
                  <a:off x="4771650" y="2627800"/>
                  <a:ext cx="12925" cy="5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" h="2146" extrusionOk="0">
                      <a:moveTo>
                        <a:pt x="278" y="2076"/>
                      </a:moveTo>
                      <a:cubicBezTo>
                        <a:pt x="312" y="2017"/>
                        <a:pt x="343" y="1955"/>
                        <a:pt x="353" y="1892"/>
                      </a:cubicBezTo>
                      <a:cubicBezTo>
                        <a:pt x="388" y="1678"/>
                        <a:pt x="423" y="1459"/>
                        <a:pt x="440" y="1241"/>
                      </a:cubicBezTo>
                      <a:cubicBezTo>
                        <a:pt x="472" y="829"/>
                        <a:pt x="516" y="413"/>
                        <a:pt x="388" y="1"/>
                      </a:cubicBezTo>
                      <a:cubicBezTo>
                        <a:pt x="125" y="586"/>
                        <a:pt x="32" y="1200"/>
                        <a:pt x="3" y="1823"/>
                      </a:cubicBezTo>
                      <a:cubicBezTo>
                        <a:pt x="0" y="1903"/>
                        <a:pt x="32" y="1986"/>
                        <a:pt x="59" y="2062"/>
                      </a:cubicBezTo>
                      <a:cubicBezTo>
                        <a:pt x="87" y="2138"/>
                        <a:pt x="236" y="2145"/>
                        <a:pt x="278" y="20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" name="Google Shape;517;p32"/>
                <p:cNvSpPr/>
                <p:nvPr/>
              </p:nvSpPr>
              <p:spPr>
                <a:xfrm>
                  <a:off x="4521925" y="2650950"/>
                  <a:ext cx="17100" cy="9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3722" extrusionOk="0">
                      <a:moveTo>
                        <a:pt x="25" y="3306"/>
                      </a:moveTo>
                      <a:cubicBezTo>
                        <a:pt x="4" y="3368"/>
                        <a:pt x="0" y="3440"/>
                        <a:pt x="10" y="3506"/>
                      </a:cubicBezTo>
                      <a:cubicBezTo>
                        <a:pt x="18" y="3565"/>
                        <a:pt x="55" y="3617"/>
                        <a:pt x="101" y="3721"/>
                      </a:cubicBezTo>
                      <a:cubicBezTo>
                        <a:pt x="205" y="3617"/>
                        <a:pt x="298" y="3562"/>
                        <a:pt x="330" y="3482"/>
                      </a:cubicBezTo>
                      <a:cubicBezTo>
                        <a:pt x="409" y="3277"/>
                        <a:pt x="475" y="3066"/>
                        <a:pt x="520" y="2851"/>
                      </a:cubicBezTo>
                      <a:cubicBezTo>
                        <a:pt x="683" y="2017"/>
                        <a:pt x="617" y="1171"/>
                        <a:pt x="607" y="329"/>
                      </a:cubicBezTo>
                      <a:cubicBezTo>
                        <a:pt x="607" y="294"/>
                        <a:pt x="600" y="260"/>
                        <a:pt x="592" y="229"/>
                      </a:cubicBezTo>
                      <a:cubicBezTo>
                        <a:pt x="554" y="45"/>
                        <a:pt x="503" y="10"/>
                        <a:pt x="226" y="0"/>
                      </a:cubicBezTo>
                      <a:cubicBezTo>
                        <a:pt x="229" y="419"/>
                        <a:pt x="232" y="835"/>
                        <a:pt x="236" y="1251"/>
                      </a:cubicBezTo>
                      <a:cubicBezTo>
                        <a:pt x="236" y="1943"/>
                        <a:pt x="257" y="2636"/>
                        <a:pt x="25" y="33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518;p32"/>
                <p:cNvSpPr/>
                <p:nvPr/>
              </p:nvSpPr>
              <p:spPr>
                <a:xfrm>
                  <a:off x="4342275" y="2677350"/>
                  <a:ext cx="11200" cy="11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" h="4595" extrusionOk="0">
                      <a:moveTo>
                        <a:pt x="156" y="4594"/>
                      </a:moveTo>
                      <a:cubicBezTo>
                        <a:pt x="208" y="4591"/>
                        <a:pt x="264" y="4525"/>
                        <a:pt x="302" y="4474"/>
                      </a:cubicBezTo>
                      <a:cubicBezTo>
                        <a:pt x="329" y="4432"/>
                        <a:pt x="329" y="4377"/>
                        <a:pt x="333" y="4324"/>
                      </a:cubicBezTo>
                      <a:cubicBezTo>
                        <a:pt x="447" y="2973"/>
                        <a:pt x="385" y="1626"/>
                        <a:pt x="298" y="275"/>
                      </a:cubicBezTo>
                      <a:cubicBezTo>
                        <a:pt x="294" y="181"/>
                        <a:pt x="246" y="91"/>
                        <a:pt x="219" y="0"/>
                      </a:cubicBezTo>
                      <a:cubicBezTo>
                        <a:pt x="194" y="4"/>
                        <a:pt x="173" y="11"/>
                        <a:pt x="149" y="14"/>
                      </a:cubicBezTo>
                      <a:cubicBezTo>
                        <a:pt x="142" y="49"/>
                        <a:pt x="128" y="80"/>
                        <a:pt x="125" y="115"/>
                      </a:cubicBezTo>
                      <a:cubicBezTo>
                        <a:pt x="87" y="1497"/>
                        <a:pt x="52" y="2883"/>
                        <a:pt x="14" y="4269"/>
                      </a:cubicBezTo>
                      <a:cubicBezTo>
                        <a:pt x="14" y="4335"/>
                        <a:pt x="0" y="4412"/>
                        <a:pt x="24" y="4470"/>
                      </a:cubicBezTo>
                      <a:cubicBezTo>
                        <a:pt x="45" y="4522"/>
                        <a:pt x="115" y="4594"/>
                        <a:pt x="156" y="45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" name="Google Shape;519;p32"/>
                <p:cNvSpPr/>
                <p:nvPr/>
              </p:nvSpPr>
              <p:spPr>
                <a:xfrm>
                  <a:off x="4376725" y="2702725"/>
                  <a:ext cx="11125" cy="9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" h="3896" extrusionOk="0">
                      <a:moveTo>
                        <a:pt x="150" y="3891"/>
                      </a:moveTo>
                      <a:cubicBezTo>
                        <a:pt x="199" y="3888"/>
                        <a:pt x="271" y="3871"/>
                        <a:pt x="282" y="3840"/>
                      </a:cubicBezTo>
                      <a:cubicBezTo>
                        <a:pt x="327" y="3733"/>
                        <a:pt x="368" y="3618"/>
                        <a:pt x="375" y="3507"/>
                      </a:cubicBezTo>
                      <a:cubicBezTo>
                        <a:pt x="403" y="3036"/>
                        <a:pt x="434" y="2565"/>
                        <a:pt x="437" y="2094"/>
                      </a:cubicBezTo>
                      <a:cubicBezTo>
                        <a:pt x="445" y="1574"/>
                        <a:pt x="431" y="1051"/>
                        <a:pt x="413" y="531"/>
                      </a:cubicBezTo>
                      <a:cubicBezTo>
                        <a:pt x="407" y="354"/>
                        <a:pt x="424" y="157"/>
                        <a:pt x="264" y="0"/>
                      </a:cubicBezTo>
                      <a:cubicBezTo>
                        <a:pt x="237" y="50"/>
                        <a:pt x="199" y="87"/>
                        <a:pt x="192" y="129"/>
                      </a:cubicBezTo>
                      <a:cubicBezTo>
                        <a:pt x="154" y="395"/>
                        <a:pt x="101" y="659"/>
                        <a:pt x="88" y="929"/>
                      </a:cubicBezTo>
                      <a:cubicBezTo>
                        <a:pt x="53" y="1667"/>
                        <a:pt x="32" y="2405"/>
                        <a:pt x="8" y="3147"/>
                      </a:cubicBezTo>
                      <a:cubicBezTo>
                        <a:pt x="5" y="3313"/>
                        <a:pt x="1" y="3483"/>
                        <a:pt x="8" y="3649"/>
                      </a:cubicBezTo>
                      <a:cubicBezTo>
                        <a:pt x="12" y="3712"/>
                        <a:pt x="39" y="3777"/>
                        <a:pt x="71" y="3836"/>
                      </a:cubicBezTo>
                      <a:cubicBezTo>
                        <a:pt x="81" y="3864"/>
                        <a:pt x="126" y="3895"/>
                        <a:pt x="150" y="389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32"/>
                <p:cNvSpPr/>
                <p:nvPr/>
              </p:nvSpPr>
              <p:spPr>
                <a:xfrm>
                  <a:off x="4412875" y="2715125"/>
                  <a:ext cx="10250" cy="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" h="2104" extrusionOk="0">
                      <a:moveTo>
                        <a:pt x="139" y="2103"/>
                      </a:moveTo>
                      <a:cubicBezTo>
                        <a:pt x="291" y="1961"/>
                        <a:pt x="284" y="1764"/>
                        <a:pt x="309" y="1591"/>
                      </a:cubicBezTo>
                      <a:cubicBezTo>
                        <a:pt x="374" y="1064"/>
                        <a:pt x="409" y="534"/>
                        <a:pt x="250" y="0"/>
                      </a:cubicBezTo>
                      <a:cubicBezTo>
                        <a:pt x="232" y="59"/>
                        <a:pt x="197" y="118"/>
                        <a:pt x="197" y="177"/>
                      </a:cubicBezTo>
                      <a:cubicBezTo>
                        <a:pt x="194" y="801"/>
                        <a:pt x="0" y="1414"/>
                        <a:pt x="59" y="2044"/>
                      </a:cubicBezTo>
                      <a:cubicBezTo>
                        <a:pt x="59" y="2062"/>
                        <a:pt x="101" y="2076"/>
                        <a:pt x="139" y="210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32"/>
                <p:cNvSpPr/>
                <p:nvPr/>
              </p:nvSpPr>
              <p:spPr>
                <a:xfrm>
                  <a:off x="4720800" y="2694925"/>
                  <a:ext cx="1250" cy="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" h="74" extrusionOk="0">
                      <a:moveTo>
                        <a:pt x="42" y="18"/>
                      </a:moveTo>
                      <a:cubicBezTo>
                        <a:pt x="38" y="8"/>
                        <a:pt x="18" y="4"/>
                        <a:pt x="4" y="1"/>
                      </a:cubicBezTo>
                      <a:cubicBezTo>
                        <a:pt x="4" y="25"/>
                        <a:pt x="4" y="50"/>
                        <a:pt x="0" y="74"/>
                      </a:cubicBezTo>
                      <a:cubicBezTo>
                        <a:pt x="14" y="66"/>
                        <a:pt x="25" y="63"/>
                        <a:pt x="38" y="60"/>
                      </a:cubicBezTo>
                      <a:cubicBezTo>
                        <a:pt x="38" y="46"/>
                        <a:pt x="49" y="29"/>
                        <a:pt x="42" y="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22;p32"/>
                <p:cNvSpPr/>
                <p:nvPr/>
              </p:nvSpPr>
              <p:spPr>
                <a:xfrm>
                  <a:off x="4616325" y="2643150"/>
                  <a:ext cx="38225" cy="14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" h="5967" extrusionOk="0">
                      <a:moveTo>
                        <a:pt x="115" y="5921"/>
                      </a:moveTo>
                      <a:cubicBezTo>
                        <a:pt x="208" y="5967"/>
                        <a:pt x="292" y="5908"/>
                        <a:pt x="323" y="5824"/>
                      </a:cubicBezTo>
                      <a:cubicBezTo>
                        <a:pt x="382" y="5686"/>
                        <a:pt x="410" y="5533"/>
                        <a:pt x="469" y="5395"/>
                      </a:cubicBezTo>
                      <a:cubicBezTo>
                        <a:pt x="489" y="5346"/>
                        <a:pt x="555" y="5311"/>
                        <a:pt x="603" y="5273"/>
                      </a:cubicBezTo>
                      <a:lnTo>
                        <a:pt x="603" y="5260"/>
                      </a:lnTo>
                      <a:lnTo>
                        <a:pt x="603" y="5218"/>
                      </a:lnTo>
                      <a:cubicBezTo>
                        <a:pt x="587" y="5069"/>
                        <a:pt x="566" y="4920"/>
                        <a:pt x="549" y="4774"/>
                      </a:cubicBezTo>
                      <a:cubicBezTo>
                        <a:pt x="677" y="4913"/>
                        <a:pt x="608" y="5065"/>
                        <a:pt x="603" y="5218"/>
                      </a:cubicBezTo>
                      <a:cubicBezTo>
                        <a:pt x="608" y="5235"/>
                        <a:pt x="608" y="5252"/>
                        <a:pt x="611" y="5270"/>
                      </a:cubicBezTo>
                      <a:cubicBezTo>
                        <a:pt x="608" y="5270"/>
                        <a:pt x="608" y="5273"/>
                        <a:pt x="603" y="5273"/>
                      </a:cubicBezTo>
                      <a:cubicBezTo>
                        <a:pt x="590" y="5436"/>
                        <a:pt x="566" y="5599"/>
                        <a:pt x="569" y="5759"/>
                      </a:cubicBezTo>
                      <a:cubicBezTo>
                        <a:pt x="569" y="5807"/>
                        <a:pt x="638" y="5879"/>
                        <a:pt x="694" y="5900"/>
                      </a:cubicBezTo>
                      <a:cubicBezTo>
                        <a:pt x="790" y="5935"/>
                        <a:pt x="864" y="5869"/>
                        <a:pt x="894" y="5786"/>
                      </a:cubicBezTo>
                      <a:cubicBezTo>
                        <a:pt x="929" y="5692"/>
                        <a:pt x="950" y="5588"/>
                        <a:pt x="964" y="5492"/>
                      </a:cubicBezTo>
                      <a:cubicBezTo>
                        <a:pt x="1068" y="4771"/>
                        <a:pt x="1179" y="4054"/>
                        <a:pt x="1273" y="3333"/>
                      </a:cubicBezTo>
                      <a:cubicBezTo>
                        <a:pt x="1359" y="2644"/>
                        <a:pt x="1442" y="1958"/>
                        <a:pt x="1505" y="1268"/>
                      </a:cubicBezTo>
                      <a:cubicBezTo>
                        <a:pt x="1529" y="984"/>
                        <a:pt x="1497" y="693"/>
                        <a:pt x="1481" y="409"/>
                      </a:cubicBezTo>
                      <a:cubicBezTo>
                        <a:pt x="1473" y="319"/>
                        <a:pt x="1449" y="211"/>
                        <a:pt x="1310" y="204"/>
                      </a:cubicBezTo>
                      <a:cubicBezTo>
                        <a:pt x="1179" y="364"/>
                        <a:pt x="1182" y="551"/>
                        <a:pt x="1169" y="734"/>
                      </a:cubicBezTo>
                      <a:cubicBezTo>
                        <a:pt x="1099" y="1649"/>
                        <a:pt x="985" y="2561"/>
                        <a:pt x="805" y="3464"/>
                      </a:cubicBezTo>
                      <a:cubicBezTo>
                        <a:pt x="787" y="3343"/>
                        <a:pt x="774" y="3226"/>
                        <a:pt x="790" y="3111"/>
                      </a:cubicBezTo>
                      <a:cubicBezTo>
                        <a:pt x="888" y="2353"/>
                        <a:pt x="843" y="1593"/>
                        <a:pt x="840" y="832"/>
                      </a:cubicBezTo>
                      <a:cubicBezTo>
                        <a:pt x="840" y="616"/>
                        <a:pt x="795" y="395"/>
                        <a:pt x="760" y="180"/>
                      </a:cubicBezTo>
                      <a:cubicBezTo>
                        <a:pt x="749" y="128"/>
                        <a:pt x="683" y="87"/>
                        <a:pt x="614" y="0"/>
                      </a:cubicBezTo>
                      <a:cubicBezTo>
                        <a:pt x="569" y="128"/>
                        <a:pt x="528" y="201"/>
                        <a:pt x="520" y="277"/>
                      </a:cubicBezTo>
                      <a:cubicBezTo>
                        <a:pt x="493" y="582"/>
                        <a:pt x="469" y="883"/>
                        <a:pt x="462" y="1189"/>
                      </a:cubicBezTo>
                      <a:cubicBezTo>
                        <a:pt x="448" y="1947"/>
                        <a:pt x="483" y="2709"/>
                        <a:pt x="361" y="3464"/>
                      </a:cubicBezTo>
                      <a:cubicBezTo>
                        <a:pt x="250" y="4130"/>
                        <a:pt x="146" y="4798"/>
                        <a:pt x="42" y="5468"/>
                      </a:cubicBezTo>
                      <a:cubicBezTo>
                        <a:pt x="25" y="5568"/>
                        <a:pt x="1" y="5668"/>
                        <a:pt x="8" y="5769"/>
                      </a:cubicBezTo>
                      <a:cubicBezTo>
                        <a:pt x="15" y="5824"/>
                        <a:pt x="63" y="5897"/>
                        <a:pt x="115" y="5921"/>
                      </a:cubicBezTo>
                      <a:close/>
                      <a:moveTo>
                        <a:pt x="683" y="4037"/>
                      </a:moveTo>
                      <a:lnTo>
                        <a:pt x="718" y="4037"/>
                      </a:lnTo>
                      <a:lnTo>
                        <a:pt x="718" y="4317"/>
                      </a:lnTo>
                      <a:lnTo>
                        <a:pt x="683" y="43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" name="Google Shape;523;p32"/>
                <p:cNvSpPr/>
                <p:nvPr/>
              </p:nvSpPr>
              <p:spPr>
                <a:xfrm>
                  <a:off x="4645875" y="2662450"/>
                  <a:ext cx="27050" cy="1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2" h="4668" extrusionOk="0">
                      <a:moveTo>
                        <a:pt x="28" y="4120"/>
                      </a:moveTo>
                      <a:cubicBezTo>
                        <a:pt x="0" y="4262"/>
                        <a:pt x="18" y="4418"/>
                        <a:pt x="35" y="4567"/>
                      </a:cubicBezTo>
                      <a:cubicBezTo>
                        <a:pt x="35" y="4602"/>
                        <a:pt x="104" y="4650"/>
                        <a:pt x="149" y="4661"/>
                      </a:cubicBezTo>
                      <a:cubicBezTo>
                        <a:pt x="191" y="4667"/>
                        <a:pt x="264" y="4643"/>
                        <a:pt x="288" y="4613"/>
                      </a:cubicBezTo>
                      <a:cubicBezTo>
                        <a:pt x="336" y="4546"/>
                        <a:pt x="378" y="4467"/>
                        <a:pt x="395" y="4387"/>
                      </a:cubicBezTo>
                      <a:cubicBezTo>
                        <a:pt x="565" y="3680"/>
                        <a:pt x="721" y="2974"/>
                        <a:pt x="894" y="2270"/>
                      </a:cubicBezTo>
                      <a:cubicBezTo>
                        <a:pt x="1043" y="1674"/>
                        <a:pt x="1081" y="1071"/>
                        <a:pt x="1054" y="461"/>
                      </a:cubicBezTo>
                      <a:cubicBezTo>
                        <a:pt x="1047" y="309"/>
                        <a:pt x="1050" y="153"/>
                        <a:pt x="846" y="1"/>
                      </a:cubicBezTo>
                      <a:cubicBezTo>
                        <a:pt x="790" y="105"/>
                        <a:pt x="735" y="174"/>
                        <a:pt x="724" y="247"/>
                      </a:cubicBezTo>
                      <a:cubicBezTo>
                        <a:pt x="697" y="430"/>
                        <a:pt x="683" y="614"/>
                        <a:pt x="680" y="801"/>
                      </a:cubicBezTo>
                      <a:cubicBezTo>
                        <a:pt x="669" y="1203"/>
                        <a:pt x="645" y="1608"/>
                        <a:pt x="541" y="2003"/>
                      </a:cubicBezTo>
                      <a:cubicBezTo>
                        <a:pt x="444" y="2363"/>
                        <a:pt x="354" y="2724"/>
                        <a:pt x="267" y="3084"/>
                      </a:cubicBezTo>
                      <a:cubicBezTo>
                        <a:pt x="184" y="3428"/>
                        <a:pt x="94" y="3770"/>
                        <a:pt x="28" y="41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" name="Google Shape;524;p32"/>
                <p:cNvSpPr/>
                <p:nvPr/>
              </p:nvSpPr>
              <p:spPr>
                <a:xfrm>
                  <a:off x="4468475" y="2481675"/>
                  <a:ext cx="15775" cy="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" h="3587" extrusionOk="0">
                      <a:moveTo>
                        <a:pt x="610" y="1067"/>
                      </a:moveTo>
                      <a:cubicBezTo>
                        <a:pt x="631" y="805"/>
                        <a:pt x="593" y="530"/>
                        <a:pt x="576" y="264"/>
                      </a:cubicBezTo>
                      <a:cubicBezTo>
                        <a:pt x="568" y="202"/>
                        <a:pt x="541" y="143"/>
                        <a:pt x="496" y="1"/>
                      </a:cubicBezTo>
                      <a:cubicBezTo>
                        <a:pt x="455" y="139"/>
                        <a:pt x="426" y="198"/>
                        <a:pt x="420" y="257"/>
                      </a:cubicBezTo>
                      <a:cubicBezTo>
                        <a:pt x="326" y="922"/>
                        <a:pt x="232" y="1590"/>
                        <a:pt x="139" y="2256"/>
                      </a:cubicBezTo>
                      <a:cubicBezTo>
                        <a:pt x="104" y="2523"/>
                        <a:pt x="73" y="2793"/>
                        <a:pt x="35" y="3056"/>
                      </a:cubicBezTo>
                      <a:cubicBezTo>
                        <a:pt x="0" y="3271"/>
                        <a:pt x="49" y="3451"/>
                        <a:pt x="229" y="3586"/>
                      </a:cubicBezTo>
                      <a:cubicBezTo>
                        <a:pt x="285" y="3399"/>
                        <a:pt x="375" y="3216"/>
                        <a:pt x="399" y="3025"/>
                      </a:cubicBezTo>
                      <a:cubicBezTo>
                        <a:pt x="482" y="2374"/>
                        <a:pt x="558" y="1723"/>
                        <a:pt x="610" y="10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" name="Google Shape;525;p32"/>
                <p:cNvSpPr/>
                <p:nvPr/>
              </p:nvSpPr>
              <p:spPr>
                <a:xfrm>
                  <a:off x="4708675" y="2804250"/>
                  <a:ext cx="13700" cy="7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3061" extrusionOk="0">
                      <a:moveTo>
                        <a:pt x="173" y="3060"/>
                      </a:moveTo>
                      <a:cubicBezTo>
                        <a:pt x="326" y="3029"/>
                        <a:pt x="347" y="2907"/>
                        <a:pt x="360" y="2790"/>
                      </a:cubicBezTo>
                      <a:cubicBezTo>
                        <a:pt x="416" y="2322"/>
                        <a:pt x="485" y="1858"/>
                        <a:pt x="523" y="1386"/>
                      </a:cubicBezTo>
                      <a:cubicBezTo>
                        <a:pt x="547" y="1068"/>
                        <a:pt x="531" y="749"/>
                        <a:pt x="523" y="430"/>
                      </a:cubicBezTo>
                      <a:cubicBezTo>
                        <a:pt x="520" y="257"/>
                        <a:pt x="489" y="91"/>
                        <a:pt x="267" y="1"/>
                      </a:cubicBezTo>
                      <a:cubicBezTo>
                        <a:pt x="108" y="163"/>
                        <a:pt x="149" y="340"/>
                        <a:pt x="146" y="503"/>
                      </a:cubicBezTo>
                      <a:cubicBezTo>
                        <a:pt x="139" y="1040"/>
                        <a:pt x="146" y="1577"/>
                        <a:pt x="42" y="2110"/>
                      </a:cubicBezTo>
                      <a:cubicBezTo>
                        <a:pt x="0" y="2325"/>
                        <a:pt x="18" y="2547"/>
                        <a:pt x="14" y="2766"/>
                      </a:cubicBezTo>
                      <a:cubicBezTo>
                        <a:pt x="11" y="2886"/>
                        <a:pt x="49" y="3001"/>
                        <a:pt x="173" y="30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" name="Google Shape;526;p32"/>
                <p:cNvSpPr/>
                <p:nvPr/>
              </p:nvSpPr>
              <p:spPr>
                <a:xfrm>
                  <a:off x="4521125" y="2870075"/>
                  <a:ext cx="17025" cy="9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" h="3601" extrusionOk="0">
                      <a:moveTo>
                        <a:pt x="490" y="1"/>
                      </a:moveTo>
                      <a:cubicBezTo>
                        <a:pt x="316" y="154"/>
                        <a:pt x="351" y="365"/>
                        <a:pt x="333" y="558"/>
                      </a:cubicBezTo>
                      <a:cubicBezTo>
                        <a:pt x="303" y="995"/>
                        <a:pt x="289" y="1435"/>
                        <a:pt x="240" y="1868"/>
                      </a:cubicBezTo>
                      <a:cubicBezTo>
                        <a:pt x="205" y="2187"/>
                        <a:pt x="122" y="2499"/>
                        <a:pt x="71" y="2815"/>
                      </a:cubicBezTo>
                      <a:cubicBezTo>
                        <a:pt x="39" y="3012"/>
                        <a:pt x="18" y="3216"/>
                        <a:pt x="4" y="3417"/>
                      </a:cubicBezTo>
                      <a:cubicBezTo>
                        <a:pt x="1" y="3501"/>
                        <a:pt x="50" y="3587"/>
                        <a:pt x="154" y="3594"/>
                      </a:cubicBezTo>
                      <a:cubicBezTo>
                        <a:pt x="250" y="3600"/>
                        <a:pt x="309" y="3528"/>
                        <a:pt x="333" y="3445"/>
                      </a:cubicBezTo>
                      <a:cubicBezTo>
                        <a:pt x="362" y="3362"/>
                        <a:pt x="378" y="3279"/>
                        <a:pt x="392" y="3195"/>
                      </a:cubicBezTo>
                      <a:cubicBezTo>
                        <a:pt x="476" y="2748"/>
                        <a:pt x="590" y="2305"/>
                        <a:pt x="632" y="1854"/>
                      </a:cubicBezTo>
                      <a:cubicBezTo>
                        <a:pt x="680" y="1352"/>
                        <a:pt x="669" y="843"/>
                        <a:pt x="674" y="341"/>
                      </a:cubicBezTo>
                      <a:cubicBezTo>
                        <a:pt x="674" y="208"/>
                        <a:pt x="663" y="66"/>
                        <a:pt x="49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" name="Google Shape;527;p32"/>
                <p:cNvSpPr/>
                <p:nvPr/>
              </p:nvSpPr>
              <p:spPr>
                <a:xfrm>
                  <a:off x="4740800" y="2798425"/>
                  <a:ext cx="20550" cy="8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3595" extrusionOk="0">
                      <a:moveTo>
                        <a:pt x="455" y="961"/>
                      </a:moveTo>
                      <a:cubicBezTo>
                        <a:pt x="389" y="1550"/>
                        <a:pt x="264" y="2121"/>
                        <a:pt x="115" y="2697"/>
                      </a:cubicBezTo>
                      <a:cubicBezTo>
                        <a:pt x="63" y="2891"/>
                        <a:pt x="32" y="3089"/>
                        <a:pt x="11" y="3290"/>
                      </a:cubicBezTo>
                      <a:cubicBezTo>
                        <a:pt x="1" y="3369"/>
                        <a:pt x="36" y="3452"/>
                        <a:pt x="60" y="3532"/>
                      </a:cubicBezTo>
                      <a:cubicBezTo>
                        <a:pt x="67" y="3556"/>
                        <a:pt x="108" y="3594"/>
                        <a:pt x="136" y="3591"/>
                      </a:cubicBezTo>
                      <a:cubicBezTo>
                        <a:pt x="181" y="3591"/>
                        <a:pt x="240" y="3573"/>
                        <a:pt x="264" y="3543"/>
                      </a:cubicBezTo>
                      <a:cubicBezTo>
                        <a:pt x="306" y="3494"/>
                        <a:pt x="337" y="3424"/>
                        <a:pt x="348" y="3362"/>
                      </a:cubicBezTo>
                      <a:cubicBezTo>
                        <a:pt x="493" y="2638"/>
                        <a:pt x="735" y="1928"/>
                        <a:pt x="794" y="1186"/>
                      </a:cubicBezTo>
                      <a:cubicBezTo>
                        <a:pt x="815" y="885"/>
                        <a:pt x="822" y="583"/>
                        <a:pt x="822" y="282"/>
                      </a:cubicBezTo>
                      <a:cubicBezTo>
                        <a:pt x="822" y="213"/>
                        <a:pt x="759" y="146"/>
                        <a:pt x="687" y="1"/>
                      </a:cubicBezTo>
                      <a:cubicBezTo>
                        <a:pt x="593" y="379"/>
                        <a:pt x="489" y="666"/>
                        <a:pt x="455" y="96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8" name="Google Shape;528;p32"/>
              <p:cNvGrpSpPr/>
              <p:nvPr/>
            </p:nvGrpSpPr>
            <p:grpSpPr>
              <a:xfrm rot="-6999909">
                <a:off x="7684131" y="2780346"/>
                <a:ext cx="1011970" cy="1015657"/>
                <a:chOff x="5532499" y="1557214"/>
                <a:chExt cx="572912" cy="574985"/>
              </a:xfrm>
            </p:grpSpPr>
            <p:sp>
              <p:nvSpPr>
                <p:cNvPr id="529" name="Google Shape;529;p32"/>
                <p:cNvSpPr/>
                <p:nvPr/>
              </p:nvSpPr>
              <p:spPr>
                <a:xfrm>
                  <a:off x="5546610" y="2046006"/>
                  <a:ext cx="87670" cy="86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6543" extrusionOk="0">
                      <a:moveTo>
                        <a:pt x="5459" y="0"/>
                      </a:moveTo>
                      <a:cubicBezTo>
                        <a:pt x="4015" y="2229"/>
                        <a:pt x="2193" y="4155"/>
                        <a:pt x="0" y="5586"/>
                      </a:cubicBezTo>
                      <a:cubicBezTo>
                        <a:pt x="242" y="5937"/>
                        <a:pt x="502" y="6265"/>
                        <a:pt x="780" y="6543"/>
                      </a:cubicBezTo>
                      <a:cubicBezTo>
                        <a:pt x="3127" y="5012"/>
                        <a:pt x="5104" y="2917"/>
                        <a:pt x="6653" y="492"/>
                      </a:cubicBezTo>
                      <a:cubicBezTo>
                        <a:pt x="6252" y="347"/>
                        <a:pt x="5851" y="183"/>
                        <a:pt x="5459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530;p32"/>
                <p:cNvSpPr/>
                <p:nvPr/>
              </p:nvSpPr>
              <p:spPr>
                <a:xfrm>
                  <a:off x="5534357" y="1706401"/>
                  <a:ext cx="136117" cy="83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31" h="6375" extrusionOk="0">
                      <a:moveTo>
                        <a:pt x="4138" y="1"/>
                      </a:moveTo>
                      <a:cubicBezTo>
                        <a:pt x="2222" y="1"/>
                        <a:pt x="708" y="1255"/>
                        <a:pt x="1" y="2967"/>
                      </a:cubicBezTo>
                      <a:cubicBezTo>
                        <a:pt x="348" y="2972"/>
                        <a:pt x="690" y="2989"/>
                        <a:pt x="1035" y="3012"/>
                      </a:cubicBezTo>
                      <a:cubicBezTo>
                        <a:pt x="1090" y="2890"/>
                        <a:pt x="1149" y="2770"/>
                        <a:pt x="1218" y="2652"/>
                      </a:cubicBezTo>
                      <a:cubicBezTo>
                        <a:pt x="1853" y="1536"/>
                        <a:pt x="2883" y="1052"/>
                        <a:pt x="3985" y="1052"/>
                      </a:cubicBezTo>
                      <a:cubicBezTo>
                        <a:pt x="4591" y="1052"/>
                        <a:pt x="5220" y="1199"/>
                        <a:pt x="5815" y="1468"/>
                      </a:cubicBezTo>
                      <a:cubicBezTo>
                        <a:pt x="7323" y="2147"/>
                        <a:pt x="8257" y="3714"/>
                        <a:pt x="8918" y="5154"/>
                      </a:cubicBezTo>
                      <a:cubicBezTo>
                        <a:pt x="9104" y="5555"/>
                        <a:pt x="9268" y="5960"/>
                        <a:pt x="9415" y="6375"/>
                      </a:cubicBezTo>
                      <a:cubicBezTo>
                        <a:pt x="9743" y="6211"/>
                        <a:pt x="10048" y="5996"/>
                        <a:pt x="10330" y="5733"/>
                      </a:cubicBezTo>
                      <a:cubicBezTo>
                        <a:pt x="10248" y="5500"/>
                        <a:pt x="10162" y="5272"/>
                        <a:pt x="10067" y="5049"/>
                      </a:cubicBezTo>
                      <a:cubicBezTo>
                        <a:pt x="9142" y="2780"/>
                        <a:pt x="7323" y="365"/>
                        <a:pt x="4703" y="37"/>
                      </a:cubicBezTo>
                      <a:cubicBezTo>
                        <a:pt x="4511" y="13"/>
                        <a:pt x="4323" y="1"/>
                        <a:pt x="4138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" name="Google Shape;531;p32"/>
                <p:cNvSpPr/>
                <p:nvPr/>
              </p:nvSpPr>
              <p:spPr>
                <a:xfrm>
                  <a:off x="5532499" y="1807597"/>
                  <a:ext cx="36944" cy="54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4" h="4161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61" y="1554"/>
                        <a:pt x="1378" y="2972"/>
                        <a:pt x="2557" y="4160"/>
                      </a:cubicBezTo>
                      <a:cubicBezTo>
                        <a:pt x="2644" y="3773"/>
                        <a:pt x="2726" y="3386"/>
                        <a:pt x="2803" y="2995"/>
                      </a:cubicBezTo>
                      <a:cubicBezTo>
                        <a:pt x="2070" y="2137"/>
                        <a:pt x="1460" y="1126"/>
                        <a:pt x="1081" y="55"/>
                      </a:cubicBezTo>
                      <a:cubicBezTo>
                        <a:pt x="712" y="28"/>
                        <a:pt x="356" y="5"/>
                        <a:pt x="1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" name="Google Shape;532;p32"/>
                <p:cNvSpPr/>
                <p:nvPr/>
              </p:nvSpPr>
              <p:spPr>
                <a:xfrm>
                  <a:off x="5895577" y="1618469"/>
                  <a:ext cx="55245" cy="76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3" h="5770" extrusionOk="0">
                      <a:moveTo>
                        <a:pt x="3641" y="1"/>
                      </a:moveTo>
                      <a:cubicBezTo>
                        <a:pt x="2225" y="1513"/>
                        <a:pt x="1058" y="3245"/>
                        <a:pt x="0" y="5050"/>
                      </a:cubicBezTo>
                      <a:cubicBezTo>
                        <a:pt x="251" y="5313"/>
                        <a:pt x="520" y="5559"/>
                        <a:pt x="812" y="5769"/>
                      </a:cubicBezTo>
                      <a:cubicBezTo>
                        <a:pt x="1823" y="4083"/>
                        <a:pt x="2921" y="2466"/>
                        <a:pt x="4193" y="1063"/>
                      </a:cubicBezTo>
                      <a:cubicBezTo>
                        <a:pt x="4002" y="712"/>
                        <a:pt x="3819" y="356"/>
                        <a:pt x="3641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" name="Google Shape;533;p32"/>
                <p:cNvSpPr/>
                <p:nvPr/>
              </p:nvSpPr>
              <p:spPr>
                <a:xfrm>
                  <a:off x="5993313" y="1557214"/>
                  <a:ext cx="112098" cy="35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8" h="2664" extrusionOk="0">
                      <a:moveTo>
                        <a:pt x="6648" y="0"/>
                      </a:moveTo>
                      <a:cubicBezTo>
                        <a:pt x="4285" y="0"/>
                        <a:pt x="2028" y="586"/>
                        <a:pt x="1" y="1690"/>
                      </a:cubicBezTo>
                      <a:cubicBezTo>
                        <a:pt x="142" y="2018"/>
                        <a:pt x="292" y="2340"/>
                        <a:pt x="451" y="2664"/>
                      </a:cubicBezTo>
                      <a:cubicBezTo>
                        <a:pt x="2046" y="1739"/>
                        <a:pt x="3873" y="1143"/>
                        <a:pt x="6005" y="1010"/>
                      </a:cubicBezTo>
                      <a:cubicBezTo>
                        <a:pt x="6243" y="997"/>
                        <a:pt x="6479" y="990"/>
                        <a:pt x="6713" y="990"/>
                      </a:cubicBezTo>
                      <a:cubicBezTo>
                        <a:pt x="7271" y="990"/>
                        <a:pt x="7820" y="1029"/>
                        <a:pt x="8356" y="1106"/>
                      </a:cubicBezTo>
                      <a:cubicBezTo>
                        <a:pt x="8411" y="778"/>
                        <a:pt x="8461" y="449"/>
                        <a:pt x="8507" y="121"/>
                      </a:cubicBezTo>
                      <a:cubicBezTo>
                        <a:pt x="8489" y="117"/>
                        <a:pt x="8466" y="117"/>
                        <a:pt x="8448" y="113"/>
                      </a:cubicBezTo>
                      <a:cubicBezTo>
                        <a:pt x="7843" y="38"/>
                        <a:pt x="7242" y="0"/>
                        <a:pt x="6648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32"/>
                <p:cNvSpPr/>
                <p:nvPr/>
              </p:nvSpPr>
              <p:spPr>
                <a:xfrm>
                  <a:off x="5795746" y="1740730"/>
                  <a:ext cx="80279" cy="11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3" h="8904" extrusionOk="0">
                      <a:moveTo>
                        <a:pt x="5254" y="0"/>
                      </a:moveTo>
                      <a:cubicBezTo>
                        <a:pt x="5154" y="187"/>
                        <a:pt x="5054" y="374"/>
                        <a:pt x="4953" y="561"/>
                      </a:cubicBezTo>
                      <a:cubicBezTo>
                        <a:pt x="3546" y="3150"/>
                        <a:pt x="2051" y="5865"/>
                        <a:pt x="0" y="8033"/>
                      </a:cubicBezTo>
                      <a:cubicBezTo>
                        <a:pt x="173" y="8338"/>
                        <a:pt x="370" y="8630"/>
                        <a:pt x="593" y="8904"/>
                      </a:cubicBezTo>
                      <a:cubicBezTo>
                        <a:pt x="2907" y="6534"/>
                        <a:pt x="4530" y="3532"/>
                        <a:pt x="6092" y="616"/>
                      </a:cubicBezTo>
                      <a:cubicBezTo>
                        <a:pt x="5805" y="425"/>
                        <a:pt x="5523" y="219"/>
                        <a:pt x="5254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" name="Google Shape;535;p32"/>
                <p:cNvSpPr/>
                <p:nvPr/>
              </p:nvSpPr>
              <p:spPr>
                <a:xfrm>
                  <a:off x="5620880" y="1846735"/>
                  <a:ext cx="133205" cy="149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0" h="11382" extrusionOk="0">
                      <a:moveTo>
                        <a:pt x="4848" y="1"/>
                      </a:moveTo>
                      <a:cubicBezTo>
                        <a:pt x="4520" y="160"/>
                        <a:pt x="4183" y="297"/>
                        <a:pt x="3841" y="415"/>
                      </a:cubicBezTo>
                      <a:cubicBezTo>
                        <a:pt x="3927" y="1563"/>
                        <a:pt x="3910" y="2725"/>
                        <a:pt x="3800" y="3878"/>
                      </a:cubicBezTo>
                      <a:cubicBezTo>
                        <a:pt x="2588" y="3778"/>
                        <a:pt x="1389" y="3477"/>
                        <a:pt x="260" y="3003"/>
                      </a:cubicBezTo>
                      <a:cubicBezTo>
                        <a:pt x="178" y="3336"/>
                        <a:pt x="91" y="3668"/>
                        <a:pt x="0" y="4001"/>
                      </a:cubicBezTo>
                      <a:cubicBezTo>
                        <a:pt x="815" y="4356"/>
                        <a:pt x="1654" y="4616"/>
                        <a:pt x="2483" y="4780"/>
                      </a:cubicBezTo>
                      <a:cubicBezTo>
                        <a:pt x="2880" y="4857"/>
                        <a:pt x="3276" y="4903"/>
                        <a:pt x="3668" y="4939"/>
                      </a:cubicBezTo>
                      <a:cubicBezTo>
                        <a:pt x="3372" y="6995"/>
                        <a:pt x="2793" y="9026"/>
                        <a:pt x="2000" y="10944"/>
                      </a:cubicBezTo>
                      <a:cubicBezTo>
                        <a:pt x="2388" y="11113"/>
                        <a:pt x="2775" y="11259"/>
                        <a:pt x="3176" y="11382"/>
                      </a:cubicBezTo>
                      <a:cubicBezTo>
                        <a:pt x="3982" y="9327"/>
                        <a:pt x="4529" y="7159"/>
                        <a:pt x="4785" y="4980"/>
                      </a:cubicBezTo>
                      <a:cubicBezTo>
                        <a:pt x="6638" y="4949"/>
                        <a:pt x="8457" y="4457"/>
                        <a:pt x="10110" y="3627"/>
                      </a:cubicBezTo>
                      <a:cubicBezTo>
                        <a:pt x="9905" y="3367"/>
                        <a:pt x="9710" y="3103"/>
                        <a:pt x="9527" y="2821"/>
                      </a:cubicBezTo>
                      <a:cubicBezTo>
                        <a:pt x="8055" y="3540"/>
                        <a:pt x="6470" y="3896"/>
                        <a:pt x="4884" y="3914"/>
                      </a:cubicBezTo>
                      <a:cubicBezTo>
                        <a:pt x="4980" y="2602"/>
                        <a:pt x="4970" y="1290"/>
                        <a:pt x="4848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36" name="Google Shape;536;p32"/>
              <p:cNvSpPr/>
              <p:nvPr/>
            </p:nvSpPr>
            <p:spPr>
              <a:xfrm rot="-8661300">
                <a:off x="8926802" y="3543584"/>
                <a:ext cx="198005" cy="61988"/>
              </a:xfrm>
              <a:custGeom>
                <a:avLst/>
                <a:gdLst/>
                <a:ahLst/>
                <a:cxnLst/>
                <a:rect l="l" t="t" r="r" b="b"/>
                <a:pathLst>
                  <a:path w="8508" h="2664" extrusionOk="0">
                    <a:moveTo>
                      <a:pt x="6648" y="0"/>
                    </a:moveTo>
                    <a:cubicBezTo>
                      <a:pt x="4285" y="0"/>
                      <a:pt x="2028" y="586"/>
                      <a:pt x="1" y="1690"/>
                    </a:cubicBezTo>
                    <a:cubicBezTo>
                      <a:pt x="142" y="2018"/>
                      <a:pt x="292" y="2340"/>
                      <a:pt x="451" y="2664"/>
                    </a:cubicBezTo>
                    <a:cubicBezTo>
                      <a:pt x="2046" y="1739"/>
                      <a:pt x="3873" y="1143"/>
                      <a:pt x="6005" y="1010"/>
                    </a:cubicBezTo>
                    <a:cubicBezTo>
                      <a:pt x="6243" y="997"/>
                      <a:pt x="6479" y="990"/>
                      <a:pt x="6713" y="990"/>
                    </a:cubicBezTo>
                    <a:cubicBezTo>
                      <a:pt x="7271" y="990"/>
                      <a:pt x="7820" y="1029"/>
                      <a:pt x="8356" y="1106"/>
                    </a:cubicBezTo>
                    <a:cubicBezTo>
                      <a:pt x="8411" y="778"/>
                      <a:pt x="8461" y="449"/>
                      <a:pt x="8507" y="121"/>
                    </a:cubicBezTo>
                    <a:cubicBezTo>
                      <a:pt x="8489" y="117"/>
                      <a:pt x="8466" y="117"/>
                      <a:pt x="8448" y="113"/>
                    </a:cubicBezTo>
                    <a:cubicBezTo>
                      <a:pt x="7843" y="38"/>
                      <a:pt x="7242" y="0"/>
                      <a:pt x="664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7" name="Google Shape;537;p32"/>
            <p:cNvGrpSpPr/>
            <p:nvPr/>
          </p:nvGrpSpPr>
          <p:grpSpPr>
            <a:xfrm>
              <a:off x="6090915" y="2317152"/>
              <a:ext cx="203609" cy="177655"/>
              <a:chOff x="1129997" y="1785758"/>
              <a:chExt cx="560442" cy="489002"/>
            </a:xfrm>
          </p:grpSpPr>
          <p:sp>
            <p:nvSpPr>
              <p:cNvPr id="538" name="Google Shape;538;p32"/>
              <p:cNvSpPr/>
              <p:nvPr/>
            </p:nvSpPr>
            <p:spPr>
              <a:xfrm>
                <a:off x="1129997" y="1785758"/>
                <a:ext cx="560442" cy="489002"/>
              </a:xfrm>
              <a:custGeom>
                <a:avLst/>
                <a:gdLst/>
                <a:ahLst/>
                <a:cxnLst/>
                <a:rect l="l" t="t" r="r" b="b"/>
                <a:pathLst>
                  <a:path w="24131" h="21055" extrusionOk="0">
                    <a:moveTo>
                      <a:pt x="16842" y="1259"/>
                    </a:moveTo>
                    <a:cubicBezTo>
                      <a:pt x="17091" y="1259"/>
                      <a:pt x="17360" y="1292"/>
                      <a:pt x="17652" y="1362"/>
                    </a:cubicBezTo>
                    <a:cubicBezTo>
                      <a:pt x="20632" y="2072"/>
                      <a:pt x="22290" y="6533"/>
                      <a:pt x="21178" y="9111"/>
                    </a:cubicBezTo>
                    <a:cubicBezTo>
                      <a:pt x="20294" y="11158"/>
                      <a:pt x="18136" y="11633"/>
                      <a:pt x="16066" y="11633"/>
                    </a:cubicBezTo>
                    <a:cubicBezTo>
                      <a:pt x="15450" y="11633"/>
                      <a:pt x="14841" y="11591"/>
                      <a:pt x="14276" y="11536"/>
                    </a:cubicBezTo>
                    <a:cubicBezTo>
                      <a:pt x="14581" y="11321"/>
                      <a:pt x="14859" y="11075"/>
                      <a:pt x="15128" y="10783"/>
                    </a:cubicBezTo>
                    <a:cubicBezTo>
                      <a:pt x="15551" y="10328"/>
                      <a:pt x="16102" y="9772"/>
                      <a:pt x="16212" y="9134"/>
                    </a:cubicBezTo>
                    <a:cubicBezTo>
                      <a:pt x="16251" y="8915"/>
                      <a:pt x="16092" y="8709"/>
                      <a:pt x="15888" y="8709"/>
                    </a:cubicBezTo>
                    <a:cubicBezTo>
                      <a:pt x="15834" y="8709"/>
                      <a:pt x="15777" y="8723"/>
                      <a:pt x="15720" y="8756"/>
                    </a:cubicBezTo>
                    <a:cubicBezTo>
                      <a:pt x="15187" y="9061"/>
                      <a:pt x="14859" y="9662"/>
                      <a:pt x="14462" y="10118"/>
                    </a:cubicBezTo>
                    <a:cubicBezTo>
                      <a:pt x="14344" y="10255"/>
                      <a:pt x="14221" y="10387"/>
                      <a:pt x="14098" y="10524"/>
                    </a:cubicBezTo>
                    <a:cubicBezTo>
                      <a:pt x="13908" y="7038"/>
                      <a:pt x="13555" y="1259"/>
                      <a:pt x="16842" y="1259"/>
                    </a:cubicBezTo>
                    <a:close/>
                    <a:moveTo>
                      <a:pt x="6501" y="10226"/>
                    </a:moveTo>
                    <a:cubicBezTo>
                      <a:pt x="8234" y="10226"/>
                      <a:pt x="10070" y="11136"/>
                      <a:pt x="11587" y="12105"/>
                    </a:cubicBezTo>
                    <a:cubicBezTo>
                      <a:pt x="11232" y="12274"/>
                      <a:pt x="10914" y="12501"/>
                      <a:pt x="10567" y="12707"/>
                    </a:cubicBezTo>
                    <a:cubicBezTo>
                      <a:pt x="9957" y="13062"/>
                      <a:pt x="9373" y="13399"/>
                      <a:pt x="8799" y="13805"/>
                    </a:cubicBezTo>
                    <a:cubicBezTo>
                      <a:pt x="8624" y="13923"/>
                      <a:pt x="8712" y="14169"/>
                      <a:pt x="8906" y="14169"/>
                    </a:cubicBezTo>
                    <a:cubicBezTo>
                      <a:pt x="8920" y="14169"/>
                      <a:pt x="8934" y="14167"/>
                      <a:pt x="8950" y="14164"/>
                    </a:cubicBezTo>
                    <a:cubicBezTo>
                      <a:pt x="9806" y="13996"/>
                      <a:pt x="11050" y="13740"/>
                      <a:pt x="11797" y="13090"/>
                    </a:cubicBezTo>
                    <a:lnTo>
                      <a:pt x="11797" y="13090"/>
                    </a:lnTo>
                    <a:cubicBezTo>
                      <a:pt x="11570" y="14661"/>
                      <a:pt x="11301" y="16215"/>
                      <a:pt x="10809" y="17741"/>
                    </a:cubicBezTo>
                    <a:cubicBezTo>
                      <a:pt x="10254" y="19460"/>
                      <a:pt x="9158" y="20103"/>
                      <a:pt x="7923" y="20103"/>
                    </a:cubicBezTo>
                    <a:cubicBezTo>
                      <a:pt x="5954" y="20103"/>
                      <a:pt x="3631" y="18468"/>
                      <a:pt x="2584" y="16953"/>
                    </a:cubicBezTo>
                    <a:cubicBezTo>
                      <a:pt x="748" y="14301"/>
                      <a:pt x="2515" y="11157"/>
                      <a:pt x="5337" y="10378"/>
                    </a:cubicBezTo>
                    <a:cubicBezTo>
                      <a:pt x="5716" y="10273"/>
                      <a:pt x="6106" y="10226"/>
                      <a:pt x="6501" y="10226"/>
                    </a:cubicBezTo>
                    <a:close/>
                    <a:moveTo>
                      <a:pt x="16912" y="1"/>
                    </a:moveTo>
                    <a:cubicBezTo>
                      <a:pt x="15526" y="1"/>
                      <a:pt x="14231" y="782"/>
                      <a:pt x="13542" y="2323"/>
                    </a:cubicBezTo>
                    <a:cubicBezTo>
                      <a:pt x="12430" y="4792"/>
                      <a:pt x="12645" y="7740"/>
                      <a:pt x="13095" y="10451"/>
                    </a:cubicBezTo>
                    <a:cubicBezTo>
                      <a:pt x="12658" y="9790"/>
                      <a:pt x="12161" y="9116"/>
                      <a:pt x="11419" y="8861"/>
                    </a:cubicBezTo>
                    <a:cubicBezTo>
                      <a:pt x="11378" y="8847"/>
                      <a:pt x="11332" y="8838"/>
                      <a:pt x="11291" y="8838"/>
                    </a:cubicBezTo>
                    <a:cubicBezTo>
                      <a:pt x="11200" y="8405"/>
                      <a:pt x="11000" y="8018"/>
                      <a:pt x="10794" y="7612"/>
                    </a:cubicBezTo>
                    <a:cubicBezTo>
                      <a:pt x="10435" y="6893"/>
                      <a:pt x="10243" y="6072"/>
                      <a:pt x="9701" y="5457"/>
                    </a:cubicBezTo>
                    <a:cubicBezTo>
                      <a:pt x="9653" y="5404"/>
                      <a:pt x="9598" y="5382"/>
                      <a:pt x="9544" y="5382"/>
                    </a:cubicBezTo>
                    <a:cubicBezTo>
                      <a:pt x="9402" y="5382"/>
                      <a:pt x="9267" y="5536"/>
                      <a:pt x="9301" y="5694"/>
                    </a:cubicBezTo>
                    <a:cubicBezTo>
                      <a:pt x="9410" y="6232"/>
                      <a:pt x="9711" y="6737"/>
                      <a:pt x="9997" y="7206"/>
                    </a:cubicBezTo>
                    <a:cubicBezTo>
                      <a:pt x="10348" y="7776"/>
                      <a:pt x="10826" y="8278"/>
                      <a:pt x="11000" y="8929"/>
                    </a:cubicBezTo>
                    <a:cubicBezTo>
                      <a:pt x="10941" y="8970"/>
                      <a:pt x="10891" y="9029"/>
                      <a:pt x="10849" y="9088"/>
                    </a:cubicBezTo>
                    <a:cubicBezTo>
                      <a:pt x="10489" y="8760"/>
                      <a:pt x="10138" y="8409"/>
                      <a:pt x="9742" y="8127"/>
                    </a:cubicBezTo>
                    <a:cubicBezTo>
                      <a:pt x="9072" y="7644"/>
                      <a:pt x="8166" y="7435"/>
                      <a:pt x="7419" y="7084"/>
                    </a:cubicBezTo>
                    <a:cubicBezTo>
                      <a:pt x="7410" y="7080"/>
                      <a:pt x="7401" y="7078"/>
                      <a:pt x="7393" y="7078"/>
                    </a:cubicBezTo>
                    <a:cubicBezTo>
                      <a:pt x="7340" y="7078"/>
                      <a:pt x="7290" y="7141"/>
                      <a:pt x="7341" y="7185"/>
                    </a:cubicBezTo>
                    <a:cubicBezTo>
                      <a:pt x="7974" y="7722"/>
                      <a:pt x="8626" y="8223"/>
                      <a:pt x="9232" y="8788"/>
                    </a:cubicBezTo>
                    <a:cubicBezTo>
                      <a:pt x="9724" y="9244"/>
                      <a:pt x="10230" y="9645"/>
                      <a:pt x="10804" y="9950"/>
                    </a:cubicBezTo>
                    <a:cubicBezTo>
                      <a:pt x="10849" y="10182"/>
                      <a:pt x="10927" y="10405"/>
                      <a:pt x="11023" y="10619"/>
                    </a:cubicBezTo>
                    <a:cubicBezTo>
                      <a:pt x="9628" y="9737"/>
                      <a:pt x="8029" y="9178"/>
                      <a:pt x="6417" y="9178"/>
                    </a:cubicBezTo>
                    <a:cubicBezTo>
                      <a:pt x="5565" y="9178"/>
                      <a:pt x="4710" y="9334"/>
                      <a:pt x="3878" y="9681"/>
                    </a:cubicBezTo>
                    <a:cubicBezTo>
                      <a:pt x="1190" y="10806"/>
                      <a:pt x="0" y="14347"/>
                      <a:pt x="1400" y="16898"/>
                    </a:cubicBezTo>
                    <a:cubicBezTo>
                      <a:pt x="2729" y="19328"/>
                      <a:pt x="5167" y="21055"/>
                      <a:pt x="7922" y="21055"/>
                    </a:cubicBezTo>
                    <a:cubicBezTo>
                      <a:pt x="8226" y="21055"/>
                      <a:pt x="8534" y="21034"/>
                      <a:pt x="8845" y="20990"/>
                    </a:cubicBezTo>
                    <a:cubicBezTo>
                      <a:pt x="11847" y="20570"/>
                      <a:pt x="12822" y="16069"/>
                      <a:pt x="12882" y="13231"/>
                    </a:cubicBezTo>
                    <a:cubicBezTo>
                      <a:pt x="13519" y="14019"/>
                      <a:pt x="14180" y="14747"/>
                      <a:pt x="15073" y="15313"/>
                    </a:cubicBezTo>
                    <a:cubicBezTo>
                      <a:pt x="15128" y="15376"/>
                      <a:pt x="15173" y="15445"/>
                      <a:pt x="15227" y="15508"/>
                    </a:cubicBezTo>
                    <a:cubicBezTo>
                      <a:pt x="15346" y="15641"/>
                      <a:pt x="15484" y="15697"/>
                      <a:pt x="15619" y="15697"/>
                    </a:cubicBezTo>
                    <a:cubicBezTo>
                      <a:pt x="16062" y="15697"/>
                      <a:pt x="16472" y="15096"/>
                      <a:pt x="16071" y="14665"/>
                    </a:cubicBezTo>
                    <a:cubicBezTo>
                      <a:pt x="15519" y="14078"/>
                      <a:pt x="15027" y="13376"/>
                      <a:pt x="14558" y="12665"/>
                    </a:cubicBezTo>
                    <a:lnTo>
                      <a:pt x="14558" y="12665"/>
                    </a:lnTo>
                    <a:cubicBezTo>
                      <a:pt x="15107" y="12874"/>
                      <a:pt x="15698" y="12969"/>
                      <a:pt x="16304" y="12969"/>
                    </a:cubicBezTo>
                    <a:cubicBezTo>
                      <a:pt x="18447" y="12969"/>
                      <a:pt x="20763" y="11777"/>
                      <a:pt x="21953" y="10228"/>
                    </a:cubicBezTo>
                    <a:cubicBezTo>
                      <a:pt x="24131" y="7389"/>
                      <a:pt x="22122" y="3265"/>
                      <a:pt x="19853" y="1219"/>
                    </a:cubicBezTo>
                    <a:cubicBezTo>
                      <a:pt x="18952" y="404"/>
                      <a:pt x="17908" y="1"/>
                      <a:pt x="1691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32"/>
              <p:cNvSpPr/>
              <p:nvPr/>
            </p:nvSpPr>
            <p:spPr>
              <a:xfrm>
                <a:off x="1585149" y="2103754"/>
                <a:ext cx="43733" cy="48447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2086" extrusionOk="0">
                    <a:moveTo>
                      <a:pt x="557" y="1969"/>
                    </a:moveTo>
                    <a:cubicBezTo>
                      <a:pt x="557" y="1974"/>
                      <a:pt x="557" y="1974"/>
                      <a:pt x="562" y="1974"/>
                    </a:cubicBezTo>
                    <a:cubicBezTo>
                      <a:pt x="563" y="1974"/>
                      <a:pt x="564" y="1975"/>
                      <a:pt x="565" y="1975"/>
                    </a:cubicBezTo>
                    <a:lnTo>
                      <a:pt x="565" y="1975"/>
                    </a:lnTo>
                    <a:cubicBezTo>
                      <a:pt x="563" y="1973"/>
                      <a:pt x="560" y="1971"/>
                      <a:pt x="557" y="1969"/>
                    </a:cubicBezTo>
                    <a:close/>
                    <a:moveTo>
                      <a:pt x="804" y="1"/>
                    </a:moveTo>
                    <a:cubicBezTo>
                      <a:pt x="672" y="1"/>
                      <a:pt x="540" y="33"/>
                      <a:pt x="415" y="106"/>
                    </a:cubicBezTo>
                    <a:cubicBezTo>
                      <a:pt x="120" y="279"/>
                      <a:pt x="1" y="607"/>
                      <a:pt x="1" y="935"/>
                    </a:cubicBezTo>
                    <a:cubicBezTo>
                      <a:pt x="1" y="1185"/>
                      <a:pt x="110" y="1518"/>
                      <a:pt x="293" y="1728"/>
                    </a:cubicBezTo>
                    <a:cubicBezTo>
                      <a:pt x="356" y="1828"/>
                      <a:pt x="434" y="1905"/>
                      <a:pt x="530" y="1955"/>
                    </a:cubicBezTo>
                    <a:cubicBezTo>
                      <a:pt x="495" y="1932"/>
                      <a:pt x="485" y="1922"/>
                      <a:pt x="488" y="1922"/>
                    </a:cubicBezTo>
                    <a:cubicBezTo>
                      <a:pt x="492" y="1922"/>
                      <a:pt x="507" y="1931"/>
                      <a:pt x="525" y="1947"/>
                    </a:cubicBezTo>
                    <a:cubicBezTo>
                      <a:pt x="530" y="1951"/>
                      <a:pt x="539" y="1955"/>
                      <a:pt x="543" y="1960"/>
                    </a:cubicBezTo>
                    <a:cubicBezTo>
                      <a:pt x="557" y="1969"/>
                      <a:pt x="571" y="1974"/>
                      <a:pt x="585" y="1978"/>
                    </a:cubicBezTo>
                    <a:cubicBezTo>
                      <a:pt x="576" y="1978"/>
                      <a:pt x="572" y="1978"/>
                      <a:pt x="565" y="1975"/>
                    </a:cubicBezTo>
                    <a:lnTo>
                      <a:pt x="565" y="1975"/>
                    </a:lnTo>
                    <a:cubicBezTo>
                      <a:pt x="658" y="2046"/>
                      <a:pt x="781" y="2085"/>
                      <a:pt x="901" y="2085"/>
                    </a:cubicBezTo>
                    <a:cubicBezTo>
                      <a:pt x="1064" y="2085"/>
                      <a:pt x="1223" y="2012"/>
                      <a:pt x="1296" y="1846"/>
                    </a:cubicBezTo>
                    <a:cubicBezTo>
                      <a:pt x="1304" y="1833"/>
                      <a:pt x="1313" y="1814"/>
                      <a:pt x="1317" y="1801"/>
                    </a:cubicBezTo>
                    <a:cubicBezTo>
                      <a:pt x="1327" y="1791"/>
                      <a:pt x="1336" y="1778"/>
                      <a:pt x="1345" y="1764"/>
                    </a:cubicBezTo>
                    <a:cubicBezTo>
                      <a:pt x="1405" y="1741"/>
                      <a:pt x="1460" y="1705"/>
                      <a:pt x="1504" y="1655"/>
                    </a:cubicBezTo>
                    <a:cubicBezTo>
                      <a:pt x="1864" y="1267"/>
                      <a:pt x="1883" y="725"/>
                      <a:pt x="1514" y="329"/>
                    </a:cubicBezTo>
                    <a:cubicBezTo>
                      <a:pt x="1328" y="131"/>
                      <a:pt x="1068" y="1"/>
                      <a:pt x="80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0" name="Google Shape;540;p32"/>
            <p:cNvGrpSpPr/>
            <p:nvPr/>
          </p:nvGrpSpPr>
          <p:grpSpPr>
            <a:xfrm flipH="1">
              <a:off x="7320296" y="1487839"/>
              <a:ext cx="290533" cy="253499"/>
              <a:chOff x="1129997" y="1785758"/>
              <a:chExt cx="560442" cy="489002"/>
            </a:xfrm>
          </p:grpSpPr>
          <p:sp>
            <p:nvSpPr>
              <p:cNvPr id="541" name="Google Shape;541;p32"/>
              <p:cNvSpPr/>
              <p:nvPr/>
            </p:nvSpPr>
            <p:spPr>
              <a:xfrm>
                <a:off x="1129997" y="1785758"/>
                <a:ext cx="560442" cy="489002"/>
              </a:xfrm>
              <a:custGeom>
                <a:avLst/>
                <a:gdLst/>
                <a:ahLst/>
                <a:cxnLst/>
                <a:rect l="l" t="t" r="r" b="b"/>
                <a:pathLst>
                  <a:path w="24131" h="21055" extrusionOk="0">
                    <a:moveTo>
                      <a:pt x="16842" y="1259"/>
                    </a:moveTo>
                    <a:cubicBezTo>
                      <a:pt x="17091" y="1259"/>
                      <a:pt x="17360" y="1292"/>
                      <a:pt x="17652" y="1362"/>
                    </a:cubicBezTo>
                    <a:cubicBezTo>
                      <a:pt x="20632" y="2072"/>
                      <a:pt x="22290" y="6533"/>
                      <a:pt x="21178" y="9111"/>
                    </a:cubicBezTo>
                    <a:cubicBezTo>
                      <a:pt x="20294" y="11158"/>
                      <a:pt x="18136" y="11633"/>
                      <a:pt x="16066" y="11633"/>
                    </a:cubicBezTo>
                    <a:cubicBezTo>
                      <a:pt x="15450" y="11633"/>
                      <a:pt x="14841" y="11591"/>
                      <a:pt x="14276" y="11536"/>
                    </a:cubicBezTo>
                    <a:cubicBezTo>
                      <a:pt x="14581" y="11321"/>
                      <a:pt x="14859" y="11075"/>
                      <a:pt x="15128" y="10783"/>
                    </a:cubicBezTo>
                    <a:cubicBezTo>
                      <a:pt x="15551" y="10328"/>
                      <a:pt x="16102" y="9772"/>
                      <a:pt x="16212" y="9134"/>
                    </a:cubicBezTo>
                    <a:cubicBezTo>
                      <a:pt x="16251" y="8915"/>
                      <a:pt x="16092" y="8709"/>
                      <a:pt x="15888" y="8709"/>
                    </a:cubicBezTo>
                    <a:cubicBezTo>
                      <a:pt x="15834" y="8709"/>
                      <a:pt x="15777" y="8723"/>
                      <a:pt x="15720" y="8756"/>
                    </a:cubicBezTo>
                    <a:cubicBezTo>
                      <a:pt x="15187" y="9061"/>
                      <a:pt x="14859" y="9662"/>
                      <a:pt x="14462" y="10118"/>
                    </a:cubicBezTo>
                    <a:cubicBezTo>
                      <a:pt x="14344" y="10255"/>
                      <a:pt x="14221" y="10387"/>
                      <a:pt x="14098" y="10524"/>
                    </a:cubicBezTo>
                    <a:cubicBezTo>
                      <a:pt x="13908" y="7038"/>
                      <a:pt x="13555" y="1259"/>
                      <a:pt x="16842" y="1259"/>
                    </a:cubicBezTo>
                    <a:close/>
                    <a:moveTo>
                      <a:pt x="6501" y="10226"/>
                    </a:moveTo>
                    <a:cubicBezTo>
                      <a:pt x="8234" y="10226"/>
                      <a:pt x="10070" y="11136"/>
                      <a:pt x="11587" y="12105"/>
                    </a:cubicBezTo>
                    <a:cubicBezTo>
                      <a:pt x="11232" y="12274"/>
                      <a:pt x="10914" y="12501"/>
                      <a:pt x="10567" y="12707"/>
                    </a:cubicBezTo>
                    <a:cubicBezTo>
                      <a:pt x="9957" y="13062"/>
                      <a:pt x="9373" y="13399"/>
                      <a:pt x="8799" y="13805"/>
                    </a:cubicBezTo>
                    <a:cubicBezTo>
                      <a:pt x="8624" y="13923"/>
                      <a:pt x="8712" y="14169"/>
                      <a:pt x="8906" y="14169"/>
                    </a:cubicBezTo>
                    <a:cubicBezTo>
                      <a:pt x="8920" y="14169"/>
                      <a:pt x="8934" y="14167"/>
                      <a:pt x="8950" y="14164"/>
                    </a:cubicBezTo>
                    <a:cubicBezTo>
                      <a:pt x="9806" y="13996"/>
                      <a:pt x="11050" y="13740"/>
                      <a:pt x="11797" y="13090"/>
                    </a:cubicBezTo>
                    <a:lnTo>
                      <a:pt x="11797" y="13090"/>
                    </a:lnTo>
                    <a:cubicBezTo>
                      <a:pt x="11570" y="14661"/>
                      <a:pt x="11301" y="16215"/>
                      <a:pt x="10809" y="17741"/>
                    </a:cubicBezTo>
                    <a:cubicBezTo>
                      <a:pt x="10254" y="19460"/>
                      <a:pt x="9158" y="20103"/>
                      <a:pt x="7923" y="20103"/>
                    </a:cubicBezTo>
                    <a:cubicBezTo>
                      <a:pt x="5954" y="20103"/>
                      <a:pt x="3631" y="18468"/>
                      <a:pt x="2584" y="16953"/>
                    </a:cubicBezTo>
                    <a:cubicBezTo>
                      <a:pt x="748" y="14301"/>
                      <a:pt x="2515" y="11157"/>
                      <a:pt x="5337" y="10378"/>
                    </a:cubicBezTo>
                    <a:cubicBezTo>
                      <a:pt x="5716" y="10273"/>
                      <a:pt x="6106" y="10226"/>
                      <a:pt x="6501" y="10226"/>
                    </a:cubicBezTo>
                    <a:close/>
                    <a:moveTo>
                      <a:pt x="16912" y="1"/>
                    </a:moveTo>
                    <a:cubicBezTo>
                      <a:pt x="15526" y="1"/>
                      <a:pt x="14231" y="782"/>
                      <a:pt x="13542" y="2323"/>
                    </a:cubicBezTo>
                    <a:cubicBezTo>
                      <a:pt x="12430" y="4792"/>
                      <a:pt x="12645" y="7740"/>
                      <a:pt x="13095" y="10451"/>
                    </a:cubicBezTo>
                    <a:cubicBezTo>
                      <a:pt x="12658" y="9790"/>
                      <a:pt x="12161" y="9116"/>
                      <a:pt x="11419" y="8861"/>
                    </a:cubicBezTo>
                    <a:cubicBezTo>
                      <a:pt x="11378" y="8847"/>
                      <a:pt x="11332" y="8838"/>
                      <a:pt x="11291" y="8838"/>
                    </a:cubicBezTo>
                    <a:cubicBezTo>
                      <a:pt x="11200" y="8405"/>
                      <a:pt x="11000" y="8018"/>
                      <a:pt x="10794" y="7612"/>
                    </a:cubicBezTo>
                    <a:cubicBezTo>
                      <a:pt x="10435" y="6893"/>
                      <a:pt x="10243" y="6072"/>
                      <a:pt x="9701" y="5457"/>
                    </a:cubicBezTo>
                    <a:cubicBezTo>
                      <a:pt x="9653" y="5404"/>
                      <a:pt x="9598" y="5382"/>
                      <a:pt x="9544" y="5382"/>
                    </a:cubicBezTo>
                    <a:cubicBezTo>
                      <a:pt x="9402" y="5382"/>
                      <a:pt x="9267" y="5536"/>
                      <a:pt x="9301" y="5694"/>
                    </a:cubicBezTo>
                    <a:cubicBezTo>
                      <a:pt x="9410" y="6232"/>
                      <a:pt x="9711" y="6737"/>
                      <a:pt x="9997" y="7206"/>
                    </a:cubicBezTo>
                    <a:cubicBezTo>
                      <a:pt x="10348" y="7776"/>
                      <a:pt x="10826" y="8278"/>
                      <a:pt x="11000" y="8929"/>
                    </a:cubicBezTo>
                    <a:cubicBezTo>
                      <a:pt x="10941" y="8970"/>
                      <a:pt x="10891" y="9029"/>
                      <a:pt x="10849" y="9088"/>
                    </a:cubicBezTo>
                    <a:cubicBezTo>
                      <a:pt x="10489" y="8760"/>
                      <a:pt x="10138" y="8409"/>
                      <a:pt x="9742" y="8127"/>
                    </a:cubicBezTo>
                    <a:cubicBezTo>
                      <a:pt x="9072" y="7644"/>
                      <a:pt x="8166" y="7435"/>
                      <a:pt x="7419" y="7084"/>
                    </a:cubicBezTo>
                    <a:cubicBezTo>
                      <a:pt x="7410" y="7080"/>
                      <a:pt x="7401" y="7078"/>
                      <a:pt x="7393" y="7078"/>
                    </a:cubicBezTo>
                    <a:cubicBezTo>
                      <a:pt x="7340" y="7078"/>
                      <a:pt x="7290" y="7141"/>
                      <a:pt x="7341" y="7185"/>
                    </a:cubicBezTo>
                    <a:cubicBezTo>
                      <a:pt x="7974" y="7722"/>
                      <a:pt x="8626" y="8223"/>
                      <a:pt x="9232" y="8788"/>
                    </a:cubicBezTo>
                    <a:cubicBezTo>
                      <a:pt x="9724" y="9244"/>
                      <a:pt x="10230" y="9645"/>
                      <a:pt x="10804" y="9950"/>
                    </a:cubicBezTo>
                    <a:cubicBezTo>
                      <a:pt x="10849" y="10182"/>
                      <a:pt x="10927" y="10405"/>
                      <a:pt x="11023" y="10619"/>
                    </a:cubicBezTo>
                    <a:cubicBezTo>
                      <a:pt x="9628" y="9737"/>
                      <a:pt x="8029" y="9178"/>
                      <a:pt x="6417" y="9178"/>
                    </a:cubicBezTo>
                    <a:cubicBezTo>
                      <a:pt x="5565" y="9178"/>
                      <a:pt x="4710" y="9334"/>
                      <a:pt x="3878" y="9681"/>
                    </a:cubicBezTo>
                    <a:cubicBezTo>
                      <a:pt x="1190" y="10806"/>
                      <a:pt x="0" y="14347"/>
                      <a:pt x="1400" y="16898"/>
                    </a:cubicBezTo>
                    <a:cubicBezTo>
                      <a:pt x="2729" y="19328"/>
                      <a:pt x="5167" y="21055"/>
                      <a:pt x="7922" y="21055"/>
                    </a:cubicBezTo>
                    <a:cubicBezTo>
                      <a:pt x="8226" y="21055"/>
                      <a:pt x="8534" y="21034"/>
                      <a:pt x="8845" y="20990"/>
                    </a:cubicBezTo>
                    <a:cubicBezTo>
                      <a:pt x="11847" y="20570"/>
                      <a:pt x="12822" y="16069"/>
                      <a:pt x="12882" y="13231"/>
                    </a:cubicBezTo>
                    <a:cubicBezTo>
                      <a:pt x="13519" y="14019"/>
                      <a:pt x="14180" y="14747"/>
                      <a:pt x="15073" y="15313"/>
                    </a:cubicBezTo>
                    <a:cubicBezTo>
                      <a:pt x="15128" y="15376"/>
                      <a:pt x="15173" y="15445"/>
                      <a:pt x="15227" y="15508"/>
                    </a:cubicBezTo>
                    <a:cubicBezTo>
                      <a:pt x="15346" y="15641"/>
                      <a:pt x="15484" y="15697"/>
                      <a:pt x="15619" y="15697"/>
                    </a:cubicBezTo>
                    <a:cubicBezTo>
                      <a:pt x="16062" y="15697"/>
                      <a:pt x="16472" y="15096"/>
                      <a:pt x="16071" y="14665"/>
                    </a:cubicBezTo>
                    <a:cubicBezTo>
                      <a:pt x="15519" y="14078"/>
                      <a:pt x="15027" y="13376"/>
                      <a:pt x="14558" y="12665"/>
                    </a:cubicBezTo>
                    <a:lnTo>
                      <a:pt x="14558" y="12665"/>
                    </a:lnTo>
                    <a:cubicBezTo>
                      <a:pt x="15107" y="12874"/>
                      <a:pt x="15698" y="12969"/>
                      <a:pt x="16304" y="12969"/>
                    </a:cubicBezTo>
                    <a:cubicBezTo>
                      <a:pt x="18447" y="12969"/>
                      <a:pt x="20763" y="11777"/>
                      <a:pt x="21953" y="10228"/>
                    </a:cubicBezTo>
                    <a:cubicBezTo>
                      <a:pt x="24131" y="7389"/>
                      <a:pt x="22122" y="3265"/>
                      <a:pt x="19853" y="1219"/>
                    </a:cubicBezTo>
                    <a:cubicBezTo>
                      <a:pt x="18952" y="404"/>
                      <a:pt x="17908" y="1"/>
                      <a:pt x="1691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32"/>
              <p:cNvSpPr/>
              <p:nvPr/>
            </p:nvSpPr>
            <p:spPr>
              <a:xfrm>
                <a:off x="1585149" y="2103754"/>
                <a:ext cx="43733" cy="48447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2086" extrusionOk="0">
                    <a:moveTo>
                      <a:pt x="557" y="1969"/>
                    </a:moveTo>
                    <a:cubicBezTo>
                      <a:pt x="557" y="1974"/>
                      <a:pt x="557" y="1974"/>
                      <a:pt x="562" y="1974"/>
                    </a:cubicBezTo>
                    <a:cubicBezTo>
                      <a:pt x="563" y="1974"/>
                      <a:pt x="564" y="1975"/>
                      <a:pt x="565" y="1975"/>
                    </a:cubicBezTo>
                    <a:lnTo>
                      <a:pt x="565" y="1975"/>
                    </a:lnTo>
                    <a:cubicBezTo>
                      <a:pt x="563" y="1973"/>
                      <a:pt x="560" y="1971"/>
                      <a:pt x="557" y="1969"/>
                    </a:cubicBezTo>
                    <a:close/>
                    <a:moveTo>
                      <a:pt x="804" y="1"/>
                    </a:moveTo>
                    <a:cubicBezTo>
                      <a:pt x="672" y="1"/>
                      <a:pt x="540" y="33"/>
                      <a:pt x="415" y="106"/>
                    </a:cubicBezTo>
                    <a:cubicBezTo>
                      <a:pt x="120" y="279"/>
                      <a:pt x="1" y="607"/>
                      <a:pt x="1" y="935"/>
                    </a:cubicBezTo>
                    <a:cubicBezTo>
                      <a:pt x="1" y="1185"/>
                      <a:pt x="110" y="1518"/>
                      <a:pt x="293" y="1728"/>
                    </a:cubicBezTo>
                    <a:cubicBezTo>
                      <a:pt x="356" y="1828"/>
                      <a:pt x="434" y="1905"/>
                      <a:pt x="530" y="1955"/>
                    </a:cubicBezTo>
                    <a:cubicBezTo>
                      <a:pt x="495" y="1932"/>
                      <a:pt x="485" y="1922"/>
                      <a:pt x="488" y="1922"/>
                    </a:cubicBezTo>
                    <a:cubicBezTo>
                      <a:pt x="492" y="1922"/>
                      <a:pt x="507" y="1931"/>
                      <a:pt x="525" y="1947"/>
                    </a:cubicBezTo>
                    <a:cubicBezTo>
                      <a:pt x="530" y="1951"/>
                      <a:pt x="539" y="1955"/>
                      <a:pt x="543" y="1960"/>
                    </a:cubicBezTo>
                    <a:cubicBezTo>
                      <a:pt x="557" y="1969"/>
                      <a:pt x="571" y="1974"/>
                      <a:pt x="585" y="1978"/>
                    </a:cubicBezTo>
                    <a:cubicBezTo>
                      <a:pt x="576" y="1978"/>
                      <a:pt x="572" y="1978"/>
                      <a:pt x="565" y="1975"/>
                    </a:cubicBezTo>
                    <a:lnTo>
                      <a:pt x="565" y="1975"/>
                    </a:lnTo>
                    <a:cubicBezTo>
                      <a:pt x="658" y="2046"/>
                      <a:pt x="781" y="2085"/>
                      <a:pt x="901" y="2085"/>
                    </a:cubicBezTo>
                    <a:cubicBezTo>
                      <a:pt x="1064" y="2085"/>
                      <a:pt x="1223" y="2012"/>
                      <a:pt x="1296" y="1846"/>
                    </a:cubicBezTo>
                    <a:cubicBezTo>
                      <a:pt x="1304" y="1833"/>
                      <a:pt x="1313" y="1814"/>
                      <a:pt x="1317" y="1801"/>
                    </a:cubicBezTo>
                    <a:cubicBezTo>
                      <a:pt x="1327" y="1791"/>
                      <a:pt x="1336" y="1778"/>
                      <a:pt x="1345" y="1764"/>
                    </a:cubicBezTo>
                    <a:cubicBezTo>
                      <a:pt x="1405" y="1741"/>
                      <a:pt x="1460" y="1705"/>
                      <a:pt x="1504" y="1655"/>
                    </a:cubicBezTo>
                    <a:cubicBezTo>
                      <a:pt x="1864" y="1267"/>
                      <a:pt x="1883" y="725"/>
                      <a:pt x="1514" y="329"/>
                    </a:cubicBezTo>
                    <a:cubicBezTo>
                      <a:pt x="1328" y="131"/>
                      <a:pt x="1068" y="1"/>
                      <a:pt x="80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005CCD1-681C-4A99-8D4C-22A19E21CC31}"/>
                  </a:ext>
                </a:extLst>
              </p:cNvPr>
              <p:cNvSpPr txBox="1"/>
              <p:nvPr/>
            </p:nvSpPr>
            <p:spPr>
              <a:xfrm>
                <a:off x="1532957" y="1718466"/>
                <a:ext cx="1854689" cy="462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a:rPr lang="en-US" sz="24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005CCD1-681C-4A99-8D4C-22A19E21C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957" y="1718466"/>
                <a:ext cx="1854689" cy="4624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291C7AEF-FF1B-4853-8607-1945B4B958A8}"/>
              </a:ext>
            </a:extLst>
          </p:cNvPr>
          <p:cNvSpPr txBox="1"/>
          <p:nvPr/>
        </p:nvSpPr>
        <p:spPr>
          <a:xfrm>
            <a:off x="72551" y="2533690"/>
            <a:ext cx="8190681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300" b="1" dirty="0" err="1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300" b="1" dirty="0">
              <a:solidFill>
                <a:srgbClr val="F3F3F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300" dirty="0" err="1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300" dirty="0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n-US" sz="2300" dirty="0" err="1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300" dirty="0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300" dirty="0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0, 2, 4, 6, 8 </a:t>
            </a:r>
            <a:r>
              <a:rPr lang="en-US" sz="2300" dirty="0" err="1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300" dirty="0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lang="en-US" sz="2300" dirty="0" err="1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300" dirty="0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300" dirty="0" err="1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300" dirty="0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n-US" sz="2300" dirty="0" err="1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300" dirty="0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300" dirty="0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3, 5, 7, 9 ( </a:t>
            </a:r>
            <a:r>
              <a:rPr lang="en-US" sz="2300" dirty="0" err="1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300" dirty="0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dirty="0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300" dirty="0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2300" dirty="0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300" dirty="0" err="1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300" dirty="0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300" dirty="0" err="1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dirty="0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dirty="0" err="1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300" dirty="0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0EED0C1-AD0B-4016-8BA6-14548E01C280}"/>
              </a:ext>
            </a:extLst>
          </p:cNvPr>
          <p:cNvSpPr txBox="1"/>
          <p:nvPr/>
        </p:nvSpPr>
        <p:spPr>
          <a:xfrm>
            <a:off x="1800008" y="58800"/>
            <a:ext cx="7025768" cy="1154162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3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3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2, 4, 6, 8 (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</p:txBody>
      </p:sp>
      <p:grpSp>
        <p:nvGrpSpPr>
          <p:cNvPr id="45" name="Google Shape;12311;p69">
            <a:extLst>
              <a:ext uri="{FF2B5EF4-FFF2-40B4-BE49-F238E27FC236}">
                <a16:creationId xmlns:a16="http://schemas.microsoft.com/office/drawing/2014/main" id="{1599E05E-E9FC-4649-8A77-2A7718791A8F}"/>
              </a:ext>
            </a:extLst>
          </p:cNvPr>
          <p:cNvGrpSpPr/>
          <p:nvPr/>
        </p:nvGrpSpPr>
        <p:grpSpPr>
          <a:xfrm>
            <a:off x="909967" y="187166"/>
            <a:ext cx="729473" cy="861088"/>
            <a:chOff x="3541011" y="1508594"/>
            <a:chExt cx="350166" cy="349434"/>
          </a:xfrm>
        </p:grpSpPr>
        <p:sp>
          <p:nvSpPr>
            <p:cNvPr id="46" name="Google Shape;12312;p69">
              <a:extLst>
                <a:ext uri="{FF2B5EF4-FFF2-40B4-BE49-F238E27FC236}">
                  <a16:creationId xmlns:a16="http://schemas.microsoft.com/office/drawing/2014/main" id="{78B33993-30FC-4CB2-AEF7-0C58E8BC253D}"/>
                </a:ext>
              </a:extLst>
            </p:cNvPr>
            <p:cNvSpPr/>
            <p:nvPr/>
          </p:nvSpPr>
          <p:spPr>
            <a:xfrm>
              <a:off x="3600879" y="1568270"/>
              <a:ext cx="230049" cy="289758"/>
            </a:xfrm>
            <a:custGeom>
              <a:avLst/>
              <a:gdLst/>
              <a:ahLst/>
              <a:cxnLst/>
              <a:rect l="l" t="t" r="r" b="b"/>
              <a:pathLst>
                <a:path w="7228" h="9104" extrusionOk="0">
                  <a:moveTo>
                    <a:pt x="3810" y="3781"/>
                  </a:moveTo>
                  <a:cubicBezTo>
                    <a:pt x="4001" y="3781"/>
                    <a:pt x="4156" y="3936"/>
                    <a:pt x="4156" y="4138"/>
                  </a:cubicBezTo>
                  <a:lnTo>
                    <a:pt x="4156" y="4472"/>
                  </a:lnTo>
                  <a:cubicBezTo>
                    <a:pt x="4144" y="4757"/>
                    <a:pt x="3906" y="4995"/>
                    <a:pt x="3632" y="4995"/>
                  </a:cubicBezTo>
                  <a:cubicBezTo>
                    <a:pt x="3334" y="4995"/>
                    <a:pt x="3108" y="4757"/>
                    <a:pt x="3108" y="4472"/>
                  </a:cubicBezTo>
                  <a:lnTo>
                    <a:pt x="3108" y="4138"/>
                  </a:lnTo>
                  <a:cubicBezTo>
                    <a:pt x="3108" y="3936"/>
                    <a:pt x="3275" y="3781"/>
                    <a:pt x="3465" y="3781"/>
                  </a:cubicBezTo>
                  <a:close/>
                  <a:moveTo>
                    <a:pt x="3787" y="5329"/>
                  </a:moveTo>
                  <a:lnTo>
                    <a:pt x="3787" y="5400"/>
                  </a:lnTo>
                  <a:cubicBezTo>
                    <a:pt x="3810" y="5460"/>
                    <a:pt x="3822" y="5519"/>
                    <a:pt x="3846" y="5567"/>
                  </a:cubicBezTo>
                  <a:lnTo>
                    <a:pt x="3632" y="5781"/>
                  </a:lnTo>
                  <a:lnTo>
                    <a:pt x="3596" y="5781"/>
                  </a:lnTo>
                  <a:lnTo>
                    <a:pt x="3370" y="5567"/>
                  </a:lnTo>
                  <a:cubicBezTo>
                    <a:pt x="3406" y="5519"/>
                    <a:pt x="3417" y="5460"/>
                    <a:pt x="3417" y="5400"/>
                  </a:cubicBezTo>
                  <a:lnTo>
                    <a:pt x="3417" y="5329"/>
                  </a:lnTo>
                  <a:close/>
                  <a:moveTo>
                    <a:pt x="3617" y="361"/>
                  </a:moveTo>
                  <a:cubicBezTo>
                    <a:pt x="4471" y="361"/>
                    <a:pt x="5286" y="670"/>
                    <a:pt x="5918" y="1257"/>
                  </a:cubicBezTo>
                  <a:cubicBezTo>
                    <a:pt x="6573" y="1888"/>
                    <a:pt x="6942" y="2733"/>
                    <a:pt x="6942" y="3638"/>
                  </a:cubicBezTo>
                  <a:cubicBezTo>
                    <a:pt x="6906" y="4281"/>
                    <a:pt x="6692" y="4936"/>
                    <a:pt x="6323" y="5484"/>
                  </a:cubicBezTo>
                  <a:cubicBezTo>
                    <a:pt x="5953" y="6019"/>
                    <a:pt x="5430" y="6436"/>
                    <a:pt x="4822" y="6674"/>
                  </a:cubicBezTo>
                  <a:cubicBezTo>
                    <a:pt x="4620" y="6758"/>
                    <a:pt x="4501" y="6948"/>
                    <a:pt x="4501" y="7139"/>
                  </a:cubicBezTo>
                  <a:lnTo>
                    <a:pt x="4501" y="7591"/>
                  </a:lnTo>
                  <a:cubicBezTo>
                    <a:pt x="4501" y="7662"/>
                    <a:pt x="4489" y="7722"/>
                    <a:pt x="4441" y="7781"/>
                  </a:cubicBezTo>
                  <a:lnTo>
                    <a:pt x="4287" y="8032"/>
                  </a:lnTo>
                  <a:cubicBezTo>
                    <a:pt x="4263" y="8043"/>
                    <a:pt x="4251" y="8079"/>
                    <a:pt x="4251" y="8091"/>
                  </a:cubicBezTo>
                  <a:lnTo>
                    <a:pt x="3025" y="8091"/>
                  </a:lnTo>
                  <a:cubicBezTo>
                    <a:pt x="3013" y="8079"/>
                    <a:pt x="3013" y="8043"/>
                    <a:pt x="3001" y="8032"/>
                  </a:cubicBezTo>
                  <a:lnTo>
                    <a:pt x="2834" y="7781"/>
                  </a:lnTo>
                  <a:cubicBezTo>
                    <a:pt x="2786" y="7722"/>
                    <a:pt x="2775" y="7651"/>
                    <a:pt x="2775" y="7591"/>
                  </a:cubicBezTo>
                  <a:lnTo>
                    <a:pt x="2775" y="6067"/>
                  </a:lnTo>
                  <a:cubicBezTo>
                    <a:pt x="2775" y="5996"/>
                    <a:pt x="2822" y="5936"/>
                    <a:pt x="2882" y="5900"/>
                  </a:cubicBezTo>
                  <a:lnTo>
                    <a:pt x="3167" y="5769"/>
                  </a:lnTo>
                  <a:lnTo>
                    <a:pt x="3417" y="6019"/>
                  </a:lnTo>
                  <a:cubicBezTo>
                    <a:pt x="3477" y="6079"/>
                    <a:pt x="3560" y="6127"/>
                    <a:pt x="3656" y="6127"/>
                  </a:cubicBezTo>
                  <a:cubicBezTo>
                    <a:pt x="3751" y="6127"/>
                    <a:pt x="3834" y="6103"/>
                    <a:pt x="3894" y="6019"/>
                  </a:cubicBezTo>
                  <a:lnTo>
                    <a:pt x="4144" y="5769"/>
                  </a:lnTo>
                  <a:lnTo>
                    <a:pt x="4429" y="5900"/>
                  </a:lnTo>
                  <a:cubicBezTo>
                    <a:pt x="4489" y="5936"/>
                    <a:pt x="4537" y="5996"/>
                    <a:pt x="4537" y="6067"/>
                  </a:cubicBezTo>
                  <a:lnTo>
                    <a:pt x="4537" y="6198"/>
                  </a:lnTo>
                  <a:cubicBezTo>
                    <a:pt x="4537" y="6293"/>
                    <a:pt x="4608" y="6365"/>
                    <a:pt x="4703" y="6365"/>
                  </a:cubicBezTo>
                  <a:cubicBezTo>
                    <a:pt x="4787" y="6365"/>
                    <a:pt x="4858" y="6293"/>
                    <a:pt x="4858" y="6198"/>
                  </a:cubicBezTo>
                  <a:lnTo>
                    <a:pt x="4858" y="6067"/>
                  </a:lnTo>
                  <a:cubicBezTo>
                    <a:pt x="4858" y="5877"/>
                    <a:pt x="4763" y="5698"/>
                    <a:pt x="4584" y="5626"/>
                  </a:cubicBezTo>
                  <a:lnTo>
                    <a:pt x="4179" y="5412"/>
                  </a:lnTo>
                  <a:lnTo>
                    <a:pt x="4179" y="5400"/>
                  </a:lnTo>
                  <a:lnTo>
                    <a:pt x="4179" y="5162"/>
                  </a:lnTo>
                  <a:cubicBezTo>
                    <a:pt x="4382" y="5007"/>
                    <a:pt x="4525" y="4757"/>
                    <a:pt x="4525" y="4472"/>
                  </a:cubicBezTo>
                  <a:lnTo>
                    <a:pt x="4525" y="4138"/>
                  </a:lnTo>
                  <a:cubicBezTo>
                    <a:pt x="4525" y="3757"/>
                    <a:pt x="4227" y="3448"/>
                    <a:pt x="3834" y="3448"/>
                  </a:cubicBezTo>
                  <a:lnTo>
                    <a:pt x="3489" y="3448"/>
                  </a:lnTo>
                  <a:cubicBezTo>
                    <a:pt x="3120" y="3448"/>
                    <a:pt x="2810" y="3745"/>
                    <a:pt x="2810" y="4138"/>
                  </a:cubicBezTo>
                  <a:lnTo>
                    <a:pt x="2810" y="4472"/>
                  </a:lnTo>
                  <a:cubicBezTo>
                    <a:pt x="2810" y="4757"/>
                    <a:pt x="2941" y="4995"/>
                    <a:pt x="3156" y="5162"/>
                  </a:cubicBezTo>
                  <a:lnTo>
                    <a:pt x="3156" y="5400"/>
                  </a:lnTo>
                  <a:lnTo>
                    <a:pt x="3156" y="5412"/>
                  </a:lnTo>
                  <a:lnTo>
                    <a:pt x="2751" y="5626"/>
                  </a:lnTo>
                  <a:cubicBezTo>
                    <a:pt x="2572" y="5710"/>
                    <a:pt x="2465" y="5877"/>
                    <a:pt x="2465" y="6067"/>
                  </a:cubicBezTo>
                  <a:lnTo>
                    <a:pt x="2465" y="6674"/>
                  </a:lnTo>
                  <a:cubicBezTo>
                    <a:pt x="1882" y="6460"/>
                    <a:pt x="1381" y="6055"/>
                    <a:pt x="1012" y="5567"/>
                  </a:cubicBezTo>
                  <a:cubicBezTo>
                    <a:pt x="572" y="4984"/>
                    <a:pt x="369" y="4281"/>
                    <a:pt x="381" y="3567"/>
                  </a:cubicBezTo>
                  <a:cubicBezTo>
                    <a:pt x="393" y="2745"/>
                    <a:pt x="727" y="1959"/>
                    <a:pt x="1310" y="1364"/>
                  </a:cubicBezTo>
                  <a:cubicBezTo>
                    <a:pt x="1882" y="769"/>
                    <a:pt x="2655" y="412"/>
                    <a:pt x="3477" y="364"/>
                  </a:cubicBezTo>
                  <a:cubicBezTo>
                    <a:pt x="3524" y="362"/>
                    <a:pt x="3571" y="361"/>
                    <a:pt x="3617" y="361"/>
                  </a:cubicBezTo>
                  <a:close/>
                  <a:moveTo>
                    <a:pt x="4144" y="8424"/>
                  </a:moveTo>
                  <a:lnTo>
                    <a:pt x="4144" y="8782"/>
                  </a:lnTo>
                  <a:lnTo>
                    <a:pt x="3108" y="8794"/>
                  </a:lnTo>
                  <a:cubicBezTo>
                    <a:pt x="3108" y="8794"/>
                    <a:pt x="3096" y="8794"/>
                    <a:pt x="3096" y="8782"/>
                  </a:cubicBezTo>
                  <a:lnTo>
                    <a:pt x="3096" y="8424"/>
                  </a:lnTo>
                  <a:close/>
                  <a:moveTo>
                    <a:pt x="3635" y="0"/>
                  </a:moveTo>
                  <a:cubicBezTo>
                    <a:pt x="3563" y="0"/>
                    <a:pt x="3490" y="2"/>
                    <a:pt x="3417" y="7"/>
                  </a:cubicBezTo>
                  <a:cubicBezTo>
                    <a:pt x="2513" y="54"/>
                    <a:pt x="1667" y="435"/>
                    <a:pt x="1024" y="1114"/>
                  </a:cubicBezTo>
                  <a:cubicBezTo>
                    <a:pt x="381" y="1769"/>
                    <a:pt x="24" y="2626"/>
                    <a:pt x="12" y="3531"/>
                  </a:cubicBezTo>
                  <a:cubicBezTo>
                    <a:pt x="0" y="4341"/>
                    <a:pt x="238" y="5103"/>
                    <a:pt x="691" y="5734"/>
                  </a:cubicBezTo>
                  <a:cubicBezTo>
                    <a:pt x="1131" y="6317"/>
                    <a:pt x="1739" y="6781"/>
                    <a:pt x="2405" y="7019"/>
                  </a:cubicBezTo>
                  <a:lnTo>
                    <a:pt x="2405" y="7603"/>
                  </a:lnTo>
                  <a:cubicBezTo>
                    <a:pt x="2405" y="7734"/>
                    <a:pt x="2453" y="7865"/>
                    <a:pt x="2524" y="7972"/>
                  </a:cubicBezTo>
                  <a:lnTo>
                    <a:pt x="2691" y="8222"/>
                  </a:lnTo>
                  <a:cubicBezTo>
                    <a:pt x="2739" y="8282"/>
                    <a:pt x="2751" y="8353"/>
                    <a:pt x="2751" y="8413"/>
                  </a:cubicBezTo>
                  <a:lnTo>
                    <a:pt x="2751" y="8770"/>
                  </a:lnTo>
                  <a:cubicBezTo>
                    <a:pt x="2751" y="8948"/>
                    <a:pt x="2894" y="9103"/>
                    <a:pt x="3072" y="9103"/>
                  </a:cubicBezTo>
                  <a:lnTo>
                    <a:pt x="4108" y="9103"/>
                  </a:lnTo>
                  <a:cubicBezTo>
                    <a:pt x="4287" y="9103"/>
                    <a:pt x="4429" y="8948"/>
                    <a:pt x="4429" y="8770"/>
                  </a:cubicBezTo>
                  <a:lnTo>
                    <a:pt x="4429" y="8413"/>
                  </a:lnTo>
                  <a:cubicBezTo>
                    <a:pt x="4429" y="8341"/>
                    <a:pt x="4441" y="8282"/>
                    <a:pt x="4489" y="8222"/>
                  </a:cubicBezTo>
                  <a:lnTo>
                    <a:pt x="4656" y="7972"/>
                  </a:lnTo>
                  <a:cubicBezTo>
                    <a:pt x="4727" y="7865"/>
                    <a:pt x="4775" y="7734"/>
                    <a:pt x="4775" y="7603"/>
                  </a:cubicBezTo>
                  <a:lnTo>
                    <a:pt x="4775" y="7150"/>
                  </a:lnTo>
                  <a:cubicBezTo>
                    <a:pt x="4775" y="7079"/>
                    <a:pt x="4822" y="7008"/>
                    <a:pt x="4894" y="6984"/>
                  </a:cubicBezTo>
                  <a:cubicBezTo>
                    <a:pt x="5561" y="6734"/>
                    <a:pt x="6132" y="6269"/>
                    <a:pt x="6549" y="5698"/>
                  </a:cubicBezTo>
                  <a:cubicBezTo>
                    <a:pt x="6966" y="5079"/>
                    <a:pt x="7180" y="4388"/>
                    <a:pt x="7180" y="3638"/>
                  </a:cubicBezTo>
                  <a:cubicBezTo>
                    <a:pt x="7227" y="2614"/>
                    <a:pt x="6823" y="1674"/>
                    <a:pt x="6096" y="995"/>
                  </a:cubicBezTo>
                  <a:cubicBezTo>
                    <a:pt x="5422" y="354"/>
                    <a:pt x="4564" y="0"/>
                    <a:pt x="36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47" name="Google Shape;12313;p69">
              <a:extLst>
                <a:ext uri="{FF2B5EF4-FFF2-40B4-BE49-F238E27FC236}">
                  <a16:creationId xmlns:a16="http://schemas.microsoft.com/office/drawing/2014/main" id="{D010100A-71BA-4B4A-A36E-DDE595ED8EA7}"/>
                </a:ext>
              </a:extLst>
            </p:cNvPr>
            <p:cNvSpPr/>
            <p:nvPr/>
          </p:nvSpPr>
          <p:spPr>
            <a:xfrm>
              <a:off x="3541011" y="1677980"/>
              <a:ext cx="48919" cy="10630"/>
            </a:xfrm>
            <a:custGeom>
              <a:avLst/>
              <a:gdLst/>
              <a:ahLst/>
              <a:cxnLst/>
              <a:rect l="l" t="t" r="r" b="b"/>
              <a:pathLst>
                <a:path w="1537" h="334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369" y="334"/>
                  </a:lnTo>
                  <a:cubicBezTo>
                    <a:pt x="1465" y="334"/>
                    <a:pt x="1536" y="251"/>
                    <a:pt x="1536" y="167"/>
                  </a:cubicBezTo>
                  <a:cubicBezTo>
                    <a:pt x="1536" y="72"/>
                    <a:pt x="1465" y="1"/>
                    <a:pt x="136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8" name="Google Shape;12314;p69">
              <a:extLst>
                <a:ext uri="{FF2B5EF4-FFF2-40B4-BE49-F238E27FC236}">
                  <a16:creationId xmlns:a16="http://schemas.microsoft.com/office/drawing/2014/main" id="{003EEC1F-F412-4544-B75B-565B40615046}"/>
                </a:ext>
              </a:extLst>
            </p:cNvPr>
            <p:cNvSpPr/>
            <p:nvPr/>
          </p:nvSpPr>
          <p:spPr>
            <a:xfrm>
              <a:off x="3842259" y="1677980"/>
              <a:ext cx="48919" cy="10630"/>
            </a:xfrm>
            <a:custGeom>
              <a:avLst/>
              <a:gdLst/>
              <a:ahLst/>
              <a:cxnLst/>
              <a:rect l="l" t="t" r="r" b="b"/>
              <a:pathLst>
                <a:path w="1537" h="334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1370" y="334"/>
                  </a:lnTo>
                  <a:cubicBezTo>
                    <a:pt x="1465" y="334"/>
                    <a:pt x="1537" y="251"/>
                    <a:pt x="1537" y="167"/>
                  </a:cubicBezTo>
                  <a:cubicBezTo>
                    <a:pt x="1537" y="72"/>
                    <a:pt x="1465" y="1"/>
                    <a:pt x="13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9" name="Google Shape;12315;p69">
              <a:extLst>
                <a:ext uri="{FF2B5EF4-FFF2-40B4-BE49-F238E27FC236}">
                  <a16:creationId xmlns:a16="http://schemas.microsoft.com/office/drawing/2014/main" id="{0EE50746-5C4A-4847-8EF5-BADC47DFCDA1}"/>
                </a:ext>
              </a:extLst>
            </p:cNvPr>
            <p:cNvSpPr/>
            <p:nvPr/>
          </p:nvSpPr>
          <p:spPr>
            <a:xfrm>
              <a:off x="3711161" y="1508594"/>
              <a:ext cx="10248" cy="48537"/>
            </a:xfrm>
            <a:custGeom>
              <a:avLst/>
              <a:gdLst/>
              <a:ahLst/>
              <a:cxnLst/>
              <a:rect l="l" t="t" r="r" b="b"/>
              <a:pathLst>
                <a:path w="322" h="1525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1370"/>
                  </a:lnTo>
                  <a:cubicBezTo>
                    <a:pt x="0" y="1453"/>
                    <a:pt x="72" y="1525"/>
                    <a:pt x="167" y="1525"/>
                  </a:cubicBezTo>
                  <a:cubicBezTo>
                    <a:pt x="250" y="1525"/>
                    <a:pt x="322" y="1453"/>
                    <a:pt x="322" y="1370"/>
                  </a:cubicBezTo>
                  <a:lnTo>
                    <a:pt x="322" y="155"/>
                  </a:lnTo>
                  <a:cubicBezTo>
                    <a:pt x="310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0" name="Google Shape;12316;p69">
              <a:extLst>
                <a:ext uri="{FF2B5EF4-FFF2-40B4-BE49-F238E27FC236}">
                  <a16:creationId xmlns:a16="http://schemas.microsoft.com/office/drawing/2014/main" id="{5D5EDE00-FA19-4454-A152-AA465AD807FD}"/>
                </a:ext>
              </a:extLst>
            </p:cNvPr>
            <p:cNvSpPr/>
            <p:nvPr/>
          </p:nvSpPr>
          <p:spPr>
            <a:xfrm>
              <a:off x="3633470" y="1792018"/>
              <a:ext cx="22757" cy="29249"/>
            </a:xfrm>
            <a:custGeom>
              <a:avLst/>
              <a:gdLst/>
              <a:ahLst/>
              <a:cxnLst/>
              <a:rect l="l" t="t" r="r" b="b"/>
              <a:pathLst>
                <a:path w="715" h="919" extrusionOk="0">
                  <a:moveTo>
                    <a:pt x="525" y="1"/>
                  </a:moveTo>
                  <a:cubicBezTo>
                    <a:pt x="470" y="1"/>
                    <a:pt x="413" y="30"/>
                    <a:pt x="381" y="85"/>
                  </a:cubicBezTo>
                  <a:lnTo>
                    <a:pt x="48" y="680"/>
                  </a:lnTo>
                  <a:cubicBezTo>
                    <a:pt x="0" y="751"/>
                    <a:pt x="24" y="859"/>
                    <a:pt x="107" y="894"/>
                  </a:cubicBezTo>
                  <a:cubicBezTo>
                    <a:pt x="131" y="918"/>
                    <a:pt x="167" y="918"/>
                    <a:pt x="179" y="918"/>
                  </a:cubicBezTo>
                  <a:cubicBezTo>
                    <a:pt x="238" y="918"/>
                    <a:pt x="286" y="882"/>
                    <a:pt x="310" y="835"/>
                  </a:cubicBezTo>
                  <a:lnTo>
                    <a:pt x="655" y="240"/>
                  </a:lnTo>
                  <a:cubicBezTo>
                    <a:pt x="715" y="156"/>
                    <a:pt x="679" y="61"/>
                    <a:pt x="608" y="25"/>
                  </a:cubicBezTo>
                  <a:cubicBezTo>
                    <a:pt x="583" y="9"/>
                    <a:pt x="554" y="1"/>
                    <a:pt x="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1" name="Google Shape;12317;p69">
              <a:extLst>
                <a:ext uri="{FF2B5EF4-FFF2-40B4-BE49-F238E27FC236}">
                  <a16:creationId xmlns:a16="http://schemas.microsoft.com/office/drawing/2014/main" id="{4206F985-6A39-401D-AD01-BBBFBD4BE480}"/>
                </a:ext>
              </a:extLst>
            </p:cNvPr>
            <p:cNvSpPr/>
            <p:nvPr/>
          </p:nvSpPr>
          <p:spPr>
            <a:xfrm>
              <a:off x="3775962" y="1545195"/>
              <a:ext cx="22757" cy="28995"/>
            </a:xfrm>
            <a:custGeom>
              <a:avLst/>
              <a:gdLst/>
              <a:ahLst/>
              <a:cxnLst/>
              <a:rect l="l" t="t" r="r" b="b"/>
              <a:pathLst>
                <a:path w="715" h="911" extrusionOk="0">
                  <a:moveTo>
                    <a:pt x="534" y="1"/>
                  </a:moveTo>
                  <a:cubicBezTo>
                    <a:pt x="476" y="1"/>
                    <a:pt x="418" y="28"/>
                    <a:pt x="393" y="77"/>
                  </a:cubicBezTo>
                  <a:lnTo>
                    <a:pt x="48" y="672"/>
                  </a:lnTo>
                  <a:cubicBezTo>
                    <a:pt x="0" y="744"/>
                    <a:pt x="36" y="851"/>
                    <a:pt x="107" y="898"/>
                  </a:cubicBezTo>
                  <a:cubicBezTo>
                    <a:pt x="131" y="910"/>
                    <a:pt x="167" y="910"/>
                    <a:pt x="179" y="910"/>
                  </a:cubicBezTo>
                  <a:cubicBezTo>
                    <a:pt x="238" y="910"/>
                    <a:pt x="286" y="887"/>
                    <a:pt x="310" y="839"/>
                  </a:cubicBezTo>
                  <a:lnTo>
                    <a:pt x="655" y="244"/>
                  </a:lnTo>
                  <a:cubicBezTo>
                    <a:pt x="714" y="172"/>
                    <a:pt x="691" y="65"/>
                    <a:pt x="607" y="17"/>
                  </a:cubicBezTo>
                  <a:cubicBezTo>
                    <a:pt x="585" y="6"/>
                    <a:pt x="560" y="1"/>
                    <a:pt x="5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2" name="Google Shape;12318;p69">
              <a:extLst>
                <a:ext uri="{FF2B5EF4-FFF2-40B4-BE49-F238E27FC236}">
                  <a16:creationId xmlns:a16="http://schemas.microsoft.com/office/drawing/2014/main" id="{9B247C77-C177-4E86-A585-967FB36E2FE2}"/>
                </a:ext>
              </a:extLst>
            </p:cNvPr>
            <p:cNvSpPr/>
            <p:nvPr/>
          </p:nvSpPr>
          <p:spPr>
            <a:xfrm>
              <a:off x="3577390" y="160149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199" y="1"/>
                  </a:moveTo>
                  <a:cubicBezTo>
                    <a:pt x="141" y="1"/>
                    <a:pt x="80" y="33"/>
                    <a:pt x="48" y="82"/>
                  </a:cubicBezTo>
                  <a:cubicBezTo>
                    <a:pt x="0" y="153"/>
                    <a:pt x="36" y="261"/>
                    <a:pt x="107" y="308"/>
                  </a:cubicBezTo>
                  <a:lnTo>
                    <a:pt x="703" y="642"/>
                  </a:lnTo>
                  <a:cubicBezTo>
                    <a:pt x="738" y="665"/>
                    <a:pt x="762" y="665"/>
                    <a:pt x="774" y="665"/>
                  </a:cubicBezTo>
                  <a:cubicBezTo>
                    <a:pt x="834" y="665"/>
                    <a:pt x="881" y="630"/>
                    <a:pt x="917" y="594"/>
                  </a:cubicBezTo>
                  <a:cubicBezTo>
                    <a:pt x="976" y="499"/>
                    <a:pt x="941" y="415"/>
                    <a:pt x="869" y="368"/>
                  </a:cubicBezTo>
                  <a:lnTo>
                    <a:pt x="274" y="22"/>
                  </a:lnTo>
                  <a:cubicBezTo>
                    <a:pt x="252" y="7"/>
                    <a:pt x="226" y="1"/>
                    <a:pt x="1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3" name="Google Shape;12319;p69">
              <a:extLst>
                <a:ext uri="{FF2B5EF4-FFF2-40B4-BE49-F238E27FC236}">
                  <a16:creationId xmlns:a16="http://schemas.microsoft.com/office/drawing/2014/main" id="{88A6CBD1-9645-479C-A5B5-21F7350E1C06}"/>
                </a:ext>
              </a:extLst>
            </p:cNvPr>
            <p:cNvSpPr/>
            <p:nvPr/>
          </p:nvSpPr>
          <p:spPr>
            <a:xfrm>
              <a:off x="3823703" y="174360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199" y="1"/>
                  </a:moveTo>
                  <a:cubicBezTo>
                    <a:pt x="141" y="1"/>
                    <a:pt x="81" y="33"/>
                    <a:pt x="48" y="82"/>
                  </a:cubicBezTo>
                  <a:cubicBezTo>
                    <a:pt x="0" y="153"/>
                    <a:pt x="36" y="260"/>
                    <a:pt x="107" y="308"/>
                  </a:cubicBezTo>
                  <a:lnTo>
                    <a:pt x="703" y="641"/>
                  </a:lnTo>
                  <a:cubicBezTo>
                    <a:pt x="738" y="665"/>
                    <a:pt x="762" y="665"/>
                    <a:pt x="774" y="665"/>
                  </a:cubicBezTo>
                  <a:cubicBezTo>
                    <a:pt x="834" y="665"/>
                    <a:pt x="881" y="629"/>
                    <a:pt x="917" y="594"/>
                  </a:cubicBezTo>
                  <a:cubicBezTo>
                    <a:pt x="977" y="510"/>
                    <a:pt x="953" y="415"/>
                    <a:pt x="869" y="368"/>
                  </a:cubicBezTo>
                  <a:lnTo>
                    <a:pt x="274" y="22"/>
                  </a:lnTo>
                  <a:cubicBezTo>
                    <a:pt x="252" y="7"/>
                    <a:pt x="226" y="1"/>
                    <a:pt x="1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4" name="Google Shape;12320;p69">
              <a:extLst>
                <a:ext uri="{FF2B5EF4-FFF2-40B4-BE49-F238E27FC236}">
                  <a16:creationId xmlns:a16="http://schemas.microsoft.com/office/drawing/2014/main" id="{67E68213-4E22-4EBC-9FF9-EF13288BF9A5}"/>
                </a:ext>
              </a:extLst>
            </p:cNvPr>
            <p:cNvSpPr/>
            <p:nvPr/>
          </p:nvSpPr>
          <p:spPr>
            <a:xfrm>
              <a:off x="3775962" y="1792018"/>
              <a:ext cx="22757" cy="29249"/>
            </a:xfrm>
            <a:custGeom>
              <a:avLst/>
              <a:gdLst/>
              <a:ahLst/>
              <a:cxnLst/>
              <a:rect l="l" t="t" r="r" b="b"/>
              <a:pathLst>
                <a:path w="715" h="919" extrusionOk="0">
                  <a:moveTo>
                    <a:pt x="190" y="1"/>
                  </a:moveTo>
                  <a:cubicBezTo>
                    <a:pt x="160" y="1"/>
                    <a:pt x="132" y="9"/>
                    <a:pt x="107" y="25"/>
                  </a:cubicBezTo>
                  <a:cubicBezTo>
                    <a:pt x="36" y="61"/>
                    <a:pt x="0" y="168"/>
                    <a:pt x="48" y="240"/>
                  </a:cubicBezTo>
                  <a:lnTo>
                    <a:pt x="393" y="835"/>
                  </a:lnTo>
                  <a:cubicBezTo>
                    <a:pt x="417" y="882"/>
                    <a:pt x="476" y="918"/>
                    <a:pt x="524" y="918"/>
                  </a:cubicBezTo>
                  <a:cubicBezTo>
                    <a:pt x="548" y="918"/>
                    <a:pt x="583" y="918"/>
                    <a:pt x="595" y="894"/>
                  </a:cubicBezTo>
                  <a:cubicBezTo>
                    <a:pt x="691" y="859"/>
                    <a:pt x="714" y="751"/>
                    <a:pt x="667" y="680"/>
                  </a:cubicBezTo>
                  <a:lnTo>
                    <a:pt x="333" y="85"/>
                  </a:lnTo>
                  <a:cubicBezTo>
                    <a:pt x="302" y="30"/>
                    <a:pt x="245" y="1"/>
                    <a:pt x="19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5" name="Google Shape;12321;p69">
              <a:extLst>
                <a:ext uri="{FF2B5EF4-FFF2-40B4-BE49-F238E27FC236}">
                  <a16:creationId xmlns:a16="http://schemas.microsoft.com/office/drawing/2014/main" id="{5B937BAE-2FD9-4A95-A33E-24AB77BC16BE}"/>
                </a:ext>
              </a:extLst>
            </p:cNvPr>
            <p:cNvSpPr/>
            <p:nvPr/>
          </p:nvSpPr>
          <p:spPr>
            <a:xfrm>
              <a:off x="3633470" y="1545195"/>
              <a:ext cx="22757" cy="28995"/>
            </a:xfrm>
            <a:custGeom>
              <a:avLst/>
              <a:gdLst/>
              <a:ahLst/>
              <a:cxnLst/>
              <a:rect l="l" t="t" r="r" b="b"/>
              <a:pathLst>
                <a:path w="715" h="911" extrusionOk="0">
                  <a:moveTo>
                    <a:pt x="181" y="1"/>
                  </a:moveTo>
                  <a:cubicBezTo>
                    <a:pt x="155" y="1"/>
                    <a:pt x="130" y="6"/>
                    <a:pt x="107" y="17"/>
                  </a:cubicBezTo>
                  <a:cubicBezTo>
                    <a:pt x="24" y="65"/>
                    <a:pt x="0" y="172"/>
                    <a:pt x="48" y="244"/>
                  </a:cubicBezTo>
                  <a:lnTo>
                    <a:pt x="381" y="839"/>
                  </a:lnTo>
                  <a:cubicBezTo>
                    <a:pt x="417" y="887"/>
                    <a:pt x="477" y="910"/>
                    <a:pt x="524" y="910"/>
                  </a:cubicBezTo>
                  <a:cubicBezTo>
                    <a:pt x="548" y="910"/>
                    <a:pt x="584" y="910"/>
                    <a:pt x="596" y="898"/>
                  </a:cubicBezTo>
                  <a:cubicBezTo>
                    <a:pt x="679" y="851"/>
                    <a:pt x="715" y="744"/>
                    <a:pt x="667" y="672"/>
                  </a:cubicBezTo>
                  <a:lnTo>
                    <a:pt x="322" y="77"/>
                  </a:lnTo>
                  <a:cubicBezTo>
                    <a:pt x="297" y="28"/>
                    <a:pt x="238" y="1"/>
                    <a:pt x="1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6" name="Google Shape;12322;p69">
              <a:extLst>
                <a:ext uri="{FF2B5EF4-FFF2-40B4-BE49-F238E27FC236}">
                  <a16:creationId xmlns:a16="http://schemas.microsoft.com/office/drawing/2014/main" id="{11E4486C-E2E4-44CF-89EE-A975D75B7CCB}"/>
                </a:ext>
              </a:extLst>
            </p:cNvPr>
            <p:cNvSpPr/>
            <p:nvPr/>
          </p:nvSpPr>
          <p:spPr>
            <a:xfrm>
              <a:off x="3823703" y="160149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778" y="1"/>
                  </a:moveTo>
                  <a:cubicBezTo>
                    <a:pt x="751" y="1"/>
                    <a:pt x="725" y="7"/>
                    <a:pt x="703" y="22"/>
                  </a:cubicBezTo>
                  <a:lnTo>
                    <a:pt x="107" y="368"/>
                  </a:lnTo>
                  <a:cubicBezTo>
                    <a:pt x="36" y="415"/>
                    <a:pt x="0" y="511"/>
                    <a:pt x="48" y="594"/>
                  </a:cubicBezTo>
                  <a:cubicBezTo>
                    <a:pt x="84" y="630"/>
                    <a:pt x="143" y="665"/>
                    <a:pt x="179" y="665"/>
                  </a:cubicBezTo>
                  <a:cubicBezTo>
                    <a:pt x="215" y="665"/>
                    <a:pt x="238" y="665"/>
                    <a:pt x="262" y="653"/>
                  </a:cubicBezTo>
                  <a:lnTo>
                    <a:pt x="857" y="308"/>
                  </a:lnTo>
                  <a:cubicBezTo>
                    <a:pt x="953" y="249"/>
                    <a:pt x="977" y="153"/>
                    <a:pt x="929" y="82"/>
                  </a:cubicBezTo>
                  <a:cubicBezTo>
                    <a:pt x="896" y="33"/>
                    <a:pt x="836" y="1"/>
                    <a:pt x="7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7" name="Google Shape;12323;p69">
              <a:extLst>
                <a:ext uri="{FF2B5EF4-FFF2-40B4-BE49-F238E27FC236}">
                  <a16:creationId xmlns:a16="http://schemas.microsoft.com/office/drawing/2014/main" id="{661CACB2-CC88-4752-A12D-88B4D6533153}"/>
                </a:ext>
              </a:extLst>
            </p:cNvPr>
            <p:cNvSpPr/>
            <p:nvPr/>
          </p:nvSpPr>
          <p:spPr>
            <a:xfrm>
              <a:off x="3577390" y="174360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778" y="1"/>
                  </a:moveTo>
                  <a:cubicBezTo>
                    <a:pt x="751" y="1"/>
                    <a:pt x="725" y="7"/>
                    <a:pt x="703" y="22"/>
                  </a:cubicBezTo>
                  <a:lnTo>
                    <a:pt x="107" y="368"/>
                  </a:lnTo>
                  <a:cubicBezTo>
                    <a:pt x="36" y="415"/>
                    <a:pt x="0" y="510"/>
                    <a:pt x="48" y="594"/>
                  </a:cubicBezTo>
                  <a:cubicBezTo>
                    <a:pt x="84" y="629"/>
                    <a:pt x="143" y="665"/>
                    <a:pt x="179" y="665"/>
                  </a:cubicBezTo>
                  <a:cubicBezTo>
                    <a:pt x="214" y="665"/>
                    <a:pt x="238" y="665"/>
                    <a:pt x="262" y="653"/>
                  </a:cubicBezTo>
                  <a:lnTo>
                    <a:pt x="857" y="308"/>
                  </a:lnTo>
                  <a:cubicBezTo>
                    <a:pt x="941" y="260"/>
                    <a:pt x="976" y="153"/>
                    <a:pt x="929" y="82"/>
                  </a:cubicBezTo>
                  <a:cubicBezTo>
                    <a:pt x="896" y="33"/>
                    <a:pt x="835" y="1"/>
                    <a:pt x="7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8" name="Google Shape;12324;p69">
              <a:extLst>
                <a:ext uri="{FF2B5EF4-FFF2-40B4-BE49-F238E27FC236}">
                  <a16:creationId xmlns:a16="http://schemas.microsoft.com/office/drawing/2014/main" id="{E04C18C8-9353-4C47-A019-06311CF9677A}"/>
                </a:ext>
              </a:extLst>
            </p:cNvPr>
            <p:cNvSpPr/>
            <p:nvPr/>
          </p:nvSpPr>
          <p:spPr>
            <a:xfrm>
              <a:off x="3732358" y="1593032"/>
              <a:ext cx="71294" cy="62255"/>
            </a:xfrm>
            <a:custGeom>
              <a:avLst/>
              <a:gdLst/>
              <a:ahLst/>
              <a:cxnLst/>
              <a:rect l="l" t="t" r="r" b="b"/>
              <a:pathLst>
                <a:path w="2240" h="1956" extrusionOk="0">
                  <a:moveTo>
                    <a:pt x="186" y="1"/>
                  </a:moveTo>
                  <a:cubicBezTo>
                    <a:pt x="103" y="1"/>
                    <a:pt x="34" y="47"/>
                    <a:pt x="13" y="122"/>
                  </a:cubicBezTo>
                  <a:cubicBezTo>
                    <a:pt x="1" y="217"/>
                    <a:pt x="48" y="300"/>
                    <a:pt x="132" y="324"/>
                  </a:cubicBezTo>
                  <a:cubicBezTo>
                    <a:pt x="930" y="527"/>
                    <a:pt x="1584" y="1098"/>
                    <a:pt x="1894" y="1848"/>
                  </a:cubicBezTo>
                  <a:cubicBezTo>
                    <a:pt x="1918" y="1908"/>
                    <a:pt x="1977" y="1955"/>
                    <a:pt x="2037" y="1955"/>
                  </a:cubicBezTo>
                  <a:cubicBezTo>
                    <a:pt x="2061" y="1955"/>
                    <a:pt x="2084" y="1955"/>
                    <a:pt x="2096" y="1943"/>
                  </a:cubicBezTo>
                  <a:cubicBezTo>
                    <a:pt x="2192" y="1908"/>
                    <a:pt x="2239" y="1824"/>
                    <a:pt x="2192" y="1729"/>
                  </a:cubicBezTo>
                  <a:cubicBezTo>
                    <a:pt x="1846" y="884"/>
                    <a:pt x="1108" y="229"/>
                    <a:pt x="215" y="3"/>
                  </a:cubicBezTo>
                  <a:cubicBezTo>
                    <a:pt x="205" y="1"/>
                    <a:pt x="196" y="1"/>
                    <a:pt x="1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59" name="Google Shape;3226;p57">
            <a:extLst>
              <a:ext uri="{FF2B5EF4-FFF2-40B4-BE49-F238E27FC236}">
                <a16:creationId xmlns:a16="http://schemas.microsoft.com/office/drawing/2014/main" id="{C86E32AC-1D12-4C20-B98D-9AA4E6CB91B5}"/>
              </a:ext>
            </a:extLst>
          </p:cNvPr>
          <p:cNvGrpSpPr/>
          <p:nvPr/>
        </p:nvGrpSpPr>
        <p:grpSpPr>
          <a:xfrm>
            <a:off x="397502" y="4313576"/>
            <a:ext cx="1299198" cy="729512"/>
            <a:chOff x="1752475" y="1489600"/>
            <a:chExt cx="131600" cy="149025"/>
          </a:xfrm>
        </p:grpSpPr>
        <p:sp>
          <p:nvSpPr>
            <p:cNvPr id="60" name="Google Shape;3227;p57">
              <a:extLst>
                <a:ext uri="{FF2B5EF4-FFF2-40B4-BE49-F238E27FC236}">
                  <a16:creationId xmlns:a16="http://schemas.microsoft.com/office/drawing/2014/main" id="{07BE746A-E1CA-40FF-BA3B-2890631843F9}"/>
                </a:ext>
              </a:extLst>
            </p:cNvPr>
            <p:cNvSpPr/>
            <p:nvPr/>
          </p:nvSpPr>
          <p:spPr>
            <a:xfrm>
              <a:off x="1797875" y="1576000"/>
              <a:ext cx="5325" cy="61800"/>
            </a:xfrm>
            <a:custGeom>
              <a:avLst/>
              <a:gdLst/>
              <a:ahLst/>
              <a:cxnLst/>
              <a:rect l="l" t="t" r="r" b="b"/>
              <a:pathLst>
                <a:path w="213" h="2472" extrusionOk="0">
                  <a:moveTo>
                    <a:pt x="82" y="1"/>
                  </a:moveTo>
                  <a:cubicBezTo>
                    <a:pt x="41" y="1"/>
                    <a:pt x="0" y="27"/>
                    <a:pt x="0" y="79"/>
                  </a:cubicBezTo>
                  <a:cubicBezTo>
                    <a:pt x="18" y="848"/>
                    <a:pt x="46" y="1624"/>
                    <a:pt x="29" y="2393"/>
                  </a:cubicBezTo>
                  <a:cubicBezTo>
                    <a:pt x="27" y="2445"/>
                    <a:pt x="67" y="2471"/>
                    <a:pt x="107" y="2471"/>
                  </a:cubicBezTo>
                  <a:cubicBezTo>
                    <a:pt x="148" y="2471"/>
                    <a:pt x="189" y="2445"/>
                    <a:pt x="191" y="2393"/>
                  </a:cubicBezTo>
                  <a:cubicBezTo>
                    <a:pt x="212" y="1624"/>
                    <a:pt x="181" y="848"/>
                    <a:pt x="163" y="79"/>
                  </a:cubicBezTo>
                  <a:cubicBezTo>
                    <a:pt x="163" y="27"/>
                    <a:pt x="122" y="1"/>
                    <a:pt x="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228;p57">
              <a:extLst>
                <a:ext uri="{FF2B5EF4-FFF2-40B4-BE49-F238E27FC236}">
                  <a16:creationId xmlns:a16="http://schemas.microsoft.com/office/drawing/2014/main" id="{55EBD89B-49FF-4619-AF50-7F8B823E58FF}"/>
                </a:ext>
              </a:extLst>
            </p:cNvPr>
            <p:cNvSpPr/>
            <p:nvPr/>
          </p:nvSpPr>
          <p:spPr>
            <a:xfrm>
              <a:off x="1795175" y="1490850"/>
              <a:ext cx="6150" cy="58425"/>
            </a:xfrm>
            <a:custGeom>
              <a:avLst/>
              <a:gdLst/>
              <a:ahLst/>
              <a:cxnLst/>
              <a:rect l="l" t="t" r="r" b="b"/>
              <a:pathLst>
                <a:path w="246" h="2337" extrusionOk="0">
                  <a:moveTo>
                    <a:pt x="82" y="1"/>
                  </a:moveTo>
                  <a:cubicBezTo>
                    <a:pt x="41" y="1"/>
                    <a:pt x="1" y="27"/>
                    <a:pt x="4" y="79"/>
                  </a:cubicBezTo>
                  <a:cubicBezTo>
                    <a:pt x="43" y="806"/>
                    <a:pt x="57" y="1531"/>
                    <a:pt x="77" y="2258"/>
                  </a:cubicBezTo>
                  <a:cubicBezTo>
                    <a:pt x="79" y="2310"/>
                    <a:pt x="122" y="2336"/>
                    <a:pt x="163" y="2336"/>
                  </a:cubicBezTo>
                  <a:cubicBezTo>
                    <a:pt x="205" y="2336"/>
                    <a:pt x="245" y="2310"/>
                    <a:pt x="244" y="2258"/>
                  </a:cubicBezTo>
                  <a:cubicBezTo>
                    <a:pt x="223" y="1531"/>
                    <a:pt x="206" y="806"/>
                    <a:pt x="167" y="79"/>
                  </a:cubicBezTo>
                  <a:cubicBezTo>
                    <a:pt x="166" y="27"/>
                    <a:pt x="123" y="1"/>
                    <a:pt x="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229;p57">
              <a:extLst>
                <a:ext uri="{FF2B5EF4-FFF2-40B4-BE49-F238E27FC236}">
                  <a16:creationId xmlns:a16="http://schemas.microsoft.com/office/drawing/2014/main" id="{7E836EFF-F1FC-4BC5-96E0-C452CE632A55}"/>
                </a:ext>
              </a:extLst>
            </p:cNvPr>
            <p:cNvSpPr/>
            <p:nvPr/>
          </p:nvSpPr>
          <p:spPr>
            <a:xfrm>
              <a:off x="1833125" y="1574400"/>
              <a:ext cx="5225" cy="64150"/>
            </a:xfrm>
            <a:custGeom>
              <a:avLst/>
              <a:gdLst/>
              <a:ahLst/>
              <a:cxnLst/>
              <a:rect l="l" t="t" r="r" b="b"/>
              <a:pathLst>
                <a:path w="209" h="2566" extrusionOk="0">
                  <a:moveTo>
                    <a:pt x="82" y="0"/>
                  </a:moveTo>
                  <a:cubicBezTo>
                    <a:pt x="41" y="0"/>
                    <a:pt x="1" y="27"/>
                    <a:pt x="1" y="81"/>
                  </a:cubicBezTo>
                  <a:cubicBezTo>
                    <a:pt x="8" y="881"/>
                    <a:pt x="42" y="1685"/>
                    <a:pt x="18" y="2485"/>
                  </a:cubicBezTo>
                  <a:cubicBezTo>
                    <a:pt x="16" y="2539"/>
                    <a:pt x="57" y="2566"/>
                    <a:pt x="99" y="2566"/>
                  </a:cubicBezTo>
                  <a:cubicBezTo>
                    <a:pt x="140" y="2566"/>
                    <a:pt x="183" y="2539"/>
                    <a:pt x="184" y="2485"/>
                  </a:cubicBezTo>
                  <a:cubicBezTo>
                    <a:pt x="208" y="1685"/>
                    <a:pt x="174" y="881"/>
                    <a:pt x="164" y="81"/>
                  </a:cubicBezTo>
                  <a:cubicBezTo>
                    <a:pt x="164" y="27"/>
                    <a:pt x="123" y="0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230;p57">
              <a:extLst>
                <a:ext uri="{FF2B5EF4-FFF2-40B4-BE49-F238E27FC236}">
                  <a16:creationId xmlns:a16="http://schemas.microsoft.com/office/drawing/2014/main" id="{5F812EF3-5903-44FF-AB34-D109479AB403}"/>
                </a:ext>
              </a:extLst>
            </p:cNvPr>
            <p:cNvSpPr/>
            <p:nvPr/>
          </p:nvSpPr>
          <p:spPr>
            <a:xfrm>
              <a:off x="1830450" y="1489725"/>
              <a:ext cx="5475" cy="53450"/>
            </a:xfrm>
            <a:custGeom>
              <a:avLst/>
              <a:gdLst/>
              <a:ahLst/>
              <a:cxnLst/>
              <a:rect l="l" t="t" r="r" b="b"/>
              <a:pathLst>
                <a:path w="219" h="2138" extrusionOk="0">
                  <a:moveTo>
                    <a:pt x="82" y="1"/>
                  </a:moveTo>
                  <a:cubicBezTo>
                    <a:pt x="41" y="1"/>
                    <a:pt x="0" y="27"/>
                    <a:pt x="0" y="79"/>
                  </a:cubicBezTo>
                  <a:cubicBezTo>
                    <a:pt x="11" y="741"/>
                    <a:pt x="56" y="1399"/>
                    <a:pt x="35" y="2057"/>
                  </a:cubicBezTo>
                  <a:cubicBezTo>
                    <a:pt x="34" y="2111"/>
                    <a:pt x="73" y="2138"/>
                    <a:pt x="114" y="2138"/>
                  </a:cubicBezTo>
                  <a:cubicBezTo>
                    <a:pt x="155" y="2138"/>
                    <a:pt x="196" y="2111"/>
                    <a:pt x="198" y="2057"/>
                  </a:cubicBezTo>
                  <a:cubicBezTo>
                    <a:pt x="219" y="1399"/>
                    <a:pt x="173" y="741"/>
                    <a:pt x="167" y="79"/>
                  </a:cubicBezTo>
                  <a:cubicBezTo>
                    <a:pt x="165" y="27"/>
                    <a:pt x="123" y="1"/>
                    <a:pt x="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231;p57">
              <a:extLst>
                <a:ext uri="{FF2B5EF4-FFF2-40B4-BE49-F238E27FC236}">
                  <a16:creationId xmlns:a16="http://schemas.microsoft.com/office/drawing/2014/main" id="{63616183-DB5C-49E6-A519-C5AF1A2F4830}"/>
                </a:ext>
              </a:extLst>
            </p:cNvPr>
            <p:cNvSpPr/>
            <p:nvPr/>
          </p:nvSpPr>
          <p:spPr>
            <a:xfrm>
              <a:off x="1794400" y="1489600"/>
              <a:ext cx="40750" cy="6575"/>
            </a:xfrm>
            <a:custGeom>
              <a:avLst/>
              <a:gdLst/>
              <a:ahLst/>
              <a:cxnLst/>
              <a:rect l="l" t="t" r="r" b="b"/>
              <a:pathLst>
                <a:path w="1630" h="263" extrusionOk="0">
                  <a:moveTo>
                    <a:pt x="1534" y="0"/>
                  </a:moveTo>
                  <a:cubicBezTo>
                    <a:pt x="1532" y="0"/>
                    <a:pt x="1529" y="0"/>
                    <a:pt x="1525" y="1"/>
                  </a:cubicBezTo>
                  <a:cubicBezTo>
                    <a:pt x="1221" y="34"/>
                    <a:pt x="889" y="100"/>
                    <a:pt x="569" y="100"/>
                  </a:cubicBezTo>
                  <a:cubicBezTo>
                    <a:pt x="422" y="100"/>
                    <a:pt x="278" y="86"/>
                    <a:pt x="139" y="49"/>
                  </a:cubicBezTo>
                  <a:cubicBezTo>
                    <a:pt x="132" y="47"/>
                    <a:pt x="125" y="46"/>
                    <a:pt x="118" y="46"/>
                  </a:cubicBezTo>
                  <a:cubicBezTo>
                    <a:pt x="30" y="46"/>
                    <a:pt x="1" y="183"/>
                    <a:pt x="94" y="209"/>
                  </a:cubicBezTo>
                  <a:cubicBezTo>
                    <a:pt x="244" y="248"/>
                    <a:pt x="399" y="263"/>
                    <a:pt x="555" y="263"/>
                  </a:cubicBezTo>
                  <a:cubicBezTo>
                    <a:pt x="881" y="263"/>
                    <a:pt x="1214" y="200"/>
                    <a:pt x="1525" y="167"/>
                  </a:cubicBezTo>
                  <a:cubicBezTo>
                    <a:pt x="1626" y="153"/>
                    <a:pt x="1629" y="0"/>
                    <a:pt x="15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232;p57">
              <a:extLst>
                <a:ext uri="{FF2B5EF4-FFF2-40B4-BE49-F238E27FC236}">
                  <a16:creationId xmlns:a16="http://schemas.microsoft.com/office/drawing/2014/main" id="{582803C0-2BB2-4D2E-9E47-89CA0C39DF7F}"/>
                </a:ext>
              </a:extLst>
            </p:cNvPr>
            <p:cNvSpPr/>
            <p:nvPr/>
          </p:nvSpPr>
          <p:spPr>
            <a:xfrm>
              <a:off x="1797600" y="1632875"/>
              <a:ext cx="40675" cy="5750"/>
            </a:xfrm>
            <a:custGeom>
              <a:avLst/>
              <a:gdLst/>
              <a:ahLst/>
              <a:cxnLst/>
              <a:rect l="l" t="t" r="r" b="b"/>
              <a:pathLst>
                <a:path w="1627" h="230" extrusionOk="0">
                  <a:moveTo>
                    <a:pt x="543" y="0"/>
                  </a:moveTo>
                  <a:cubicBezTo>
                    <a:pt x="395" y="0"/>
                    <a:pt x="247" y="11"/>
                    <a:pt x="99" y="39"/>
                  </a:cubicBezTo>
                  <a:cubicBezTo>
                    <a:pt x="1" y="59"/>
                    <a:pt x="35" y="200"/>
                    <a:pt x="125" y="200"/>
                  </a:cubicBezTo>
                  <a:cubicBezTo>
                    <a:pt x="131" y="200"/>
                    <a:pt x="137" y="199"/>
                    <a:pt x="143" y="198"/>
                  </a:cubicBezTo>
                  <a:cubicBezTo>
                    <a:pt x="283" y="171"/>
                    <a:pt x="422" y="161"/>
                    <a:pt x="562" y="161"/>
                  </a:cubicBezTo>
                  <a:cubicBezTo>
                    <a:pt x="881" y="161"/>
                    <a:pt x="1202" y="213"/>
                    <a:pt x="1522" y="230"/>
                  </a:cubicBezTo>
                  <a:cubicBezTo>
                    <a:pt x="1524" y="230"/>
                    <a:pt x="1526" y="230"/>
                    <a:pt x="1528" y="230"/>
                  </a:cubicBezTo>
                  <a:cubicBezTo>
                    <a:pt x="1626" y="230"/>
                    <a:pt x="1624" y="70"/>
                    <a:pt x="1522" y="67"/>
                  </a:cubicBezTo>
                  <a:cubicBezTo>
                    <a:pt x="1194" y="50"/>
                    <a:pt x="868" y="0"/>
                    <a:pt x="5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233;p57">
              <a:extLst>
                <a:ext uri="{FF2B5EF4-FFF2-40B4-BE49-F238E27FC236}">
                  <a16:creationId xmlns:a16="http://schemas.microsoft.com/office/drawing/2014/main" id="{DC7F9333-A464-47AD-AB2F-B89417B4E5FA}"/>
                </a:ext>
              </a:extLst>
            </p:cNvPr>
            <p:cNvSpPr/>
            <p:nvPr/>
          </p:nvSpPr>
          <p:spPr>
            <a:xfrm>
              <a:off x="1833125" y="1573975"/>
              <a:ext cx="47750" cy="4525"/>
            </a:xfrm>
            <a:custGeom>
              <a:avLst/>
              <a:gdLst/>
              <a:ahLst/>
              <a:cxnLst/>
              <a:rect l="l" t="t" r="r" b="b"/>
              <a:pathLst>
                <a:path w="1910" h="181" extrusionOk="0">
                  <a:moveTo>
                    <a:pt x="1284" y="0"/>
                  </a:moveTo>
                  <a:cubicBezTo>
                    <a:pt x="892" y="0"/>
                    <a:pt x="499" y="11"/>
                    <a:pt x="108" y="18"/>
                  </a:cubicBezTo>
                  <a:cubicBezTo>
                    <a:pt x="2" y="21"/>
                    <a:pt x="1" y="181"/>
                    <a:pt x="105" y="181"/>
                  </a:cubicBezTo>
                  <a:cubicBezTo>
                    <a:pt x="106" y="181"/>
                    <a:pt x="107" y="181"/>
                    <a:pt x="108" y="181"/>
                  </a:cubicBezTo>
                  <a:cubicBezTo>
                    <a:pt x="480" y="174"/>
                    <a:pt x="854" y="164"/>
                    <a:pt x="1227" y="164"/>
                  </a:cubicBezTo>
                  <a:cubicBezTo>
                    <a:pt x="1420" y="164"/>
                    <a:pt x="1613" y="167"/>
                    <a:pt x="1806" y="174"/>
                  </a:cubicBezTo>
                  <a:cubicBezTo>
                    <a:pt x="1807" y="174"/>
                    <a:pt x="1808" y="174"/>
                    <a:pt x="1809" y="174"/>
                  </a:cubicBezTo>
                  <a:cubicBezTo>
                    <a:pt x="1910" y="174"/>
                    <a:pt x="1909" y="11"/>
                    <a:pt x="1806" y="8"/>
                  </a:cubicBezTo>
                  <a:cubicBezTo>
                    <a:pt x="1632" y="2"/>
                    <a:pt x="1458" y="0"/>
                    <a:pt x="12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234;p57">
              <a:extLst>
                <a:ext uri="{FF2B5EF4-FFF2-40B4-BE49-F238E27FC236}">
                  <a16:creationId xmlns:a16="http://schemas.microsoft.com/office/drawing/2014/main" id="{8821D410-7BA6-46FC-87AB-A3C55302E2E7}"/>
                </a:ext>
              </a:extLst>
            </p:cNvPr>
            <p:cNvSpPr/>
            <p:nvPr/>
          </p:nvSpPr>
          <p:spPr>
            <a:xfrm>
              <a:off x="1753600" y="1575275"/>
              <a:ext cx="48975" cy="5675"/>
            </a:xfrm>
            <a:custGeom>
              <a:avLst/>
              <a:gdLst/>
              <a:ahLst/>
              <a:cxnLst/>
              <a:rect l="l" t="t" r="r" b="b"/>
              <a:pathLst>
                <a:path w="1959" h="227" extrusionOk="0">
                  <a:moveTo>
                    <a:pt x="1858" y="1"/>
                  </a:moveTo>
                  <a:cubicBezTo>
                    <a:pt x="1856" y="1"/>
                    <a:pt x="1855" y="1"/>
                    <a:pt x="1854" y="1"/>
                  </a:cubicBezTo>
                  <a:cubicBezTo>
                    <a:pt x="1269" y="15"/>
                    <a:pt x="687" y="28"/>
                    <a:pt x="105" y="60"/>
                  </a:cubicBezTo>
                  <a:cubicBezTo>
                    <a:pt x="2" y="66"/>
                    <a:pt x="1" y="226"/>
                    <a:pt x="102" y="226"/>
                  </a:cubicBezTo>
                  <a:cubicBezTo>
                    <a:pt x="103" y="226"/>
                    <a:pt x="104" y="226"/>
                    <a:pt x="105" y="226"/>
                  </a:cubicBezTo>
                  <a:cubicBezTo>
                    <a:pt x="687" y="191"/>
                    <a:pt x="1269" y="181"/>
                    <a:pt x="1854" y="164"/>
                  </a:cubicBezTo>
                  <a:cubicBezTo>
                    <a:pt x="1957" y="160"/>
                    <a:pt x="1958" y="1"/>
                    <a:pt x="18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235;p57">
              <a:extLst>
                <a:ext uri="{FF2B5EF4-FFF2-40B4-BE49-F238E27FC236}">
                  <a16:creationId xmlns:a16="http://schemas.microsoft.com/office/drawing/2014/main" id="{9914F893-AD4F-4FA6-88DB-C3AC864467D7}"/>
                </a:ext>
              </a:extLst>
            </p:cNvPr>
            <p:cNvSpPr/>
            <p:nvPr/>
          </p:nvSpPr>
          <p:spPr>
            <a:xfrm>
              <a:off x="1831400" y="1538750"/>
              <a:ext cx="52675" cy="4500"/>
            </a:xfrm>
            <a:custGeom>
              <a:avLst/>
              <a:gdLst/>
              <a:ahLst/>
              <a:cxnLst/>
              <a:rect l="l" t="t" r="r" b="b"/>
              <a:pathLst>
                <a:path w="2107" h="180" extrusionOk="0">
                  <a:moveTo>
                    <a:pt x="1277" y="1"/>
                  </a:moveTo>
                  <a:cubicBezTo>
                    <a:pt x="887" y="1"/>
                    <a:pt x="497" y="9"/>
                    <a:pt x="108" y="13"/>
                  </a:cubicBezTo>
                  <a:cubicBezTo>
                    <a:pt x="1" y="16"/>
                    <a:pt x="1" y="179"/>
                    <a:pt x="108" y="179"/>
                  </a:cubicBezTo>
                  <a:cubicBezTo>
                    <a:pt x="519" y="175"/>
                    <a:pt x="930" y="165"/>
                    <a:pt x="1341" y="165"/>
                  </a:cubicBezTo>
                  <a:cubicBezTo>
                    <a:pt x="1560" y="165"/>
                    <a:pt x="1780" y="168"/>
                    <a:pt x="2000" y="176"/>
                  </a:cubicBezTo>
                  <a:cubicBezTo>
                    <a:pt x="2001" y="176"/>
                    <a:pt x="2002" y="176"/>
                    <a:pt x="2003" y="176"/>
                  </a:cubicBezTo>
                  <a:cubicBezTo>
                    <a:pt x="2107" y="176"/>
                    <a:pt x="2106" y="16"/>
                    <a:pt x="2000" y="13"/>
                  </a:cubicBezTo>
                  <a:cubicBezTo>
                    <a:pt x="1759" y="4"/>
                    <a:pt x="1518" y="1"/>
                    <a:pt x="12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236;p57">
              <a:extLst>
                <a:ext uri="{FF2B5EF4-FFF2-40B4-BE49-F238E27FC236}">
                  <a16:creationId xmlns:a16="http://schemas.microsoft.com/office/drawing/2014/main" id="{2A3F297E-DDD9-438F-8FB7-AF787E4EC977}"/>
                </a:ext>
              </a:extLst>
            </p:cNvPr>
            <p:cNvSpPr/>
            <p:nvPr/>
          </p:nvSpPr>
          <p:spPr>
            <a:xfrm>
              <a:off x="1752475" y="1539575"/>
              <a:ext cx="49050" cy="4700"/>
            </a:xfrm>
            <a:custGeom>
              <a:avLst/>
              <a:gdLst/>
              <a:ahLst/>
              <a:cxnLst/>
              <a:rect l="l" t="t" r="r" b="b"/>
              <a:pathLst>
                <a:path w="1962" h="188" extrusionOk="0">
                  <a:moveTo>
                    <a:pt x="1858" y="1"/>
                  </a:moveTo>
                  <a:cubicBezTo>
                    <a:pt x="1857" y="1"/>
                    <a:pt x="1856" y="1"/>
                    <a:pt x="1854" y="1"/>
                  </a:cubicBezTo>
                  <a:cubicBezTo>
                    <a:pt x="1272" y="8"/>
                    <a:pt x="687" y="22"/>
                    <a:pt x="105" y="25"/>
                  </a:cubicBezTo>
                  <a:cubicBezTo>
                    <a:pt x="1" y="25"/>
                    <a:pt x="1" y="188"/>
                    <a:pt x="105" y="188"/>
                  </a:cubicBezTo>
                  <a:cubicBezTo>
                    <a:pt x="687" y="185"/>
                    <a:pt x="1272" y="170"/>
                    <a:pt x="1854" y="164"/>
                  </a:cubicBezTo>
                  <a:cubicBezTo>
                    <a:pt x="1961" y="164"/>
                    <a:pt x="1962" y="1"/>
                    <a:pt x="18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237;p57">
              <a:extLst>
                <a:ext uri="{FF2B5EF4-FFF2-40B4-BE49-F238E27FC236}">
                  <a16:creationId xmlns:a16="http://schemas.microsoft.com/office/drawing/2014/main" id="{705FDACB-8F96-4E1F-B894-C0BF25D09E35}"/>
                </a:ext>
              </a:extLst>
            </p:cNvPr>
            <p:cNvSpPr/>
            <p:nvPr/>
          </p:nvSpPr>
          <p:spPr>
            <a:xfrm>
              <a:off x="1752925" y="1540225"/>
              <a:ext cx="7975" cy="40625"/>
            </a:xfrm>
            <a:custGeom>
              <a:avLst/>
              <a:gdLst/>
              <a:ahLst/>
              <a:cxnLst/>
              <a:rect l="l" t="t" r="r" b="b"/>
              <a:pathLst>
                <a:path w="319" h="1625" extrusionOk="0">
                  <a:moveTo>
                    <a:pt x="81" y="1"/>
                  </a:moveTo>
                  <a:cubicBezTo>
                    <a:pt x="39" y="1"/>
                    <a:pt x="0" y="27"/>
                    <a:pt x="4" y="79"/>
                  </a:cubicBezTo>
                  <a:cubicBezTo>
                    <a:pt x="49" y="544"/>
                    <a:pt x="156" y="1063"/>
                    <a:pt x="52" y="1524"/>
                  </a:cubicBezTo>
                  <a:cubicBezTo>
                    <a:pt x="39" y="1584"/>
                    <a:pt x="91" y="1625"/>
                    <a:pt x="139" y="1625"/>
                  </a:cubicBezTo>
                  <a:cubicBezTo>
                    <a:pt x="171" y="1625"/>
                    <a:pt x="202" y="1607"/>
                    <a:pt x="212" y="1566"/>
                  </a:cubicBezTo>
                  <a:cubicBezTo>
                    <a:pt x="319" y="1087"/>
                    <a:pt x="215" y="560"/>
                    <a:pt x="170" y="79"/>
                  </a:cubicBezTo>
                  <a:cubicBezTo>
                    <a:pt x="165" y="27"/>
                    <a:pt x="122" y="1"/>
                    <a:pt x="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238;p57">
              <a:extLst>
                <a:ext uri="{FF2B5EF4-FFF2-40B4-BE49-F238E27FC236}">
                  <a16:creationId xmlns:a16="http://schemas.microsoft.com/office/drawing/2014/main" id="{BDBCE960-80E8-4BC5-BB2C-7CE4DCE641F3}"/>
                </a:ext>
              </a:extLst>
            </p:cNvPr>
            <p:cNvSpPr/>
            <p:nvPr/>
          </p:nvSpPr>
          <p:spPr>
            <a:xfrm>
              <a:off x="1875700" y="1539200"/>
              <a:ext cx="5150" cy="39075"/>
            </a:xfrm>
            <a:custGeom>
              <a:avLst/>
              <a:gdLst/>
              <a:ahLst/>
              <a:cxnLst/>
              <a:rect l="l" t="t" r="r" b="b"/>
              <a:pathLst>
                <a:path w="206" h="1563" extrusionOk="0">
                  <a:moveTo>
                    <a:pt x="123" y="0"/>
                  </a:moveTo>
                  <a:cubicBezTo>
                    <a:pt x="82" y="0"/>
                    <a:pt x="40" y="26"/>
                    <a:pt x="40" y="78"/>
                  </a:cubicBezTo>
                  <a:cubicBezTo>
                    <a:pt x="26" y="546"/>
                    <a:pt x="16" y="1014"/>
                    <a:pt x="2" y="1482"/>
                  </a:cubicBezTo>
                  <a:cubicBezTo>
                    <a:pt x="1" y="1536"/>
                    <a:pt x="40" y="1562"/>
                    <a:pt x="81" y="1562"/>
                  </a:cubicBezTo>
                  <a:cubicBezTo>
                    <a:pt x="122" y="1562"/>
                    <a:pt x="164" y="1536"/>
                    <a:pt x="165" y="1482"/>
                  </a:cubicBezTo>
                  <a:cubicBezTo>
                    <a:pt x="179" y="1014"/>
                    <a:pt x="189" y="546"/>
                    <a:pt x="203" y="78"/>
                  </a:cubicBezTo>
                  <a:cubicBezTo>
                    <a:pt x="205" y="26"/>
                    <a:pt x="164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3239;p57">
            <a:extLst>
              <a:ext uri="{FF2B5EF4-FFF2-40B4-BE49-F238E27FC236}">
                <a16:creationId xmlns:a16="http://schemas.microsoft.com/office/drawing/2014/main" id="{042C499A-0703-4D19-8429-5EB895541CE7}"/>
              </a:ext>
            </a:extLst>
          </p:cNvPr>
          <p:cNvGrpSpPr/>
          <p:nvPr/>
        </p:nvGrpSpPr>
        <p:grpSpPr>
          <a:xfrm>
            <a:off x="6898336" y="4202177"/>
            <a:ext cx="1230064" cy="812233"/>
            <a:chOff x="3006850" y="1153125"/>
            <a:chExt cx="123100" cy="119575"/>
          </a:xfrm>
        </p:grpSpPr>
        <p:sp>
          <p:nvSpPr>
            <p:cNvPr id="73" name="Google Shape;3240;p57">
              <a:extLst>
                <a:ext uri="{FF2B5EF4-FFF2-40B4-BE49-F238E27FC236}">
                  <a16:creationId xmlns:a16="http://schemas.microsoft.com/office/drawing/2014/main" id="{0FB7A804-9526-4A69-AF47-804258B0FC57}"/>
                </a:ext>
              </a:extLst>
            </p:cNvPr>
            <p:cNvSpPr/>
            <p:nvPr/>
          </p:nvSpPr>
          <p:spPr>
            <a:xfrm>
              <a:off x="3064600" y="1227725"/>
              <a:ext cx="44500" cy="44975"/>
            </a:xfrm>
            <a:custGeom>
              <a:avLst/>
              <a:gdLst/>
              <a:ahLst/>
              <a:cxnLst/>
              <a:rect l="l" t="t" r="r" b="b"/>
              <a:pathLst>
                <a:path w="1780" h="1799" extrusionOk="0">
                  <a:moveTo>
                    <a:pt x="116" y="1"/>
                  </a:moveTo>
                  <a:cubicBezTo>
                    <a:pt x="55" y="1"/>
                    <a:pt x="1" y="82"/>
                    <a:pt x="56" y="140"/>
                  </a:cubicBezTo>
                  <a:cubicBezTo>
                    <a:pt x="573" y="684"/>
                    <a:pt x="1116" y="1204"/>
                    <a:pt x="1609" y="1772"/>
                  </a:cubicBezTo>
                  <a:cubicBezTo>
                    <a:pt x="1625" y="1791"/>
                    <a:pt x="1644" y="1799"/>
                    <a:pt x="1663" y="1799"/>
                  </a:cubicBezTo>
                  <a:cubicBezTo>
                    <a:pt x="1723" y="1799"/>
                    <a:pt x="1780" y="1716"/>
                    <a:pt x="1727" y="1655"/>
                  </a:cubicBezTo>
                  <a:cubicBezTo>
                    <a:pt x="1234" y="1090"/>
                    <a:pt x="691" y="566"/>
                    <a:pt x="171" y="26"/>
                  </a:cubicBezTo>
                  <a:cubicBezTo>
                    <a:pt x="154" y="8"/>
                    <a:pt x="135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241;p57">
              <a:extLst>
                <a:ext uri="{FF2B5EF4-FFF2-40B4-BE49-F238E27FC236}">
                  <a16:creationId xmlns:a16="http://schemas.microsoft.com/office/drawing/2014/main" id="{7362BE3D-3E9F-4207-8302-7DC76DB16D65}"/>
                </a:ext>
              </a:extLst>
            </p:cNvPr>
            <p:cNvSpPr/>
            <p:nvPr/>
          </p:nvSpPr>
          <p:spPr>
            <a:xfrm>
              <a:off x="3010275" y="1172300"/>
              <a:ext cx="43550" cy="42325"/>
            </a:xfrm>
            <a:custGeom>
              <a:avLst/>
              <a:gdLst/>
              <a:ahLst/>
              <a:cxnLst/>
              <a:rect l="l" t="t" r="r" b="b"/>
              <a:pathLst>
                <a:path w="1742" h="1693" extrusionOk="0">
                  <a:moveTo>
                    <a:pt x="119" y="1"/>
                  </a:moveTo>
                  <a:cubicBezTo>
                    <a:pt x="56" y="1"/>
                    <a:pt x="1" y="84"/>
                    <a:pt x="57" y="140"/>
                  </a:cubicBezTo>
                  <a:cubicBezTo>
                    <a:pt x="566" y="642"/>
                    <a:pt x="1072" y="1152"/>
                    <a:pt x="1568" y="1668"/>
                  </a:cubicBezTo>
                  <a:cubicBezTo>
                    <a:pt x="1585" y="1685"/>
                    <a:pt x="1603" y="1692"/>
                    <a:pt x="1622" y="1692"/>
                  </a:cubicBezTo>
                  <a:cubicBezTo>
                    <a:pt x="1684" y="1692"/>
                    <a:pt x="1742" y="1609"/>
                    <a:pt x="1685" y="1550"/>
                  </a:cubicBezTo>
                  <a:cubicBezTo>
                    <a:pt x="1186" y="1037"/>
                    <a:pt x="684" y="528"/>
                    <a:pt x="175" y="26"/>
                  </a:cubicBezTo>
                  <a:cubicBezTo>
                    <a:pt x="158" y="8"/>
                    <a:pt x="138" y="1"/>
                    <a:pt x="1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242;p57">
              <a:extLst>
                <a:ext uri="{FF2B5EF4-FFF2-40B4-BE49-F238E27FC236}">
                  <a16:creationId xmlns:a16="http://schemas.microsoft.com/office/drawing/2014/main" id="{CF12D773-1D61-411D-9B85-F335FC8BCE13}"/>
                </a:ext>
              </a:extLst>
            </p:cNvPr>
            <p:cNvSpPr/>
            <p:nvPr/>
          </p:nvSpPr>
          <p:spPr>
            <a:xfrm>
              <a:off x="3084075" y="1208325"/>
              <a:ext cx="45550" cy="46425"/>
            </a:xfrm>
            <a:custGeom>
              <a:avLst/>
              <a:gdLst/>
              <a:ahLst/>
              <a:cxnLst/>
              <a:rect l="l" t="t" r="r" b="b"/>
              <a:pathLst>
                <a:path w="1822" h="1857" extrusionOk="0">
                  <a:moveTo>
                    <a:pt x="117" y="1"/>
                  </a:moveTo>
                  <a:cubicBezTo>
                    <a:pt x="55" y="1"/>
                    <a:pt x="0" y="82"/>
                    <a:pt x="54" y="140"/>
                  </a:cubicBezTo>
                  <a:cubicBezTo>
                    <a:pt x="584" y="708"/>
                    <a:pt x="1148" y="1242"/>
                    <a:pt x="1655" y="1828"/>
                  </a:cubicBezTo>
                  <a:cubicBezTo>
                    <a:pt x="1671" y="1848"/>
                    <a:pt x="1691" y="1856"/>
                    <a:pt x="1709" y="1856"/>
                  </a:cubicBezTo>
                  <a:cubicBezTo>
                    <a:pt x="1768" y="1856"/>
                    <a:pt x="1822" y="1774"/>
                    <a:pt x="1769" y="1713"/>
                  </a:cubicBezTo>
                  <a:cubicBezTo>
                    <a:pt x="1266" y="1124"/>
                    <a:pt x="698" y="590"/>
                    <a:pt x="171" y="26"/>
                  </a:cubicBezTo>
                  <a:cubicBezTo>
                    <a:pt x="154" y="8"/>
                    <a:pt x="13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243;p57">
              <a:extLst>
                <a:ext uri="{FF2B5EF4-FFF2-40B4-BE49-F238E27FC236}">
                  <a16:creationId xmlns:a16="http://schemas.microsoft.com/office/drawing/2014/main" id="{376D1EC2-BED3-49E9-B28F-95A9878CC546}"/>
                </a:ext>
              </a:extLst>
            </p:cNvPr>
            <p:cNvSpPr/>
            <p:nvPr/>
          </p:nvSpPr>
          <p:spPr>
            <a:xfrm>
              <a:off x="3030025" y="1153150"/>
              <a:ext cx="40175" cy="40050"/>
            </a:xfrm>
            <a:custGeom>
              <a:avLst/>
              <a:gdLst/>
              <a:ahLst/>
              <a:cxnLst/>
              <a:rect l="l" t="t" r="r" b="b"/>
              <a:pathLst>
                <a:path w="1607" h="1602" extrusionOk="0">
                  <a:moveTo>
                    <a:pt x="117" y="1"/>
                  </a:moveTo>
                  <a:cubicBezTo>
                    <a:pt x="55" y="1"/>
                    <a:pt x="1" y="82"/>
                    <a:pt x="57" y="140"/>
                  </a:cubicBezTo>
                  <a:cubicBezTo>
                    <a:pt x="508" y="625"/>
                    <a:pt x="1003" y="1072"/>
                    <a:pt x="1439" y="1574"/>
                  </a:cubicBezTo>
                  <a:cubicBezTo>
                    <a:pt x="1455" y="1593"/>
                    <a:pt x="1474" y="1601"/>
                    <a:pt x="1493" y="1601"/>
                  </a:cubicBezTo>
                  <a:cubicBezTo>
                    <a:pt x="1551" y="1601"/>
                    <a:pt x="1606" y="1521"/>
                    <a:pt x="1554" y="1460"/>
                  </a:cubicBezTo>
                  <a:cubicBezTo>
                    <a:pt x="1121" y="955"/>
                    <a:pt x="625" y="511"/>
                    <a:pt x="171" y="26"/>
                  </a:cubicBezTo>
                  <a:cubicBezTo>
                    <a:pt x="154" y="8"/>
                    <a:pt x="13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244;p57">
              <a:extLst>
                <a:ext uri="{FF2B5EF4-FFF2-40B4-BE49-F238E27FC236}">
                  <a16:creationId xmlns:a16="http://schemas.microsoft.com/office/drawing/2014/main" id="{0262235F-DF1B-4208-9A68-ED1EB4A272DA}"/>
                </a:ext>
              </a:extLst>
            </p:cNvPr>
            <p:cNvSpPr/>
            <p:nvPr/>
          </p:nvSpPr>
          <p:spPr>
            <a:xfrm>
              <a:off x="3010100" y="1153125"/>
              <a:ext cx="25550" cy="23250"/>
            </a:xfrm>
            <a:custGeom>
              <a:avLst/>
              <a:gdLst/>
              <a:ahLst/>
              <a:cxnLst/>
              <a:rect l="l" t="t" r="r" b="b"/>
              <a:pathLst>
                <a:path w="1022" h="930" extrusionOk="0">
                  <a:moveTo>
                    <a:pt x="907" y="0"/>
                  </a:moveTo>
                  <a:cubicBezTo>
                    <a:pt x="889" y="0"/>
                    <a:pt x="870" y="8"/>
                    <a:pt x="854" y="27"/>
                  </a:cubicBezTo>
                  <a:cubicBezTo>
                    <a:pt x="622" y="283"/>
                    <a:pt x="397" y="619"/>
                    <a:pt x="82" y="779"/>
                  </a:cubicBezTo>
                  <a:cubicBezTo>
                    <a:pt x="0" y="820"/>
                    <a:pt x="51" y="930"/>
                    <a:pt x="127" y="930"/>
                  </a:cubicBezTo>
                  <a:cubicBezTo>
                    <a:pt x="139" y="930"/>
                    <a:pt x="152" y="927"/>
                    <a:pt x="165" y="921"/>
                  </a:cubicBezTo>
                  <a:cubicBezTo>
                    <a:pt x="494" y="754"/>
                    <a:pt x="729" y="411"/>
                    <a:pt x="968" y="141"/>
                  </a:cubicBezTo>
                  <a:cubicBezTo>
                    <a:pt x="1021" y="83"/>
                    <a:pt x="967" y="0"/>
                    <a:pt x="9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245;p57">
              <a:extLst>
                <a:ext uri="{FF2B5EF4-FFF2-40B4-BE49-F238E27FC236}">
                  <a16:creationId xmlns:a16="http://schemas.microsoft.com/office/drawing/2014/main" id="{FCA8EE48-35D9-43AB-8554-B417E186ABF4}"/>
                </a:ext>
              </a:extLst>
            </p:cNvPr>
            <p:cNvSpPr/>
            <p:nvPr/>
          </p:nvSpPr>
          <p:spPr>
            <a:xfrm>
              <a:off x="3103450" y="1250650"/>
              <a:ext cx="26500" cy="21850"/>
            </a:xfrm>
            <a:custGeom>
              <a:avLst/>
              <a:gdLst/>
              <a:ahLst/>
              <a:cxnLst/>
              <a:rect l="l" t="t" r="r" b="b"/>
              <a:pathLst>
                <a:path w="1060" h="874" extrusionOk="0">
                  <a:moveTo>
                    <a:pt x="933" y="0"/>
                  </a:moveTo>
                  <a:cubicBezTo>
                    <a:pt x="915" y="0"/>
                    <a:pt x="896" y="6"/>
                    <a:pt x="880" y="20"/>
                  </a:cubicBezTo>
                  <a:cubicBezTo>
                    <a:pt x="592" y="259"/>
                    <a:pt x="269" y="450"/>
                    <a:pt x="45" y="755"/>
                  </a:cubicBezTo>
                  <a:cubicBezTo>
                    <a:pt x="1" y="816"/>
                    <a:pt x="58" y="873"/>
                    <a:pt x="117" y="873"/>
                  </a:cubicBezTo>
                  <a:cubicBezTo>
                    <a:pt x="142" y="873"/>
                    <a:pt x="168" y="863"/>
                    <a:pt x="186" y="838"/>
                  </a:cubicBezTo>
                  <a:cubicBezTo>
                    <a:pt x="398" y="547"/>
                    <a:pt x="720" y="363"/>
                    <a:pt x="994" y="135"/>
                  </a:cubicBezTo>
                  <a:cubicBezTo>
                    <a:pt x="1059" y="83"/>
                    <a:pt x="1000" y="0"/>
                    <a:pt x="9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246;p57">
              <a:extLst>
                <a:ext uri="{FF2B5EF4-FFF2-40B4-BE49-F238E27FC236}">
                  <a16:creationId xmlns:a16="http://schemas.microsoft.com/office/drawing/2014/main" id="{A1279DA7-0C3A-43B4-B29D-2383A2B31A68}"/>
                </a:ext>
              </a:extLst>
            </p:cNvPr>
            <p:cNvSpPr/>
            <p:nvPr/>
          </p:nvSpPr>
          <p:spPr>
            <a:xfrm>
              <a:off x="3084375" y="1177875"/>
              <a:ext cx="37800" cy="34300"/>
            </a:xfrm>
            <a:custGeom>
              <a:avLst/>
              <a:gdLst/>
              <a:ahLst/>
              <a:cxnLst/>
              <a:rect l="l" t="t" r="r" b="b"/>
              <a:pathLst>
                <a:path w="1512" h="1372" extrusionOk="0">
                  <a:moveTo>
                    <a:pt x="1387" y="1"/>
                  </a:moveTo>
                  <a:cubicBezTo>
                    <a:pt x="1369" y="1"/>
                    <a:pt x="1351" y="7"/>
                    <a:pt x="1334" y="21"/>
                  </a:cubicBezTo>
                  <a:cubicBezTo>
                    <a:pt x="887" y="402"/>
                    <a:pt x="485" y="831"/>
                    <a:pt x="59" y="1234"/>
                  </a:cubicBezTo>
                  <a:cubicBezTo>
                    <a:pt x="0" y="1290"/>
                    <a:pt x="57" y="1371"/>
                    <a:pt x="121" y="1371"/>
                  </a:cubicBezTo>
                  <a:cubicBezTo>
                    <a:pt x="140" y="1371"/>
                    <a:pt x="159" y="1364"/>
                    <a:pt x="177" y="1348"/>
                  </a:cubicBezTo>
                  <a:cubicBezTo>
                    <a:pt x="600" y="946"/>
                    <a:pt x="1005" y="516"/>
                    <a:pt x="1448" y="139"/>
                  </a:cubicBezTo>
                  <a:cubicBezTo>
                    <a:pt x="1511" y="84"/>
                    <a:pt x="1453" y="1"/>
                    <a:pt x="13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247;p57">
              <a:extLst>
                <a:ext uri="{FF2B5EF4-FFF2-40B4-BE49-F238E27FC236}">
                  <a16:creationId xmlns:a16="http://schemas.microsoft.com/office/drawing/2014/main" id="{F2E57BD9-B681-4E26-9DE1-1C3A348A8A16}"/>
                </a:ext>
              </a:extLst>
            </p:cNvPr>
            <p:cNvSpPr/>
            <p:nvPr/>
          </p:nvSpPr>
          <p:spPr>
            <a:xfrm>
              <a:off x="3026775" y="1227350"/>
              <a:ext cx="43250" cy="38825"/>
            </a:xfrm>
            <a:custGeom>
              <a:avLst/>
              <a:gdLst/>
              <a:ahLst/>
              <a:cxnLst/>
              <a:rect l="l" t="t" r="r" b="b"/>
              <a:pathLst>
                <a:path w="1730" h="1553" extrusionOk="0">
                  <a:moveTo>
                    <a:pt x="1609" y="1"/>
                  </a:moveTo>
                  <a:cubicBezTo>
                    <a:pt x="1591" y="1"/>
                    <a:pt x="1573" y="8"/>
                    <a:pt x="1556" y="24"/>
                  </a:cubicBezTo>
                  <a:cubicBezTo>
                    <a:pt x="1064" y="495"/>
                    <a:pt x="541" y="931"/>
                    <a:pt x="59" y="1413"/>
                  </a:cubicBezTo>
                  <a:cubicBezTo>
                    <a:pt x="0" y="1471"/>
                    <a:pt x="56" y="1553"/>
                    <a:pt x="118" y="1553"/>
                  </a:cubicBezTo>
                  <a:cubicBezTo>
                    <a:pt x="137" y="1553"/>
                    <a:pt x="156" y="1545"/>
                    <a:pt x="173" y="1527"/>
                  </a:cubicBezTo>
                  <a:cubicBezTo>
                    <a:pt x="654" y="1049"/>
                    <a:pt x="1182" y="609"/>
                    <a:pt x="1670" y="141"/>
                  </a:cubicBezTo>
                  <a:cubicBezTo>
                    <a:pt x="1729" y="85"/>
                    <a:pt x="1673" y="1"/>
                    <a:pt x="1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248;p57">
              <a:extLst>
                <a:ext uri="{FF2B5EF4-FFF2-40B4-BE49-F238E27FC236}">
                  <a16:creationId xmlns:a16="http://schemas.microsoft.com/office/drawing/2014/main" id="{D784A17D-14D2-4AE9-92D3-38CF14F51701}"/>
                </a:ext>
              </a:extLst>
            </p:cNvPr>
            <p:cNvSpPr/>
            <p:nvPr/>
          </p:nvSpPr>
          <p:spPr>
            <a:xfrm>
              <a:off x="3064850" y="1157175"/>
              <a:ext cx="39550" cy="35575"/>
            </a:xfrm>
            <a:custGeom>
              <a:avLst/>
              <a:gdLst/>
              <a:ahLst/>
              <a:cxnLst/>
              <a:rect l="l" t="t" r="r" b="b"/>
              <a:pathLst>
                <a:path w="1582" h="1423" extrusionOk="0">
                  <a:moveTo>
                    <a:pt x="1454" y="1"/>
                  </a:moveTo>
                  <a:cubicBezTo>
                    <a:pt x="1436" y="1"/>
                    <a:pt x="1418" y="7"/>
                    <a:pt x="1402" y="20"/>
                  </a:cubicBezTo>
                  <a:cubicBezTo>
                    <a:pt x="933" y="419"/>
                    <a:pt x="508" y="866"/>
                    <a:pt x="60" y="1282"/>
                  </a:cubicBezTo>
                  <a:cubicBezTo>
                    <a:pt x="1" y="1339"/>
                    <a:pt x="57" y="1423"/>
                    <a:pt x="121" y="1423"/>
                  </a:cubicBezTo>
                  <a:cubicBezTo>
                    <a:pt x="139" y="1423"/>
                    <a:pt x="158" y="1416"/>
                    <a:pt x="175" y="1400"/>
                  </a:cubicBezTo>
                  <a:cubicBezTo>
                    <a:pt x="625" y="981"/>
                    <a:pt x="1052" y="533"/>
                    <a:pt x="1516" y="138"/>
                  </a:cubicBezTo>
                  <a:cubicBezTo>
                    <a:pt x="1581" y="84"/>
                    <a:pt x="1521" y="1"/>
                    <a:pt x="14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3249;p57">
              <a:extLst>
                <a:ext uri="{FF2B5EF4-FFF2-40B4-BE49-F238E27FC236}">
                  <a16:creationId xmlns:a16="http://schemas.microsoft.com/office/drawing/2014/main" id="{8D3B1CF4-E2E3-4A33-879F-8D35EEACC76C}"/>
                </a:ext>
              </a:extLst>
            </p:cNvPr>
            <p:cNvSpPr/>
            <p:nvPr/>
          </p:nvSpPr>
          <p:spPr>
            <a:xfrm>
              <a:off x="3006850" y="1207425"/>
              <a:ext cx="43850" cy="38225"/>
            </a:xfrm>
            <a:custGeom>
              <a:avLst/>
              <a:gdLst/>
              <a:ahLst/>
              <a:cxnLst/>
              <a:rect l="l" t="t" r="r" b="b"/>
              <a:pathLst>
                <a:path w="1754" h="1529" extrusionOk="0">
                  <a:moveTo>
                    <a:pt x="1635" y="0"/>
                  </a:moveTo>
                  <a:cubicBezTo>
                    <a:pt x="1616" y="0"/>
                    <a:pt x="1597" y="7"/>
                    <a:pt x="1580" y="23"/>
                  </a:cubicBezTo>
                  <a:cubicBezTo>
                    <a:pt x="1081" y="488"/>
                    <a:pt x="565" y="932"/>
                    <a:pt x="63" y="1389"/>
                  </a:cubicBezTo>
                  <a:cubicBezTo>
                    <a:pt x="0" y="1446"/>
                    <a:pt x="59" y="1528"/>
                    <a:pt x="124" y="1528"/>
                  </a:cubicBezTo>
                  <a:cubicBezTo>
                    <a:pt x="142" y="1528"/>
                    <a:pt x="160" y="1522"/>
                    <a:pt x="177" y="1507"/>
                  </a:cubicBezTo>
                  <a:cubicBezTo>
                    <a:pt x="682" y="1045"/>
                    <a:pt x="1199" y="602"/>
                    <a:pt x="1694" y="138"/>
                  </a:cubicBezTo>
                  <a:cubicBezTo>
                    <a:pt x="1754" y="82"/>
                    <a:pt x="1698" y="0"/>
                    <a:pt x="16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250;p57">
              <a:extLst>
                <a:ext uri="{FF2B5EF4-FFF2-40B4-BE49-F238E27FC236}">
                  <a16:creationId xmlns:a16="http://schemas.microsoft.com/office/drawing/2014/main" id="{6AC8DEA8-5E23-4555-AD3C-90CD1CCFC8B6}"/>
                </a:ext>
              </a:extLst>
            </p:cNvPr>
            <p:cNvSpPr/>
            <p:nvPr/>
          </p:nvSpPr>
          <p:spPr>
            <a:xfrm>
              <a:off x="3006850" y="1241600"/>
              <a:ext cx="25500" cy="24575"/>
            </a:xfrm>
            <a:custGeom>
              <a:avLst/>
              <a:gdLst/>
              <a:ahLst/>
              <a:cxnLst/>
              <a:rect l="l" t="t" r="r" b="b"/>
              <a:pathLst>
                <a:path w="1020" h="983" extrusionOk="0">
                  <a:moveTo>
                    <a:pt x="123" y="1"/>
                  </a:moveTo>
                  <a:cubicBezTo>
                    <a:pt x="58" y="1"/>
                    <a:pt x="0" y="83"/>
                    <a:pt x="63" y="140"/>
                  </a:cubicBezTo>
                  <a:cubicBezTo>
                    <a:pt x="329" y="382"/>
                    <a:pt x="666" y="625"/>
                    <a:pt x="842" y="943"/>
                  </a:cubicBezTo>
                  <a:cubicBezTo>
                    <a:pt x="858" y="971"/>
                    <a:pt x="882" y="982"/>
                    <a:pt x="907" y="982"/>
                  </a:cubicBezTo>
                  <a:cubicBezTo>
                    <a:pt x="963" y="982"/>
                    <a:pt x="1020" y="923"/>
                    <a:pt x="984" y="860"/>
                  </a:cubicBezTo>
                  <a:cubicBezTo>
                    <a:pt x="797" y="527"/>
                    <a:pt x="454" y="278"/>
                    <a:pt x="177" y="22"/>
                  </a:cubicBezTo>
                  <a:cubicBezTo>
                    <a:pt x="160" y="7"/>
                    <a:pt x="141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251;p57">
              <a:extLst>
                <a:ext uri="{FF2B5EF4-FFF2-40B4-BE49-F238E27FC236}">
                  <a16:creationId xmlns:a16="http://schemas.microsoft.com/office/drawing/2014/main" id="{32A8237B-F36F-410B-90F8-0B552336A7A6}"/>
                </a:ext>
              </a:extLst>
            </p:cNvPr>
            <p:cNvSpPr/>
            <p:nvPr/>
          </p:nvSpPr>
          <p:spPr>
            <a:xfrm>
              <a:off x="3098550" y="1157025"/>
              <a:ext cx="23375" cy="25000"/>
            </a:xfrm>
            <a:custGeom>
              <a:avLst/>
              <a:gdLst/>
              <a:ahLst/>
              <a:cxnLst/>
              <a:rect l="l" t="t" r="r" b="b"/>
              <a:pathLst>
                <a:path w="935" h="1000" extrusionOk="0">
                  <a:moveTo>
                    <a:pt x="116" y="0"/>
                  </a:moveTo>
                  <a:cubicBezTo>
                    <a:pt x="57" y="0"/>
                    <a:pt x="0" y="83"/>
                    <a:pt x="54" y="144"/>
                  </a:cubicBezTo>
                  <a:cubicBezTo>
                    <a:pt x="292" y="421"/>
                    <a:pt x="528" y="696"/>
                    <a:pt x="767" y="973"/>
                  </a:cubicBezTo>
                  <a:cubicBezTo>
                    <a:pt x="783" y="991"/>
                    <a:pt x="802" y="999"/>
                    <a:pt x="820" y="999"/>
                  </a:cubicBezTo>
                  <a:cubicBezTo>
                    <a:pt x="880" y="999"/>
                    <a:pt x="934" y="916"/>
                    <a:pt x="881" y="855"/>
                  </a:cubicBezTo>
                  <a:cubicBezTo>
                    <a:pt x="646" y="578"/>
                    <a:pt x="407" y="304"/>
                    <a:pt x="168" y="26"/>
                  </a:cubicBezTo>
                  <a:cubicBezTo>
                    <a:pt x="152" y="8"/>
                    <a:pt x="134" y="0"/>
                    <a:pt x="1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5" name="Google Shape;3252;p57">
            <a:extLst>
              <a:ext uri="{FF2B5EF4-FFF2-40B4-BE49-F238E27FC236}">
                <a16:creationId xmlns:a16="http://schemas.microsoft.com/office/drawing/2014/main" id="{3CC347FE-3D68-4F88-B914-A1EB7ED8AD4F}"/>
              </a:ext>
            </a:extLst>
          </p:cNvPr>
          <p:cNvGrpSpPr/>
          <p:nvPr/>
        </p:nvGrpSpPr>
        <p:grpSpPr>
          <a:xfrm>
            <a:off x="3629381" y="4227264"/>
            <a:ext cx="1389186" cy="850008"/>
            <a:chOff x="3199150" y="882150"/>
            <a:chExt cx="144925" cy="144475"/>
          </a:xfrm>
        </p:grpSpPr>
        <p:sp>
          <p:nvSpPr>
            <p:cNvPr id="86" name="Google Shape;3253;p57">
              <a:extLst>
                <a:ext uri="{FF2B5EF4-FFF2-40B4-BE49-F238E27FC236}">
                  <a16:creationId xmlns:a16="http://schemas.microsoft.com/office/drawing/2014/main" id="{EE0524BD-34F0-42FD-ABDC-FA048493A6D3}"/>
                </a:ext>
              </a:extLst>
            </p:cNvPr>
            <p:cNvSpPr/>
            <p:nvPr/>
          </p:nvSpPr>
          <p:spPr>
            <a:xfrm>
              <a:off x="3199150" y="936275"/>
              <a:ext cx="144925" cy="4900"/>
            </a:xfrm>
            <a:custGeom>
              <a:avLst/>
              <a:gdLst/>
              <a:ahLst/>
              <a:cxnLst/>
              <a:rect l="l" t="t" r="r" b="b"/>
              <a:pathLst>
                <a:path w="5797" h="196" extrusionOk="0">
                  <a:moveTo>
                    <a:pt x="5695" y="0"/>
                  </a:moveTo>
                  <a:cubicBezTo>
                    <a:pt x="5694" y="0"/>
                    <a:pt x="5693" y="0"/>
                    <a:pt x="5692" y="0"/>
                  </a:cubicBezTo>
                  <a:cubicBezTo>
                    <a:pt x="4606" y="21"/>
                    <a:pt x="3521" y="31"/>
                    <a:pt x="2436" y="31"/>
                  </a:cubicBezTo>
                  <a:cubicBezTo>
                    <a:pt x="1659" y="31"/>
                    <a:pt x="882" y="26"/>
                    <a:pt x="104" y="14"/>
                  </a:cubicBezTo>
                  <a:cubicBezTo>
                    <a:pt x="0" y="14"/>
                    <a:pt x="0" y="177"/>
                    <a:pt x="104" y="177"/>
                  </a:cubicBezTo>
                  <a:cubicBezTo>
                    <a:pt x="912" y="189"/>
                    <a:pt x="1719" y="195"/>
                    <a:pt x="2525" y="195"/>
                  </a:cubicBezTo>
                  <a:cubicBezTo>
                    <a:pt x="3581" y="195"/>
                    <a:pt x="4636" y="185"/>
                    <a:pt x="5692" y="163"/>
                  </a:cubicBezTo>
                  <a:cubicBezTo>
                    <a:pt x="5795" y="160"/>
                    <a:pt x="5796" y="0"/>
                    <a:pt x="56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254;p57">
              <a:extLst>
                <a:ext uri="{FF2B5EF4-FFF2-40B4-BE49-F238E27FC236}">
                  <a16:creationId xmlns:a16="http://schemas.microsoft.com/office/drawing/2014/main" id="{650CB1EC-A38B-43A4-A477-6E9B32CD5C9C}"/>
                </a:ext>
              </a:extLst>
            </p:cNvPr>
            <p:cNvSpPr/>
            <p:nvPr/>
          </p:nvSpPr>
          <p:spPr>
            <a:xfrm>
              <a:off x="3199150" y="965725"/>
              <a:ext cx="144925" cy="4950"/>
            </a:xfrm>
            <a:custGeom>
              <a:avLst/>
              <a:gdLst/>
              <a:ahLst/>
              <a:cxnLst/>
              <a:rect l="l" t="t" r="r" b="b"/>
              <a:pathLst>
                <a:path w="5797" h="198" extrusionOk="0">
                  <a:moveTo>
                    <a:pt x="5695" y="0"/>
                  </a:moveTo>
                  <a:cubicBezTo>
                    <a:pt x="5694" y="0"/>
                    <a:pt x="5693" y="0"/>
                    <a:pt x="5692" y="1"/>
                  </a:cubicBezTo>
                  <a:cubicBezTo>
                    <a:pt x="4604" y="23"/>
                    <a:pt x="3516" y="33"/>
                    <a:pt x="2428" y="33"/>
                  </a:cubicBezTo>
                  <a:cubicBezTo>
                    <a:pt x="1654" y="33"/>
                    <a:pt x="879" y="28"/>
                    <a:pt x="104" y="18"/>
                  </a:cubicBezTo>
                  <a:cubicBezTo>
                    <a:pt x="103" y="18"/>
                    <a:pt x="102" y="18"/>
                    <a:pt x="101" y="18"/>
                  </a:cubicBezTo>
                  <a:cubicBezTo>
                    <a:pt x="0" y="18"/>
                    <a:pt x="1" y="178"/>
                    <a:pt x="104" y="181"/>
                  </a:cubicBezTo>
                  <a:cubicBezTo>
                    <a:pt x="866" y="192"/>
                    <a:pt x="1626" y="198"/>
                    <a:pt x="2387" y="198"/>
                  </a:cubicBezTo>
                  <a:cubicBezTo>
                    <a:pt x="3489" y="198"/>
                    <a:pt x="4590" y="186"/>
                    <a:pt x="5692" y="164"/>
                  </a:cubicBezTo>
                  <a:cubicBezTo>
                    <a:pt x="5795" y="164"/>
                    <a:pt x="5796" y="0"/>
                    <a:pt x="56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255;p57">
              <a:extLst>
                <a:ext uri="{FF2B5EF4-FFF2-40B4-BE49-F238E27FC236}">
                  <a16:creationId xmlns:a16="http://schemas.microsoft.com/office/drawing/2014/main" id="{32F6A443-EB95-4865-850B-DB2583B5C8D2}"/>
                </a:ext>
              </a:extLst>
            </p:cNvPr>
            <p:cNvSpPr/>
            <p:nvPr/>
          </p:nvSpPr>
          <p:spPr>
            <a:xfrm>
              <a:off x="3247375" y="984550"/>
              <a:ext cx="45425" cy="42075"/>
            </a:xfrm>
            <a:custGeom>
              <a:avLst/>
              <a:gdLst/>
              <a:ahLst/>
              <a:cxnLst/>
              <a:rect l="l" t="t" r="r" b="b"/>
              <a:pathLst>
                <a:path w="1817" h="1683" extrusionOk="0">
                  <a:moveTo>
                    <a:pt x="876" y="165"/>
                  </a:moveTo>
                  <a:cubicBezTo>
                    <a:pt x="1062" y="165"/>
                    <a:pt x="1244" y="233"/>
                    <a:pt x="1380" y="373"/>
                  </a:cubicBezTo>
                  <a:cubicBezTo>
                    <a:pt x="1622" y="626"/>
                    <a:pt x="1633" y="1122"/>
                    <a:pt x="1359" y="1365"/>
                  </a:cubicBezTo>
                  <a:cubicBezTo>
                    <a:pt x="1246" y="1463"/>
                    <a:pt x="1095" y="1510"/>
                    <a:pt x="943" y="1510"/>
                  </a:cubicBezTo>
                  <a:cubicBezTo>
                    <a:pt x="704" y="1510"/>
                    <a:pt x="461" y="1395"/>
                    <a:pt x="351" y="1188"/>
                  </a:cubicBezTo>
                  <a:cubicBezTo>
                    <a:pt x="172" y="854"/>
                    <a:pt x="280" y="428"/>
                    <a:pt x="590" y="219"/>
                  </a:cubicBezTo>
                  <a:lnTo>
                    <a:pt x="590" y="219"/>
                  </a:lnTo>
                  <a:cubicBezTo>
                    <a:pt x="683" y="184"/>
                    <a:pt x="780" y="165"/>
                    <a:pt x="876" y="165"/>
                  </a:cubicBezTo>
                  <a:close/>
                  <a:moveTo>
                    <a:pt x="869" y="0"/>
                  </a:moveTo>
                  <a:cubicBezTo>
                    <a:pt x="760" y="0"/>
                    <a:pt x="650" y="20"/>
                    <a:pt x="546" y="60"/>
                  </a:cubicBezTo>
                  <a:lnTo>
                    <a:pt x="546" y="60"/>
                  </a:lnTo>
                  <a:cubicBezTo>
                    <a:pt x="536" y="61"/>
                    <a:pt x="525" y="65"/>
                    <a:pt x="514" y="72"/>
                  </a:cubicBezTo>
                  <a:cubicBezTo>
                    <a:pt x="146" y="314"/>
                    <a:pt x="1" y="786"/>
                    <a:pt x="171" y="1195"/>
                  </a:cubicBezTo>
                  <a:cubicBezTo>
                    <a:pt x="298" y="1495"/>
                    <a:pt x="628" y="1682"/>
                    <a:pt x="956" y="1682"/>
                  </a:cubicBezTo>
                  <a:cubicBezTo>
                    <a:pt x="1092" y="1682"/>
                    <a:pt x="1228" y="1650"/>
                    <a:pt x="1348" y="1579"/>
                  </a:cubicBezTo>
                  <a:cubicBezTo>
                    <a:pt x="1716" y="1368"/>
                    <a:pt x="1817" y="838"/>
                    <a:pt x="1640" y="471"/>
                  </a:cubicBezTo>
                  <a:cubicBezTo>
                    <a:pt x="1497" y="167"/>
                    <a:pt x="1186" y="0"/>
                    <a:pt x="8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256;p57">
              <a:extLst>
                <a:ext uri="{FF2B5EF4-FFF2-40B4-BE49-F238E27FC236}">
                  <a16:creationId xmlns:a16="http://schemas.microsoft.com/office/drawing/2014/main" id="{DC90E46F-F606-4814-B376-9A6A6A1B8439}"/>
                </a:ext>
              </a:extLst>
            </p:cNvPr>
            <p:cNvSpPr/>
            <p:nvPr/>
          </p:nvSpPr>
          <p:spPr>
            <a:xfrm>
              <a:off x="3247375" y="882150"/>
              <a:ext cx="45425" cy="42050"/>
            </a:xfrm>
            <a:custGeom>
              <a:avLst/>
              <a:gdLst/>
              <a:ahLst/>
              <a:cxnLst/>
              <a:rect l="l" t="t" r="r" b="b"/>
              <a:pathLst>
                <a:path w="1817" h="1682" extrusionOk="0">
                  <a:moveTo>
                    <a:pt x="872" y="164"/>
                  </a:moveTo>
                  <a:cubicBezTo>
                    <a:pt x="1059" y="164"/>
                    <a:pt x="1243" y="232"/>
                    <a:pt x="1380" y="374"/>
                  </a:cubicBezTo>
                  <a:cubicBezTo>
                    <a:pt x="1622" y="627"/>
                    <a:pt x="1633" y="1122"/>
                    <a:pt x="1359" y="1365"/>
                  </a:cubicBezTo>
                  <a:cubicBezTo>
                    <a:pt x="1246" y="1464"/>
                    <a:pt x="1095" y="1510"/>
                    <a:pt x="943" y="1510"/>
                  </a:cubicBezTo>
                  <a:cubicBezTo>
                    <a:pt x="704" y="1510"/>
                    <a:pt x="461" y="1396"/>
                    <a:pt x="351" y="1188"/>
                  </a:cubicBezTo>
                  <a:cubicBezTo>
                    <a:pt x="171" y="852"/>
                    <a:pt x="282" y="419"/>
                    <a:pt x="597" y="215"/>
                  </a:cubicBezTo>
                  <a:cubicBezTo>
                    <a:pt x="598" y="214"/>
                    <a:pt x="599" y="213"/>
                    <a:pt x="601" y="212"/>
                  </a:cubicBezTo>
                  <a:lnTo>
                    <a:pt x="601" y="212"/>
                  </a:lnTo>
                  <a:cubicBezTo>
                    <a:pt x="689" y="180"/>
                    <a:pt x="781" y="164"/>
                    <a:pt x="872" y="164"/>
                  </a:cubicBezTo>
                  <a:close/>
                  <a:moveTo>
                    <a:pt x="869" y="1"/>
                  </a:moveTo>
                  <a:cubicBezTo>
                    <a:pt x="762" y="1"/>
                    <a:pt x="653" y="20"/>
                    <a:pt x="551" y="59"/>
                  </a:cubicBezTo>
                  <a:lnTo>
                    <a:pt x="551" y="59"/>
                  </a:lnTo>
                  <a:cubicBezTo>
                    <a:pt x="539" y="60"/>
                    <a:pt x="526" y="64"/>
                    <a:pt x="514" y="73"/>
                  </a:cubicBezTo>
                  <a:cubicBezTo>
                    <a:pt x="146" y="315"/>
                    <a:pt x="1" y="783"/>
                    <a:pt x="171" y="1196"/>
                  </a:cubicBezTo>
                  <a:cubicBezTo>
                    <a:pt x="298" y="1496"/>
                    <a:pt x="629" y="1681"/>
                    <a:pt x="956" y="1681"/>
                  </a:cubicBezTo>
                  <a:cubicBezTo>
                    <a:pt x="1093" y="1681"/>
                    <a:pt x="1228" y="1649"/>
                    <a:pt x="1348" y="1580"/>
                  </a:cubicBezTo>
                  <a:cubicBezTo>
                    <a:pt x="1716" y="1365"/>
                    <a:pt x="1817" y="835"/>
                    <a:pt x="1640" y="468"/>
                  </a:cubicBezTo>
                  <a:cubicBezTo>
                    <a:pt x="1497" y="167"/>
                    <a:pt x="1187" y="1"/>
                    <a:pt x="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" grpId="0" build="p"/>
      <p:bldP spid="509" grpId="0"/>
      <p:bldP spid="40" grpId="0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1"/>
          <p:cNvSpPr txBox="1">
            <a:spLocks noGrp="1"/>
          </p:cNvSpPr>
          <p:nvPr>
            <p:ph type="title"/>
          </p:nvPr>
        </p:nvSpPr>
        <p:spPr>
          <a:xfrm>
            <a:off x="2887051" y="1332225"/>
            <a:ext cx="3369900" cy="224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 dirty="0">
                <a:solidFill>
                  <a:schemeClr val="bg2"/>
                </a:solidFill>
              </a:rPr>
              <a:t>II.</a:t>
            </a:r>
            <a:br>
              <a:rPr lang="en" dirty="0"/>
            </a:br>
            <a:r>
              <a:rPr lang="e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chia hết cho 5</a:t>
            </a:r>
            <a:endParaRPr sz="4500" dirty="0">
              <a:solidFill>
                <a:srgbClr val="EA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8" name="Google Shape;438;p31"/>
          <p:cNvSpPr txBox="1">
            <a:spLocks noGrp="1"/>
          </p:cNvSpPr>
          <p:nvPr>
            <p:ph type="subTitle" idx="1"/>
          </p:nvPr>
        </p:nvSpPr>
        <p:spPr>
          <a:xfrm>
            <a:off x="2438743" y="3876912"/>
            <a:ext cx="4271573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Làm sao để biết một số luôn chia hết cho 5?</a:t>
            </a:r>
            <a:endParaRPr sz="2000" dirty="0"/>
          </a:p>
        </p:txBody>
      </p:sp>
      <p:grpSp>
        <p:nvGrpSpPr>
          <p:cNvPr id="439" name="Google Shape;439;p31"/>
          <p:cNvGrpSpPr/>
          <p:nvPr/>
        </p:nvGrpSpPr>
        <p:grpSpPr>
          <a:xfrm>
            <a:off x="646175" y="496497"/>
            <a:ext cx="8246370" cy="4015650"/>
            <a:chOff x="646175" y="496497"/>
            <a:chExt cx="8246370" cy="4015650"/>
          </a:xfrm>
        </p:grpSpPr>
        <p:sp>
          <p:nvSpPr>
            <p:cNvPr id="440" name="Google Shape;440;p31"/>
            <p:cNvSpPr/>
            <p:nvPr/>
          </p:nvSpPr>
          <p:spPr>
            <a:xfrm>
              <a:off x="8331075" y="30662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1"/>
            <p:cNvSpPr/>
            <p:nvPr/>
          </p:nvSpPr>
          <p:spPr>
            <a:xfrm>
              <a:off x="2037446" y="44134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1"/>
            <p:cNvSpPr/>
            <p:nvPr/>
          </p:nvSpPr>
          <p:spPr>
            <a:xfrm>
              <a:off x="4682315" y="58997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1"/>
            <p:cNvSpPr/>
            <p:nvPr/>
          </p:nvSpPr>
          <p:spPr>
            <a:xfrm>
              <a:off x="1078705" y="271460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1"/>
            <p:cNvSpPr/>
            <p:nvPr/>
          </p:nvSpPr>
          <p:spPr>
            <a:xfrm>
              <a:off x="6319091" y="19485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6234761" y="357502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8" name="Google Shape;448;p31"/>
            <p:cNvGrpSpPr/>
            <p:nvPr/>
          </p:nvGrpSpPr>
          <p:grpSpPr>
            <a:xfrm>
              <a:off x="1836997" y="1601258"/>
              <a:ext cx="1435165" cy="1306440"/>
              <a:chOff x="1836997" y="1601258"/>
              <a:chExt cx="1435165" cy="1306440"/>
            </a:xfrm>
          </p:grpSpPr>
          <p:grpSp>
            <p:nvGrpSpPr>
              <p:cNvPr id="449" name="Google Shape;449;p31"/>
              <p:cNvGrpSpPr/>
              <p:nvPr/>
            </p:nvGrpSpPr>
            <p:grpSpPr>
              <a:xfrm rot="-989319">
                <a:off x="1943234" y="1755738"/>
                <a:ext cx="1222691" cy="925766"/>
                <a:chOff x="3331400" y="2458650"/>
                <a:chExt cx="761700" cy="576725"/>
              </a:xfrm>
            </p:grpSpPr>
            <p:sp>
              <p:nvSpPr>
                <p:cNvPr id="450" name="Google Shape;450;p31"/>
                <p:cNvSpPr/>
                <p:nvPr/>
              </p:nvSpPr>
              <p:spPr>
                <a:xfrm>
                  <a:off x="3736625" y="2986050"/>
                  <a:ext cx="19425" cy="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" h="355" extrusionOk="0">
                      <a:moveTo>
                        <a:pt x="752" y="160"/>
                      </a:moveTo>
                      <a:cubicBezTo>
                        <a:pt x="731" y="56"/>
                        <a:pt x="610" y="1"/>
                        <a:pt x="405" y="1"/>
                      </a:cubicBezTo>
                      <a:cubicBezTo>
                        <a:pt x="170" y="5"/>
                        <a:pt x="0" y="91"/>
                        <a:pt x="42" y="192"/>
                      </a:cubicBezTo>
                      <a:cubicBezTo>
                        <a:pt x="104" y="344"/>
                        <a:pt x="253" y="341"/>
                        <a:pt x="378" y="351"/>
                      </a:cubicBezTo>
                      <a:cubicBezTo>
                        <a:pt x="624" y="354"/>
                        <a:pt x="776" y="275"/>
                        <a:pt x="752" y="160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451;p31"/>
                <p:cNvSpPr/>
                <p:nvPr/>
              </p:nvSpPr>
              <p:spPr>
                <a:xfrm>
                  <a:off x="3331400" y="2458650"/>
                  <a:ext cx="761700" cy="57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68" h="23069" extrusionOk="0">
                      <a:moveTo>
                        <a:pt x="11612" y="21572"/>
                      </a:moveTo>
                      <a:cubicBezTo>
                        <a:pt x="12391" y="21770"/>
                        <a:pt x="13174" y="21967"/>
                        <a:pt x="13967" y="22123"/>
                      </a:cubicBezTo>
                      <a:cubicBezTo>
                        <a:pt x="14466" y="22224"/>
                        <a:pt x="14962" y="22331"/>
                        <a:pt x="15437" y="22510"/>
                      </a:cubicBezTo>
                      <a:cubicBezTo>
                        <a:pt x="15967" y="22715"/>
                        <a:pt x="16525" y="22788"/>
                        <a:pt x="17082" y="22854"/>
                      </a:cubicBezTo>
                      <a:cubicBezTo>
                        <a:pt x="17703" y="22926"/>
                        <a:pt x="18333" y="22961"/>
                        <a:pt x="18988" y="23068"/>
                      </a:cubicBezTo>
                      <a:cubicBezTo>
                        <a:pt x="19137" y="22791"/>
                        <a:pt x="19428" y="22670"/>
                        <a:pt x="19709" y="22539"/>
                      </a:cubicBezTo>
                      <a:cubicBezTo>
                        <a:pt x="20246" y="22289"/>
                        <a:pt x="20786" y="22043"/>
                        <a:pt x="21323" y="21794"/>
                      </a:cubicBezTo>
                      <a:cubicBezTo>
                        <a:pt x="21576" y="21676"/>
                        <a:pt x="21836" y="21568"/>
                        <a:pt x="22082" y="21440"/>
                      </a:cubicBezTo>
                      <a:cubicBezTo>
                        <a:pt x="22636" y="21143"/>
                        <a:pt x="23180" y="20837"/>
                        <a:pt x="23727" y="20532"/>
                      </a:cubicBezTo>
                      <a:cubicBezTo>
                        <a:pt x="23925" y="20422"/>
                        <a:pt x="24127" y="20311"/>
                        <a:pt x="24314" y="20186"/>
                      </a:cubicBezTo>
                      <a:cubicBezTo>
                        <a:pt x="24871" y="19805"/>
                        <a:pt x="25429" y="19424"/>
                        <a:pt x="25983" y="19032"/>
                      </a:cubicBezTo>
                      <a:cubicBezTo>
                        <a:pt x="26340" y="18783"/>
                        <a:pt x="26718" y="18571"/>
                        <a:pt x="27120" y="18394"/>
                      </a:cubicBezTo>
                      <a:cubicBezTo>
                        <a:pt x="27373" y="18284"/>
                        <a:pt x="27629" y="18162"/>
                        <a:pt x="27854" y="18007"/>
                      </a:cubicBezTo>
                      <a:cubicBezTo>
                        <a:pt x="28481" y="17570"/>
                        <a:pt x="29091" y="17113"/>
                        <a:pt x="29708" y="16665"/>
                      </a:cubicBezTo>
                      <a:cubicBezTo>
                        <a:pt x="29874" y="16544"/>
                        <a:pt x="30006" y="16395"/>
                        <a:pt x="30245" y="16374"/>
                      </a:cubicBezTo>
                      <a:cubicBezTo>
                        <a:pt x="30415" y="16361"/>
                        <a:pt x="30467" y="16149"/>
                        <a:pt x="30352" y="16014"/>
                      </a:cubicBezTo>
                      <a:cubicBezTo>
                        <a:pt x="30290" y="15934"/>
                        <a:pt x="30207" y="15869"/>
                        <a:pt x="30124" y="15806"/>
                      </a:cubicBezTo>
                      <a:cubicBezTo>
                        <a:pt x="29847" y="15592"/>
                        <a:pt x="29518" y="15474"/>
                        <a:pt x="29195" y="15342"/>
                      </a:cubicBezTo>
                      <a:cubicBezTo>
                        <a:pt x="28613" y="15106"/>
                        <a:pt x="28045" y="14839"/>
                        <a:pt x="27463" y="14601"/>
                      </a:cubicBezTo>
                      <a:cubicBezTo>
                        <a:pt x="26846" y="14348"/>
                        <a:pt x="26222" y="14119"/>
                        <a:pt x="25606" y="13876"/>
                      </a:cubicBezTo>
                      <a:cubicBezTo>
                        <a:pt x="25478" y="13825"/>
                        <a:pt x="25360" y="13748"/>
                        <a:pt x="25238" y="13679"/>
                      </a:cubicBezTo>
                      <a:cubicBezTo>
                        <a:pt x="24639" y="13326"/>
                        <a:pt x="24047" y="12968"/>
                        <a:pt x="23444" y="12615"/>
                      </a:cubicBezTo>
                      <a:cubicBezTo>
                        <a:pt x="23308" y="12539"/>
                        <a:pt x="23166" y="12449"/>
                        <a:pt x="23017" y="12421"/>
                      </a:cubicBezTo>
                      <a:cubicBezTo>
                        <a:pt x="22747" y="12376"/>
                        <a:pt x="22651" y="12203"/>
                        <a:pt x="22571" y="11981"/>
                      </a:cubicBezTo>
                      <a:cubicBezTo>
                        <a:pt x="22352" y="11392"/>
                        <a:pt x="22117" y="10810"/>
                        <a:pt x="21902" y="10221"/>
                      </a:cubicBezTo>
                      <a:cubicBezTo>
                        <a:pt x="21611" y="9424"/>
                        <a:pt x="21323" y="8620"/>
                        <a:pt x="21191" y="7782"/>
                      </a:cubicBezTo>
                      <a:cubicBezTo>
                        <a:pt x="21084" y="7078"/>
                        <a:pt x="20904" y="6392"/>
                        <a:pt x="20668" y="5717"/>
                      </a:cubicBezTo>
                      <a:cubicBezTo>
                        <a:pt x="20575" y="5447"/>
                        <a:pt x="20513" y="5162"/>
                        <a:pt x="20443" y="4886"/>
                      </a:cubicBezTo>
                      <a:cubicBezTo>
                        <a:pt x="20308" y="4358"/>
                        <a:pt x="20190" y="3829"/>
                        <a:pt x="20041" y="3309"/>
                      </a:cubicBezTo>
                      <a:cubicBezTo>
                        <a:pt x="19809" y="2495"/>
                        <a:pt x="19563" y="1684"/>
                        <a:pt x="19304" y="877"/>
                      </a:cubicBezTo>
                      <a:cubicBezTo>
                        <a:pt x="19234" y="655"/>
                        <a:pt x="19126" y="433"/>
                        <a:pt x="18998" y="239"/>
                      </a:cubicBezTo>
                      <a:cubicBezTo>
                        <a:pt x="18867" y="42"/>
                        <a:pt x="18666" y="0"/>
                        <a:pt x="18440" y="100"/>
                      </a:cubicBezTo>
                      <a:cubicBezTo>
                        <a:pt x="18285" y="173"/>
                        <a:pt x="18139" y="274"/>
                        <a:pt x="17990" y="364"/>
                      </a:cubicBezTo>
                      <a:cubicBezTo>
                        <a:pt x="17166" y="866"/>
                        <a:pt x="16534" y="1583"/>
                        <a:pt x="15853" y="2238"/>
                      </a:cubicBezTo>
                      <a:cubicBezTo>
                        <a:pt x="15453" y="2623"/>
                        <a:pt x="15045" y="2983"/>
                        <a:pt x="14567" y="3277"/>
                      </a:cubicBezTo>
                      <a:cubicBezTo>
                        <a:pt x="13974" y="3642"/>
                        <a:pt x="13413" y="4047"/>
                        <a:pt x="12921" y="4539"/>
                      </a:cubicBezTo>
                      <a:cubicBezTo>
                        <a:pt x="12138" y="5322"/>
                        <a:pt x="11258" y="5994"/>
                        <a:pt x="10347" y="6632"/>
                      </a:cubicBezTo>
                      <a:cubicBezTo>
                        <a:pt x="9623" y="7141"/>
                        <a:pt x="8909" y="7660"/>
                        <a:pt x="8223" y="8215"/>
                      </a:cubicBezTo>
                      <a:cubicBezTo>
                        <a:pt x="8078" y="8337"/>
                        <a:pt x="7925" y="8447"/>
                        <a:pt x="7797" y="8548"/>
                      </a:cubicBezTo>
                      <a:cubicBezTo>
                        <a:pt x="7710" y="8548"/>
                        <a:pt x="7658" y="8551"/>
                        <a:pt x="7603" y="8548"/>
                      </a:cubicBezTo>
                      <a:cubicBezTo>
                        <a:pt x="5392" y="8385"/>
                        <a:pt x="3178" y="8468"/>
                        <a:pt x="960" y="8465"/>
                      </a:cubicBezTo>
                      <a:cubicBezTo>
                        <a:pt x="767" y="8461"/>
                        <a:pt x="594" y="8499"/>
                        <a:pt x="413" y="8599"/>
                      </a:cubicBezTo>
                      <a:cubicBezTo>
                        <a:pt x="74" y="8790"/>
                        <a:pt x="1" y="8839"/>
                        <a:pt x="74" y="9178"/>
                      </a:cubicBezTo>
                      <a:cubicBezTo>
                        <a:pt x="140" y="9472"/>
                        <a:pt x="257" y="9757"/>
                        <a:pt x="386" y="10034"/>
                      </a:cubicBezTo>
                      <a:cubicBezTo>
                        <a:pt x="732" y="10775"/>
                        <a:pt x="1088" y="11510"/>
                        <a:pt x="1453" y="12241"/>
                      </a:cubicBezTo>
                      <a:cubicBezTo>
                        <a:pt x="1948" y="13249"/>
                        <a:pt x="2478" y="14244"/>
                        <a:pt x="3146" y="15162"/>
                      </a:cubicBezTo>
                      <a:cubicBezTo>
                        <a:pt x="3299" y="15367"/>
                        <a:pt x="3431" y="15588"/>
                        <a:pt x="3556" y="15813"/>
                      </a:cubicBezTo>
                      <a:cubicBezTo>
                        <a:pt x="4148" y="16887"/>
                        <a:pt x="4734" y="17965"/>
                        <a:pt x="5326" y="19043"/>
                      </a:cubicBezTo>
                      <a:cubicBezTo>
                        <a:pt x="5427" y="19219"/>
                        <a:pt x="5531" y="19396"/>
                        <a:pt x="5655" y="19558"/>
                      </a:cubicBezTo>
                      <a:cubicBezTo>
                        <a:pt x="5735" y="19666"/>
                        <a:pt x="5842" y="19766"/>
                        <a:pt x="5957" y="19833"/>
                      </a:cubicBezTo>
                      <a:cubicBezTo>
                        <a:pt x="6584" y="20182"/>
                        <a:pt x="7242" y="20452"/>
                        <a:pt x="7945" y="20626"/>
                      </a:cubicBezTo>
                      <a:cubicBezTo>
                        <a:pt x="9172" y="20927"/>
                        <a:pt x="10388" y="21263"/>
                        <a:pt x="11612" y="21572"/>
                      </a:cubicBezTo>
                      <a:close/>
                      <a:moveTo>
                        <a:pt x="18202" y="22473"/>
                      </a:moveTo>
                      <a:cubicBezTo>
                        <a:pt x="17522" y="22393"/>
                        <a:pt x="16843" y="22317"/>
                        <a:pt x="16164" y="22219"/>
                      </a:cubicBezTo>
                      <a:cubicBezTo>
                        <a:pt x="15960" y="22192"/>
                        <a:pt x="15762" y="22109"/>
                        <a:pt x="15565" y="22036"/>
                      </a:cubicBezTo>
                      <a:cubicBezTo>
                        <a:pt x="15118" y="21877"/>
                        <a:pt x="14660" y="21766"/>
                        <a:pt x="14196" y="21669"/>
                      </a:cubicBezTo>
                      <a:cubicBezTo>
                        <a:pt x="13354" y="21496"/>
                        <a:pt x="12519" y="21298"/>
                        <a:pt x="11684" y="21101"/>
                      </a:cubicBezTo>
                      <a:cubicBezTo>
                        <a:pt x="11206" y="20986"/>
                        <a:pt x="10731" y="20855"/>
                        <a:pt x="10260" y="20730"/>
                      </a:cubicBezTo>
                      <a:cubicBezTo>
                        <a:pt x="10177" y="20709"/>
                        <a:pt x="10097" y="20674"/>
                        <a:pt x="9965" y="20629"/>
                      </a:cubicBezTo>
                      <a:cubicBezTo>
                        <a:pt x="10312" y="19742"/>
                        <a:pt x="10627" y="18901"/>
                        <a:pt x="10971" y="18069"/>
                      </a:cubicBezTo>
                      <a:cubicBezTo>
                        <a:pt x="11134" y="17677"/>
                        <a:pt x="11351" y="17310"/>
                        <a:pt x="11542" y="16929"/>
                      </a:cubicBezTo>
                      <a:cubicBezTo>
                        <a:pt x="11805" y="16395"/>
                        <a:pt x="12055" y="15855"/>
                        <a:pt x="12325" y="15325"/>
                      </a:cubicBezTo>
                      <a:cubicBezTo>
                        <a:pt x="12717" y="14566"/>
                        <a:pt x="13122" y="13817"/>
                        <a:pt x="13524" y="13066"/>
                      </a:cubicBezTo>
                      <a:cubicBezTo>
                        <a:pt x="13691" y="12750"/>
                        <a:pt x="13857" y="12432"/>
                        <a:pt x="14023" y="12120"/>
                      </a:cubicBezTo>
                      <a:cubicBezTo>
                        <a:pt x="14054" y="12064"/>
                        <a:pt x="14099" y="12016"/>
                        <a:pt x="14130" y="11975"/>
                      </a:cubicBezTo>
                      <a:cubicBezTo>
                        <a:pt x="14175" y="11985"/>
                        <a:pt x="14199" y="11985"/>
                        <a:pt x="14206" y="11995"/>
                      </a:cubicBezTo>
                      <a:cubicBezTo>
                        <a:pt x="14529" y="12553"/>
                        <a:pt x="14871" y="13101"/>
                        <a:pt x="15069" y="13721"/>
                      </a:cubicBezTo>
                      <a:cubicBezTo>
                        <a:pt x="15236" y="14236"/>
                        <a:pt x="15468" y="14732"/>
                        <a:pt x="15661" y="15242"/>
                      </a:cubicBezTo>
                      <a:cubicBezTo>
                        <a:pt x="16011" y="16142"/>
                        <a:pt x="16396" y="17036"/>
                        <a:pt x="16697" y="17951"/>
                      </a:cubicBezTo>
                      <a:cubicBezTo>
                        <a:pt x="17009" y="18907"/>
                        <a:pt x="17391" y="19833"/>
                        <a:pt x="17793" y="20751"/>
                      </a:cubicBezTo>
                      <a:cubicBezTo>
                        <a:pt x="18001" y="21232"/>
                        <a:pt x="18181" y="21728"/>
                        <a:pt x="18371" y="22219"/>
                      </a:cubicBezTo>
                      <a:cubicBezTo>
                        <a:pt x="18396" y="22278"/>
                        <a:pt x="18396" y="22348"/>
                        <a:pt x="18410" y="22438"/>
                      </a:cubicBezTo>
                      <a:cubicBezTo>
                        <a:pt x="18330" y="22452"/>
                        <a:pt x="18264" y="22480"/>
                        <a:pt x="18202" y="22473"/>
                      </a:cubicBezTo>
                      <a:close/>
                      <a:moveTo>
                        <a:pt x="22813" y="14345"/>
                      </a:moveTo>
                      <a:cubicBezTo>
                        <a:pt x="22883" y="14524"/>
                        <a:pt x="22990" y="14628"/>
                        <a:pt x="23212" y="14577"/>
                      </a:cubicBezTo>
                      <a:cubicBezTo>
                        <a:pt x="23284" y="14559"/>
                        <a:pt x="23388" y="14573"/>
                        <a:pt x="23454" y="14611"/>
                      </a:cubicBezTo>
                      <a:cubicBezTo>
                        <a:pt x="23669" y="14743"/>
                        <a:pt x="23908" y="14781"/>
                        <a:pt x="24147" y="14843"/>
                      </a:cubicBezTo>
                      <a:cubicBezTo>
                        <a:pt x="24909" y="15041"/>
                        <a:pt x="25668" y="15252"/>
                        <a:pt x="26427" y="15460"/>
                      </a:cubicBezTo>
                      <a:cubicBezTo>
                        <a:pt x="26444" y="15463"/>
                        <a:pt x="26458" y="15474"/>
                        <a:pt x="26476" y="15477"/>
                      </a:cubicBezTo>
                      <a:cubicBezTo>
                        <a:pt x="27109" y="15619"/>
                        <a:pt x="27723" y="15810"/>
                        <a:pt x="28322" y="16063"/>
                      </a:cubicBezTo>
                      <a:cubicBezTo>
                        <a:pt x="28606" y="16184"/>
                        <a:pt x="28932" y="16208"/>
                        <a:pt x="29348" y="16302"/>
                      </a:cubicBezTo>
                      <a:cubicBezTo>
                        <a:pt x="29147" y="16465"/>
                        <a:pt x="29022" y="16579"/>
                        <a:pt x="28887" y="16676"/>
                      </a:cubicBezTo>
                      <a:cubicBezTo>
                        <a:pt x="28451" y="16995"/>
                        <a:pt x="28021" y="17313"/>
                        <a:pt x="27573" y="17615"/>
                      </a:cubicBezTo>
                      <a:cubicBezTo>
                        <a:pt x="27359" y="17757"/>
                        <a:pt x="27116" y="17861"/>
                        <a:pt x="26887" y="17983"/>
                      </a:cubicBezTo>
                      <a:cubicBezTo>
                        <a:pt x="26534" y="18173"/>
                        <a:pt x="26171" y="18343"/>
                        <a:pt x="25835" y="18557"/>
                      </a:cubicBezTo>
                      <a:cubicBezTo>
                        <a:pt x="25366" y="18852"/>
                        <a:pt x="24909" y="19171"/>
                        <a:pt x="24463" y="19496"/>
                      </a:cubicBezTo>
                      <a:cubicBezTo>
                        <a:pt x="24026" y="19815"/>
                        <a:pt x="23565" y="20089"/>
                        <a:pt x="23083" y="20342"/>
                      </a:cubicBezTo>
                      <a:cubicBezTo>
                        <a:pt x="22671" y="20560"/>
                        <a:pt x="22266" y="20799"/>
                        <a:pt x="21850" y="21021"/>
                      </a:cubicBezTo>
                      <a:cubicBezTo>
                        <a:pt x="21683" y="21114"/>
                        <a:pt x="21507" y="21194"/>
                        <a:pt x="21333" y="21274"/>
                      </a:cubicBezTo>
                      <a:cubicBezTo>
                        <a:pt x="20668" y="21579"/>
                        <a:pt x="20003" y="21883"/>
                        <a:pt x="19338" y="22185"/>
                      </a:cubicBezTo>
                      <a:cubicBezTo>
                        <a:pt x="19230" y="22237"/>
                        <a:pt x="19116" y="22275"/>
                        <a:pt x="18988" y="22323"/>
                      </a:cubicBezTo>
                      <a:cubicBezTo>
                        <a:pt x="18776" y="21949"/>
                        <a:pt x="18645" y="21565"/>
                        <a:pt x="18489" y="21191"/>
                      </a:cubicBezTo>
                      <a:cubicBezTo>
                        <a:pt x="18316" y="20768"/>
                        <a:pt x="18149" y="20342"/>
                        <a:pt x="17966" y="19919"/>
                      </a:cubicBezTo>
                      <a:cubicBezTo>
                        <a:pt x="17724" y="19358"/>
                        <a:pt x="17505" y="18789"/>
                        <a:pt x="17297" y="18215"/>
                      </a:cubicBezTo>
                      <a:cubicBezTo>
                        <a:pt x="16902" y="17113"/>
                        <a:pt x="16462" y="16028"/>
                        <a:pt x="16036" y="14937"/>
                      </a:cubicBezTo>
                      <a:cubicBezTo>
                        <a:pt x="15869" y="14507"/>
                        <a:pt x="15682" y="14088"/>
                        <a:pt x="15523" y="13662"/>
                      </a:cubicBezTo>
                      <a:cubicBezTo>
                        <a:pt x="15343" y="13180"/>
                        <a:pt x="15159" y="12709"/>
                        <a:pt x="14841" y="12293"/>
                      </a:cubicBezTo>
                      <a:cubicBezTo>
                        <a:pt x="14802" y="12245"/>
                        <a:pt x="14788" y="12178"/>
                        <a:pt x="14757" y="12106"/>
                      </a:cubicBezTo>
                      <a:cubicBezTo>
                        <a:pt x="15499" y="12099"/>
                        <a:pt x="16168" y="12317"/>
                        <a:pt x="16843" y="12466"/>
                      </a:cubicBezTo>
                      <a:cubicBezTo>
                        <a:pt x="17599" y="12629"/>
                        <a:pt x="18340" y="12837"/>
                        <a:pt x="19088" y="13027"/>
                      </a:cubicBezTo>
                      <a:cubicBezTo>
                        <a:pt x="19324" y="13086"/>
                        <a:pt x="19563" y="13142"/>
                        <a:pt x="19798" y="13211"/>
                      </a:cubicBezTo>
                      <a:cubicBezTo>
                        <a:pt x="20083" y="13294"/>
                        <a:pt x="20364" y="13398"/>
                        <a:pt x="20647" y="13485"/>
                      </a:cubicBezTo>
                      <a:cubicBezTo>
                        <a:pt x="21015" y="13596"/>
                        <a:pt x="21382" y="13707"/>
                        <a:pt x="21753" y="13814"/>
                      </a:cubicBezTo>
                      <a:cubicBezTo>
                        <a:pt x="22054" y="13900"/>
                        <a:pt x="22360" y="13984"/>
                        <a:pt x="22667" y="14070"/>
                      </a:cubicBezTo>
                      <a:cubicBezTo>
                        <a:pt x="22720" y="14167"/>
                        <a:pt x="22775" y="14254"/>
                        <a:pt x="22813" y="14345"/>
                      </a:cubicBezTo>
                      <a:close/>
                      <a:moveTo>
                        <a:pt x="18634" y="561"/>
                      </a:moveTo>
                      <a:cubicBezTo>
                        <a:pt x="18773" y="661"/>
                        <a:pt x="18797" y="814"/>
                        <a:pt x="18839" y="960"/>
                      </a:cubicBezTo>
                      <a:cubicBezTo>
                        <a:pt x="19096" y="1801"/>
                        <a:pt x="19358" y="2640"/>
                        <a:pt x="19601" y="3489"/>
                      </a:cubicBezTo>
                      <a:cubicBezTo>
                        <a:pt x="19750" y="4008"/>
                        <a:pt x="19854" y="4539"/>
                        <a:pt x="19985" y="5065"/>
                      </a:cubicBezTo>
                      <a:cubicBezTo>
                        <a:pt x="20044" y="5311"/>
                        <a:pt x="20104" y="5557"/>
                        <a:pt x="20183" y="5800"/>
                      </a:cubicBezTo>
                      <a:cubicBezTo>
                        <a:pt x="20430" y="6541"/>
                        <a:pt x="20602" y="7293"/>
                        <a:pt x="20727" y="8066"/>
                      </a:cubicBezTo>
                      <a:cubicBezTo>
                        <a:pt x="20804" y="8548"/>
                        <a:pt x="20935" y="9026"/>
                        <a:pt x="21098" y="9487"/>
                      </a:cubicBezTo>
                      <a:cubicBezTo>
                        <a:pt x="21437" y="10464"/>
                        <a:pt x="21815" y="11427"/>
                        <a:pt x="22176" y="12397"/>
                      </a:cubicBezTo>
                      <a:cubicBezTo>
                        <a:pt x="22310" y="12757"/>
                        <a:pt x="22446" y="13121"/>
                        <a:pt x="22574" y="13561"/>
                      </a:cubicBezTo>
                      <a:cubicBezTo>
                        <a:pt x="21604" y="13416"/>
                        <a:pt x="20807" y="13062"/>
                        <a:pt x="19941" y="12778"/>
                      </a:cubicBezTo>
                      <a:cubicBezTo>
                        <a:pt x="20069" y="12688"/>
                        <a:pt x="20169" y="12615"/>
                        <a:pt x="20318" y="12511"/>
                      </a:cubicBezTo>
                      <a:cubicBezTo>
                        <a:pt x="20163" y="12445"/>
                        <a:pt x="20059" y="12390"/>
                        <a:pt x="19948" y="12362"/>
                      </a:cubicBezTo>
                      <a:cubicBezTo>
                        <a:pt x="19539" y="12255"/>
                        <a:pt x="19539" y="12258"/>
                        <a:pt x="19265" y="12037"/>
                      </a:cubicBezTo>
                      <a:cubicBezTo>
                        <a:pt x="19037" y="12196"/>
                        <a:pt x="19220" y="12394"/>
                        <a:pt x="19241" y="12581"/>
                      </a:cubicBezTo>
                      <a:cubicBezTo>
                        <a:pt x="17945" y="12269"/>
                        <a:pt x="16670" y="11964"/>
                        <a:pt x="15378" y="11655"/>
                      </a:cubicBezTo>
                      <a:cubicBezTo>
                        <a:pt x="15266" y="11406"/>
                        <a:pt x="15333" y="11139"/>
                        <a:pt x="15370" y="10876"/>
                      </a:cubicBezTo>
                      <a:cubicBezTo>
                        <a:pt x="15381" y="10810"/>
                        <a:pt x="15409" y="10744"/>
                        <a:pt x="15433" y="10682"/>
                      </a:cubicBezTo>
                      <a:cubicBezTo>
                        <a:pt x="16008" y="9317"/>
                        <a:pt x="16313" y="7872"/>
                        <a:pt x="16788" y="6475"/>
                      </a:cubicBezTo>
                      <a:cubicBezTo>
                        <a:pt x="16895" y="6157"/>
                        <a:pt x="17009" y="5838"/>
                        <a:pt x="17110" y="5513"/>
                      </a:cubicBezTo>
                      <a:cubicBezTo>
                        <a:pt x="17255" y="5044"/>
                        <a:pt x="17418" y="4580"/>
                        <a:pt x="17529" y="4102"/>
                      </a:cubicBezTo>
                      <a:cubicBezTo>
                        <a:pt x="17647" y="3572"/>
                        <a:pt x="17803" y="3052"/>
                        <a:pt x="17983" y="2543"/>
                      </a:cubicBezTo>
                      <a:cubicBezTo>
                        <a:pt x="18181" y="1982"/>
                        <a:pt x="18319" y="1406"/>
                        <a:pt x="18381" y="818"/>
                      </a:cubicBezTo>
                      <a:cubicBezTo>
                        <a:pt x="18399" y="665"/>
                        <a:pt x="18451" y="557"/>
                        <a:pt x="18634" y="561"/>
                      </a:cubicBezTo>
                      <a:close/>
                      <a:moveTo>
                        <a:pt x="6730" y="10034"/>
                      </a:moveTo>
                      <a:cubicBezTo>
                        <a:pt x="7741" y="9220"/>
                        <a:pt x="8749" y="8409"/>
                        <a:pt x="9761" y="7598"/>
                      </a:cubicBezTo>
                      <a:cubicBezTo>
                        <a:pt x="9869" y="7512"/>
                        <a:pt x="9979" y="7422"/>
                        <a:pt x="10097" y="7352"/>
                      </a:cubicBezTo>
                      <a:cubicBezTo>
                        <a:pt x="10873" y="6885"/>
                        <a:pt x="11556" y="6299"/>
                        <a:pt x="12263" y="5741"/>
                      </a:cubicBezTo>
                      <a:cubicBezTo>
                        <a:pt x="12547" y="5516"/>
                        <a:pt x="12834" y="5287"/>
                        <a:pt x="13084" y="5031"/>
                      </a:cubicBezTo>
                      <a:cubicBezTo>
                        <a:pt x="13590" y="4507"/>
                        <a:pt x="14161" y="4061"/>
                        <a:pt x="14785" y="3680"/>
                      </a:cubicBezTo>
                      <a:cubicBezTo>
                        <a:pt x="15322" y="3354"/>
                        <a:pt x="15790" y="2956"/>
                        <a:pt x="16237" y="2519"/>
                      </a:cubicBezTo>
                      <a:cubicBezTo>
                        <a:pt x="16753" y="2017"/>
                        <a:pt x="17235" y="1476"/>
                        <a:pt x="17828" y="1046"/>
                      </a:cubicBezTo>
                      <a:cubicBezTo>
                        <a:pt x="17921" y="973"/>
                        <a:pt x="18028" y="915"/>
                        <a:pt x="18129" y="853"/>
                      </a:cubicBezTo>
                      <a:cubicBezTo>
                        <a:pt x="18156" y="897"/>
                        <a:pt x="18191" y="932"/>
                        <a:pt x="18184" y="949"/>
                      </a:cubicBezTo>
                      <a:cubicBezTo>
                        <a:pt x="17983" y="1472"/>
                        <a:pt x="17786" y="1992"/>
                        <a:pt x="17571" y="2508"/>
                      </a:cubicBezTo>
                      <a:cubicBezTo>
                        <a:pt x="17543" y="2578"/>
                        <a:pt x="17449" y="2620"/>
                        <a:pt x="17384" y="2674"/>
                      </a:cubicBezTo>
                      <a:cubicBezTo>
                        <a:pt x="17387" y="2799"/>
                        <a:pt x="17425" y="2935"/>
                        <a:pt x="17398" y="3056"/>
                      </a:cubicBezTo>
                      <a:cubicBezTo>
                        <a:pt x="17287" y="3534"/>
                        <a:pt x="17155" y="4005"/>
                        <a:pt x="17027" y="4480"/>
                      </a:cubicBezTo>
                      <a:cubicBezTo>
                        <a:pt x="16982" y="4643"/>
                        <a:pt x="16940" y="4809"/>
                        <a:pt x="16881" y="4965"/>
                      </a:cubicBezTo>
                      <a:cubicBezTo>
                        <a:pt x="16310" y="6458"/>
                        <a:pt x="15911" y="8000"/>
                        <a:pt x="15437" y="9517"/>
                      </a:cubicBezTo>
                      <a:cubicBezTo>
                        <a:pt x="15402" y="9632"/>
                        <a:pt x="15378" y="9750"/>
                        <a:pt x="15329" y="9857"/>
                      </a:cubicBezTo>
                      <a:cubicBezTo>
                        <a:pt x="15093" y="10384"/>
                        <a:pt x="14851" y="10910"/>
                        <a:pt x="14910" y="11510"/>
                      </a:cubicBezTo>
                      <a:cubicBezTo>
                        <a:pt x="14650" y="11593"/>
                        <a:pt x="14452" y="11521"/>
                        <a:pt x="14273" y="11430"/>
                      </a:cubicBezTo>
                      <a:cubicBezTo>
                        <a:pt x="14144" y="11364"/>
                        <a:pt x="14030" y="11333"/>
                        <a:pt x="13881" y="11337"/>
                      </a:cubicBezTo>
                      <a:cubicBezTo>
                        <a:pt x="13673" y="11337"/>
                        <a:pt x="13462" y="11299"/>
                        <a:pt x="13257" y="11254"/>
                      </a:cubicBezTo>
                      <a:cubicBezTo>
                        <a:pt x="12381" y="11060"/>
                        <a:pt x="11490" y="10977"/>
                        <a:pt x="10600" y="10886"/>
                      </a:cubicBezTo>
                      <a:cubicBezTo>
                        <a:pt x="9325" y="10761"/>
                        <a:pt x="8060" y="10585"/>
                        <a:pt x="6819" y="10259"/>
                      </a:cubicBezTo>
                      <a:cubicBezTo>
                        <a:pt x="6757" y="10242"/>
                        <a:pt x="6698" y="10208"/>
                        <a:pt x="6629" y="10173"/>
                      </a:cubicBezTo>
                      <a:cubicBezTo>
                        <a:pt x="6674" y="10110"/>
                        <a:pt x="6695" y="10062"/>
                        <a:pt x="6730" y="10034"/>
                      </a:cubicBezTo>
                      <a:close/>
                      <a:moveTo>
                        <a:pt x="4366" y="16270"/>
                      </a:moveTo>
                      <a:cubicBezTo>
                        <a:pt x="3680" y="15034"/>
                        <a:pt x="2786" y="13911"/>
                        <a:pt x="2169" y="12636"/>
                      </a:cubicBezTo>
                      <a:cubicBezTo>
                        <a:pt x="1945" y="12175"/>
                        <a:pt x="1729" y="11714"/>
                        <a:pt x="1508" y="11254"/>
                      </a:cubicBezTo>
                      <a:cubicBezTo>
                        <a:pt x="1275" y="10782"/>
                        <a:pt x="1033" y="10311"/>
                        <a:pt x="805" y="9837"/>
                      </a:cubicBezTo>
                      <a:cubicBezTo>
                        <a:pt x="742" y="9704"/>
                        <a:pt x="621" y="9584"/>
                        <a:pt x="683" y="9413"/>
                      </a:cubicBezTo>
                      <a:cubicBezTo>
                        <a:pt x="725" y="9421"/>
                        <a:pt x="767" y="9418"/>
                        <a:pt x="787" y="9434"/>
                      </a:cubicBezTo>
                      <a:cubicBezTo>
                        <a:pt x="1179" y="9784"/>
                        <a:pt x="1660" y="9923"/>
                        <a:pt x="2174" y="10003"/>
                      </a:cubicBezTo>
                      <a:cubicBezTo>
                        <a:pt x="3559" y="10221"/>
                        <a:pt x="4948" y="10432"/>
                        <a:pt x="6335" y="10657"/>
                      </a:cubicBezTo>
                      <a:cubicBezTo>
                        <a:pt x="6747" y="10723"/>
                        <a:pt x="7155" y="10835"/>
                        <a:pt x="7568" y="10907"/>
                      </a:cubicBezTo>
                      <a:cubicBezTo>
                        <a:pt x="8157" y="11014"/>
                        <a:pt x="8743" y="11126"/>
                        <a:pt x="9332" y="11205"/>
                      </a:cubicBezTo>
                      <a:cubicBezTo>
                        <a:pt x="10413" y="11347"/>
                        <a:pt x="11494" y="11462"/>
                        <a:pt x="12575" y="11593"/>
                      </a:cubicBezTo>
                      <a:cubicBezTo>
                        <a:pt x="12706" y="11610"/>
                        <a:pt x="12834" y="11659"/>
                        <a:pt x="13042" y="11718"/>
                      </a:cubicBezTo>
                      <a:cubicBezTo>
                        <a:pt x="12658" y="11946"/>
                        <a:pt x="12343" y="12123"/>
                        <a:pt x="12037" y="12317"/>
                      </a:cubicBezTo>
                      <a:cubicBezTo>
                        <a:pt x="11791" y="12477"/>
                        <a:pt x="11556" y="12656"/>
                        <a:pt x="11316" y="12823"/>
                      </a:cubicBezTo>
                      <a:cubicBezTo>
                        <a:pt x="11116" y="12962"/>
                        <a:pt x="10915" y="13097"/>
                        <a:pt x="10710" y="13229"/>
                      </a:cubicBezTo>
                      <a:cubicBezTo>
                        <a:pt x="10302" y="13492"/>
                        <a:pt x="9893" y="13752"/>
                        <a:pt x="9484" y="14012"/>
                      </a:cubicBezTo>
                      <a:cubicBezTo>
                        <a:pt x="9248" y="14161"/>
                        <a:pt x="9026" y="14337"/>
                        <a:pt x="8777" y="14455"/>
                      </a:cubicBezTo>
                      <a:cubicBezTo>
                        <a:pt x="7641" y="14989"/>
                        <a:pt x="6543" y="15599"/>
                        <a:pt x="5354" y="16024"/>
                      </a:cubicBezTo>
                      <a:cubicBezTo>
                        <a:pt x="5056" y="16128"/>
                        <a:pt x="4758" y="16226"/>
                        <a:pt x="4446" y="16329"/>
                      </a:cubicBezTo>
                      <a:cubicBezTo>
                        <a:pt x="4394" y="16291"/>
                        <a:pt x="4377" y="16285"/>
                        <a:pt x="4366" y="16270"/>
                      </a:cubicBezTo>
                      <a:close/>
                      <a:moveTo>
                        <a:pt x="6459" y="19614"/>
                      </a:moveTo>
                      <a:cubicBezTo>
                        <a:pt x="6189" y="19486"/>
                        <a:pt x="6012" y="19292"/>
                        <a:pt x="5877" y="19049"/>
                      </a:cubicBezTo>
                      <a:cubicBezTo>
                        <a:pt x="5586" y="18530"/>
                        <a:pt x="5305" y="18003"/>
                        <a:pt x="5022" y="17479"/>
                      </a:cubicBezTo>
                      <a:cubicBezTo>
                        <a:pt x="4883" y="17227"/>
                        <a:pt x="4751" y="16967"/>
                        <a:pt x="4602" y="16680"/>
                      </a:cubicBezTo>
                      <a:cubicBezTo>
                        <a:pt x="4685" y="16652"/>
                        <a:pt x="4758" y="16617"/>
                        <a:pt x="4834" y="16596"/>
                      </a:cubicBezTo>
                      <a:cubicBezTo>
                        <a:pt x="5521" y="16430"/>
                        <a:pt x="6161" y="16160"/>
                        <a:pt x="6795" y="15869"/>
                      </a:cubicBezTo>
                      <a:cubicBezTo>
                        <a:pt x="7398" y="15592"/>
                        <a:pt x="8001" y="15314"/>
                        <a:pt x="8590" y="15013"/>
                      </a:cubicBezTo>
                      <a:cubicBezTo>
                        <a:pt x="8992" y="14809"/>
                        <a:pt x="9373" y="14566"/>
                        <a:pt x="9757" y="14330"/>
                      </a:cubicBezTo>
                      <a:cubicBezTo>
                        <a:pt x="10038" y="14157"/>
                        <a:pt x="10302" y="13956"/>
                        <a:pt x="10586" y="13790"/>
                      </a:cubicBezTo>
                      <a:cubicBezTo>
                        <a:pt x="11019" y="13534"/>
                        <a:pt x="11438" y="13259"/>
                        <a:pt x="11840" y="12958"/>
                      </a:cubicBezTo>
                      <a:cubicBezTo>
                        <a:pt x="12339" y="12587"/>
                        <a:pt x="12883" y="12276"/>
                        <a:pt x="13513" y="12016"/>
                      </a:cubicBezTo>
                      <a:cubicBezTo>
                        <a:pt x="13507" y="12116"/>
                        <a:pt x="13524" y="12189"/>
                        <a:pt x="13496" y="12237"/>
                      </a:cubicBezTo>
                      <a:cubicBezTo>
                        <a:pt x="13208" y="12757"/>
                        <a:pt x="12914" y="13273"/>
                        <a:pt x="12605" y="13817"/>
                      </a:cubicBezTo>
                      <a:cubicBezTo>
                        <a:pt x="12266" y="13728"/>
                        <a:pt x="11937" y="13638"/>
                        <a:pt x="11628" y="13555"/>
                      </a:cubicBezTo>
                      <a:cubicBezTo>
                        <a:pt x="11535" y="13651"/>
                        <a:pt x="11587" y="13700"/>
                        <a:pt x="11642" y="13742"/>
                      </a:cubicBezTo>
                      <a:cubicBezTo>
                        <a:pt x="11874" y="13918"/>
                        <a:pt x="12162" y="13921"/>
                        <a:pt x="12474" y="13945"/>
                      </a:cubicBezTo>
                      <a:cubicBezTo>
                        <a:pt x="12405" y="14244"/>
                        <a:pt x="12231" y="14473"/>
                        <a:pt x="12100" y="14719"/>
                      </a:cubicBezTo>
                      <a:lnTo>
                        <a:pt x="12086" y="14719"/>
                      </a:lnTo>
                      <a:cubicBezTo>
                        <a:pt x="12090" y="14722"/>
                        <a:pt x="12093" y="14722"/>
                        <a:pt x="12096" y="14725"/>
                      </a:cubicBezTo>
                      <a:lnTo>
                        <a:pt x="12096" y="14725"/>
                      </a:lnTo>
                      <a:lnTo>
                        <a:pt x="12096" y="14725"/>
                      </a:lnTo>
                      <a:lnTo>
                        <a:pt x="12111" y="14715"/>
                      </a:lnTo>
                      <a:cubicBezTo>
                        <a:pt x="11788" y="15391"/>
                        <a:pt x="11483" y="16073"/>
                        <a:pt x="11144" y="16742"/>
                      </a:cubicBezTo>
                      <a:cubicBezTo>
                        <a:pt x="10620" y="17775"/>
                        <a:pt x="10163" y="18831"/>
                        <a:pt x="9775" y="19919"/>
                      </a:cubicBezTo>
                      <a:cubicBezTo>
                        <a:pt x="9702" y="20124"/>
                        <a:pt x="9633" y="20335"/>
                        <a:pt x="9456" y="20511"/>
                      </a:cubicBezTo>
                      <a:cubicBezTo>
                        <a:pt x="9356" y="20498"/>
                        <a:pt x="9252" y="20491"/>
                        <a:pt x="9154" y="20466"/>
                      </a:cubicBezTo>
                      <a:cubicBezTo>
                        <a:pt x="8611" y="20324"/>
                        <a:pt x="8070" y="20175"/>
                        <a:pt x="7530" y="20033"/>
                      </a:cubicBezTo>
                      <a:cubicBezTo>
                        <a:pt x="7155" y="19937"/>
                        <a:pt x="6809" y="19777"/>
                        <a:pt x="6459" y="196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452;p31"/>
                <p:cNvSpPr/>
                <p:nvPr/>
              </p:nvSpPr>
              <p:spPr>
                <a:xfrm>
                  <a:off x="3879625" y="2854575"/>
                  <a:ext cx="121900" cy="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6" h="472" extrusionOk="0">
                      <a:moveTo>
                        <a:pt x="125" y="264"/>
                      </a:moveTo>
                      <a:cubicBezTo>
                        <a:pt x="243" y="299"/>
                        <a:pt x="364" y="323"/>
                        <a:pt x="485" y="326"/>
                      </a:cubicBezTo>
                      <a:cubicBezTo>
                        <a:pt x="1522" y="379"/>
                        <a:pt x="2558" y="430"/>
                        <a:pt x="3594" y="462"/>
                      </a:cubicBezTo>
                      <a:cubicBezTo>
                        <a:pt x="3909" y="472"/>
                        <a:pt x="4224" y="420"/>
                        <a:pt x="4536" y="385"/>
                      </a:cubicBezTo>
                      <a:cubicBezTo>
                        <a:pt x="4630" y="374"/>
                        <a:pt x="4720" y="326"/>
                        <a:pt x="4875" y="275"/>
                      </a:cubicBezTo>
                      <a:cubicBezTo>
                        <a:pt x="4484" y="153"/>
                        <a:pt x="4152" y="142"/>
                        <a:pt x="3819" y="125"/>
                      </a:cubicBezTo>
                      <a:cubicBezTo>
                        <a:pt x="3327" y="104"/>
                        <a:pt x="2838" y="77"/>
                        <a:pt x="2346" y="56"/>
                      </a:cubicBezTo>
                      <a:cubicBezTo>
                        <a:pt x="1854" y="35"/>
                        <a:pt x="1362" y="11"/>
                        <a:pt x="870" y="4"/>
                      </a:cubicBezTo>
                      <a:cubicBezTo>
                        <a:pt x="589" y="0"/>
                        <a:pt x="312" y="28"/>
                        <a:pt x="25" y="42"/>
                      </a:cubicBezTo>
                      <a:cubicBezTo>
                        <a:pt x="1" y="205"/>
                        <a:pt x="66" y="246"/>
                        <a:pt x="125" y="264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" name="Google Shape;453;p31"/>
                <p:cNvSpPr/>
                <p:nvPr/>
              </p:nvSpPr>
              <p:spPr>
                <a:xfrm>
                  <a:off x="3889675" y="2892775"/>
                  <a:ext cx="82750" cy="1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0" h="486" extrusionOk="0">
                      <a:moveTo>
                        <a:pt x="236" y="11"/>
                      </a:moveTo>
                      <a:cubicBezTo>
                        <a:pt x="167" y="1"/>
                        <a:pt x="98" y="15"/>
                        <a:pt x="8" y="21"/>
                      </a:cubicBezTo>
                      <a:cubicBezTo>
                        <a:pt x="0" y="188"/>
                        <a:pt x="77" y="264"/>
                        <a:pt x="174" y="298"/>
                      </a:cubicBezTo>
                      <a:cubicBezTo>
                        <a:pt x="305" y="347"/>
                        <a:pt x="444" y="389"/>
                        <a:pt x="579" y="402"/>
                      </a:cubicBezTo>
                      <a:cubicBezTo>
                        <a:pt x="1352" y="485"/>
                        <a:pt x="2124" y="482"/>
                        <a:pt x="2897" y="440"/>
                      </a:cubicBezTo>
                      <a:cubicBezTo>
                        <a:pt x="3001" y="437"/>
                        <a:pt x="3112" y="413"/>
                        <a:pt x="3198" y="364"/>
                      </a:cubicBezTo>
                      <a:cubicBezTo>
                        <a:pt x="3254" y="333"/>
                        <a:pt x="3275" y="243"/>
                        <a:pt x="3309" y="177"/>
                      </a:cubicBezTo>
                      <a:cubicBezTo>
                        <a:pt x="3247" y="146"/>
                        <a:pt x="3216" y="119"/>
                        <a:pt x="3184" y="119"/>
                      </a:cubicBezTo>
                      <a:cubicBezTo>
                        <a:pt x="2201" y="60"/>
                        <a:pt x="1214" y="146"/>
                        <a:pt x="236" y="11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" name="Google Shape;454;p31"/>
                <p:cNvSpPr/>
                <p:nvPr/>
              </p:nvSpPr>
              <p:spPr>
                <a:xfrm>
                  <a:off x="3843675" y="2942675"/>
                  <a:ext cx="60850" cy="1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4" h="500" extrusionOk="0">
                      <a:moveTo>
                        <a:pt x="1941" y="56"/>
                      </a:moveTo>
                      <a:cubicBezTo>
                        <a:pt x="1698" y="73"/>
                        <a:pt x="1456" y="118"/>
                        <a:pt x="1210" y="128"/>
                      </a:cubicBezTo>
                      <a:cubicBezTo>
                        <a:pt x="881" y="143"/>
                        <a:pt x="548" y="149"/>
                        <a:pt x="222" y="52"/>
                      </a:cubicBezTo>
                      <a:cubicBezTo>
                        <a:pt x="174" y="39"/>
                        <a:pt x="77" y="83"/>
                        <a:pt x="49" y="128"/>
                      </a:cubicBezTo>
                      <a:cubicBezTo>
                        <a:pt x="1" y="208"/>
                        <a:pt x="49" y="295"/>
                        <a:pt x="136" y="333"/>
                      </a:cubicBezTo>
                      <a:cubicBezTo>
                        <a:pt x="247" y="381"/>
                        <a:pt x="364" y="434"/>
                        <a:pt x="482" y="444"/>
                      </a:cubicBezTo>
                      <a:cubicBezTo>
                        <a:pt x="1040" y="496"/>
                        <a:pt x="1602" y="499"/>
                        <a:pt x="2149" y="357"/>
                      </a:cubicBezTo>
                      <a:cubicBezTo>
                        <a:pt x="2243" y="333"/>
                        <a:pt x="2322" y="260"/>
                        <a:pt x="2433" y="194"/>
                      </a:cubicBezTo>
                      <a:cubicBezTo>
                        <a:pt x="2253" y="0"/>
                        <a:pt x="2090" y="45"/>
                        <a:pt x="1941" y="56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" name="Google Shape;455;p31"/>
                <p:cNvSpPr/>
                <p:nvPr/>
              </p:nvSpPr>
              <p:spPr>
                <a:xfrm>
                  <a:off x="3868025" y="2917725"/>
                  <a:ext cx="62200" cy="1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8" h="403" extrusionOk="0">
                      <a:moveTo>
                        <a:pt x="2124" y="7"/>
                      </a:moveTo>
                      <a:cubicBezTo>
                        <a:pt x="1497" y="10"/>
                        <a:pt x="866" y="21"/>
                        <a:pt x="239" y="31"/>
                      </a:cubicBezTo>
                      <a:cubicBezTo>
                        <a:pt x="191" y="31"/>
                        <a:pt x="146" y="59"/>
                        <a:pt x="1" y="104"/>
                      </a:cubicBezTo>
                      <a:cubicBezTo>
                        <a:pt x="149" y="181"/>
                        <a:pt x="204" y="226"/>
                        <a:pt x="267" y="239"/>
                      </a:cubicBezTo>
                      <a:cubicBezTo>
                        <a:pt x="939" y="402"/>
                        <a:pt x="1618" y="361"/>
                        <a:pt x="2301" y="316"/>
                      </a:cubicBezTo>
                      <a:cubicBezTo>
                        <a:pt x="2366" y="312"/>
                        <a:pt x="2429" y="232"/>
                        <a:pt x="2488" y="188"/>
                      </a:cubicBezTo>
                      <a:cubicBezTo>
                        <a:pt x="2412" y="0"/>
                        <a:pt x="2259" y="7"/>
                        <a:pt x="2124" y="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" name="Google Shape;456;p31"/>
                <p:cNvSpPr/>
                <p:nvPr/>
              </p:nvSpPr>
              <p:spPr>
                <a:xfrm>
                  <a:off x="3931775" y="2875550"/>
                  <a:ext cx="54350" cy="1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4" h="406" extrusionOk="0">
                      <a:moveTo>
                        <a:pt x="208" y="101"/>
                      </a:moveTo>
                      <a:cubicBezTo>
                        <a:pt x="132" y="101"/>
                        <a:pt x="32" y="93"/>
                        <a:pt x="0" y="201"/>
                      </a:cubicBezTo>
                      <a:cubicBezTo>
                        <a:pt x="541" y="405"/>
                        <a:pt x="1601" y="395"/>
                        <a:pt x="2173" y="132"/>
                      </a:cubicBezTo>
                      <a:cubicBezTo>
                        <a:pt x="1525" y="0"/>
                        <a:pt x="867" y="73"/>
                        <a:pt x="208" y="101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457;p31"/>
                <p:cNvSpPr/>
                <p:nvPr/>
              </p:nvSpPr>
              <p:spPr>
                <a:xfrm>
                  <a:off x="3837525" y="2963825"/>
                  <a:ext cx="24450" cy="1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479" extrusionOk="0">
                      <a:moveTo>
                        <a:pt x="860" y="135"/>
                      </a:moveTo>
                      <a:cubicBezTo>
                        <a:pt x="610" y="83"/>
                        <a:pt x="357" y="48"/>
                        <a:pt x="39" y="0"/>
                      </a:cubicBezTo>
                      <a:cubicBezTo>
                        <a:pt x="28" y="90"/>
                        <a:pt x="1" y="156"/>
                        <a:pt x="15" y="211"/>
                      </a:cubicBezTo>
                      <a:cubicBezTo>
                        <a:pt x="32" y="270"/>
                        <a:pt x="77" y="346"/>
                        <a:pt x="129" y="367"/>
                      </a:cubicBezTo>
                      <a:cubicBezTo>
                        <a:pt x="375" y="474"/>
                        <a:pt x="631" y="478"/>
                        <a:pt x="881" y="388"/>
                      </a:cubicBezTo>
                      <a:cubicBezTo>
                        <a:pt x="922" y="374"/>
                        <a:pt x="978" y="304"/>
                        <a:pt x="971" y="277"/>
                      </a:cubicBezTo>
                      <a:cubicBezTo>
                        <a:pt x="957" y="221"/>
                        <a:pt x="909" y="146"/>
                        <a:pt x="860" y="135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458;p31"/>
                <p:cNvSpPr/>
                <p:nvPr/>
              </p:nvSpPr>
              <p:spPr>
                <a:xfrm>
                  <a:off x="3650350" y="2687575"/>
                  <a:ext cx="41000" cy="1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0" h="594" extrusionOk="0">
                      <a:moveTo>
                        <a:pt x="184" y="344"/>
                      </a:moveTo>
                      <a:cubicBezTo>
                        <a:pt x="582" y="544"/>
                        <a:pt x="1012" y="593"/>
                        <a:pt x="1456" y="531"/>
                      </a:cubicBezTo>
                      <a:cubicBezTo>
                        <a:pt x="1486" y="523"/>
                        <a:pt x="1525" y="513"/>
                        <a:pt x="1549" y="493"/>
                      </a:cubicBezTo>
                      <a:cubicBezTo>
                        <a:pt x="1584" y="461"/>
                        <a:pt x="1632" y="419"/>
                        <a:pt x="1635" y="378"/>
                      </a:cubicBezTo>
                      <a:cubicBezTo>
                        <a:pt x="1639" y="340"/>
                        <a:pt x="1598" y="288"/>
                        <a:pt x="1563" y="264"/>
                      </a:cubicBezTo>
                      <a:cubicBezTo>
                        <a:pt x="1521" y="236"/>
                        <a:pt x="1466" y="215"/>
                        <a:pt x="1417" y="215"/>
                      </a:cubicBezTo>
                      <a:cubicBezTo>
                        <a:pt x="977" y="226"/>
                        <a:pt x="554" y="111"/>
                        <a:pt x="122" y="0"/>
                      </a:cubicBezTo>
                      <a:cubicBezTo>
                        <a:pt x="0" y="187"/>
                        <a:pt x="76" y="288"/>
                        <a:pt x="184" y="344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459;p31"/>
                <p:cNvSpPr/>
                <p:nvPr/>
              </p:nvSpPr>
              <p:spPr>
                <a:xfrm>
                  <a:off x="3635700" y="2713900"/>
                  <a:ext cx="52100" cy="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" h="302" extrusionOk="0">
                      <a:moveTo>
                        <a:pt x="1906" y="274"/>
                      </a:moveTo>
                      <a:cubicBezTo>
                        <a:pt x="1986" y="271"/>
                        <a:pt x="2083" y="243"/>
                        <a:pt x="2076" y="129"/>
                      </a:cubicBezTo>
                      <a:cubicBezTo>
                        <a:pt x="1643" y="1"/>
                        <a:pt x="860" y="1"/>
                        <a:pt x="1" y="139"/>
                      </a:cubicBezTo>
                      <a:cubicBezTo>
                        <a:pt x="271" y="284"/>
                        <a:pt x="468" y="274"/>
                        <a:pt x="645" y="281"/>
                      </a:cubicBezTo>
                      <a:cubicBezTo>
                        <a:pt x="1065" y="302"/>
                        <a:pt x="1487" y="284"/>
                        <a:pt x="1906" y="274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460;p31"/>
                <p:cNvSpPr/>
                <p:nvPr/>
              </p:nvSpPr>
              <p:spPr>
                <a:xfrm>
                  <a:off x="3658050" y="2666100"/>
                  <a:ext cx="36500" cy="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0" h="392" extrusionOk="0">
                      <a:moveTo>
                        <a:pt x="1109" y="305"/>
                      </a:moveTo>
                      <a:cubicBezTo>
                        <a:pt x="1248" y="301"/>
                        <a:pt x="1272" y="274"/>
                        <a:pt x="1459" y="101"/>
                      </a:cubicBezTo>
                      <a:cubicBezTo>
                        <a:pt x="1026" y="0"/>
                        <a:pt x="614" y="45"/>
                        <a:pt x="201" y="66"/>
                      </a:cubicBezTo>
                      <a:cubicBezTo>
                        <a:pt x="142" y="69"/>
                        <a:pt x="91" y="132"/>
                        <a:pt x="1" y="187"/>
                      </a:cubicBezTo>
                      <a:cubicBezTo>
                        <a:pt x="382" y="392"/>
                        <a:pt x="749" y="315"/>
                        <a:pt x="1109" y="305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461;p31"/>
                <p:cNvSpPr/>
                <p:nvPr/>
              </p:nvSpPr>
              <p:spPr>
                <a:xfrm>
                  <a:off x="3685425" y="2618275"/>
                  <a:ext cx="26875" cy="1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5" h="528" extrusionOk="0">
                      <a:moveTo>
                        <a:pt x="184" y="527"/>
                      </a:moveTo>
                      <a:cubicBezTo>
                        <a:pt x="486" y="506"/>
                        <a:pt x="773" y="451"/>
                        <a:pt x="998" y="236"/>
                      </a:cubicBezTo>
                      <a:cubicBezTo>
                        <a:pt x="1030" y="205"/>
                        <a:pt x="1036" y="150"/>
                        <a:pt x="1075" y="56"/>
                      </a:cubicBezTo>
                      <a:cubicBezTo>
                        <a:pt x="673" y="1"/>
                        <a:pt x="368" y="132"/>
                        <a:pt x="63" y="250"/>
                      </a:cubicBezTo>
                      <a:cubicBezTo>
                        <a:pt x="29" y="260"/>
                        <a:pt x="0" y="333"/>
                        <a:pt x="4" y="378"/>
                      </a:cubicBezTo>
                      <a:cubicBezTo>
                        <a:pt x="8" y="420"/>
                        <a:pt x="53" y="461"/>
                        <a:pt x="87" y="492"/>
                      </a:cubicBezTo>
                      <a:cubicBezTo>
                        <a:pt x="112" y="513"/>
                        <a:pt x="153" y="527"/>
                        <a:pt x="184" y="52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" name="Google Shape;462;p31"/>
                <p:cNvSpPr/>
                <p:nvPr/>
              </p:nvSpPr>
              <p:spPr>
                <a:xfrm>
                  <a:off x="3677800" y="2646075"/>
                  <a:ext cx="27050" cy="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2" h="378" extrusionOk="0">
                      <a:moveTo>
                        <a:pt x="101" y="292"/>
                      </a:moveTo>
                      <a:cubicBezTo>
                        <a:pt x="413" y="347"/>
                        <a:pt x="721" y="378"/>
                        <a:pt x="1082" y="174"/>
                      </a:cubicBezTo>
                      <a:cubicBezTo>
                        <a:pt x="704" y="0"/>
                        <a:pt x="392" y="50"/>
                        <a:pt x="80" y="77"/>
                      </a:cubicBezTo>
                      <a:cubicBezTo>
                        <a:pt x="49" y="80"/>
                        <a:pt x="1" y="149"/>
                        <a:pt x="4" y="184"/>
                      </a:cubicBezTo>
                      <a:cubicBezTo>
                        <a:pt x="11" y="223"/>
                        <a:pt x="59" y="282"/>
                        <a:pt x="101" y="292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463;p31"/>
                <p:cNvSpPr/>
                <p:nvPr/>
              </p:nvSpPr>
              <p:spPr>
                <a:xfrm>
                  <a:off x="3709750" y="2603200"/>
                  <a:ext cx="10525" cy="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" h="264" extrusionOk="0">
                      <a:moveTo>
                        <a:pt x="420" y="1"/>
                      </a:moveTo>
                      <a:cubicBezTo>
                        <a:pt x="265" y="18"/>
                        <a:pt x="137" y="32"/>
                        <a:pt x="1" y="46"/>
                      </a:cubicBezTo>
                      <a:cubicBezTo>
                        <a:pt x="95" y="264"/>
                        <a:pt x="209" y="250"/>
                        <a:pt x="420" y="1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464;p31"/>
                <p:cNvSpPr/>
                <p:nvPr/>
              </p:nvSpPr>
              <p:spPr>
                <a:xfrm>
                  <a:off x="3738875" y="2548450"/>
                  <a:ext cx="8075" cy="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271" extrusionOk="0">
                      <a:moveTo>
                        <a:pt x="136" y="247"/>
                      </a:moveTo>
                      <a:cubicBezTo>
                        <a:pt x="201" y="223"/>
                        <a:pt x="246" y="153"/>
                        <a:pt x="323" y="88"/>
                      </a:cubicBezTo>
                      <a:cubicBezTo>
                        <a:pt x="246" y="42"/>
                        <a:pt x="208" y="5"/>
                        <a:pt x="166" y="5"/>
                      </a:cubicBezTo>
                      <a:cubicBezTo>
                        <a:pt x="73" y="0"/>
                        <a:pt x="3" y="53"/>
                        <a:pt x="0" y="146"/>
                      </a:cubicBezTo>
                      <a:cubicBezTo>
                        <a:pt x="0" y="226"/>
                        <a:pt x="69" y="271"/>
                        <a:pt x="136" y="24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65;p31"/>
                <p:cNvSpPr/>
                <p:nvPr/>
              </p:nvSpPr>
              <p:spPr>
                <a:xfrm>
                  <a:off x="3724150" y="2582075"/>
                  <a:ext cx="5825" cy="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" h="215" extrusionOk="0">
                      <a:moveTo>
                        <a:pt x="218" y="132"/>
                      </a:moveTo>
                      <a:cubicBezTo>
                        <a:pt x="226" y="122"/>
                        <a:pt x="232" y="101"/>
                        <a:pt x="226" y="94"/>
                      </a:cubicBezTo>
                      <a:cubicBezTo>
                        <a:pt x="149" y="0"/>
                        <a:pt x="84" y="48"/>
                        <a:pt x="0" y="122"/>
                      </a:cubicBezTo>
                      <a:cubicBezTo>
                        <a:pt x="76" y="170"/>
                        <a:pt x="138" y="215"/>
                        <a:pt x="218" y="132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31"/>
                <p:cNvSpPr/>
                <p:nvPr/>
              </p:nvSpPr>
              <p:spPr>
                <a:xfrm>
                  <a:off x="3685425" y="2873375"/>
                  <a:ext cx="38150" cy="1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6" h="542" extrusionOk="0">
                      <a:moveTo>
                        <a:pt x="1396" y="333"/>
                      </a:moveTo>
                      <a:cubicBezTo>
                        <a:pt x="1428" y="323"/>
                        <a:pt x="1463" y="298"/>
                        <a:pt x="1476" y="271"/>
                      </a:cubicBezTo>
                      <a:cubicBezTo>
                        <a:pt x="1500" y="229"/>
                        <a:pt x="1525" y="174"/>
                        <a:pt x="1515" y="135"/>
                      </a:cubicBezTo>
                      <a:cubicBezTo>
                        <a:pt x="1505" y="94"/>
                        <a:pt x="1455" y="49"/>
                        <a:pt x="1414" y="28"/>
                      </a:cubicBezTo>
                      <a:cubicBezTo>
                        <a:pt x="1372" y="7"/>
                        <a:pt x="1313" y="1"/>
                        <a:pt x="1262" y="4"/>
                      </a:cubicBezTo>
                      <a:cubicBezTo>
                        <a:pt x="884" y="56"/>
                        <a:pt x="507" y="108"/>
                        <a:pt x="128" y="163"/>
                      </a:cubicBezTo>
                      <a:cubicBezTo>
                        <a:pt x="98" y="167"/>
                        <a:pt x="70" y="191"/>
                        <a:pt x="8" y="222"/>
                      </a:cubicBezTo>
                      <a:cubicBezTo>
                        <a:pt x="0" y="392"/>
                        <a:pt x="91" y="465"/>
                        <a:pt x="222" y="482"/>
                      </a:cubicBezTo>
                      <a:cubicBezTo>
                        <a:pt x="627" y="541"/>
                        <a:pt x="1016" y="461"/>
                        <a:pt x="1396" y="333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67;p31"/>
                <p:cNvSpPr/>
                <p:nvPr/>
              </p:nvSpPr>
              <p:spPr>
                <a:xfrm>
                  <a:off x="3694250" y="2893825"/>
                  <a:ext cx="39000" cy="1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0" h="423" extrusionOk="0">
                      <a:moveTo>
                        <a:pt x="1345" y="336"/>
                      </a:moveTo>
                      <a:cubicBezTo>
                        <a:pt x="1418" y="322"/>
                        <a:pt x="1467" y="208"/>
                        <a:pt x="1560" y="97"/>
                      </a:cubicBezTo>
                      <a:cubicBezTo>
                        <a:pt x="1384" y="66"/>
                        <a:pt x="1269" y="38"/>
                        <a:pt x="1155" y="31"/>
                      </a:cubicBezTo>
                      <a:cubicBezTo>
                        <a:pt x="860" y="18"/>
                        <a:pt x="565" y="14"/>
                        <a:pt x="271" y="7"/>
                      </a:cubicBezTo>
                      <a:cubicBezTo>
                        <a:pt x="219" y="7"/>
                        <a:pt x="164" y="0"/>
                        <a:pt x="119" y="18"/>
                      </a:cubicBezTo>
                      <a:cubicBezTo>
                        <a:pt x="77" y="35"/>
                        <a:pt x="29" y="77"/>
                        <a:pt x="15" y="114"/>
                      </a:cubicBezTo>
                      <a:cubicBezTo>
                        <a:pt x="1" y="156"/>
                        <a:pt x="18" y="215"/>
                        <a:pt x="42" y="250"/>
                      </a:cubicBezTo>
                      <a:cubicBezTo>
                        <a:pt x="70" y="288"/>
                        <a:pt x="119" y="329"/>
                        <a:pt x="164" y="339"/>
                      </a:cubicBezTo>
                      <a:cubicBezTo>
                        <a:pt x="555" y="413"/>
                        <a:pt x="954" y="423"/>
                        <a:pt x="1345" y="336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68;p31"/>
                <p:cNvSpPr/>
                <p:nvPr/>
              </p:nvSpPr>
              <p:spPr>
                <a:xfrm>
                  <a:off x="3673975" y="2828850"/>
                  <a:ext cx="31125" cy="1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5" h="406" extrusionOk="0">
                      <a:moveTo>
                        <a:pt x="1176" y="274"/>
                      </a:moveTo>
                      <a:cubicBezTo>
                        <a:pt x="1210" y="253"/>
                        <a:pt x="1245" y="191"/>
                        <a:pt x="1242" y="149"/>
                      </a:cubicBezTo>
                      <a:cubicBezTo>
                        <a:pt x="1238" y="108"/>
                        <a:pt x="1193" y="42"/>
                        <a:pt x="1155" y="39"/>
                      </a:cubicBezTo>
                      <a:cubicBezTo>
                        <a:pt x="1002" y="15"/>
                        <a:pt x="847" y="7"/>
                        <a:pt x="763" y="1"/>
                      </a:cubicBezTo>
                      <a:cubicBezTo>
                        <a:pt x="500" y="25"/>
                        <a:pt x="306" y="35"/>
                        <a:pt x="119" y="66"/>
                      </a:cubicBezTo>
                      <a:cubicBezTo>
                        <a:pt x="71" y="73"/>
                        <a:pt x="4" y="156"/>
                        <a:pt x="1" y="205"/>
                      </a:cubicBezTo>
                      <a:cubicBezTo>
                        <a:pt x="1" y="257"/>
                        <a:pt x="57" y="333"/>
                        <a:pt x="105" y="357"/>
                      </a:cubicBezTo>
                      <a:cubicBezTo>
                        <a:pt x="181" y="392"/>
                        <a:pt x="274" y="406"/>
                        <a:pt x="362" y="402"/>
                      </a:cubicBezTo>
                      <a:cubicBezTo>
                        <a:pt x="552" y="396"/>
                        <a:pt x="743" y="375"/>
                        <a:pt x="933" y="351"/>
                      </a:cubicBezTo>
                      <a:cubicBezTo>
                        <a:pt x="1016" y="340"/>
                        <a:pt x="1103" y="312"/>
                        <a:pt x="1176" y="274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69;p31"/>
                <p:cNvSpPr/>
                <p:nvPr/>
              </p:nvSpPr>
              <p:spPr>
                <a:xfrm>
                  <a:off x="3686300" y="2852325"/>
                  <a:ext cx="28600" cy="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4" h="441" extrusionOk="0">
                      <a:moveTo>
                        <a:pt x="0" y="104"/>
                      </a:moveTo>
                      <a:cubicBezTo>
                        <a:pt x="80" y="347"/>
                        <a:pt x="250" y="395"/>
                        <a:pt x="447" y="395"/>
                      </a:cubicBezTo>
                      <a:cubicBezTo>
                        <a:pt x="696" y="392"/>
                        <a:pt x="966" y="440"/>
                        <a:pt x="1144" y="157"/>
                      </a:cubicBezTo>
                      <a:cubicBezTo>
                        <a:pt x="755" y="0"/>
                        <a:pt x="395" y="0"/>
                        <a:pt x="0" y="104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70;p31"/>
                <p:cNvSpPr/>
                <p:nvPr/>
              </p:nvSpPr>
              <p:spPr>
                <a:xfrm>
                  <a:off x="3712525" y="2929325"/>
                  <a:ext cx="28000" cy="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441" extrusionOk="0">
                      <a:moveTo>
                        <a:pt x="992" y="316"/>
                      </a:moveTo>
                      <a:cubicBezTo>
                        <a:pt x="1054" y="288"/>
                        <a:pt x="1082" y="191"/>
                        <a:pt x="1120" y="129"/>
                      </a:cubicBezTo>
                      <a:cubicBezTo>
                        <a:pt x="964" y="0"/>
                        <a:pt x="801" y="56"/>
                        <a:pt x="649" y="45"/>
                      </a:cubicBezTo>
                      <a:cubicBezTo>
                        <a:pt x="479" y="32"/>
                        <a:pt x="306" y="15"/>
                        <a:pt x="133" y="15"/>
                      </a:cubicBezTo>
                      <a:cubicBezTo>
                        <a:pt x="95" y="11"/>
                        <a:pt x="36" y="53"/>
                        <a:pt x="18" y="87"/>
                      </a:cubicBezTo>
                      <a:cubicBezTo>
                        <a:pt x="1" y="125"/>
                        <a:pt x="11" y="188"/>
                        <a:pt x="32" y="226"/>
                      </a:cubicBezTo>
                      <a:cubicBezTo>
                        <a:pt x="53" y="271"/>
                        <a:pt x="95" y="320"/>
                        <a:pt x="136" y="333"/>
                      </a:cubicBezTo>
                      <a:cubicBezTo>
                        <a:pt x="424" y="420"/>
                        <a:pt x="715" y="440"/>
                        <a:pt x="992" y="316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71;p31"/>
                <p:cNvSpPr/>
                <p:nvPr/>
              </p:nvSpPr>
              <p:spPr>
                <a:xfrm>
                  <a:off x="3709600" y="2909750"/>
                  <a:ext cx="27300" cy="1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" h="406" extrusionOk="0">
                      <a:moveTo>
                        <a:pt x="987" y="326"/>
                      </a:moveTo>
                      <a:cubicBezTo>
                        <a:pt x="1029" y="316"/>
                        <a:pt x="1091" y="250"/>
                        <a:pt x="1085" y="222"/>
                      </a:cubicBezTo>
                      <a:cubicBezTo>
                        <a:pt x="1071" y="167"/>
                        <a:pt x="1026" y="84"/>
                        <a:pt x="981" y="77"/>
                      </a:cubicBezTo>
                      <a:cubicBezTo>
                        <a:pt x="672" y="22"/>
                        <a:pt x="360" y="1"/>
                        <a:pt x="63" y="70"/>
                      </a:cubicBezTo>
                      <a:cubicBezTo>
                        <a:pt x="0" y="209"/>
                        <a:pt x="55" y="299"/>
                        <a:pt x="163" y="329"/>
                      </a:cubicBezTo>
                      <a:cubicBezTo>
                        <a:pt x="437" y="403"/>
                        <a:pt x="714" y="406"/>
                        <a:pt x="987" y="326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72;p31"/>
                <p:cNvSpPr/>
                <p:nvPr/>
              </p:nvSpPr>
              <p:spPr>
                <a:xfrm>
                  <a:off x="3718675" y="2946225"/>
                  <a:ext cx="25775" cy="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375" extrusionOk="0">
                      <a:moveTo>
                        <a:pt x="978" y="188"/>
                      </a:moveTo>
                      <a:cubicBezTo>
                        <a:pt x="1030" y="87"/>
                        <a:pt x="832" y="7"/>
                        <a:pt x="434" y="1"/>
                      </a:cubicBezTo>
                      <a:cubicBezTo>
                        <a:pt x="396" y="4"/>
                        <a:pt x="274" y="1"/>
                        <a:pt x="157" y="28"/>
                      </a:cubicBezTo>
                      <a:cubicBezTo>
                        <a:pt x="101" y="42"/>
                        <a:pt x="29" y="101"/>
                        <a:pt x="18" y="149"/>
                      </a:cubicBezTo>
                      <a:cubicBezTo>
                        <a:pt x="1" y="242"/>
                        <a:pt x="81" y="302"/>
                        <a:pt x="167" y="316"/>
                      </a:cubicBezTo>
                      <a:cubicBezTo>
                        <a:pt x="285" y="336"/>
                        <a:pt x="407" y="351"/>
                        <a:pt x="524" y="346"/>
                      </a:cubicBezTo>
                      <a:cubicBezTo>
                        <a:pt x="690" y="340"/>
                        <a:pt x="885" y="375"/>
                        <a:pt x="978" y="188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473;p31"/>
                <p:cNvSpPr/>
                <p:nvPr/>
              </p:nvSpPr>
              <p:spPr>
                <a:xfrm>
                  <a:off x="3732375" y="2967025"/>
                  <a:ext cx="16550" cy="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" h="375" extrusionOk="0">
                      <a:moveTo>
                        <a:pt x="662" y="149"/>
                      </a:moveTo>
                      <a:cubicBezTo>
                        <a:pt x="361" y="0"/>
                        <a:pt x="361" y="0"/>
                        <a:pt x="1" y="152"/>
                      </a:cubicBezTo>
                      <a:cubicBezTo>
                        <a:pt x="101" y="322"/>
                        <a:pt x="150" y="371"/>
                        <a:pt x="236" y="371"/>
                      </a:cubicBezTo>
                      <a:cubicBezTo>
                        <a:pt x="420" y="374"/>
                        <a:pt x="583" y="333"/>
                        <a:pt x="662" y="149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474;p31"/>
                <p:cNvSpPr/>
                <p:nvPr/>
              </p:nvSpPr>
              <p:spPr>
                <a:xfrm>
                  <a:off x="3808775" y="2718575"/>
                  <a:ext cx="47400" cy="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6" h="659" extrusionOk="0">
                      <a:moveTo>
                        <a:pt x="150" y="8"/>
                      </a:moveTo>
                      <a:cubicBezTo>
                        <a:pt x="118" y="1"/>
                        <a:pt x="80" y="18"/>
                        <a:pt x="49" y="28"/>
                      </a:cubicBezTo>
                      <a:cubicBezTo>
                        <a:pt x="35" y="32"/>
                        <a:pt x="25" y="49"/>
                        <a:pt x="11" y="60"/>
                      </a:cubicBezTo>
                      <a:cubicBezTo>
                        <a:pt x="11" y="91"/>
                        <a:pt x="1" y="132"/>
                        <a:pt x="14" y="153"/>
                      </a:cubicBezTo>
                      <a:cubicBezTo>
                        <a:pt x="52" y="209"/>
                        <a:pt x="94" y="275"/>
                        <a:pt x="150" y="299"/>
                      </a:cubicBezTo>
                      <a:cubicBezTo>
                        <a:pt x="579" y="492"/>
                        <a:pt x="1026" y="625"/>
                        <a:pt x="1501" y="652"/>
                      </a:cubicBezTo>
                      <a:cubicBezTo>
                        <a:pt x="1632" y="659"/>
                        <a:pt x="1774" y="631"/>
                        <a:pt x="1896" y="420"/>
                      </a:cubicBezTo>
                      <a:cubicBezTo>
                        <a:pt x="1442" y="309"/>
                        <a:pt x="1023" y="206"/>
                        <a:pt x="607" y="108"/>
                      </a:cubicBezTo>
                      <a:cubicBezTo>
                        <a:pt x="454" y="70"/>
                        <a:pt x="302" y="35"/>
                        <a:pt x="150" y="8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475;p31"/>
                <p:cNvSpPr/>
                <p:nvPr/>
              </p:nvSpPr>
              <p:spPr>
                <a:xfrm>
                  <a:off x="3814300" y="2734000"/>
                  <a:ext cx="41875" cy="1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5" h="579" extrusionOk="0">
                      <a:moveTo>
                        <a:pt x="1335" y="229"/>
                      </a:moveTo>
                      <a:cubicBezTo>
                        <a:pt x="1131" y="191"/>
                        <a:pt x="923" y="174"/>
                        <a:pt x="719" y="136"/>
                      </a:cubicBezTo>
                      <a:cubicBezTo>
                        <a:pt x="503" y="97"/>
                        <a:pt x="292" y="42"/>
                        <a:pt x="92" y="0"/>
                      </a:cubicBezTo>
                      <a:cubicBezTo>
                        <a:pt x="1" y="118"/>
                        <a:pt x="29" y="212"/>
                        <a:pt x="112" y="285"/>
                      </a:cubicBezTo>
                      <a:cubicBezTo>
                        <a:pt x="175" y="337"/>
                        <a:pt x="254" y="392"/>
                        <a:pt x="334" y="403"/>
                      </a:cubicBezTo>
                      <a:cubicBezTo>
                        <a:pt x="708" y="468"/>
                        <a:pt x="1085" y="524"/>
                        <a:pt x="1464" y="572"/>
                      </a:cubicBezTo>
                      <a:cubicBezTo>
                        <a:pt x="1518" y="579"/>
                        <a:pt x="1584" y="534"/>
                        <a:pt x="1675" y="499"/>
                      </a:cubicBezTo>
                      <a:cubicBezTo>
                        <a:pt x="1612" y="285"/>
                        <a:pt x="1470" y="257"/>
                        <a:pt x="1335" y="229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" name="Google Shape;476;p31"/>
                <p:cNvSpPr/>
                <p:nvPr/>
              </p:nvSpPr>
              <p:spPr>
                <a:xfrm>
                  <a:off x="3807125" y="2690700"/>
                  <a:ext cx="40825" cy="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3" h="514" extrusionOk="0">
                      <a:moveTo>
                        <a:pt x="56" y="277"/>
                      </a:moveTo>
                      <a:cubicBezTo>
                        <a:pt x="104" y="336"/>
                        <a:pt x="198" y="381"/>
                        <a:pt x="278" y="392"/>
                      </a:cubicBezTo>
                      <a:cubicBezTo>
                        <a:pt x="704" y="447"/>
                        <a:pt x="1134" y="513"/>
                        <a:pt x="1570" y="451"/>
                      </a:cubicBezTo>
                      <a:cubicBezTo>
                        <a:pt x="1588" y="447"/>
                        <a:pt x="1598" y="402"/>
                        <a:pt x="1633" y="343"/>
                      </a:cubicBezTo>
                      <a:cubicBezTo>
                        <a:pt x="1164" y="21"/>
                        <a:pt x="600" y="142"/>
                        <a:pt x="0" y="0"/>
                      </a:cubicBezTo>
                      <a:cubicBezTo>
                        <a:pt x="25" y="136"/>
                        <a:pt x="14" y="229"/>
                        <a:pt x="56" y="27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477;p31"/>
                <p:cNvSpPr/>
                <p:nvPr/>
              </p:nvSpPr>
              <p:spPr>
                <a:xfrm>
                  <a:off x="3803750" y="2670075"/>
                  <a:ext cx="38725" cy="1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9" h="479" extrusionOk="0">
                      <a:moveTo>
                        <a:pt x="863" y="97"/>
                      </a:moveTo>
                      <a:cubicBezTo>
                        <a:pt x="776" y="87"/>
                        <a:pt x="690" y="83"/>
                        <a:pt x="603" y="70"/>
                      </a:cubicBezTo>
                      <a:cubicBezTo>
                        <a:pt x="499" y="52"/>
                        <a:pt x="399" y="14"/>
                        <a:pt x="295" y="8"/>
                      </a:cubicBezTo>
                      <a:cubicBezTo>
                        <a:pt x="218" y="0"/>
                        <a:pt x="135" y="25"/>
                        <a:pt x="0" y="38"/>
                      </a:cubicBezTo>
                      <a:cubicBezTo>
                        <a:pt x="80" y="156"/>
                        <a:pt x="114" y="275"/>
                        <a:pt x="188" y="302"/>
                      </a:cubicBezTo>
                      <a:cubicBezTo>
                        <a:pt x="603" y="472"/>
                        <a:pt x="1022" y="478"/>
                        <a:pt x="1549" y="243"/>
                      </a:cubicBezTo>
                      <a:cubicBezTo>
                        <a:pt x="1341" y="187"/>
                        <a:pt x="1258" y="160"/>
                        <a:pt x="1175" y="146"/>
                      </a:cubicBezTo>
                      <a:cubicBezTo>
                        <a:pt x="1071" y="125"/>
                        <a:pt x="967" y="112"/>
                        <a:pt x="863" y="9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" name="Google Shape;478;p31"/>
                <p:cNvSpPr/>
                <p:nvPr/>
              </p:nvSpPr>
              <p:spPr>
                <a:xfrm>
                  <a:off x="3803150" y="2644700"/>
                  <a:ext cx="31525" cy="1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1" h="486" extrusionOk="0">
                      <a:moveTo>
                        <a:pt x="173" y="7"/>
                      </a:moveTo>
                      <a:cubicBezTo>
                        <a:pt x="159" y="4"/>
                        <a:pt x="138" y="1"/>
                        <a:pt x="125" y="11"/>
                      </a:cubicBezTo>
                      <a:cubicBezTo>
                        <a:pt x="83" y="31"/>
                        <a:pt x="24" y="55"/>
                        <a:pt x="14" y="90"/>
                      </a:cubicBezTo>
                      <a:cubicBezTo>
                        <a:pt x="0" y="129"/>
                        <a:pt x="24" y="184"/>
                        <a:pt x="42" y="225"/>
                      </a:cubicBezTo>
                      <a:cubicBezTo>
                        <a:pt x="55" y="253"/>
                        <a:pt x="83" y="284"/>
                        <a:pt x="111" y="298"/>
                      </a:cubicBezTo>
                      <a:cubicBezTo>
                        <a:pt x="471" y="458"/>
                        <a:pt x="835" y="485"/>
                        <a:pt x="1203" y="316"/>
                      </a:cubicBezTo>
                      <a:cubicBezTo>
                        <a:pt x="1227" y="305"/>
                        <a:pt x="1234" y="263"/>
                        <a:pt x="1261" y="208"/>
                      </a:cubicBezTo>
                      <a:cubicBezTo>
                        <a:pt x="1174" y="167"/>
                        <a:pt x="1088" y="105"/>
                        <a:pt x="998" y="90"/>
                      </a:cubicBezTo>
                      <a:cubicBezTo>
                        <a:pt x="725" y="52"/>
                        <a:pt x="450" y="31"/>
                        <a:pt x="173" y="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" name="Google Shape;479;p31"/>
                <p:cNvSpPr/>
                <p:nvPr/>
              </p:nvSpPr>
              <p:spPr>
                <a:xfrm>
                  <a:off x="3794750" y="2605525"/>
                  <a:ext cx="27050" cy="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2" h="321" extrusionOk="0">
                      <a:moveTo>
                        <a:pt x="114" y="289"/>
                      </a:moveTo>
                      <a:cubicBezTo>
                        <a:pt x="170" y="316"/>
                        <a:pt x="250" y="316"/>
                        <a:pt x="319" y="316"/>
                      </a:cubicBezTo>
                      <a:cubicBezTo>
                        <a:pt x="562" y="320"/>
                        <a:pt x="797" y="275"/>
                        <a:pt x="1081" y="164"/>
                      </a:cubicBezTo>
                      <a:cubicBezTo>
                        <a:pt x="953" y="105"/>
                        <a:pt x="869" y="39"/>
                        <a:pt x="780" y="29"/>
                      </a:cubicBezTo>
                      <a:cubicBezTo>
                        <a:pt x="562" y="4"/>
                        <a:pt x="336" y="1"/>
                        <a:pt x="111" y="8"/>
                      </a:cubicBezTo>
                      <a:cubicBezTo>
                        <a:pt x="69" y="8"/>
                        <a:pt x="0" y="95"/>
                        <a:pt x="0" y="143"/>
                      </a:cubicBezTo>
                      <a:cubicBezTo>
                        <a:pt x="4" y="196"/>
                        <a:pt x="63" y="261"/>
                        <a:pt x="114" y="289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" name="Google Shape;480;p31"/>
                <p:cNvSpPr/>
                <p:nvPr/>
              </p:nvSpPr>
              <p:spPr>
                <a:xfrm>
                  <a:off x="3806525" y="2623550"/>
                  <a:ext cx="27475" cy="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9" h="289" extrusionOk="0">
                      <a:moveTo>
                        <a:pt x="0" y="185"/>
                      </a:moveTo>
                      <a:cubicBezTo>
                        <a:pt x="416" y="281"/>
                        <a:pt x="635" y="289"/>
                        <a:pt x="950" y="198"/>
                      </a:cubicBezTo>
                      <a:cubicBezTo>
                        <a:pt x="998" y="185"/>
                        <a:pt x="1036" y="126"/>
                        <a:pt x="1099" y="70"/>
                      </a:cubicBezTo>
                      <a:cubicBezTo>
                        <a:pt x="534" y="1"/>
                        <a:pt x="225" y="36"/>
                        <a:pt x="0" y="185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" name="Google Shape;481;p31"/>
                <p:cNvSpPr/>
                <p:nvPr/>
              </p:nvSpPr>
              <p:spPr>
                <a:xfrm>
                  <a:off x="3809025" y="2576175"/>
                  <a:ext cx="5900" cy="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" h="222" extrusionOk="0">
                      <a:moveTo>
                        <a:pt x="105" y="219"/>
                      </a:moveTo>
                      <a:cubicBezTo>
                        <a:pt x="140" y="222"/>
                        <a:pt x="181" y="185"/>
                        <a:pt x="236" y="156"/>
                      </a:cubicBezTo>
                      <a:cubicBezTo>
                        <a:pt x="199" y="105"/>
                        <a:pt x="178" y="60"/>
                        <a:pt x="143" y="35"/>
                      </a:cubicBezTo>
                      <a:cubicBezTo>
                        <a:pt x="90" y="1"/>
                        <a:pt x="1" y="66"/>
                        <a:pt x="18" y="129"/>
                      </a:cubicBezTo>
                      <a:cubicBezTo>
                        <a:pt x="28" y="164"/>
                        <a:pt x="70" y="212"/>
                        <a:pt x="105" y="219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" name="Google Shape;482;p31"/>
                <p:cNvSpPr/>
                <p:nvPr/>
              </p:nvSpPr>
              <p:spPr>
                <a:xfrm>
                  <a:off x="3798375" y="2546050"/>
                  <a:ext cx="2875" cy="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" h="73" extrusionOk="0">
                      <a:moveTo>
                        <a:pt x="35" y="69"/>
                      </a:moveTo>
                      <a:cubicBezTo>
                        <a:pt x="63" y="62"/>
                        <a:pt x="87" y="48"/>
                        <a:pt x="115" y="38"/>
                      </a:cubicBezTo>
                      <a:cubicBezTo>
                        <a:pt x="87" y="24"/>
                        <a:pt x="63" y="10"/>
                        <a:pt x="35" y="3"/>
                      </a:cubicBezTo>
                      <a:cubicBezTo>
                        <a:pt x="28" y="0"/>
                        <a:pt x="11" y="24"/>
                        <a:pt x="1" y="34"/>
                      </a:cubicBezTo>
                      <a:cubicBezTo>
                        <a:pt x="14" y="48"/>
                        <a:pt x="28" y="72"/>
                        <a:pt x="35" y="69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31"/>
                <p:cNvSpPr/>
                <p:nvPr/>
              </p:nvSpPr>
              <p:spPr>
                <a:xfrm>
                  <a:off x="3469925" y="2814300"/>
                  <a:ext cx="29650" cy="2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020" extrusionOk="0">
                      <a:moveTo>
                        <a:pt x="800" y="960"/>
                      </a:moveTo>
                      <a:cubicBezTo>
                        <a:pt x="859" y="992"/>
                        <a:pt x="932" y="1019"/>
                        <a:pt x="994" y="1019"/>
                      </a:cubicBezTo>
                      <a:cubicBezTo>
                        <a:pt x="1053" y="1016"/>
                        <a:pt x="1123" y="978"/>
                        <a:pt x="1165" y="936"/>
                      </a:cubicBezTo>
                      <a:cubicBezTo>
                        <a:pt x="1185" y="915"/>
                        <a:pt x="1171" y="829"/>
                        <a:pt x="1140" y="800"/>
                      </a:cubicBezTo>
                      <a:cubicBezTo>
                        <a:pt x="880" y="555"/>
                        <a:pt x="620" y="309"/>
                        <a:pt x="346" y="80"/>
                      </a:cubicBezTo>
                      <a:cubicBezTo>
                        <a:pt x="284" y="25"/>
                        <a:pt x="162" y="35"/>
                        <a:pt x="0" y="0"/>
                      </a:cubicBezTo>
                      <a:cubicBezTo>
                        <a:pt x="215" y="454"/>
                        <a:pt x="516" y="805"/>
                        <a:pt x="800" y="960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31"/>
                <p:cNvSpPr/>
                <p:nvPr/>
              </p:nvSpPr>
              <p:spPr>
                <a:xfrm>
                  <a:off x="3512175" y="2794900"/>
                  <a:ext cx="24975" cy="2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1061" extrusionOk="0">
                      <a:moveTo>
                        <a:pt x="701" y="998"/>
                      </a:moveTo>
                      <a:cubicBezTo>
                        <a:pt x="732" y="1033"/>
                        <a:pt x="794" y="1061"/>
                        <a:pt x="839" y="1053"/>
                      </a:cubicBezTo>
                      <a:cubicBezTo>
                        <a:pt x="895" y="1050"/>
                        <a:pt x="951" y="1008"/>
                        <a:pt x="988" y="991"/>
                      </a:cubicBezTo>
                      <a:cubicBezTo>
                        <a:pt x="992" y="939"/>
                        <a:pt x="999" y="919"/>
                        <a:pt x="992" y="905"/>
                      </a:cubicBezTo>
                      <a:cubicBezTo>
                        <a:pt x="808" y="537"/>
                        <a:pt x="559" y="222"/>
                        <a:pt x="181" y="17"/>
                      </a:cubicBezTo>
                      <a:cubicBezTo>
                        <a:pt x="150" y="1"/>
                        <a:pt x="60" y="21"/>
                        <a:pt x="46" y="49"/>
                      </a:cubicBezTo>
                      <a:cubicBezTo>
                        <a:pt x="22" y="100"/>
                        <a:pt x="1" y="191"/>
                        <a:pt x="28" y="229"/>
                      </a:cubicBezTo>
                      <a:cubicBezTo>
                        <a:pt x="247" y="489"/>
                        <a:pt x="472" y="745"/>
                        <a:pt x="701" y="998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31"/>
                <p:cNvSpPr/>
                <p:nvPr/>
              </p:nvSpPr>
              <p:spPr>
                <a:xfrm>
                  <a:off x="3456650" y="2820375"/>
                  <a:ext cx="23700" cy="2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" h="999" extrusionOk="0">
                      <a:moveTo>
                        <a:pt x="642" y="949"/>
                      </a:moveTo>
                      <a:cubicBezTo>
                        <a:pt x="677" y="981"/>
                        <a:pt x="743" y="998"/>
                        <a:pt x="787" y="991"/>
                      </a:cubicBezTo>
                      <a:cubicBezTo>
                        <a:pt x="843" y="981"/>
                        <a:pt x="891" y="936"/>
                        <a:pt x="947" y="904"/>
                      </a:cubicBezTo>
                      <a:cubicBezTo>
                        <a:pt x="919" y="828"/>
                        <a:pt x="916" y="769"/>
                        <a:pt x="885" y="735"/>
                      </a:cubicBezTo>
                      <a:cubicBezTo>
                        <a:pt x="714" y="527"/>
                        <a:pt x="541" y="319"/>
                        <a:pt x="358" y="114"/>
                      </a:cubicBezTo>
                      <a:cubicBezTo>
                        <a:pt x="316" y="69"/>
                        <a:pt x="247" y="34"/>
                        <a:pt x="185" y="14"/>
                      </a:cubicBezTo>
                      <a:cubicBezTo>
                        <a:pt x="143" y="0"/>
                        <a:pt x="74" y="4"/>
                        <a:pt x="46" y="31"/>
                      </a:cubicBezTo>
                      <a:cubicBezTo>
                        <a:pt x="15" y="55"/>
                        <a:pt x="1" y="128"/>
                        <a:pt x="15" y="162"/>
                      </a:cubicBezTo>
                      <a:cubicBezTo>
                        <a:pt x="153" y="474"/>
                        <a:pt x="392" y="717"/>
                        <a:pt x="642" y="949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;p31"/>
                <p:cNvSpPr/>
                <p:nvPr/>
              </p:nvSpPr>
              <p:spPr>
                <a:xfrm>
                  <a:off x="3426425" y="2826600"/>
                  <a:ext cx="30100" cy="2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4" h="933" extrusionOk="0">
                      <a:moveTo>
                        <a:pt x="1" y="1"/>
                      </a:moveTo>
                      <a:cubicBezTo>
                        <a:pt x="18" y="260"/>
                        <a:pt x="226" y="375"/>
                        <a:pt x="396" y="503"/>
                      </a:cubicBezTo>
                      <a:cubicBezTo>
                        <a:pt x="618" y="669"/>
                        <a:pt x="801" y="911"/>
                        <a:pt x="1203" y="932"/>
                      </a:cubicBezTo>
                      <a:cubicBezTo>
                        <a:pt x="909" y="527"/>
                        <a:pt x="347" y="105"/>
                        <a:pt x="1" y="1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31"/>
                <p:cNvSpPr/>
                <p:nvPr/>
              </p:nvSpPr>
              <p:spPr>
                <a:xfrm>
                  <a:off x="3534250" y="2788400"/>
                  <a:ext cx="21875" cy="2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" h="919" extrusionOk="0">
                      <a:moveTo>
                        <a:pt x="666" y="891"/>
                      </a:moveTo>
                      <a:cubicBezTo>
                        <a:pt x="701" y="918"/>
                        <a:pt x="791" y="901"/>
                        <a:pt x="850" y="888"/>
                      </a:cubicBezTo>
                      <a:cubicBezTo>
                        <a:pt x="864" y="884"/>
                        <a:pt x="874" y="787"/>
                        <a:pt x="853" y="760"/>
                      </a:cubicBezTo>
                      <a:cubicBezTo>
                        <a:pt x="625" y="451"/>
                        <a:pt x="379" y="157"/>
                        <a:pt x="1" y="0"/>
                      </a:cubicBezTo>
                      <a:cubicBezTo>
                        <a:pt x="126" y="378"/>
                        <a:pt x="383" y="645"/>
                        <a:pt x="666" y="891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31"/>
                <p:cNvSpPr/>
                <p:nvPr/>
              </p:nvSpPr>
              <p:spPr>
                <a:xfrm>
                  <a:off x="3494875" y="2809350"/>
                  <a:ext cx="19150" cy="1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6" h="698" extrusionOk="0">
                      <a:moveTo>
                        <a:pt x="596" y="694"/>
                      </a:moveTo>
                      <a:cubicBezTo>
                        <a:pt x="640" y="697"/>
                        <a:pt x="703" y="670"/>
                        <a:pt x="728" y="638"/>
                      </a:cubicBezTo>
                      <a:cubicBezTo>
                        <a:pt x="752" y="603"/>
                        <a:pt x="765" y="528"/>
                        <a:pt x="741" y="499"/>
                      </a:cubicBezTo>
                      <a:cubicBezTo>
                        <a:pt x="575" y="292"/>
                        <a:pt x="426" y="60"/>
                        <a:pt x="97" y="1"/>
                      </a:cubicBezTo>
                      <a:cubicBezTo>
                        <a:pt x="0" y="223"/>
                        <a:pt x="117" y="333"/>
                        <a:pt x="221" y="445"/>
                      </a:cubicBezTo>
                      <a:cubicBezTo>
                        <a:pt x="325" y="552"/>
                        <a:pt x="419" y="687"/>
                        <a:pt x="596" y="694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31"/>
                <p:cNvSpPr/>
                <p:nvPr/>
              </p:nvSpPr>
              <p:spPr>
                <a:xfrm>
                  <a:off x="3576800" y="2770900"/>
                  <a:ext cx="17100" cy="1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628" extrusionOk="0">
                      <a:moveTo>
                        <a:pt x="469" y="611"/>
                      </a:moveTo>
                      <a:cubicBezTo>
                        <a:pt x="513" y="628"/>
                        <a:pt x="617" y="603"/>
                        <a:pt x="648" y="561"/>
                      </a:cubicBezTo>
                      <a:cubicBezTo>
                        <a:pt x="680" y="524"/>
                        <a:pt x="683" y="420"/>
                        <a:pt x="652" y="385"/>
                      </a:cubicBezTo>
                      <a:cubicBezTo>
                        <a:pt x="541" y="257"/>
                        <a:pt x="416" y="142"/>
                        <a:pt x="288" y="32"/>
                      </a:cubicBezTo>
                      <a:cubicBezTo>
                        <a:pt x="253" y="0"/>
                        <a:pt x="191" y="8"/>
                        <a:pt x="174" y="0"/>
                      </a:cubicBezTo>
                      <a:cubicBezTo>
                        <a:pt x="59" y="0"/>
                        <a:pt x="0" y="112"/>
                        <a:pt x="39" y="195"/>
                      </a:cubicBezTo>
                      <a:cubicBezTo>
                        <a:pt x="128" y="382"/>
                        <a:pt x="271" y="527"/>
                        <a:pt x="469" y="611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31"/>
                <p:cNvSpPr/>
                <p:nvPr/>
              </p:nvSpPr>
              <p:spPr>
                <a:xfrm>
                  <a:off x="3557475" y="2779475"/>
                  <a:ext cx="16225" cy="1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767" extrusionOk="0">
                      <a:moveTo>
                        <a:pt x="337" y="610"/>
                      </a:moveTo>
                      <a:cubicBezTo>
                        <a:pt x="431" y="683"/>
                        <a:pt x="527" y="766"/>
                        <a:pt x="649" y="655"/>
                      </a:cubicBezTo>
                      <a:cubicBezTo>
                        <a:pt x="517" y="330"/>
                        <a:pt x="444" y="257"/>
                        <a:pt x="15" y="1"/>
                      </a:cubicBezTo>
                      <a:cubicBezTo>
                        <a:pt x="1" y="288"/>
                        <a:pt x="46" y="375"/>
                        <a:pt x="337" y="610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31"/>
                <p:cNvSpPr/>
                <p:nvPr/>
              </p:nvSpPr>
              <p:spPr>
                <a:xfrm>
                  <a:off x="3611525" y="2756775"/>
                  <a:ext cx="12000" cy="1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" h="407" extrusionOk="0">
                      <a:moveTo>
                        <a:pt x="178" y="382"/>
                      </a:moveTo>
                      <a:cubicBezTo>
                        <a:pt x="250" y="406"/>
                        <a:pt x="337" y="392"/>
                        <a:pt x="417" y="382"/>
                      </a:cubicBezTo>
                      <a:cubicBezTo>
                        <a:pt x="441" y="382"/>
                        <a:pt x="455" y="333"/>
                        <a:pt x="476" y="306"/>
                      </a:cubicBezTo>
                      <a:cubicBezTo>
                        <a:pt x="476" y="292"/>
                        <a:pt x="479" y="274"/>
                        <a:pt x="472" y="257"/>
                      </a:cubicBezTo>
                      <a:cubicBezTo>
                        <a:pt x="431" y="98"/>
                        <a:pt x="220" y="1"/>
                        <a:pt x="63" y="77"/>
                      </a:cubicBezTo>
                      <a:cubicBezTo>
                        <a:pt x="39" y="87"/>
                        <a:pt x="18" y="125"/>
                        <a:pt x="15" y="157"/>
                      </a:cubicBezTo>
                      <a:cubicBezTo>
                        <a:pt x="1" y="274"/>
                        <a:pt x="77" y="347"/>
                        <a:pt x="178" y="382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31"/>
                <p:cNvSpPr/>
                <p:nvPr/>
              </p:nvSpPr>
              <p:spPr>
                <a:xfrm>
                  <a:off x="3594650" y="2761975"/>
                  <a:ext cx="10850" cy="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448" extrusionOk="0">
                      <a:moveTo>
                        <a:pt x="433" y="378"/>
                      </a:moveTo>
                      <a:cubicBezTo>
                        <a:pt x="433" y="306"/>
                        <a:pt x="402" y="219"/>
                        <a:pt x="354" y="167"/>
                      </a:cubicBezTo>
                      <a:cubicBezTo>
                        <a:pt x="292" y="98"/>
                        <a:pt x="194" y="56"/>
                        <a:pt x="111" y="0"/>
                      </a:cubicBezTo>
                      <a:cubicBezTo>
                        <a:pt x="1" y="160"/>
                        <a:pt x="56" y="267"/>
                        <a:pt x="170" y="361"/>
                      </a:cubicBezTo>
                      <a:cubicBezTo>
                        <a:pt x="267" y="437"/>
                        <a:pt x="433" y="448"/>
                        <a:pt x="433" y="378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31"/>
                <p:cNvSpPr/>
                <p:nvPr/>
              </p:nvSpPr>
              <p:spPr>
                <a:xfrm>
                  <a:off x="3572550" y="2876750"/>
                  <a:ext cx="19625" cy="2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867" extrusionOk="0">
                      <a:moveTo>
                        <a:pt x="282" y="805"/>
                      </a:moveTo>
                      <a:cubicBezTo>
                        <a:pt x="264" y="721"/>
                        <a:pt x="247" y="642"/>
                        <a:pt x="233" y="562"/>
                      </a:cubicBezTo>
                      <a:cubicBezTo>
                        <a:pt x="233" y="552"/>
                        <a:pt x="250" y="534"/>
                        <a:pt x="257" y="520"/>
                      </a:cubicBezTo>
                      <a:cubicBezTo>
                        <a:pt x="621" y="517"/>
                        <a:pt x="621" y="517"/>
                        <a:pt x="784" y="365"/>
                      </a:cubicBezTo>
                      <a:cubicBezTo>
                        <a:pt x="628" y="226"/>
                        <a:pt x="323" y="49"/>
                        <a:pt x="184" y="18"/>
                      </a:cubicBezTo>
                      <a:cubicBezTo>
                        <a:pt x="105" y="0"/>
                        <a:pt x="1" y="80"/>
                        <a:pt x="12" y="160"/>
                      </a:cubicBezTo>
                      <a:cubicBezTo>
                        <a:pt x="32" y="357"/>
                        <a:pt x="49" y="555"/>
                        <a:pt x="91" y="749"/>
                      </a:cubicBezTo>
                      <a:cubicBezTo>
                        <a:pt x="111" y="849"/>
                        <a:pt x="199" y="867"/>
                        <a:pt x="282" y="805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31"/>
                <p:cNvSpPr/>
                <p:nvPr/>
              </p:nvSpPr>
              <p:spPr>
                <a:xfrm>
                  <a:off x="3589025" y="2848075"/>
                  <a:ext cx="25725" cy="1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9" h="420" extrusionOk="0">
                      <a:moveTo>
                        <a:pt x="114" y="313"/>
                      </a:moveTo>
                      <a:cubicBezTo>
                        <a:pt x="371" y="354"/>
                        <a:pt x="627" y="396"/>
                        <a:pt x="883" y="417"/>
                      </a:cubicBezTo>
                      <a:cubicBezTo>
                        <a:pt x="928" y="420"/>
                        <a:pt x="1011" y="343"/>
                        <a:pt x="1019" y="295"/>
                      </a:cubicBezTo>
                      <a:cubicBezTo>
                        <a:pt x="1029" y="244"/>
                        <a:pt x="977" y="150"/>
                        <a:pt x="932" y="135"/>
                      </a:cubicBezTo>
                      <a:cubicBezTo>
                        <a:pt x="735" y="77"/>
                        <a:pt x="527" y="42"/>
                        <a:pt x="330" y="1"/>
                      </a:cubicBezTo>
                      <a:cubicBezTo>
                        <a:pt x="236" y="18"/>
                        <a:pt x="149" y="28"/>
                        <a:pt x="69" y="52"/>
                      </a:cubicBezTo>
                      <a:cubicBezTo>
                        <a:pt x="39" y="60"/>
                        <a:pt x="0" y="94"/>
                        <a:pt x="0" y="119"/>
                      </a:cubicBezTo>
                      <a:cubicBezTo>
                        <a:pt x="0" y="164"/>
                        <a:pt x="14" y="212"/>
                        <a:pt x="39" y="250"/>
                      </a:cubicBezTo>
                      <a:cubicBezTo>
                        <a:pt x="52" y="278"/>
                        <a:pt x="87" y="309"/>
                        <a:pt x="114" y="313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31"/>
                <p:cNvSpPr/>
                <p:nvPr/>
              </p:nvSpPr>
              <p:spPr>
                <a:xfrm>
                  <a:off x="3584950" y="2862975"/>
                  <a:ext cx="20650" cy="1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" h="445" extrusionOk="0">
                      <a:moveTo>
                        <a:pt x="83" y="288"/>
                      </a:moveTo>
                      <a:cubicBezTo>
                        <a:pt x="236" y="364"/>
                        <a:pt x="405" y="406"/>
                        <a:pt x="520" y="444"/>
                      </a:cubicBezTo>
                      <a:cubicBezTo>
                        <a:pt x="610" y="433"/>
                        <a:pt x="651" y="444"/>
                        <a:pt x="676" y="427"/>
                      </a:cubicBezTo>
                      <a:cubicBezTo>
                        <a:pt x="731" y="392"/>
                        <a:pt x="811" y="350"/>
                        <a:pt x="818" y="305"/>
                      </a:cubicBezTo>
                      <a:cubicBezTo>
                        <a:pt x="825" y="257"/>
                        <a:pt x="770" y="167"/>
                        <a:pt x="721" y="150"/>
                      </a:cubicBezTo>
                      <a:cubicBezTo>
                        <a:pt x="544" y="91"/>
                        <a:pt x="357" y="46"/>
                        <a:pt x="170" y="11"/>
                      </a:cubicBezTo>
                      <a:cubicBezTo>
                        <a:pt x="118" y="1"/>
                        <a:pt x="0" y="59"/>
                        <a:pt x="4" y="80"/>
                      </a:cubicBezTo>
                      <a:cubicBezTo>
                        <a:pt x="10" y="153"/>
                        <a:pt x="31" y="260"/>
                        <a:pt x="83" y="288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31"/>
                <p:cNvSpPr/>
                <p:nvPr/>
              </p:nvSpPr>
              <p:spPr>
                <a:xfrm>
                  <a:off x="3599225" y="2832225"/>
                  <a:ext cx="24050" cy="1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469" extrusionOk="0">
                      <a:moveTo>
                        <a:pt x="961" y="337"/>
                      </a:moveTo>
                      <a:cubicBezTo>
                        <a:pt x="628" y="94"/>
                        <a:pt x="351" y="0"/>
                        <a:pt x="1" y="63"/>
                      </a:cubicBezTo>
                      <a:cubicBezTo>
                        <a:pt x="208" y="406"/>
                        <a:pt x="403" y="468"/>
                        <a:pt x="961" y="33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31"/>
                <p:cNvSpPr/>
                <p:nvPr/>
              </p:nvSpPr>
              <p:spPr>
                <a:xfrm>
                  <a:off x="3555050" y="2923000"/>
                  <a:ext cx="16750" cy="1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455" extrusionOk="0">
                      <a:moveTo>
                        <a:pt x="365" y="448"/>
                      </a:moveTo>
                      <a:cubicBezTo>
                        <a:pt x="462" y="448"/>
                        <a:pt x="483" y="455"/>
                        <a:pt x="496" y="448"/>
                      </a:cubicBezTo>
                      <a:cubicBezTo>
                        <a:pt x="555" y="416"/>
                        <a:pt x="642" y="392"/>
                        <a:pt x="656" y="351"/>
                      </a:cubicBezTo>
                      <a:cubicBezTo>
                        <a:pt x="670" y="303"/>
                        <a:pt x="635" y="209"/>
                        <a:pt x="590" y="181"/>
                      </a:cubicBezTo>
                      <a:cubicBezTo>
                        <a:pt x="472" y="111"/>
                        <a:pt x="341" y="53"/>
                        <a:pt x="208" y="15"/>
                      </a:cubicBezTo>
                      <a:cubicBezTo>
                        <a:pt x="157" y="1"/>
                        <a:pt x="60" y="32"/>
                        <a:pt x="35" y="70"/>
                      </a:cubicBezTo>
                      <a:cubicBezTo>
                        <a:pt x="5" y="119"/>
                        <a:pt x="1" y="229"/>
                        <a:pt x="35" y="257"/>
                      </a:cubicBezTo>
                      <a:cubicBezTo>
                        <a:pt x="157" y="344"/>
                        <a:pt x="296" y="406"/>
                        <a:pt x="365" y="448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31"/>
                <p:cNvSpPr/>
                <p:nvPr/>
              </p:nvSpPr>
              <p:spPr>
                <a:xfrm>
                  <a:off x="3606250" y="2820900"/>
                  <a:ext cx="27300" cy="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" h="329" extrusionOk="0">
                      <a:moveTo>
                        <a:pt x="1" y="117"/>
                      </a:moveTo>
                      <a:cubicBezTo>
                        <a:pt x="264" y="301"/>
                        <a:pt x="333" y="329"/>
                        <a:pt x="604" y="301"/>
                      </a:cubicBezTo>
                      <a:cubicBezTo>
                        <a:pt x="767" y="287"/>
                        <a:pt x="930" y="256"/>
                        <a:pt x="1092" y="229"/>
                      </a:cubicBezTo>
                      <a:cubicBezTo>
                        <a:pt x="735" y="31"/>
                        <a:pt x="437" y="0"/>
                        <a:pt x="1" y="11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31"/>
                <p:cNvSpPr/>
                <p:nvPr/>
              </p:nvSpPr>
              <p:spPr>
                <a:xfrm>
                  <a:off x="3560075" y="2903175"/>
                  <a:ext cx="13450" cy="1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" h="437" extrusionOk="0">
                      <a:moveTo>
                        <a:pt x="538" y="357"/>
                      </a:moveTo>
                      <a:cubicBezTo>
                        <a:pt x="458" y="122"/>
                        <a:pt x="327" y="0"/>
                        <a:pt x="136" y="4"/>
                      </a:cubicBezTo>
                      <a:cubicBezTo>
                        <a:pt x="98" y="4"/>
                        <a:pt x="42" y="49"/>
                        <a:pt x="22" y="87"/>
                      </a:cubicBezTo>
                      <a:cubicBezTo>
                        <a:pt x="4" y="128"/>
                        <a:pt x="1" y="191"/>
                        <a:pt x="22" y="229"/>
                      </a:cubicBezTo>
                      <a:cubicBezTo>
                        <a:pt x="126" y="402"/>
                        <a:pt x="271" y="437"/>
                        <a:pt x="538" y="35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500;p31"/>
                <p:cNvSpPr/>
                <p:nvPr/>
              </p:nvSpPr>
              <p:spPr>
                <a:xfrm>
                  <a:off x="3554875" y="2942500"/>
                  <a:ext cx="842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" h="281" extrusionOk="0">
                      <a:moveTo>
                        <a:pt x="337" y="163"/>
                      </a:moveTo>
                      <a:cubicBezTo>
                        <a:pt x="303" y="118"/>
                        <a:pt x="274" y="56"/>
                        <a:pt x="223" y="28"/>
                      </a:cubicBezTo>
                      <a:cubicBezTo>
                        <a:pt x="174" y="1"/>
                        <a:pt x="102" y="1"/>
                        <a:pt x="39" y="1"/>
                      </a:cubicBezTo>
                      <a:cubicBezTo>
                        <a:pt x="25" y="4"/>
                        <a:pt x="1" y="56"/>
                        <a:pt x="1" y="84"/>
                      </a:cubicBezTo>
                      <a:cubicBezTo>
                        <a:pt x="12" y="212"/>
                        <a:pt x="116" y="281"/>
                        <a:pt x="250" y="243"/>
                      </a:cubicBezTo>
                      <a:cubicBezTo>
                        <a:pt x="278" y="236"/>
                        <a:pt x="295" y="204"/>
                        <a:pt x="337" y="163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01" name="Google Shape;501;p31"/>
              <p:cNvGrpSpPr/>
              <p:nvPr/>
            </p:nvGrpSpPr>
            <p:grpSpPr>
              <a:xfrm rot="-132709" flipH="1">
                <a:off x="2105638" y="2757839"/>
                <a:ext cx="727154" cy="135877"/>
                <a:chOff x="6193855" y="3228467"/>
                <a:chExt cx="608757" cy="113753"/>
              </a:xfrm>
            </p:grpSpPr>
            <p:sp>
              <p:nvSpPr>
                <p:cNvPr id="502" name="Google Shape;502;p31"/>
                <p:cNvSpPr/>
                <p:nvPr/>
              </p:nvSpPr>
              <p:spPr>
                <a:xfrm>
                  <a:off x="6193855" y="3308404"/>
                  <a:ext cx="608757" cy="33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0" h="387" extrusionOk="0">
                      <a:moveTo>
                        <a:pt x="95" y="1"/>
                      </a:moveTo>
                      <a:cubicBezTo>
                        <a:pt x="0" y="1"/>
                        <a:pt x="3" y="155"/>
                        <a:pt x="104" y="164"/>
                      </a:cubicBezTo>
                      <a:cubicBezTo>
                        <a:pt x="1100" y="262"/>
                        <a:pt x="2100" y="282"/>
                        <a:pt x="3102" y="282"/>
                      </a:cubicBezTo>
                      <a:cubicBezTo>
                        <a:pt x="3825" y="282"/>
                        <a:pt x="4549" y="271"/>
                        <a:pt x="5272" y="271"/>
                      </a:cubicBezTo>
                      <a:cubicBezTo>
                        <a:pt x="6266" y="271"/>
                        <a:pt x="7258" y="291"/>
                        <a:pt x="8246" y="386"/>
                      </a:cubicBezTo>
                      <a:cubicBezTo>
                        <a:pt x="8249" y="387"/>
                        <a:pt x="8252" y="387"/>
                        <a:pt x="8255" y="387"/>
                      </a:cubicBezTo>
                      <a:cubicBezTo>
                        <a:pt x="8350" y="387"/>
                        <a:pt x="8347" y="233"/>
                        <a:pt x="8246" y="223"/>
                      </a:cubicBezTo>
                      <a:cubicBezTo>
                        <a:pt x="7248" y="127"/>
                        <a:pt x="6246" y="107"/>
                        <a:pt x="5242" y="107"/>
                      </a:cubicBezTo>
                      <a:cubicBezTo>
                        <a:pt x="4531" y="107"/>
                        <a:pt x="3819" y="117"/>
                        <a:pt x="3108" y="117"/>
                      </a:cubicBezTo>
                      <a:cubicBezTo>
                        <a:pt x="2104" y="117"/>
                        <a:pt x="1102" y="98"/>
                        <a:pt x="104" y="1"/>
                      </a:cubicBezTo>
                      <a:cubicBezTo>
                        <a:pt x="101" y="1"/>
                        <a:pt x="98" y="1"/>
                        <a:pt x="9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503;p31"/>
                <p:cNvSpPr/>
                <p:nvPr/>
              </p:nvSpPr>
              <p:spPr>
                <a:xfrm>
                  <a:off x="6195830" y="3228467"/>
                  <a:ext cx="364962" cy="24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6" h="283" extrusionOk="0">
                      <a:moveTo>
                        <a:pt x="95" y="1"/>
                      </a:moveTo>
                      <a:cubicBezTo>
                        <a:pt x="0" y="1"/>
                        <a:pt x="3" y="154"/>
                        <a:pt x="104" y="164"/>
                      </a:cubicBezTo>
                      <a:cubicBezTo>
                        <a:pt x="667" y="216"/>
                        <a:pt x="1231" y="227"/>
                        <a:pt x="1797" y="227"/>
                      </a:cubicBezTo>
                      <a:cubicBezTo>
                        <a:pt x="2267" y="227"/>
                        <a:pt x="2737" y="219"/>
                        <a:pt x="3207" y="219"/>
                      </a:cubicBezTo>
                      <a:cubicBezTo>
                        <a:pt x="3773" y="219"/>
                        <a:pt x="4338" y="231"/>
                        <a:pt x="4902" y="282"/>
                      </a:cubicBezTo>
                      <a:cubicBezTo>
                        <a:pt x="4905" y="283"/>
                        <a:pt x="4908" y="283"/>
                        <a:pt x="4911" y="283"/>
                      </a:cubicBezTo>
                      <a:cubicBezTo>
                        <a:pt x="5006" y="283"/>
                        <a:pt x="5003" y="129"/>
                        <a:pt x="4902" y="119"/>
                      </a:cubicBezTo>
                      <a:cubicBezTo>
                        <a:pt x="4338" y="68"/>
                        <a:pt x="3773" y="56"/>
                        <a:pt x="3207" y="56"/>
                      </a:cubicBezTo>
                      <a:cubicBezTo>
                        <a:pt x="2737" y="56"/>
                        <a:pt x="2267" y="64"/>
                        <a:pt x="1797" y="64"/>
                      </a:cubicBezTo>
                      <a:cubicBezTo>
                        <a:pt x="1231" y="64"/>
                        <a:pt x="667" y="53"/>
                        <a:pt x="104" y="1"/>
                      </a:cubicBezTo>
                      <a:cubicBezTo>
                        <a:pt x="101" y="1"/>
                        <a:pt x="98" y="1"/>
                        <a:pt x="9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4136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FF2A7A7-781F-4E97-BF2E-AAC1AC43849C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-85061" y="154513"/>
            <a:ext cx="5923664" cy="757265"/>
          </a:xfrm>
        </p:spPr>
        <p:txBody>
          <a:bodyPr/>
          <a:lstStyle/>
          <a:p>
            <a:pPr marL="38100" indent="0"/>
            <a:r>
              <a:rPr lang="vi-VN" sz="2300" dirty="0">
                <a:latin typeface="+mj-lt"/>
              </a:rPr>
              <a:t>1. Em hãy chọn các số chia hết cho 5 dưới đây:</a:t>
            </a:r>
            <a:br>
              <a:rPr lang="vi-VN" sz="2300" dirty="0">
                <a:latin typeface="+mj-lt"/>
              </a:rPr>
            </a:br>
            <a:r>
              <a:rPr lang="vi-VN" sz="2300" dirty="0">
                <a:latin typeface="+mj-lt"/>
              </a:rPr>
              <a:t>10</a:t>
            </a:r>
            <a:r>
              <a:rPr lang="en-US" sz="2300" dirty="0">
                <a:latin typeface="+mj-lt"/>
              </a:rPr>
              <a:t>; </a:t>
            </a:r>
            <a:r>
              <a:rPr lang="vi-VN" sz="2300" dirty="0">
                <a:latin typeface="+mj-lt"/>
              </a:rPr>
              <a:t> 22</a:t>
            </a:r>
            <a:r>
              <a:rPr lang="en-US" sz="2300" dirty="0">
                <a:latin typeface="+mj-lt"/>
              </a:rPr>
              <a:t>; </a:t>
            </a:r>
            <a:r>
              <a:rPr lang="vi-VN" sz="2300" dirty="0">
                <a:latin typeface="+mj-lt"/>
              </a:rPr>
              <a:t> 15</a:t>
            </a:r>
            <a:r>
              <a:rPr lang="en-US" sz="2300" dirty="0">
                <a:latin typeface="+mj-lt"/>
              </a:rPr>
              <a:t>; </a:t>
            </a:r>
            <a:r>
              <a:rPr lang="vi-VN" sz="2300" dirty="0">
                <a:latin typeface="+mj-lt"/>
              </a:rPr>
              <a:t> 27</a:t>
            </a:r>
            <a:r>
              <a:rPr lang="en-US" sz="2300" dirty="0">
                <a:latin typeface="+mj-lt"/>
              </a:rPr>
              <a:t>; </a:t>
            </a:r>
            <a:r>
              <a:rPr lang="vi-VN" sz="2300" dirty="0">
                <a:latin typeface="+mj-lt"/>
              </a:rPr>
              <a:t> 33</a:t>
            </a:r>
            <a:r>
              <a:rPr lang="en-US" sz="2300" dirty="0">
                <a:latin typeface="+mj-lt"/>
              </a:rPr>
              <a:t>; </a:t>
            </a:r>
            <a:r>
              <a:rPr lang="vi-VN" sz="2300" dirty="0">
                <a:latin typeface="+mj-lt"/>
              </a:rPr>
              <a:t> 25</a:t>
            </a:r>
            <a:r>
              <a:rPr lang="en-US" sz="2300" dirty="0">
                <a:latin typeface="+mj-lt"/>
              </a:rPr>
              <a:t>; </a:t>
            </a:r>
            <a:r>
              <a:rPr lang="vi-VN" sz="2300" dirty="0">
                <a:latin typeface="+mj-lt"/>
              </a:rPr>
              <a:t> 19</a:t>
            </a:r>
            <a:r>
              <a:rPr lang="en-US" sz="2300" dirty="0">
                <a:latin typeface="+mj-lt"/>
              </a:rPr>
              <a:t>;</a:t>
            </a:r>
            <a:r>
              <a:rPr lang="vi-VN" sz="2300" dirty="0">
                <a:latin typeface="+mj-lt"/>
              </a:rPr>
              <a:t> </a:t>
            </a:r>
            <a:r>
              <a:rPr lang="en-US" sz="2300" dirty="0">
                <a:latin typeface="+mj-lt"/>
              </a:rPr>
              <a:t> </a:t>
            </a:r>
            <a:r>
              <a:rPr lang="vi-VN" sz="2300" dirty="0">
                <a:latin typeface="+mj-lt"/>
              </a:rPr>
              <a:t>36</a:t>
            </a:r>
            <a:r>
              <a:rPr lang="en-US" sz="2300" dirty="0">
                <a:latin typeface="+mj-lt"/>
              </a:rPr>
              <a:t>;</a:t>
            </a:r>
            <a:r>
              <a:rPr lang="vi-VN" sz="2300" dirty="0">
                <a:latin typeface="+mj-lt"/>
              </a:rPr>
              <a:t> </a:t>
            </a:r>
            <a:r>
              <a:rPr lang="en-US" sz="2300" dirty="0">
                <a:latin typeface="+mj-lt"/>
              </a:rPr>
              <a:t> </a:t>
            </a:r>
            <a:r>
              <a:rPr lang="vi-VN" sz="2300" dirty="0">
                <a:latin typeface="+mj-lt"/>
              </a:rPr>
              <a:t>95</a:t>
            </a:r>
            <a:r>
              <a:rPr lang="en-US" sz="2300" dirty="0">
                <a:latin typeface="+mj-lt"/>
              </a:rPr>
              <a:t>.</a:t>
            </a:r>
            <a:br>
              <a:rPr lang="vi-VN" sz="2300" dirty="0">
                <a:latin typeface="+mj-lt"/>
              </a:rPr>
            </a:br>
            <a:endParaRPr lang="en-US" sz="23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D7D1A5-6B45-4E90-92B7-F7744C5F8E49}"/>
              </a:ext>
            </a:extLst>
          </p:cNvPr>
          <p:cNvSpPr txBox="1"/>
          <p:nvPr/>
        </p:nvSpPr>
        <p:spPr>
          <a:xfrm>
            <a:off x="284421" y="876074"/>
            <a:ext cx="5353492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indent="0">
              <a:buNone/>
            </a:pP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10; 15; 25; 95.</a:t>
            </a:r>
            <a:endParaRPr lang="vi-VN" sz="2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9121F2-48F5-451E-8AD3-5F2F7E9074BB}"/>
              </a:ext>
            </a:extLst>
          </p:cNvPr>
          <p:cNvSpPr txBox="1"/>
          <p:nvPr/>
        </p:nvSpPr>
        <p:spPr>
          <a:xfrm>
            <a:off x="1" y="1322350"/>
            <a:ext cx="86868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indent="0">
              <a:buNone/>
            </a:pPr>
            <a:r>
              <a:rPr lang="vi-VN" sz="2300" dirty="0">
                <a:solidFill>
                  <a:schemeClr val="bg1"/>
                </a:solidFill>
                <a:latin typeface="+mj-lt"/>
              </a:rPr>
              <a:t>2. Cho biết chữ số tận cùng của những số chia hết cho 5 mà em vừa chọn ở câu 1</a:t>
            </a:r>
            <a:r>
              <a:rPr lang="en-US" sz="2300" dirty="0">
                <a:solidFill>
                  <a:schemeClr val="bg1"/>
                </a:solidFill>
                <a:latin typeface="+mj-lt"/>
              </a:rPr>
              <a:t>.</a:t>
            </a:r>
            <a:endParaRPr lang="vi-VN" sz="2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C9BEF2-28E4-4114-A7CF-1FFE6C599541}"/>
              </a:ext>
            </a:extLst>
          </p:cNvPr>
          <p:cNvSpPr txBox="1"/>
          <p:nvPr/>
        </p:nvSpPr>
        <p:spPr>
          <a:xfrm>
            <a:off x="284421" y="2058689"/>
            <a:ext cx="5358808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indent="0">
              <a:buNone/>
            </a:pP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vi-VN" sz="2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1DDD0F-F5A2-467E-98AE-E29B14BD0860}"/>
              </a:ext>
            </a:extLst>
          </p:cNvPr>
          <p:cNvSpPr txBox="1"/>
          <p:nvPr/>
        </p:nvSpPr>
        <p:spPr>
          <a:xfrm>
            <a:off x="0" y="2568845"/>
            <a:ext cx="774316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indent="0">
              <a:buNone/>
            </a:pPr>
            <a:r>
              <a:rPr lang="vi-VN" sz="2300" dirty="0">
                <a:solidFill>
                  <a:schemeClr val="bg1"/>
                </a:solidFill>
                <a:latin typeface="+mj-lt"/>
              </a:rPr>
              <a:t>3. Vậy những số chia hết cho 5 có đặc điểm gì?</a:t>
            </a:r>
            <a:endParaRPr lang="en-US" sz="2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F03B3B-CA87-407E-A57E-D71434333696}"/>
              </a:ext>
            </a:extLst>
          </p:cNvPr>
          <p:cNvSpPr txBox="1"/>
          <p:nvPr/>
        </p:nvSpPr>
        <p:spPr>
          <a:xfrm>
            <a:off x="202018" y="3098043"/>
            <a:ext cx="8102009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indent="0">
              <a:buNone/>
            </a:pP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</a:p>
        </p:txBody>
      </p:sp>
    </p:spTree>
    <p:extLst>
      <p:ext uri="{BB962C8B-B14F-4D97-AF65-F5344CB8AC3E}">
        <p14:creationId xmlns:p14="http://schemas.microsoft.com/office/powerpoint/2010/main" val="268147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Chalkboard by Slidesgo">
  <a:themeElements>
    <a:clrScheme name="Office">
      <a:dk1>
        <a:srgbClr val="273D40"/>
      </a:dk1>
      <a:lt1>
        <a:srgbClr val="FFFFFF"/>
      </a:lt1>
      <a:dk2>
        <a:srgbClr val="DD7E6B"/>
      </a:dk2>
      <a:lt2>
        <a:srgbClr val="EA9999"/>
      </a:lt2>
      <a:accent1>
        <a:srgbClr val="F9CB9C"/>
      </a:accent1>
      <a:accent2>
        <a:srgbClr val="FFE599"/>
      </a:accent2>
      <a:accent3>
        <a:srgbClr val="B6D7A8"/>
      </a:accent3>
      <a:accent4>
        <a:srgbClr val="A4C2F4"/>
      </a:accent4>
      <a:accent5>
        <a:srgbClr val="9FC5E8"/>
      </a:accent5>
      <a:accent6>
        <a:srgbClr val="B4A7D6"/>
      </a:accent6>
      <a:hlink>
        <a:srgbClr val="D5A6BD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1056</Words>
  <Application>Microsoft Office PowerPoint</Application>
  <PresentationFormat>On-screen Show (16:9)</PresentationFormat>
  <Paragraphs>85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Sue Ellen Francisco</vt:lpstr>
      <vt:lpstr>Joti One</vt:lpstr>
      <vt:lpstr>Times New Roman</vt:lpstr>
      <vt:lpstr>Barlow Semi Condensed Light</vt:lpstr>
      <vt:lpstr>Arial</vt:lpstr>
      <vt:lpstr>Calibri</vt:lpstr>
      <vt:lpstr>Cambria Math</vt:lpstr>
      <vt:lpstr>Roboto Condensed Light</vt:lpstr>
      <vt:lpstr>BenchNine</vt:lpstr>
      <vt:lpstr>Chalkboard by Slidesgo</vt:lpstr>
      <vt:lpstr>Hello!!!</vt:lpstr>
      <vt:lpstr>WHOA!</vt:lpstr>
      <vt:lpstr>PowerPoint Presentation</vt:lpstr>
      <vt:lpstr>II</vt:lpstr>
      <vt:lpstr>I. Dấu hiệu chia hết cho 2</vt:lpstr>
      <vt:lpstr>Trong một đại hội thể thao có các đội và số người tham gia trong bảng sau: </vt:lpstr>
      <vt:lpstr>CHÚNG TA CỦNG CỐ LẠI NHÉ</vt:lpstr>
      <vt:lpstr>II. Dấu hiệu chia hết cho 5</vt:lpstr>
      <vt:lpstr>1. Em hãy chọn các số chia hết cho 5 dưới đây: 10;  22;  15;  27;  33;  25;  19;  36;  95. </vt:lpstr>
      <vt:lpstr>Ghi nhớ: Các số có chữ số tận cùng là 0 và 5 thì chia hết cho 5 và chỉ những số đó mới chia hết cho 5. </vt:lpstr>
      <vt:lpstr>III. Bài tập củng cố</vt:lpstr>
      <vt:lpstr>PowerPoint Presentation</vt:lpstr>
      <vt:lpstr>PowerPoint Presentation</vt:lpstr>
      <vt:lpstr>IV. Ghi nhớ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Hello!!!</dc:title>
  <dc:creator>HP</dc:creator>
  <cp:lastModifiedBy>Windows User</cp:lastModifiedBy>
  <cp:revision>83</cp:revision>
  <dcterms:modified xsi:type="dcterms:W3CDTF">2021-09-03T16:26:50Z</dcterms:modified>
</cp:coreProperties>
</file>