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92" y="1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EDD3-F694-4285-B9B5-4C3F36FDB5B3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E21FD-9D26-473E-9214-D04969B6D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973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EDD3-F694-4285-B9B5-4C3F36FDB5B3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E21FD-9D26-473E-9214-D04969B6D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407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EDD3-F694-4285-B9B5-4C3F36FDB5B3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E21FD-9D26-473E-9214-D04969B6D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654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EDD3-F694-4285-B9B5-4C3F36FDB5B3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E21FD-9D26-473E-9214-D04969B6D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675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EDD3-F694-4285-B9B5-4C3F36FDB5B3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E21FD-9D26-473E-9214-D04969B6D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752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EDD3-F694-4285-B9B5-4C3F36FDB5B3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E21FD-9D26-473E-9214-D04969B6D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225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EDD3-F694-4285-B9B5-4C3F36FDB5B3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E21FD-9D26-473E-9214-D04969B6D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543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EDD3-F694-4285-B9B5-4C3F36FDB5B3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E21FD-9D26-473E-9214-D04969B6D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933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EDD3-F694-4285-B9B5-4C3F36FDB5B3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E21FD-9D26-473E-9214-D04969B6D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775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EDD3-F694-4285-B9B5-4C3F36FDB5B3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E21FD-9D26-473E-9214-D04969B6D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616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EDD3-F694-4285-B9B5-4C3F36FDB5B3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E21FD-9D26-473E-9214-D04969B6D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618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AEDD3-F694-4285-B9B5-4C3F36FDB5B3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E21FD-9D26-473E-9214-D04969B6D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635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64296" y="576197"/>
            <a:ext cx="10622071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8: </a:t>
            </a:r>
          </a:p>
          <a:p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 HIỆU CHIA HẾT CHO 3, CHO 9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tiễn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262640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132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Hong Lam</cp:lastModifiedBy>
  <cp:revision>7</cp:revision>
  <dcterms:created xsi:type="dcterms:W3CDTF">2021-09-01T08:38:50Z</dcterms:created>
  <dcterms:modified xsi:type="dcterms:W3CDTF">2021-09-01T13:50:13Z</dcterms:modified>
</cp:coreProperties>
</file>