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8"/>
  </p:notesMasterIdLst>
  <p:sldIdLst>
    <p:sldId id="266" r:id="rId3"/>
    <p:sldId id="270" r:id="rId4"/>
    <p:sldId id="272" r:id="rId5"/>
    <p:sldId id="314" r:id="rId6"/>
    <p:sldId id="32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201CF-D687-4990-9449-363984A607D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EC17B-48BC-47DD-9A76-9045AA0C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4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6B877-6764-4483-8965-6B85704C6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65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3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1EAD5E2-0F92-49AA-AB0A-A8C27CF0A00E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3BB88FA8-856C-49A3-B461-37887F5EB82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FD32B390-7716-4AEB-B217-2D1B45B91C7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DA1FAB85-5AAB-441E-B31B-DDC6F1F91FC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79E2418-F66B-43CD-A6CC-CC1E8A53083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84D1C00-0DD2-4996-ACB2-EB173663950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B3C7E302-7B05-44E9-9A2C-DAFA02CC0E4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219201"/>
            <a:ext cx="10363200" cy="1933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44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9762617-3EA3-4526-A207-B3E53EA3C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5C058D22-8536-4398-BCFB-37E514E84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noFill/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93D98F5B-EDE7-4C3A-985A-44BC511C3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89FED-65C5-4E57-9D9A-4670948D392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703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2CE5FEC-BEE6-4124-BE0C-7378C6A2A5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§¹i sè –TiÕt 14- LuyÖn tËp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80A7C18-A6EF-4570-B8A0-6F7DC2E81A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9C52F-E92E-4ECC-93FB-9415BECD5E8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1971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E47105E-4789-44E9-AB05-55FBB4F8CE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§¹i sè –TiÕt 14- LuyÖn tËp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A22F642-9C89-4863-A1C2-91260B2CE2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97AB1-CD61-4366-A77B-D0886DDD51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185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AC830D2-AB7D-41B9-8C37-FA31AFAF72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§¹i sè –TiÕt 14- LuyÖn tËp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2F9D0BD-94B4-43E8-B441-377FFB2A3D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00F9A-B855-4615-914A-4D188A4C09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308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DCD2B46-964E-4E64-AA62-C1CC2F3A5C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§¹i sè –TiÕt 14- LuyÖn tËp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6234D59-CD7F-4E45-8A42-D6A1007031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BFADF-ED41-4206-830E-FCDA482C84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412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4D867A7-049B-4232-AE21-2274ECF86E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§¹i sè –TiÕt 14- LuyÖn tËp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ABC1764-5FE9-48B9-A95D-14A7A3CA95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C5292-CB21-4DC3-B7DF-8323ADE7376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351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FB39807-501C-40AC-B0F7-EA2FB4D911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§¹i sè –TiÕt 14- LuyÖn tËp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C5952F8-70D9-46AE-A5F5-4CE66A8B7B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7392B-EEA6-4473-A012-7FA8FFA63D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8771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E3C8CA9-6516-4FD9-90AF-C033E59342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§¹i sè –TiÕt 14- LuyÖn tËp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287AB55-9EDA-4D2C-B32D-3B8C09082C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47D4A-5283-4B2B-A24A-E5F7192F02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501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D226A27-1647-4D8F-B545-D74939DC83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§¹i sè –TiÕt 14- LuyÖn tËp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875D2D1-C636-4F9E-9DC3-5070BA02A6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930B1-BDBD-4493-9CD5-9935F0FE64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844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F09EC1E-070D-4960-B3D5-820826326A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§¹i sè –TiÕt 14- LuyÖn tËp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4B66504-49D8-485E-A80E-A0B17DC16E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6B378-7EEF-4559-8D39-7BACAB55AF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376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60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2743200" cy="5765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5125"/>
            <a:ext cx="8026400" cy="576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08DC7B7-60D7-4D80-B5DF-D7B0B7884E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§¹i sè –TiÕt 14- LuyÖn tËp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D713E4D-3C0D-4E0C-ABFF-53EFA2FD92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1D5E8-FBD4-4F47-B616-B2FF57BA98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675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7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5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2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3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5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3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0E6FDC9F-1788-4E07-903E-C53459172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562221B9-E37A-4E76-92D8-A0CCAB1133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381000"/>
            <a:ext cx="721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rgbClr val="008000"/>
                </a:solidFill>
                <a:latin typeface=".VnSouthernH" pitchFamily="34" charset="0"/>
              </a:defRPr>
            </a:lvl1pPr>
          </a:lstStyle>
          <a:p>
            <a:pPr>
              <a:defRPr/>
            </a:pPr>
            <a:r>
              <a:rPr lang="en-US" altLang="vi-VN"/>
              <a:t>§¹i sè –TiÕt 14- LuyÖn tËp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910C533D-A1E9-4EFA-8A22-1B761A77F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5C156F2A-0E31-439E-95EB-B6AE3073B3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787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1" y="799963"/>
            <a:ext cx="5791198" cy="3494791"/>
          </a:xfrm>
        </p:spPr>
        <p:txBody>
          <a:bodyPr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 &amp; TRẢI NGHIỆM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9">
            <a:extLst>
              <a:ext uri="{FF2B5EF4-FFF2-40B4-BE49-F238E27FC236}">
                <a16:creationId xmlns:a16="http://schemas.microsoft.com/office/drawing/2014/main" id="{6FFEDFA8-A78C-42A1-BE60-F0FBBE4FAD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-96" y="51"/>
            <a:chExt cx="5760" cy="4406"/>
          </a:xfrm>
        </p:grpSpPr>
        <p:pic>
          <p:nvPicPr>
            <p:cNvPr id="5127" name="Picture 20">
              <a:extLst>
                <a:ext uri="{FF2B5EF4-FFF2-40B4-BE49-F238E27FC236}">
                  <a16:creationId xmlns:a16="http://schemas.microsoft.com/office/drawing/2014/main" id="{24444499-B9FE-4C43-88DE-598D869FA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51"/>
              <a:ext cx="5760" cy="4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Rectangle 21">
              <a:extLst>
                <a:ext uri="{FF2B5EF4-FFF2-40B4-BE49-F238E27FC236}">
                  <a16:creationId xmlns:a16="http://schemas.microsoft.com/office/drawing/2014/main" id="{AE7E8022-DB57-430D-B425-61097A67C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389"/>
              <a:ext cx="1815" cy="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vi-VN" sz="2800">
                <a:solidFill>
                  <a:srgbClr val="000000"/>
                </a:solidFill>
              </a:endParaRPr>
            </a:p>
          </p:txBody>
        </p:sp>
        <p:sp>
          <p:nvSpPr>
            <p:cNvPr id="5129" name="Rectangle 22">
              <a:extLst>
                <a:ext uri="{FF2B5EF4-FFF2-40B4-BE49-F238E27FC236}">
                  <a16:creationId xmlns:a16="http://schemas.microsoft.com/office/drawing/2014/main" id="{FCA5C7E3-7A6B-4D8D-9112-FBC105173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3067"/>
              <a:ext cx="893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vi-VN" sz="2800">
                <a:solidFill>
                  <a:srgbClr val="000000"/>
                </a:solidFill>
              </a:endParaRPr>
            </a:p>
          </p:txBody>
        </p:sp>
      </p:grpSp>
      <p:sp>
        <p:nvSpPr>
          <p:cNvPr id="27672" name="Text Box 24">
            <a:extLst>
              <a:ext uri="{FF2B5EF4-FFF2-40B4-BE49-F238E27FC236}">
                <a16:creationId xmlns:a16="http://schemas.microsoft.com/office/drawing/2014/main" id="{229297C5-BE88-4BB3-88E3-DE4762B82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18" y="2122489"/>
            <a:ext cx="11046882" cy="445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CCFF"/>
              </a:buClr>
              <a:buNone/>
              <a:defRPr/>
            </a:pPr>
            <a:r>
              <a:rPr lang="en-US" altLang="vi-VN" sz="2400" b="1">
                <a:solidFill>
                  <a:srgbClr val="CCCC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KIẾN THỨC CŨ: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CCFF"/>
              </a:buClr>
              <a:buNone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Khái niệm số nguyên tố, hợp số.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CCFF"/>
              </a:buClr>
              <a:buNone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Cách phân tích một số ra thừa số nguyên tố.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b="1">
                <a:solidFill>
                  <a:srgbClr val="CCCC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BÀI MỚI: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US" altLang="vi-VN" sz="2400">
                <a:solidFill>
                  <a:srgbClr val="CCCC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Lập trước trong tập vở bảng số tự nhiên từ một đến 100 gồm 10 hàng, 10 cột và tìm hiểu trả lời các câu hỏi trong ý b.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Tìm hiểu thế nào là sàng Eratosthenes.</a:t>
            </a:r>
          </a:p>
        </p:txBody>
      </p:sp>
      <p:sp>
        <p:nvSpPr>
          <p:cNvPr id="5124" name="Text Box 29">
            <a:extLst>
              <a:ext uri="{FF2B5EF4-FFF2-40B4-BE49-F238E27FC236}">
                <a16:creationId xmlns:a16="http://schemas.microsoft.com/office/drawing/2014/main" id="{480C00E2-EF00-4A60-B636-8116B8CE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858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vi-VN" altLang="vi-V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24FF1C-7681-4F04-AEDB-B26F43D245BD}"/>
              </a:ext>
            </a:extLst>
          </p:cNvPr>
          <p:cNvSpPr/>
          <p:nvPr/>
        </p:nvSpPr>
        <p:spPr>
          <a:xfrm>
            <a:off x="1438595" y="843757"/>
            <a:ext cx="86709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 BỊ CỦA HỌC SINH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2">
            <a:extLst>
              <a:ext uri="{FF2B5EF4-FFF2-40B4-BE49-F238E27FC236}">
                <a16:creationId xmlns:a16="http://schemas.microsoft.com/office/drawing/2014/main" id="{5C2E1C14-27CD-44D4-8F64-983FFB84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1" y="1601789"/>
            <a:ext cx="8264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KIẾN THỨC TRONG BÀI HỌC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9">
            <a:extLst>
              <a:ext uri="{FF2B5EF4-FFF2-40B4-BE49-F238E27FC236}">
                <a16:creationId xmlns:a16="http://schemas.microsoft.com/office/drawing/2014/main" id="{6FFEDFA8-A78C-42A1-BE60-F0FBBE4FAD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-96" y="51"/>
            <a:chExt cx="5760" cy="4406"/>
          </a:xfrm>
        </p:grpSpPr>
        <p:pic>
          <p:nvPicPr>
            <p:cNvPr id="5127" name="Picture 20">
              <a:extLst>
                <a:ext uri="{FF2B5EF4-FFF2-40B4-BE49-F238E27FC236}">
                  <a16:creationId xmlns:a16="http://schemas.microsoft.com/office/drawing/2014/main" id="{24444499-B9FE-4C43-88DE-598D869FA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51"/>
              <a:ext cx="5760" cy="4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Rectangle 21">
              <a:extLst>
                <a:ext uri="{FF2B5EF4-FFF2-40B4-BE49-F238E27FC236}">
                  <a16:creationId xmlns:a16="http://schemas.microsoft.com/office/drawing/2014/main" id="{AE7E8022-DB57-430D-B425-61097A67C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389"/>
              <a:ext cx="1815" cy="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29" name="Rectangle 22">
              <a:extLst>
                <a:ext uri="{FF2B5EF4-FFF2-40B4-BE49-F238E27FC236}">
                  <a16:creationId xmlns:a16="http://schemas.microsoft.com/office/drawing/2014/main" id="{FCA5C7E3-7A6B-4D8D-9112-FBC105173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3067"/>
              <a:ext cx="893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672" name="Text Box 24">
            <a:extLst>
              <a:ext uri="{FF2B5EF4-FFF2-40B4-BE49-F238E27FC236}">
                <a16:creationId xmlns:a16="http://schemas.microsoft.com/office/drawing/2014/main" id="{229297C5-BE88-4BB3-88E3-DE4762B82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18" y="2122489"/>
            <a:ext cx="11046882" cy="279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b="1">
                <a:solidFill>
                  <a:srgbClr val="CCCC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BÀI MỚI:</a:t>
            </a: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CCCCF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CCCC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2: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Dùng bảng các số nguyên tố ở cuối chương này (trang 47), em hãy tìm các số nguyên tố trong các số sau: 113;    143;     217;      529.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HIỂU CÁCH GIẢI QUYẾT CÁC BÀI TOÁN THỰC TẾ. </a:t>
            </a:r>
          </a:p>
        </p:txBody>
      </p:sp>
      <p:sp>
        <p:nvSpPr>
          <p:cNvPr id="5124" name="Text Box 29">
            <a:extLst>
              <a:ext uri="{FF2B5EF4-FFF2-40B4-BE49-F238E27FC236}">
                <a16:creationId xmlns:a16="http://schemas.microsoft.com/office/drawing/2014/main" id="{480C00E2-EF00-4A60-B636-8116B8CE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858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24FF1C-7681-4F04-AEDB-B26F43D245BD}"/>
              </a:ext>
            </a:extLst>
          </p:cNvPr>
          <p:cNvSpPr/>
          <p:nvPr/>
        </p:nvSpPr>
        <p:spPr>
          <a:xfrm>
            <a:off x="1438595" y="843757"/>
            <a:ext cx="86709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 BỊ CỦA HỌC SINH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26" name="Rectangle 2">
            <a:extLst>
              <a:ext uri="{FF2B5EF4-FFF2-40B4-BE49-F238E27FC236}">
                <a16:creationId xmlns:a16="http://schemas.microsoft.com/office/drawing/2014/main" id="{5C2E1C14-27CD-44D4-8F64-983FFB84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1" y="1601789"/>
            <a:ext cx="8264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KIẾN THỨC TRONG BÀI HỌC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lassroom">
            <a:extLst>
              <a:ext uri="{FF2B5EF4-FFF2-40B4-BE49-F238E27FC236}">
                <a16:creationId xmlns:a16="http://schemas.microsoft.com/office/drawing/2014/main" id="{29F68772-5E11-4E14-82D0-AAE38C2B8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100" y="3924300"/>
            <a:ext cx="2933700" cy="293370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34D74A6-32A7-4767-920C-1E2D5F93A70F}"/>
              </a:ext>
            </a:extLst>
          </p:cNvPr>
          <p:cNvSpPr/>
          <p:nvPr/>
        </p:nvSpPr>
        <p:spPr>
          <a:xfrm>
            <a:off x="1418297" y="274601"/>
            <a:ext cx="1831529" cy="186643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9" name="Rectangle 8" descr="Teacher">
            <a:extLst>
              <a:ext uri="{FF2B5EF4-FFF2-40B4-BE49-F238E27FC236}">
                <a16:creationId xmlns:a16="http://schemas.microsoft.com/office/drawing/2014/main" id="{FA4FD4D3-7ED7-4EE7-A63C-B8B8554CDFE5}"/>
              </a:ext>
            </a:extLst>
          </p:cNvPr>
          <p:cNvSpPr/>
          <p:nvPr/>
        </p:nvSpPr>
        <p:spPr>
          <a:xfrm>
            <a:off x="1808622" y="672365"/>
            <a:ext cx="1050878" cy="1070902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AA57AC-95F9-4B18-9EB9-A51D73D86AFD}"/>
              </a:ext>
            </a:extLst>
          </p:cNvPr>
          <p:cNvSpPr/>
          <p:nvPr/>
        </p:nvSpPr>
        <p:spPr>
          <a:xfrm>
            <a:off x="0" y="2236289"/>
            <a:ext cx="4612943" cy="1223888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0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 BẢNG SỐ NGUYÊN TỐ ĐỂ GIẢI QUYẾT NHANH BÀI TOÁN THỰC TẾ</a:t>
            </a:r>
          </a:p>
        </p:txBody>
      </p:sp>
      <p:pic>
        <p:nvPicPr>
          <p:cNvPr id="14" name="Graphic 13" descr="Brain">
            <a:extLst>
              <a:ext uri="{FF2B5EF4-FFF2-40B4-BE49-F238E27FC236}">
                <a16:creationId xmlns:a16="http://schemas.microsoft.com/office/drawing/2014/main" id="{7B359D4C-4574-49CE-8175-C35B78F01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5100" y="4349912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EF1964-028B-42A1-B79C-576A2D2B8C22}"/>
              </a:ext>
            </a:extLst>
          </p:cNvPr>
          <p:cNvSpPr txBox="1"/>
          <p:nvPr/>
        </p:nvSpPr>
        <p:spPr>
          <a:xfrm>
            <a:off x="4847267" y="63832"/>
            <a:ext cx="7221869" cy="5229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-20" normalizeH="0" baseline="0" noProof="0" err="1">
                <a:ln>
                  <a:noFill/>
                </a:ln>
                <a:solidFill>
                  <a:srgbClr val="E5031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sng" strike="noStrike" kern="1200" cap="none" spc="-20" normalizeH="0" baseline="0" noProof="0">
                <a:ln>
                  <a:noFill/>
                </a:ln>
                <a:solidFill>
                  <a:srgbClr val="E5031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toán 1</a:t>
            </a:r>
            <a:r>
              <a:rPr kumimoji="0" lang="en-US" sz="3200" b="1" i="0" u="none" strike="noStrike" kern="1200" cap="none" spc="-20" normalizeH="0" baseline="0" noProof="0">
                <a:ln>
                  <a:noFill/>
                </a:ln>
                <a:solidFill>
                  <a:srgbClr val="E5031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ba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6C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-2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nhóm nhỏ có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0" lang="en-US" sz="32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án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811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3BCD-F2CE-4CD9-9142-B8967AEC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0"/>
            <a:ext cx="11963399" cy="2340428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2: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 Hà đang ở ô tìm đường đến rạp chiếu phim           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 rằng Hà</a:t>
            </a:r>
            <a:r>
              <a:rPr kumimoji="0" lang="en-US" altLang="en-US" sz="4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 có thể đi từ một ô sang ô chung cạnh có chứa số nguyên tố. Em hãy giúp Hà đến được phòng chiếu phim nhé.</a:t>
            </a:r>
            <a:br>
              <a:rPr kumimoji="0" lang="en-US" altLang="en-US" sz="4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B3623D38-CB38-4F2B-A9A0-15BB100D3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776" y="94899"/>
            <a:ext cx="1194710" cy="5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0B952A-D5D5-4066-9FCC-497E670275EF}"/>
              </a:ext>
            </a:extLst>
          </p:cNvPr>
          <p:cNvGrpSpPr/>
          <p:nvPr/>
        </p:nvGrpSpPr>
        <p:grpSpPr>
          <a:xfrm>
            <a:off x="0" y="1924780"/>
            <a:ext cx="8170223" cy="4500747"/>
            <a:chOff x="-95002" y="1900052"/>
            <a:chExt cx="8170223" cy="450074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51C757-5DE8-4A20-BFEA-CACC1FE53B18}"/>
                </a:ext>
              </a:extLst>
            </p:cNvPr>
            <p:cNvGrpSpPr/>
            <p:nvPr/>
          </p:nvGrpSpPr>
          <p:grpSpPr>
            <a:xfrm>
              <a:off x="-95002" y="1900052"/>
              <a:ext cx="8170223" cy="4500747"/>
              <a:chOff x="0" y="1992086"/>
              <a:chExt cx="6945086" cy="440871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7279264-07E4-4D52-8570-C040291126F2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992086"/>
                <a:ext cx="6945086" cy="4408713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A87543-0FF2-47B4-9D3F-0D03072FB9FC}"/>
                  </a:ext>
                </a:extLst>
              </p:cNvPr>
              <p:cNvSpPr txBox="1"/>
              <p:nvPr/>
            </p:nvSpPr>
            <p:spPr>
              <a:xfrm>
                <a:off x="1317172" y="5823149"/>
                <a:ext cx="968829" cy="5125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peak Pro" panose="020F0502020204030204"/>
                    <a:ea typeface="+mn-ea"/>
                    <a:cs typeface="+mn-cs"/>
                  </a:rPr>
                  <a:t>8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748A55-D9DC-4DB8-8E45-09EB3F01E389}"/>
                </a:ext>
              </a:extLst>
            </p:cNvPr>
            <p:cNvSpPr/>
            <p:nvPr/>
          </p:nvSpPr>
          <p:spPr>
            <a:xfrm>
              <a:off x="211666" y="5795586"/>
              <a:ext cx="1185332" cy="5736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137C0-E4A7-4D8D-BBB7-CC751693B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6820" y="5854238"/>
            <a:ext cx="227424" cy="49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a:spPr>
      <a:bodyPr/>
      <a:lstStyle>
        <a:defPPr algn="l">
          <a:defRPr dirty="0"/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hemeClr val="bg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322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.VnSouthernH</vt:lpstr>
      <vt:lpstr>Arial</vt:lpstr>
      <vt:lpstr>Calibri</vt:lpstr>
      <vt:lpstr>Georgia Pro Cond Light</vt:lpstr>
      <vt:lpstr>Palatino Linotype</vt:lpstr>
      <vt:lpstr>Speak Pro</vt:lpstr>
      <vt:lpstr>Times New Roman</vt:lpstr>
      <vt:lpstr>Wingdings</vt:lpstr>
      <vt:lpstr>RetrospectVTI</vt:lpstr>
      <vt:lpstr>Watermark</vt:lpstr>
      <vt:lpstr>HOẠT ĐỘNG THỰC HÀNH &amp; TRẢI NGHIỆM</vt:lpstr>
      <vt:lpstr>PowerPoint Presentation</vt:lpstr>
      <vt:lpstr>PowerPoint Presentation</vt:lpstr>
      <vt:lpstr>PowerPoint Presentation</vt:lpstr>
      <vt:lpstr>   Bài toán 2: Bạn Hà đang ở ô tìm đường đến rạp chiếu phim            Biết rằng Hà chỉ có thể đi từ một ô sang ô chung cạnh có chứa số nguyên tố. Em hãy giúp Hà đến được phòng chiếu phim nhé.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THỰC HÀNH &amp; TRẢI NGHIỆM</dc:title>
  <dc:creator>Phan Anh</dc:creator>
  <cp:lastModifiedBy>Văn Tân Lê</cp:lastModifiedBy>
  <cp:revision>8</cp:revision>
  <dcterms:created xsi:type="dcterms:W3CDTF">2021-09-01T02:08:41Z</dcterms:created>
  <dcterms:modified xsi:type="dcterms:W3CDTF">2021-10-01T15:10:04Z</dcterms:modified>
</cp:coreProperties>
</file>