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9" r:id="rId4"/>
    <p:sldId id="260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4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1A0598-4777-4D5F-A983-A60D638AEB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BF8EE40D-BDA3-44F5-89B7-E797011BD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8AE04AC-3995-4A48-A6B0-DDD75D1835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22D0340-9360-442C-BEAD-6B8A67A68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15EF9002-0DF0-43CC-B4EB-52B8E2F89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31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98FF880-A7EE-456E-BDDD-90BEC9AB4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84C0B195-4A89-4E80-8471-DE20313550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01B6623-416D-47FD-8B83-CF7B7E35FA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7767775-BC8A-4EA9-BD4D-C23FCDB8B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406B14B-6AA3-4BD7-95A5-CD3B7C427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2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CA12956D-0E73-4492-86E3-ACFF77B1F4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B7D30FC6-A621-4093-9F47-4094639FD2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E3CA904-D764-43F6-B2DC-6B08766F21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08A223A-CC77-47AD-A137-7D3668AE5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D6776A22-BC2A-4DF6-A8DA-88202AEA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518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7837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43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491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213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286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836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597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2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85D4425-15C2-4155-8E1B-7D7E71B8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5696A038-CA30-45E1-9D28-A3B5ED4A5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A16A0BE-6E4E-44B5-B35A-E4FC907899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DFFE755F-C56A-4352-B5E3-8A4C5FA9A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AE24577-7338-40A0-87B5-1CDDE33DC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732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0416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958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4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29454B3-012F-453F-90AB-63E0C9693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C57A8C33-D907-409D-ACD6-2020FAE3A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705E4C7-FEC5-4290-A085-31670F8D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1E5182C-20B5-4FAC-96F9-F0DFD9EAA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9DB912B-4835-442D-8509-526F27308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058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EAB8239-D00E-4548-A1D9-BB3448F8E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8AC1D16C-9B1A-48D7-9A0C-4C2B7115D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89DB76E-96D5-48E6-8744-FB0EF5A0A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24D5AF13-ECEA-4CBF-B4A8-D145DF5E28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B5911A4-BC34-432C-A5F1-0D4A1A962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76088969-B0EA-4DCD-A7D4-53376DD7D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02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EEBA24E-32BA-48F5-8B85-F01D8E359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B376526-0A9F-4F56-9C6E-554952A5A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B226F150-56EE-4DA9-8C05-232144015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A0D65185-491E-48CE-9206-15B07586B9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81764E03-492D-4B6C-88BE-44D2E4293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A2DDC098-6A9D-492C-8DC0-2C7C3362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3E9DDFDF-094B-4307-9454-56646C64D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447C6ACB-121E-4BDA-B388-548166A3E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721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7915607-9848-49A9-B85E-655DF5EB6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0C8AAD45-91A0-4A9C-988B-2A17B3AB1A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EDE64183-C9FC-43FE-8E1F-F87EEDAE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966B1940-471F-4B1D-8D22-99AF5FEA6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2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4131C36B-821E-4547-910E-D86ADA2A9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573EC404-B338-4AB4-933B-6AA1ABBC7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B45B7F9C-2C72-4B2F-94A8-7640308F2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484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72953C1-608A-43F1-9896-61ACDDD6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0A33D7A-F6CD-49B1-A087-9E43F1819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764F934A-078C-4174-A3AB-EE9CF4870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29E987C-0A0B-4FD5-AD32-007C08F414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B1C1E503-8F60-4FD7-8020-33CCCD1EA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8525E78C-3FCE-4D7D-9AEF-53BA5F4B4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42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D9E1E6E-819B-4D22-BF00-C0D2DDC6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E94C6359-E8EF-45A8-A857-6D18C25CB6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65758E3E-8B29-4035-9461-8C65025DD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DDB54274-AEE0-4430-A68B-58722B6B3C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92E2CEFA-6521-410A-AC51-E8ABE4E9CDB0}" type="datetimeFigureOut">
              <a:rPr lang="vi-VN">
                <a:solidFill>
                  <a:prstClr val="black"/>
                </a:solidFill>
              </a:rPr>
              <a:pPr/>
              <a:t>01/10/2021</a:t>
            </a:fld>
            <a:endParaRPr lang="vi-VN">
              <a:solidFill>
                <a:prstClr val="black"/>
              </a:solidFill>
            </a:endParaRPr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66B56CA6-2AF8-457F-A66B-CF8471819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vi-VN">
              <a:solidFill>
                <a:prstClr val="black"/>
              </a:solidFill>
            </a:endParaRPr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F5731CB-898B-4BB5-A6DC-B1C392FBE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/>
          <a:lstStyle/>
          <a:p>
            <a:fld id="{8D3F6ACA-6BA7-459F-AD44-D4E124DDBDE3}" type="slidenum">
              <a:rPr lang="vi-VN">
                <a:solidFill>
                  <a:prstClr val="black"/>
                </a:solidFill>
              </a:rPr>
              <a:pPr/>
              <a:t>‹#›</a:t>
            </a:fld>
            <a:endParaRPr lang="vi-V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74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314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7572A-D21E-4448-B87C-48C1573B5B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F05A0-D27F-49DF-A87C-62A2949AE79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03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4">
            <a:extLst>
              <a:ext uri="{FF2B5EF4-FFF2-40B4-BE49-F238E27FC236}">
                <a16:creationId xmlns:a16="http://schemas.microsoft.com/office/drawing/2014/main" id="{383FD564-9B0C-42D0-96C8-34292891763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1771650"/>
            <a:ext cx="5143500" cy="8094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2000" b="1" kern="10" dirty="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6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67ABD392-80ED-40A7-BCA0-02D623CF2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776" y="3994920"/>
            <a:ext cx="747442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0" b="1">
                <a:solidFill>
                  <a:srgbClr val="0000FF"/>
                </a:solidFill>
                <a:latin typeface="VNI-Times" pitchFamily="2" charset="0"/>
              </a:rPr>
              <a:t>CHÚC CÁC EM HỌC TỐT</a:t>
            </a:r>
            <a:endParaRPr lang="en-US" altLang="en-US" sz="4400" b="1" dirty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" y="114300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GÒ VẤP</a:t>
            </a:r>
          </a:p>
        </p:txBody>
      </p:sp>
    </p:spTree>
    <p:extLst>
      <p:ext uri="{BB962C8B-B14F-4D97-AF65-F5344CB8AC3E}">
        <p14:creationId xmlns:p14="http://schemas.microsoft.com/office/powerpoint/2010/main" val="1300458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236" y="-19050"/>
            <a:ext cx="6546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  <a:latin typeface="Times New Roman"/>
              </a:rPr>
              <a:t>Hướng dẫn HS nghiên cứu trước bài học: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76200" y="438150"/>
            <a:ext cx="9318625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</a:t>
            </a:r>
            <a:r>
              <a:rPr lang="vi-VN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hực hiện các yêu cầu của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SGK/78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89" y="2241946"/>
            <a:ext cx="2371725" cy="164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199" y="1718072"/>
            <a:ext cx="3448951" cy="2225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3976" y="1943100"/>
            <a:ext cx="2282825" cy="1963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76200" y="895350"/>
            <a:ext cx="89376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6200" y="3853755"/>
            <a:ext cx="87503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63561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526" y="133350"/>
            <a:ext cx="8766875" cy="20621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 5 SGK/79 HS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296" y="2431439"/>
            <a:ext cx="2057399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 descr="Káº¿t quáº£ hÃ¬nh áº£nh cho thÆ°á»c Äo Äá» wi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668140"/>
            <a:ext cx="2167155" cy="1199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4324350"/>
            <a:ext cx="3733800" cy="457200"/>
          </a:xfrm>
          <a:prstGeom prst="rect">
            <a:avLst/>
          </a:prstGeom>
        </p:spPr>
      </p:pic>
      <p:pic>
        <p:nvPicPr>
          <p:cNvPr id="1028" name="Picture 4" descr="Bộ dụng cụ học toán Intelligence stick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431439"/>
            <a:ext cx="2286000" cy="262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79" t="8059" r="9955" b="3848"/>
          <a:stretch/>
        </p:blipFill>
        <p:spPr bwMode="auto">
          <a:xfrm>
            <a:off x="3899970" y="2321800"/>
            <a:ext cx="2555913" cy="1891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7241367"/>
      </p:ext>
    </p:extLst>
  </p:cSld>
  <p:clrMapOvr>
    <a:masterClrMapping/>
  </p:clrMapOvr>
</p:sld>
</file>

<file path=ppt/theme/theme1.xml><?xml version="1.0" encoding="utf-8"?>
<a:theme xmlns:a="http://schemas.openxmlformats.org/drawingml/2006/main" name="8_Thiết kế Tùy chỉn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134</Words>
  <Application>Microsoft Office PowerPoint</Application>
  <PresentationFormat>On-screen Show (16:9)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VNI-Times</vt:lpstr>
      <vt:lpstr>8_Thiết kế Tùy chỉnh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huong</dc:creator>
  <cp:lastModifiedBy>Văn Tân Lê</cp:lastModifiedBy>
  <cp:revision>12</cp:revision>
  <dcterms:created xsi:type="dcterms:W3CDTF">2021-09-03T11:53:00Z</dcterms:created>
  <dcterms:modified xsi:type="dcterms:W3CDTF">2021-10-01T15:32:47Z</dcterms:modified>
</cp:coreProperties>
</file>