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98" r:id="rId3"/>
    <p:sldId id="259" r:id="rId4"/>
    <p:sldId id="325" r:id="rId5"/>
    <p:sldId id="310" r:id="rId6"/>
    <p:sldId id="311" r:id="rId7"/>
    <p:sldId id="312" r:id="rId8"/>
    <p:sldId id="315" r:id="rId9"/>
    <p:sldId id="321" r:id="rId10"/>
    <p:sldId id="322" r:id="rId11"/>
    <p:sldId id="308" r:id="rId12"/>
    <p:sldId id="316" r:id="rId13"/>
    <p:sldId id="317" r:id="rId14"/>
    <p:sldId id="323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0000F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7F9487-F865-4209-8259-B02663DF3C9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8BAB63-5ABD-435C-9A56-12EF8545B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C3461-C1DF-4BA8-B3F9-3C3664A4FEE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4920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9EEE-DABC-451F-8882-D25FF88563A1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8097-9B47-4443-9393-DAF5366F6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60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CD57-4A10-4FD9-84A8-62B886CE3C7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C383-C3AC-4DE2-B828-DCD882845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0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C4C9-1004-463F-B5C6-7F9104CD330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D9FF-2DE0-498C-B4B1-C9B4BB2EB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81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68816"/>
      </p:ext>
    </p:extLst>
  </p:cSld>
  <p:clrMapOvr>
    <a:masterClrMapping/>
  </p:clrMapOvr>
  <p:transition spd="slow">
    <p:wheel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BA07-63C7-4E79-A61C-2B3AF6A14F4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D909-1A39-468B-BA2D-948F9399C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9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A130-1DEB-4254-9731-8E22ED73714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EAA4-F3EC-4567-814E-D92BFCDBC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1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D2E9-27AE-4E5C-A8FF-4959B9D130C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8902-C706-4AC6-90C5-3641E0068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139B-6F9F-4D10-8275-3BE3796CF45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266D-AB22-4A48-A0C8-1A40284EA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10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521B-623A-4908-884A-2B7EC8A5BF3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AEA9-B24F-4530-81DD-CAD0ABA6B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50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BD8C-FD2B-4805-A47D-4CD469F418C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9B5D-F72A-476A-991E-3D2A1D85F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3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C326-C2AD-45A8-B6AF-023432AA55A5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E8ED-9AD6-4F38-A1E5-0B4F443F0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87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0135-1356-4B38-8772-DB558CA3B6C1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C9E9-1D8A-4EF0-B5D9-4C723B6BB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8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4B79F7-F7AC-4A70-AA0D-50EB808FC63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D44E6E-454F-4814-BB03-15D012353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.gif"/><Relationship Id="rId21" Type="http://schemas.openxmlformats.org/officeDocument/2006/relationships/image" Target="../media/image15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hyperlink" Target="ON%20TAP%20CHUONG%201.ppt#-1,4,PowerPoint Present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1517650" y="0"/>
            <a:ext cx="9156700" cy="1344613"/>
            <a:chOff x="0" y="8"/>
            <a:chExt cx="5768" cy="1346"/>
          </a:xfrm>
        </p:grpSpPr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1346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Tx/>
                <a:buNone/>
              </a:pPr>
              <a:endParaRPr lang="vi-VN" altLang="en-US" sz="1000" b="1">
                <a:solidFill>
                  <a:schemeClr val="bg1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10000"/>
                </a:spcBef>
                <a:buFontTx/>
                <a:buNone/>
              </a:pPr>
              <a:r>
                <a:rPr lang="vi-VN" altLang="en-US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vi-VN" altLang="en-US" sz="600" b="1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08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  <a:buFontTx/>
                <a:buNone/>
              </a:pPr>
              <a:r>
                <a:rPr lang="en-US" altLang="en-US" sz="3600" b="1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6: CHÂN TRỜI SÁNG TẠO</a:t>
              </a:r>
              <a:endPara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9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3147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8786019" y="3405981"/>
            <a:ext cx="6858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756400"/>
            <a:ext cx="9144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Oval 4"/>
          <p:cNvSpPr>
            <a:spLocks noChangeArrowheads="1"/>
          </p:cNvSpPr>
          <p:nvPr/>
        </p:nvSpPr>
        <p:spPr bwMode="auto">
          <a:xfrm rot="527914">
            <a:off x="3363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4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5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3200400" cy="457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6781800" y="2590800"/>
            <a:ext cx="6858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latin typeface="Times New Roman" pitchFamily="18" charset="0"/>
            </a:endParaRPr>
          </a:p>
        </p:txBody>
      </p:sp>
      <p:sp>
        <p:nvSpPr>
          <p:cNvPr id="24580" name="Text Box 24"/>
          <p:cNvSpPr txBox="1">
            <a:spLocks noChangeArrowheads="1"/>
          </p:cNvSpPr>
          <p:nvPr/>
        </p:nvSpPr>
        <p:spPr bwMode="auto">
          <a:xfrm>
            <a:off x="3581400" y="9144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/>
              <a:t>3)ƯCLN(18,90) là</a:t>
            </a:r>
          </a:p>
        </p:txBody>
      </p:sp>
      <p:sp>
        <p:nvSpPr>
          <p:cNvPr id="12" name="Text Box 5">
            <a:hlinkClick r:id="" action="ppaction://noaction">
              <a:snd r:embed="rId2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2286000" y="2609850"/>
            <a:ext cx="3200400" cy="584200"/>
          </a:xfrm>
          <a:prstGeom prst="rect">
            <a:avLst/>
          </a:prstGeom>
          <a:solidFill>
            <a:schemeClr val="tx2">
              <a:lumMod val="40000"/>
              <a:lumOff val="60000"/>
              <a:alpha val="50195"/>
            </a:schemeClr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cs typeface="Arial" pitchFamily="34" charset="0"/>
              </a:rPr>
              <a:t>A. 9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3200400" cy="584200"/>
          </a:xfrm>
          <a:prstGeom prst="rect">
            <a:avLst/>
          </a:prstGeom>
          <a:solidFill>
            <a:schemeClr val="accent3">
              <a:lumMod val="60000"/>
              <a:lumOff val="40000"/>
              <a:alpha val="50195"/>
            </a:schemeClr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cs typeface="Arial" pitchFamily="34" charset="0"/>
              </a:rPr>
              <a:t>B. 18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286000" y="3810000"/>
            <a:ext cx="3200400" cy="584200"/>
          </a:xfrm>
          <a:prstGeom prst="rect">
            <a:avLst/>
          </a:prstGeom>
          <a:solidFill>
            <a:srgbClr val="FF7C8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C. 36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5867400" y="3810000"/>
            <a:ext cx="3200400" cy="584200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D. 90</a:t>
            </a:r>
          </a:p>
        </p:txBody>
      </p:sp>
    </p:spTree>
    <p:extLst>
      <p:ext uri="{BB962C8B-B14F-4D97-AF65-F5344CB8AC3E}">
        <p14:creationId xmlns:p14="http://schemas.microsoft.com/office/powerpoint/2010/main" val="30072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49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660525" y="647700"/>
            <a:ext cx="211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65300" y="968375"/>
            <a:ext cx="4506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08163" y="1490663"/>
            <a:ext cx="402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37.173 + 62.173 + 173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808163" y="2014538"/>
            <a:ext cx="3647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72.99 + 28.99 - 900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808163" y="25368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2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3 – (1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+ 15) : 4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203575" y="3043238"/>
            <a:ext cx="901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549400" y="3594672"/>
            <a:ext cx="402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 37.173 + 62.173 + 173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833563" y="4110038"/>
            <a:ext cx="3016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173.(37 + 62 + 1)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821308" y="4632325"/>
            <a:ext cx="164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173.100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21308" y="5198186"/>
            <a:ext cx="1377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17300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567488" y="935038"/>
            <a:ext cx="4065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72.99 + 28.99 – 900   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646863" y="1490663"/>
            <a:ext cx="384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99.(72 + 28) – 900     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646864" y="2014538"/>
            <a:ext cx="3143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99.100 – 900     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632578" y="2519363"/>
            <a:ext cx="40655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9900 – 900 = 9000     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472238" y="3316288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 – (1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+ 15) : 4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756400" y="3840163"/>
            <a:ext cx="346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8.3 – (1 + 15) : 16   </a:t>
            </a:r>
            <a:endParaRPr lang="en-US" altLang="en-US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707188" y="4364038"/>
            <a:ext cx="2574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24 – 16 : 16  </a:t>
            </a:r>
            <a:endParaRPr lang="en-US" alt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707188" y="4902201"/>
            <a:ext cx="230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24 – 1 = 23</a:t>
            </a:r>
            <a:endParaRPr lang="en-US" alt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stCxn id="18435" idx="2"/>
          </p:cNvCxnSpPr>
          <p:nvPr/>
        </p:nvCxnSpPr>
        <p:spPr>
          <a:xfrm>
            <a:off x="6084888" y="673100"/>
            <a:ext cx="49212" cy="603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549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660525" y="647700"/>
            <a:ext cx="211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765300" y="1147763"/>
            <a:ext cx="422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39900" y="1790700"/>
            <a:ext cx="5472113" cy="568325"/>
            <a:chOff x="215899" y="1790700"/>
            <a:chExt cx="5471032" cy="568974"/>
          </a:xfrm>
        </p:grpSpPr>
        <p:sp>
          <p:nvSpPr>
            <p:cNvPr id="19479" name="TextBox 1"/>
            <p:cNvSpPr txBox="1">
              <a:spLocks noChangeArrowheads="1"/>
            </p:cNvSpPr>
            <p:nvPr/>
          </p:nvSpPr>
          <p:spPr bwMode="auto">
            <a:xfrm>
              <a:off x="215899" y="1828800"/>
              <a:ext cx="5471032" cy="52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             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2; 3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graphicFrame>
          <p:nvGraphicFramePr>
            <p:cNvPr id="1948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9258"/>
                </p:ext>
              </p:extLst>
            </p:nvPr>
          </p:nvGraphicFramePr>
          <p:xfrm>
            <a:off x="647700" y="1790700"/>
            <a:ext cx="1197837" cy="56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4" imgW="508000" imgH="241300" progId="Equation.DSMT4">
                    <p:embed/>
                  </p:oleObj>
                </mc:Choice>
                <mc:Fallback>
                  <p:oleObj name="Equation" r:id="rId4" imgW="508000" imgH="2413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" y="1790700"/>
                          <a:ext cx="1197837" cy="568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39900" y="2459038"/>
            <a:ext cx="8133958" cy="568325"/>
            <a:chOff x="241299" y="2720975"/>
            <a:chExt cx="8133216" cy="568325"/>
          </a:xfrm>
        </p:grpSpPr>
        <p:sp>
          <p:nvSpPr>
            <p:cNvPr id="19477" name="TextBox 1"/>
            <p:cNvSpPr txBox="1">
              <a:spLocks noChangeArrowheads="1"/>
            </p:cNvSpPr>
            <p:nvPr/>
          </p:nvSpPr>
          <p:spPr bwMode="auto">
            <a:xfrm>
              <a:off x="241299" y="2743200"/>
              <a:ext cx="81332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             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graphicFrame>
          <p:nvGraphicFramePr>
            <p:cNvPr id="19478" name="Object 3"/>
            <p:cNvGraphicFramePr>
              <a:graphicFrameLocks noChangeAspect="1"/>
            </p:cNvGraphicFramePr>
            <p:nvPr/>
          </p:nvGraphicFramePr>
          <p:xfrm>
            <a:off x="657225" y="2720975"/>
            <a:ext cx="12573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6" imgW="533169" imgH="241195" progId="Equation.DSMT4">
                    <p:embed/>
                  </p:oleObj>
                </mc:Choice>
                <mc:Fallback>
                  <p:oleObj name="Equation" r:id="rId6" imgW="533169" imgH="241195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" y="2720975"/>
                          <a:ext cx="1257300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862638" y="3081561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739900" y="3609975"/>
            <a:ext cx="9732963" cy="1011238"/>
            <a:chOff x="215899" y="1772130"/>
            <a:chExt cx="9734187" cy="1009205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215899" y="1829165"/>
              <a:ext cx="9734187" cy="9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514350" indent="-514350" eaLnBrk="1" hangingPunct="1">
                <a:spcBef>
                  <a:spcPct val="0"/>
                </a:spcBef>
                <a:buFontTx/>
                <a:buAutoNum type="alphaLcParenR"/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0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0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  <p:graphicFrame>
          <p:nvGraphicFramePr>
            <p:cNvPr id="19476" name="Object 32"/>
            <p:cNvGraphicFramePr>
              <a:graphicFrameLocks noChangeAspect="1"/>
            </p:cNvGraphicFramePr>
            <p:nvPr/>
          </p:nvGraphicFramePr>
          <p:xfrm>
            <a:off x="1393067" y="1772130"/>
            <a:ext cx="1197837" cy="56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8" imgW="508000" imgH="241300" progId="Equation.DSMT4">
                    <p:embed/>
                  </p:oleObj>
                </mc:Choice>
                <mc:Fallback>
                  <p:oleObj name="Equation" r:id="rId8" imgW="508000" imgH="2413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067" y="1772130"/>
                          <a:ext cx="1197837" cy="568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790700" y="5021263"/>
            <a:ext cx="8394700" cy="1406525"/>
            <a:chOff x="241299" y="2720975"/>
            <a:chExt cx="8394702" cy="1407247"/>
          </a:xfrm>
        </p:grpSpPr>
        <p:sp>
          <p:nvSpPr>
            <p:cNvPr id="19473" name="TextBox 1"/>
            <p:cNvSpPr txBox="1">
              <a:spLocks noChangeArrowheads="1"/>
            </p:cNvSpPr>
            <p:nvPr/>
          </p:nvSpPr>
          <p:spPr bwMode="auto">
            <a:xfrm>
              <a:off x="241299" y="2743200"/>
              <a:ext cx="8394702" cy="138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y = 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5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9474" name="Object 39"/>
            <p:cNvGraphicFramePr>
              <a:graphicFrameLocks noChangeAspect="1"/>
            </p:cNvGraphicFramePr>
            <p:nvPr/>
          </p:nvGraphicFramePr>
          <p:xfrm>
            <a:off x="1206501" y="2720975"/>
            <a:ext cx="12573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9" imgW="533169" imgH="241195" progId="Equation.DSMT4">
                    <p:embed/>
                  </p:oleObj>
                </mc:Choice>
                <mc:Fallback>
                  <p:oleObj name="Equation" r:id="rId9" imgW="533169" imgH="241195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501" y="2720975"/>
                          <a:ext cx="1257300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6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47885"/>
              </p:ext>
            </p:extLst>
          </p:nvPr>
        </p:nvGraphicFramePr>
        <p:xfrm>
          <a:off x="2446338" y="4078519"/>
          <a:ext cx="1812925" cy="50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0" imgW="799753" imgH="241195" progId="Equation.DSMT4">
                  <p:embed/>
                </p:oleObj>
              </mc:Choice>
              <mc:Fallback>
                <p:oleObj name="Equation" r:id="rId10" imgW="799753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078519"/>
                        <a:ext cx="1812925" cy="50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35536"/>
              </p:ext>
            </p:extLst>
          </p:nvPr>
        </p:nvGraphicFramePr>
        <p:xfrm>
          <a:off x="6018530" y="4160140"/>
          <a:ext cx="1604962" cy="41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2" imgW="545863" imgH="190417" progId="Equation.DSMT4">
                  <p:embed/>
                </p:oleObj>
              </mc:Choice>
              <mc:Fallback>
                <p:oleObj name="Equation" r:id="rId12" imgW="545863" imgH="19041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530" y="4160140"/>
                        <a:ext cx="1604962" cy="419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3"/>
          <p:cNvGraphicFramePr>
            <a:graphicFrameLocks noChangeAspect="1"/>
          </p:cNvGraphicFramePr>
          <p:nvPr/>
        </p:nvGraphicFramePr>
        <p:xfrm>
          <a:off x="8401050" y="4179888"/>
          <a:ext cx="16573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4" imgW="812447" imgH="203112" progId="Equation.DSMT4">
                  <p:embed/>
                </p:oleObj>
              </mc:Choice>
              <mc:Fallback>
                <p:oleObj name="Equation" r:id="rId14" imgW="81244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0" y="4179888"/>
                        <a:ext cx="16573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939617"/>
              </p:ext>
            </p:extLst>
          </p:nvPr>
        </p:nvGraphicFramePr>
        <p:xfrm>
          <a:off x="2355348" y="5861499"/>
          <a:ext cx="1668268" cy="57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6" imgW="787400" imgH="241300" progId="Equation.DSMT4">
                  <p:embed/>
                </p:oleObj>
              </mc:Choice>
              <mc:Fallback>
                <p:oleObj name="Equation" r:id="rId16" imgW="7874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348" y="5861499"/>
                        <a:ext cx="1668268" cy="577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61040"/>
              </p:ext>
            </p:extLst>
          </p:nvPr>
        </p:nvGraphicFramePr>
        <p:xfrm>
          <a:off x="5826697" y="5930015"/>
          <a:ext cx="1420813" cy="44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8" imgW="647700" imgH="190500" progId="Equation.DSMT4">
                  <p:embed/>
                </p:oleObj>
              </mc:Choice>
              <mc:Fallback>
                <p:oleObj name="Equation" r:id="rId18" imgW="647700" imgH="190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97" y="5930015"/>
                        <a:ext cx="1420813" cy="44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83802"/>
              </p:ext>
            </p:extLst>
          </p:nvPr>
        </p:nvGraphicFramePr>
        <p:xfrm>
          <a:off x="8077200" y="5925574"/>
          <a:ext cx="892219" cy="44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20" imgW="317087" imgH="177569" progId="Equation.DSMT4">
                  <p:embed/>
                </p:oleObj>
              </mc:Choice>
              <mc:Fallback>
                <p:oleObj name="Equation" r:id="rId20" imgW="317087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925574"/>
                        <a:ext cx="892219" cy="44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49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660525" y="647700"/>
            <a:ext cx="211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765300" y="1147763"/>
            <a:ext cx="4857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a)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67468"/>
              </p:ext>
            </p:extLst>
          </p:nvPr>
        </p:nvGraphicFramePr>
        <p:xfrm>
          <a:off x="1765300" y="1828800"/>
          <a:ext cx="77597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ƯCLN(a,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BCNN(a,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b)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ƯCLN(a, b) . BCNN(a,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a.b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354763" y="3167063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245225" y="38274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245225" y="4495800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226175" y="5257800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620000" y="316706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7440613" y="382746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427913" y="44958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7356475" y="5181600"/>
            <a:ext cx="72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8686800" y="31670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8596313" y="380682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8570913" y="4495800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8400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8507413" y="5156200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8400</a:t>
            </a: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1765300" y="5867400"/>
            <a:ext cx="7728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BCNN(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4411538" y="6350001"/>
            <a:ext cx="4753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ƯCLN(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BCNN(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28" grpId="0"/>
      <p:bldP spid="29" grpId="0"/>
      <p:bldP spid="34" grpId="0"/>
      <p:bldP spid="35" grpId="0"/>
      <p:bldP spid="36" grpId="0"/>
      <p:bldP spid="37" grpId="0"/>
      <p:bldP spid="41" grpId="0"/>
      <p:bldP spid="42" grpId="0"/>
      <p:bldP spid="42" grpId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595438" y="228601"/>
            <a:ext cx="9072562" cy="46672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KIẾN THỨC CHÍNH TRONG CHƯƠNG I</a:t>
            </a:r>
            <a:endParaRPr lang="en-US" sz="28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00400" y="990600"/>
            <a:ext cx="5702300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101330" y="3140123"/>
            <a:ext cx="2286000" cy="2255838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794126" y="3200400"/>
            <a:ext cx="2606675" cy="247015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2. Tính chất chia hết. Dấu hiệu chia hết cho 2,3,5,9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619164" y="3149025"/>
            <a:ext cx="2209800" cy="1600438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3. Số nguyên tố, hợp số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9067800" y="3225225"/>
            <a:ext cx="1905000" cy="1830388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4. ƯCLN-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BCNN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3198020" y="1597553"/>
            <a:ext cx="2687637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862639" y="1600200"/>
            <a:ext cx="46037" cy="1600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5867401" y="1600200"/>
            <a:ext cx="2036763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867401" y="1600200"/>
            <a:ext cx="4398963" cy="1600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60" grpId="0" animBg="1"/>
      <p:bldP spid="27661" grpId="0" animBg="1"/>
      <p:bldP spid="27662" grpId="0" animBg="1"/>
      <p:bldP spid="276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4206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3" name="WordArt 13"/>
          <p:cNvSpPr>
            <a:spLocks noChangeArrowheads="1" noChangeShapeType="1" noTextEdit="1"/>
          </p:cNvSpPr>
          <p:nvPr/>
        </p:nvSpPr>
        <p:spPr bwMode="auto">
          <a:xfrm>
            <a:off x="8077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Số  và Đại số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28800" y="1447800"/>
            <a:ext cx="8610600" cy="1905000"/>
            <a:chOff x="720" y="1392"/>
            <a:chExt cx="4442" cy="720"/>
          </a:xfrm>
        </p:grpSpPr>
        <p:sp>
          <p:nvSpPr>
            <p:cNvPr id="512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20" y="1392"/>
              <a:ext cx="4416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b="1" kern="10">
                  <a:solidFill>
                    <a:srgbClr val="FF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ÔN TẬP CHƯƠNG 1</a:t>
              </a:r>
              <a:endParaRPr lang="en-US" sz="2000" b="1" kern="1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2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46" y="1392"/>
              <a:ext cx="4416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b="1" kern="10" dirty="0">
                  <a:solidFill>
                    <a:srgbClr val="FF3399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ÔN TẬP CHƯƠNG </a:t>
              </a:r>
              <a:r>
                <a:rPr lang="en-US" sz="2000" b="1" kern="10" dirty="0">
                  <a:solidFill>
                    <a:srgbClr val="FF3399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549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52550"/>
            <a:ext cx="9906000" cy="556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047875" y="673100"/>
            <a:ext cx="8305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400800" cy="868362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7924800" cy="9906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47035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0167938" y="1219200"/>
            <a:ext cx="423862" cy="55626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5397500" y="5867400"/>
            <a:ext cx="5318125" cy="433388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{x </a:t>
            </a:r>
            <a:r>
              <a:rPr lang="el-GR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N/ x ≤ 5}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3505200" y="3103563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	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{0; 1; 2; 3; 4; 5}</a:t>
            </a:r>
            <a:endParaRPr lang="en-US" altLang="en-US" sz="280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>
            <a:off x="3962400" y="3998913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{0; 2; 4; 1; 3; 5}	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4343400" y="4929188"/>
            <a:ext cx="5867400" cy="49053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{x </a:t>
            </a:r>
            <a:r>
              <a:rPr lang="el-GR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N/ x &lt; 5}	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1600200" y="1219200"/>
            <a:ext cx="8763000" cy="1371600"/>
          </a:xfrm>
          <a:prstGeom prst="flowChartAlternateProcess">
            <a:avLst/>
          </a:prstGeom>
          <a:solidFill>
            <a:srgbClr val="FFA7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24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3289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762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Box 19"/>
          <p:cNvSpPr txBox="1">
            <a:spLocks noChangeArrowheads="1"/>
          </p:cNvSpPr>
          <p:nvPr/>
        </p:nvSpPr>
        <p:spPr bwMode="auto">
          <a:xfrm>
            <a:off x="3519488" y="3124200"/>
            <a:ext cx="4572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4038600" y="3962400"/>
            <a:ext cx="4572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1519" name="TextBox 22"/>
          <p:cNvSpPr txBox="1">
            <a:spLocks noChangeArrowheads="1"/>
          </p:cNvSpPr>
          <p:nvPr/>
        </p:nvSpPr>
        <p:spPr bwMode="auto">
          <a:xfrm>
            <a:off x="4953000" y="5867400"/>
            <a:ext cx="4572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Arial" panose="020B0604020202020204" pitchFamily="34" charset="0"/>
              </a:rPr>
              <a:t>D</a:t>
            </a: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10017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95950"/>
            <a:ext cx="1143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805113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4698338"/>
            <a:ext cx="1377950" cy="1122660"/>
          </a:xfrm>
          <a:prstGeom prst="rect">
            <a:avLst/>
          </a:prstGeom>
        </p:spPr>
      </p:pic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4371975" y="4852988"/>
            <a:ext cx="4572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</p:childTnLst>
        </p:cTn>
      </p:par>
    </p:tnLst>
    <p:bldLst>
      <p:bldP spid="112643" grpId="0" animBg="1"/>
      <p:bldP spid="112645" grpId="0" animBg="1"/>
      <p:bldP spid="112646" grpId="0" animBg="1"/>
      <p:bldP spid="112647" grpId="0" animBg="1"/>
      <p:bldP spid="1126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10244138" y="1219200"/>
            <a:ext cx="423862" cy="57150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5113338" y="5310188"/>
            <a:ext cx="5173662" cy="43338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3581400" y="2508250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4038600" y="3403600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18</a:t>
            </a:r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4537075" y="4313238"/>
            <a:ext cx="5749925" cy="49053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12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1524000" y="1219200"/>
            <a:ext cx="9067800" cy="1143000"/>
          </a:xfrm>
          <a:prstGeom prst="flowChartAlternateProcess">
            <a:avLst/>
          </a:prstGeom>
          <a:solidFill>
            <a:srgbClr val="FFA7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ƯCLN(18, 24)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48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7818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14"/>
          <p:cNvSpPr txBox="1">
            <a:spLocks noChangeArrowheads="1"/>
          </p:cNvSpPr>
          <p:nvPr/>
        </p:nvSpPr>
        <p:spPr bwMode="auto">
          <a:xfrm>
            <a:off x="3598863" y="2514600"/>
            <a:ext cx="592137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4056063" y="3352800"/>
            <a:ext cx="515937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4554538" y="4343400"/>
            <a:ext cx="474662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80" y="5173663"/>
            <a:ext cx="1371214" cy="942975"/>
          </a:xfrm>
          <a:prstGeom prst="rect">
            <a:avLst/>
          </a:prstGeom>
        </p:spPr>
      </p:pic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4989512" y="5208587"/>
            <a:ext cx="474662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 spd="slow">
    <p:whee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</p:childTnLst>
        </p:cTn>
      </p:par>
    </p:tnLst>
    <p:bldLst>
      <p:bldP spid="113666" grpId="0" animBg="1"/>
      <p:bldP spid="113667" grpId="0" animBg="1"/>
      <p:bldP spid="113669" grpId="0" animBg="1"/>
      <p:bldP spid="113670" grpId="0" animBg="1"/>
      <p:bldP spid="113671" grpId="0" animBg="1"/>
      <p:bldP spid="1136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10244138" y="1295400"/>
            <a:ext cx="423862" cy="5638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5113338" y="5486400"/>
            <a:ext cx="5173662" cy="409575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3581400" y="2660650"/>
            <a:ext cx="67056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12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4038600" y="3556000"/>
            <a:ext cx="6248400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4537075" y="4465638"/>
            <a:ext cx="5749925" cy="49053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6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1524000" y="1295400"/>
            <a:ext cx="9067800" cy="1066800"/>
          </a:xfrm>
          <a:prstGeom prst="flowChartAlternateProcess">
            <a:avLst/>
          </a:prstGeom>
          <a:solidFill>
            <a:srgbClr val="FFA7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BCNN(3,4,6) là:</a:t>
            </a:r>
          </a:p>
        </p:txBody>
      </p:sp>
      <p:pic>
        <p:nvPicPr>
          <p:cNvPr id="11272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4056063" y="3505200"/>
            <a:ext cx="515937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4554538" y="4495800"/>
            <a:ext cx="474662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5156200" y="5334000"/>
            <a:ext cx="558800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88" y="2396995"/>
            <a:ext cx="1242879" cy="1012613"/>
          </a:xfrm>
          <a:prstGeom prst="rect">
            <a:avLst/>
          </a:prstGeom>
        </p:spPr>
      </p:pic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3704773" y="2484128"/>
            <a:ext cx="515937" cy="630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 spd="slow">
    <p:whee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</p:childTnLst>
        </p:cTn>
      </p:par>
    </p:tnLst>
    <p:bldLst>
      <p:bldP spid="113666" grpId="0" animBg="1"/>
      <p:bldP spid="113667" grpId="0" animBg="1"/>
      <p:bldP spid="113669" grpId="0" animBg="1"/>
      <p:bldP spid="113670" grpId="0" animBg="1"/>
      <p:bldP spid="113671" grpId="0" animBg="1"/>
      <p:bldP spid="1136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35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5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5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5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5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5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3500" b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14" descr="Next">
            <a:hlinkClick r:id="rId4" action="ppaction://hlinkpres?slideindex=4&amp;slidetitle=PowerPoint Present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648970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2766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24901" y="3390899"/>
            <a:ext cx="6858000" cy="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Anh dong hai huoc: Cu danh dang cap hinh anh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1158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  <p:sndAc>
      <p:stSnd>
        <p:snd r:embed="rId3" name="drumroll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1638300" y="4014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2" name="Rectangle 1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3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4" name="Text Box 30"/>
          <p:cNvSpPr txBox="1">
            <a:spLocks noChangeArrowheads="1"/>
          </p:cNvSpPr>
          <p:nvPr/>
        </p:nvSpPr>
        <p:spPr bwMode="auto">
          <a:xfrm>
            <a:off x="3276600" y="711201"/>
            <a:ext cx="568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Bài tập củng cố tính chất hàm số bậc nhất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1638300" y="4014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276600" y="38100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latin typeface="Times New Roman" pitchFamily="18" charset="0"/>
            </a:endParaRPr>
          </a:p>
        </p:txBody>
      </p:sp>
      <p:sp>
        <p:nvSpPr>
          <p:cNvPr id="11" name="Text Box 5">
            <a:hlinkClick r:id="" action="ppaction://noaction">
              <a:snd r:embed="rId2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2286000" y="2609850"/>
            <a:ext cx="3200400" cy="584200"/>
          </a:xfrm>
          <a:prstGeom prst="rect">
            <a:avLst/>
          </a:prstGeom>
          <a:solidFill>
            <a:schemeClr val="accent6">
              <a:lumMod val="60000"/>
              <a:lumOff val="40000"/>
              <a:alpha val="50195"/>
            </a:schemeClr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cs typeface="Arial" pitchFamily="34" charset="0"/>
              </a:rPr>
              <a:t>A. 18</a:t>
            </a:r>
          </a:p>
        </p:txBody>
      </p:sp>
      <p:sp>
        <p:nvSpPr>
          <p:cNvPr id="22540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3200400" cy="584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B. 48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0" y="3789363"/>
            <a:ext cx="3200400" cy="584200"/>
          </a:xfrm>
          <a:prstGeom prst="rect">
            <a:avLst/>
          </a:prstGeom>
          <a:solidFill>
            <a:schemeClr val="accent5">
              <a:lumMod val="60000"/>
              <a:lumOff val="40000"/>
              <a:alpha val="50195"/>
            </a:schemeClr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cs typeface="Arial" pitchFamily="34" charset="0"/>
              </a:rPr>
              <a:t>C. 72</a:t>
            </a:r>
          </a:p>
        </p:txBody>
      </p:sp>
      <p:sp>
        <p:nvSpPr>
          <p:cNvPr id="22542" name="Text Box 11"/>
          <p:cNvSpPr txBox="1">
            <a:spLocks noChangeArrowheads="1"/>
          </p:cNvSpPr>
          <p:nvPr/>
        </p:nvSpPr>
        <p:spPr bwMode="auto">
          <a:xfrm>
            <a:off x="5867400" y="3810000"/>
            <a:ext cx="3200400" cy="584200"/>
          </a:xfrm>
          <a:prstGeom prst="rect">
            <a:avLst/>
          </a:prstGeom>
          <a:solidFill>
            <a:srgbClr val="FF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D. 144</a:t>
            </a:r>
          </a:p>
        </p:txBody>
      </p:sp>
      <p:sp>
        <p:nvSpPr>
          <p:cNvPr id="22543" name="Text Box 24"/>
          <p:cNvSpPr txBox="1">
            <a:spLocks noChangeArrowheads="1"/>
          </p:cNvSpPr>
          <p:nvPr/>
        </p:nvSpPr>
        <p:spPr bwMode="auto">
          <a:xfrm>
            <a:off x="3715861" y="990601"/>
            <a:ext cx="4169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dirty="0"/>
              <a:t>2) BCNN(18,36,72) </a:t>
            </a:r>
            <a:r>
              <a:rPr lang="en-US" sz="3200" b="1" dirty="0" err="1"/>
              <a:t>là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638</Words>
  <Application>Microsoft Office PowerPoint</Application>
  <PresentationFormat>Widescreen</PresentationFormat>
  <Paragraphs>117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ÔN TẬP CHƯƠNG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Văn Tân Lê</cp:lastModifiedBy>
  <cp:revision>307</cp:revision>
  <dcterms:created xsi:type="dcterms:W3CDTF">2016-11-26T13:35:55Z</dcterms:created>
  <dcterms:modified xsi:type="dcterms:W3CDTF">2021-10-17T04:17:08Z</dcterms:modified>
</cp:coreProperties>
</file>