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EC58B-D20C-4B19-85F6-4C39FCA91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FD25D4-C902-4F96-9449-9B9A7335E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7AD5B-F5D7-4241-B0B1-7FE0F961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C4D73-1A58-43DC-8F5B-A0760404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03E50-E97C-49EE-947A-2579BFA8C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3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6EA47-33F1-4F0E-9CF9-53ADF87B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0F81BC-3E59-4C7E-849A-3C14462FE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CF9F3-C2E5-427F-9427-47E1AB329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7044A-E9E3-4F13-8522-9CF71C051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F9ADA-6ED8-42E9-84C9-455E84D03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7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6415BC-9AF5-4B61-A534-E400A2D69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25E1E-52EF-4B42-9C71-9D34DE5FC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35CC8-1F64-4D47-9E34-399579827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207A7-D11E-4899-B8BE-635C91161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63992-D191-43D3-AD8C-EEF7F004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65C3E-72A5-4963-B943-C27DA9A52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873CE-1872-49A8-A25A-7A7F945AC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53DF9-8C3A-45BA-8DD5-EB6F6122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D18A1-B616-4461-B870-B6A0BF0AC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7CE0A-9054-4A10-B291-E98DDD41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95643-5EAD-4FCD-B613-87B8FAB04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82EA6-C19C-47EC-9439-B420402A6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906B6-06E8-4BA9-BA0A-DC77C4512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5AA03-1FF5-4058-90A3-1C56F9BCF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BCF69-DD63-4829-8871-6427BB442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7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B8FA7-5EF5-4CC4-943B-5D7527EF2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52DB1-AE75-4DAC-83B2-6D516A934A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7C1143-22A6-4D59-9E52-5525295D1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93858-3982-4D46-AD9F-A5C09CC4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77406-D2F9-4BFF-A99B-41814632D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C0C80-EC28-4C30-B996-D3A6CF90A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45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646E8-095F-46A7-9561-8007992A2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65B0-4703-4D89-A111-22CC5F4EE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59CB62-57A1-49A7-8187-75BF2595C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B228A5-00B9-49E1-B174-F232A0C219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028FBE-4C5F-4EB6-BD68-49A0B9C398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7454BA-A52F-4F95-B466-1F66771BE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664288-AF04-40B5-B6B3-46638FA53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1E3554-6FE1-44BF-8668-38DA86457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A1216-7907-4609-9823-6CC760171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75665C-7208-4C3A-AFE7-6FEA7B47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B9890A-F250-4DC0-9BFB-F71BC9BF5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3D0DF1-2500-4FA4-A827-92492C334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705063-FB03-48BB-9808-B34698ACC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5F111B-F670-4DD3-8375-4BBAF97F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F49A2F-3D57-4811-B700-1C7870263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45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6A6E-3DCA-420E-A231-95CC853B7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5C37E-F34F-4E1C-9A6F-A529DB5A4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DD0509-9564-4159-A9AF-42480A364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459C2-5D68-4F2F-A2C1-6756DD3D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D7187-D0D6-457D-B499-F74207D8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D7B6A-C0D4-48D8-B197-23A564D6A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465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70E49-6AE4-4539-9E23-F1CD6D1D0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C04E18-C174-46EF-8F4A-A0A62865B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BAFB29-444B-4765-970F-1DBA548BE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7DA0A-EF1F-4388-AE1E-411E05A76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15D5CD-B4A2-4AA1-A0AC-BED19E857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E71EA-14AE-4BB2-80BD-914CF2D6A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3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965EBA-1EF0-45D3-8A68-F2D732A2D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271209-7B06-41D6-BA34-72753920A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9A5FA-F0B7-4F3B-9243-03348BC346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C056-5659-4188-817A-C34897CCD42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42E3D-7957-40B1-838A-1D1856AE6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4DEEA-56C9-4A53-BC9C-033DF7CD03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C92F9-B010-464C-AE6D-7320FFE81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7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47D37-4807-4099-89AE-51A9FCCD9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009" y="293024"/>
            <a:ext cx="11419367" cy="1911460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47A5B6-F76F-451B-9C6F-B3FFECF8B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892" y="2134744"/>
            <a:ext cx="11086215" cy="3748603"/>
          </a:xfrm>
        </p:spPr>
        <p:txBody>
          <a:bodyPr/>
          <a:lstStyle/>
          <a:p>
            <a:pPr algn="l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9047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Hướng dẫn học sinh chuẩn bị bài “Hình bình hành – Hình thang cân”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học sinh chuẩn bị bài “Hình bình hành – Hình thang cân”</dc:title>
  <dc:creator>Hong Lam</dc:creator>
  <cp:lastModifiedBy>Hong Lam</cp:lastModifiedBy>
  <cp:revision>1</cp:revision>
  <dcterms:created xsi:type="dcterms:W3CDTF">2021-09-01T09:58:12Z</dcterms:created>
  <dcterms:modified xsi:type="dcterms:W3CDTF">2021-09-01T10:14:53Z</dcterms:modified>
</cp:coreProperties>
</file>