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259" r:id="rId4"/>
    <p:sldId id="288" r:id="rId5"/>
    <p:sldId id="290" r:id="rId6"/>
    <p:sldId id="312" r:id="rId7"/>
    <p:sldId id="313" r:id="rId8"/>
    <p:sldId id="314" r:id="rId9"/>
    <p:sldId id="297" r:id="rId10"/>
    <p:sldId id="291" r:id="rId11"/>
    <p:sldId id="328" r:id="rId12"/>
    <p:sldId id="329" r:id="rId13"/>
    <p:sldId id="330" r:id="rId14"/>
    <p:sldId id="331" r:id="rId15"/>
    <p:sldId id="260" r:id="rId16"/>
    <p:sldId id="273" r:id="rId17"/>
    <p:sldId id="274" r:id="rId18"/>
    <p:sldId id="299" r:id="rId19"/>
    <p:sldId id="286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09:02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4992,'5'23'2432,"-14"-23"-2816,9 4 2432,4 1-2432,1-2 0,8 5-768,0 1 0,1-6 1280,-1 0 128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78E2-6685-42B2-8231-384D8E322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D9D6-0126-46FC-A279-B58FFFE4C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8927-2BA5-4D12-A61D-F112A759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3CD45-3B0C-49BF-8FFC-6D62708A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B5230-6951-48E6-86F1-3F9CA23E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73F1-5CBD-4D26-8B98-85C2B412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77DD2-4445-45C0-B470-04A09A103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0D538-B75F-4D3E-91C5-4E80820A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2A468-7280-4F2E-A718-6CEF74D7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A87-1D31-4848-9FD1-2B963C3B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A25B5-48F5-493C-8940-82099C246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D707F-BFFE-4E0A-9886-99C5F7D28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69484-DD9D-43E4-AF9F-406F6CF4E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6C561-A328-415E-A125-D5D85A58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3166-9170-438F-ADFB-ADCD177D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0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E7B9-DE73-437B-89AA-79CC7B61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A097-F88D-4EF9-99F4-722110D53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6137E-C0A4-4CFD-BD90-B7017AB3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FCED-0656-4900-8D08-B53D0B5F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2A4A0-D517-401A-9A57-364CA894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CBE1-BDA3-486D-9FC0-631FA38D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8CDD-20F0-44D9-A3BC-816D18E5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62F9E-B37D-49E3-B879-5EF1BF5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242B3-2187-48F0-9669-4CA12B4D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3B53D-3A51-462A-BA3D-80C03B2B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DA50D-6F4B-4297-A9D6-02AFE2E5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EB4E-C407-4335-AF16-C38B67B62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FB534-BDD6-4568-8D3F-2FDCBFE9C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51512-483B-4DA1-B7C8-6A0E3064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F9F65-79B4-4341-817C-77A6DC08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38702-D835-419A-B6B2-4AF39711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9724-AAF7-484D-8999-A64CBAF5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9BDB4-B47A-43B9-8682-C208CE735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DBD21-1131-411A-8276-2C16E14D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8B407-0AC9-4E3A-9C84-82EB9F417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C403B-E0F7-42AA-8FF2-999857D71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600C7D-8C7C-4622-990D-3FE9499B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EA6CB-32D8-4948-8490-BF6BED03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FD00-0A8A-47D8-BB6C-4B882ACD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BFF6-6AF5-49C8-AA58-B5464388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5E044-30B4-4893-9A73-A30EA224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7900F-492E-4639-918D-DD714BEC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D97BF-4DA0-4D30-9335-83C0AF72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F59F0-2FE3-42A7-A1C6-1E57C83A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E9553-3793-4720-AE6D-6516DA8F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4C9B-AFCF-4DAC-B4B0-5CADFA72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32A0-FE9C-4741-8369-ADB8BC59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E94E9-2A98-42E5-B566-C3973C0F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1A12-A6BA-427F-B5AD-3AB844B38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02A9A-D0A2-49ED-970C-BBC7D8CC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969D0-2A7F-46C0-AA3B-28C8F875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95D27-A9E3-49AB-AAB5-C7F84A00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62B9-8B23-4F98-AC26-047073A3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065DE-9BF6-42AD-BDD8-95494515A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2698D-6DA4-4055-B39A-D50E6CB8B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37BB5-BF50-4B9A-B8DF-0DE4480D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BE674-5862-407F-9E5B-C42DBEF3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D1407-D13D-4EF9-A40B-84728136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1F142-98EC-4512-BB2F-4A18A3C0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35AB-0851-4541-89C8-53F9B53E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FB4D1-1334-4F3D-975F-628046709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10F7-5E66-48EF-BE19-959766227453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0E15-0FD5-4AEA-BDB3-BD457BBB9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77EB8-8107-4675-AFF6-A979B310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6743-51DA-457E-9D29-55C509BF2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4" Type="http://schemas.openxmlformats.org/officeDocument/2006/relationships/image" Target="../media/image20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3A0E7D-D077-4C8A-9923-BFAC30C3A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3D0A1-E347-47CF-B536-EE050226C484}"/>
              </a:ext>
            </a:extLst>
          </p:cNvPr>
          <p:cNvSpPr/>
          <p:nvPr/>
        </p:nvSpPr>
        <p:spPr>
          <a:xfrm>
            <a:off x="3156156" y="568623"/>
            <a:ext cx="5128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2 (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998C86-326A-4A03-ABEF-C3947450087B}"/>
              </a:ext>
            </a:extLst>
          </p:cNvPr>
          <p:cNvSpPr/>
          <p:nvPr/>
        </p:nvSpPr>
        <p:spPr>
          <a:xfrm>
            <a:off x="90488" y="1731387"/>
            <a:ext cx="1218115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– HÌNH THOI </a:t>
            </a:r>
          </a:p>
          <a:p>
            <a:pPr algn="ctr"/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– HÌNH THANG CÂN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1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3">
            <a:extLst>
              <a:ext uri="{FF2B5EF4-FFF2-40B4-BE49-F238E27FC236}">
                <a16:creationId xmlns:a16="http://schemas.microsoft.com/office/drawing/2014/main" id="{B0238E64-FC4D-455F-82C1-F4437C12D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4" t="22074" r="15742" b="21587"/>
          <a:stretch/>
        </p:blipFill>
        <p:spPr>
          <a:xfrm>
            <a:off x="916364" y="1627786"/>
            <a:ext cx="7320717" cy="46269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48977" y="2986830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-2527763" y="3824269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4516321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2700279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2337082" y="2688181"/>
            <a:ext cx="865543" cy="184515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/>
        </p:nvCxnSpPr>
        <p:spPr>
          <a:xfrm flipV="1">
            <a:off x="3175537" y="2717713"/>
            <a:ext cx="3319601" cy="443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219449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37060" y="21770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642788" y="4417768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96302" y="436972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3373702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29653" y="473889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3008006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2688181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cxnSpLocks/>
          </p:cNvCxnSpPr>
          <p:nvPr/>
        </p:nvCxnSpPr>
        <p:spPr>
          <a:xfrm flipH="1">
            <a:off x="3205553" y="2713311"/>
            <a:ext cx="3289586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D29A8050-A82B-4EC3-ADB6-DDA11F09D0FC}"/>
              </a:ext>
            </a:extLst>
          </p:cNvPr>
          <p:cNvSpPr txBox="1">
            <a:spLocks/>
          </p:cNvSpPr>
          <p:nvPr/>
        </p:nvSpPr>
        <p:spPr>
          <a:xfrm>
            <a:off x="1403521" y="661099"/>
            <a:ext cx="541970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59908F96-6AC6-4400-A50F-FFD0DB7E9EA8}"/>
              </a:ext>
            </a:extLst>
          </p:cNvPr>
          <p:cNvSpPr txBox="1"/>
          <p:nvPr/>
        </p:nvSpPr>
        <p:spPr>
          <a:xfrm>
            <a:off x="385034" y="139142"/>
            <a:ext cx="211130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07149 -0.264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369" cy="8584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495" y="553045"/>
            <a:ext cx="5308528" cy="3115195"/>
            <a:chOff x="5453115" y="-132754"/>
            <a:chExt cx="6753069" cy="3962892"/>
          </a:xfrm>
        </p:grpSpPr>
        <p:sp>
          <p:nvSpPr>
            <p:cNvPr id="5" name="Parallelogram 4"/>
            <p:cNvSpPr/>
            <p:nvPr/>
          </p:nvSpPr>
          <p:spPr>
            <a:xfrm>
              <a:off x="6052120" y="790576"/>
              <a:ext cx="5566486" cy="2139048"/>
            </a:xfrm>
            <a:prstGeom prst="parallelogram">
              <a:avLst>
                <a:gd name="adj" fmla="val 6145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7196" y="-132754"/>
              <a:ext cx="612169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16446" y="-132754"/>
              <a:ext cx="589738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74331" y="2911171"/>
              <a:ext cx="583621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3115" y="2929624"/>
              <a:ext cx="636640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05989" y="790576"/>
              <a:ext cx="2860067" cy="21205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052120" y="772122"/>
              <a:ext cx="5566486" cy="21575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250291" y="942976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5cm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72359" y="2274067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7cm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713194">
            <a:off x="5726906" y="3952386"/>
            <a:ext cx="8202756" cy="2958301"/>
            <a:chOff x="6045623" y="3813295"/>
            <a:chExt cx="5411894" cy="16862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95"/>
            <a:stretch/>
          </p:blipFill>
          <p:spPr>
            <a:xfrm>
              <a:off x="6045623" y="4426880"/>
              <a:ext cx="5411894" cy="1072661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rot="18886806">
              <a:off x="6754339" y="3708734"/>
              <a:ext cx="1229895" cy="1439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524824" y="390806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61904" y="4270553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90854" y="180243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00010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369" cy="8584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495" y="553045"/>
            <a:ext cx="5308528" cy="3115195"/>
            <a:chOff x="5453115" y="-132754"/>
            <a:chExt cx="6753069" cy="3962892"/>
          </a:xfrm>
        </p:grpSpPr>
        <p:sp>
          <p:nvSpPr>
            <p:cNvPr id="5" name="Parallelogram 4"/>
            <p:cNvSpPr/>
            <p:nvPr/>
          </p:nvSpPr>
          <p:spPr>
            <a:xfrm>
              <a:off x="6052120" y="790576"/>
              <a:ext cx="5566486" cy="2139048"/>
            </a:xfrm>
            <a:prstGeom prst="parallelogram">
              <a:avLst>
                <a:gd name="adj" fmla="val 6145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7196" y="-132754"/>
              <a:ext cx="612169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16446" y="-132754"/>
              <a:ext cx="589738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74331" y="2911171"/>
              <a:ext cx="583621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3115" y="2929624"/>
              <a:ext cx="636640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05989" y="790576"/>
              <a:ext cx="2860067" cy="21205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052120" y="772122"/>
              <a:ext cx="5566486" cy="21575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250291" y="942976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5cm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72359" y="2274067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7cm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713194">
            <a:off x="5726906" y="3952386"/>
            <a:ext cx="8202756" cy="2958301"/>
            <a:chOff x="6045623" y="3813295"/>
            <a:chExt cx="5411894" cy="168624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95"/>
            <a:stretch/>
          </p:blipFill>
          <p:spPr>
            <a:xfrm>
              <a:off x="6045623" y="4426880"/>
              <a:ext cx="5411894" cy="1072661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rot="18886806">
              <a:off x="6754339" y="3708734"/>
              <a:ext cx="1229895" cy="1439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524824" y="390806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61904" y="4270553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90854" y="180243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589030" y="3438989"/>
            <a:ext cx="326370" cy="290109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364787" y="3068958"/>
            <a:ext cx="947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2,5cm</a:t>
            </a:r>
          </a:p>
        </p:txBody>
      </p:sp>
    </p:spTree>
    <p:extLst>
      <p:ext uri="{BB962C8B-B14F-4D97-AF65-F5344CB8AC3E}">
        <p14:creationId xmlns:p14="http://schemas.microsoft.com/office/powerpoint/2010/main" val="104165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369" cy="8584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495" y="553045"/>
            <a:ext cx="5308528" cy="3115195"/>
            <a:chOff x="5453115" y="-132754"/>
            <a:chExt cx="6753069" cy="3962892"/>
          </a:xfrm>
        </p:grpSpPr>
        <p:sp>
          <p:nvSpPr>
            <p:cNvPr id="5" name="Parallelogram 4"/>
            <p:cNvSpPr/>
            <p:nvPr/>
          </p:nvSpPr>
          <p:spPr>
            <a:xfrm>
              <a:off x="6052120" y="790576"/>
              <a:ext cx="5566486" cy="2139048"/>
            </a:xfrm>
            <a:prstGeom prst="parallelogram">
              <a:avLst>
                <a:gd name="adj" fmla="val 6145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7196" y="-132754"/>
              <a:ext cx="612169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16446" y="-132754"/>
              <a:ext cx="589738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74331" y="2911171"/>
              <a:ext cx="583621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3115" y="2929624"/>
              <a:ext cx="636640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05989" y="790576"/>
              <a:ext cx="2860067" cy="21205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052120" y="772122"/>
              <a:ext cx="5566486" cy="21575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250291" y="942976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5cm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72359" y="2274067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7cm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5"/>
          <a:stretch/>
        </p:blipFill>
        <p:spPr>
          <a:xfrm rot="2713194">
            <a:off x="5344865" y="4869736"/>
            <a:ext cx="8202756" cy="18818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24824" y="390806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90854" y="180243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4787" y="3068958"/>
            <a:ext cx="947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2,5cm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5"/>
          <a:stretch/>
        </p:blipFill>
        <p:spPr>
          <a:xfrm>
            <a:off x="6035922" y="3702373"/>
            <a:ext cx="8202756" cy="188184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8529630" y="3565035"/>
            <a:ext cx="309005" cy="274674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522479" y="325268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7cm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57809" y="2571872"/>
            <a:ext cx="2157692" cy="218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74755" y="3540380"/>
            <a:ext cx="0" cy="993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5575" y="3702373"/>
            <a:ext cx="4295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48570" y="4424440"/>
            <a:ext cx="9476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3,5</a:t>
            </a:r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61904" y="4270553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795464" y="2795594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857404" y="3061341"/>
            <a:ext cx="532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6898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369" cy="8584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9495" y="553045"/>
            <a:ext cx="5308528" cy="3115195"/>
            <a:chOff x="5453115" y="-132754"/>
            <a:chExt cx="6753069" cy="3962892"/>
          </a:xfrm>
        </p:grpSpPr>
        <p:sp>
          <p:nvSpPr>
            <p:cNvPr id="5" name="Parallelogram 4"/>
            <p:cNvSpPr/>
            <p:nvPr/>
          </p:nvSpPr>
          <p:spPr>
            <a:xfrm>
              <a:off x="6052120" y="790576"/>
              <a:ext cx="5566486" cy="2139048"/>
            </a:xfrm>
            <a:prstGeom prst="parallelogram">
              <a:avLst>
                <a:gd name="adj" fmla="val 61452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07196" y="-132754"/>
              <a:ext cx="612169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16446" y="-132754"/>
              <a:ext cx="589738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74331" y="2911171"/>
              <a:ext cx="583621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53115" y="2929624"/>
              <a:ext cx="636640" cy="9005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05989" y="790576"/>
              <a:ext cx="2860067" cy="21205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052120" y="772122"/>
              <a:ext cx="5566486" cy="21575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8250291" y="942976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5cm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72359" y="2274067"/>
              <a:ext cx="909894" cy="5872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7cm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524824" y="390806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1702" y="4501384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90854" y="1802430"/>
            <a:ext cx="5116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4787" y="3068958"/>
            <a:ext cx="947696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2,5cm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529630" y="3565035"/>
            <a:ext cx="309005" cy="27467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522479" y="3252685"/>
            <a:ext cx="7152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7cm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57809" y="2571872"/>
            <a:ext cx="2157692" cy="2181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74755" y="3540380"/>
            <a:ext cx="0" cy="99352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05575" y="3702373"/>
            <a:ext cx="4295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248570" y="4424440"/>
            <a:ext cx="947695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3,5</a:t>
            </a:r>
            <a:r>
              <a:rPr lang="en-US" sz="2400" b="0" cap="none" spc="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</a:p>
        </p:txBody>
      </p:sp>
      <p:sp>
        <p:nvSpPr>
          <p:cNvPr id="26" name="Parallelogram 25"/>
          <p:cNvSpPr/>
          <p:nvPr/>
        </p:nvSpPr>
        <p:spPr>
          <a:xfrm rot="1128159">
            <a:off x="6650553" y="2993631"/>
            <a:ext cx="4019668" cy="1387733"/>
          </a:xfrm>
          <a:prstGeom prst="parallelogram">
            <a:avLst>
              <a:gd name="adj" fmla="val 446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27"/>
          <p:cNvSpPr/>
          <p:nvPr/>
        </p:nvSpPr>
        <p:spPr>
          <a:xfrm>
            <a:off x="10795464" y="2795594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57404" y="3061341"/>
            <a:ext cx="532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1315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B449-81A3-4B23-95C4-3C34BBF6AECD}"/>
              </a:ext>
            </a:extLst>
          </p:cNvPr>
          <p:cNvSpPr txBox="1"/>
          <p:nvPr/>
        </p:nvSpPr>
        <p:spPr>
          <a:xfrm>
            <a:off x="1216792" y="508000"/>
            <a:ext cx="975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HÌNH THANG CÂN TRONG THỰC TẾ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0AD6E-CBAC-4416-ABE9-7984B1ABC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2014413"/>
            <a:ext cx="3423934" cy="3082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113C0-3F62-4094-960B-A98F3D09F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2029523"/>
            <a:ext cx="4110053" cy="3082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34434-F790-414E-8EB2-FA7184A3F5C7}"/>
              </a:ext>
            </a:extLst>
          </p:cNvPr>
          <p:cNvSpPr txBox="1"/>
          <p:nvPr/>
        </p:nvSpPr>
        <p:spPr>
          <a:xfrm>
            <a:off x="742649" y="5164885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A3850-C5AE-4852-BE18-9E030AC5866B}"/>
              </a:ext>
            </a:extLst>
          </p:cNvPr>
          <p:cNvSpPr txBox="1"/>
          <p:nvPr/>
        </p:nvSpPr>
        <p:spPr>
          <a:xfrm>
            <a:off x="4724804" y="5164885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00FB-8E90-42C6-97F9-150CD7895DA7}"/>
              </a:ext>
            </a:extLst>
          </p:cNvPr>
          <p:cNvSpPr txBox="1"/>
          <p:nvPr/>
        </p:nvSpPr>
        <p:spPr>
          <a:xfrm>
            <a:off x="7918648" y="5158410"/>
            <a:ext cx="4110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floor, indoor, table&#10;&#10;Description automatically generated">
            <a:extLst>
              <a:ext uri="{FF2B5EF4-FFF2-40B4-BE49-F238E27FC236}">
                <a16:creationId xmlns:a16="http://schemas.microsoft.com/office/drawing/2014/main" id="{4CF35B04-65CB-4A38-8AD9-3975E13C9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2029523"/>
            <a:ext cx="4114352" cy="3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 flipV="1">
            <a:off x="6973318" y="5724229"/>
            <a:ext cx="4935147" cy="6062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7331" y="2209462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8962" y="2760335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2956" y="4034062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9520" y="3391202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330" y="4599991"/>
            <a:ext cx="2245905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346" y="5165920"/>
            <a:ext cx="664200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7172" y="2237115"/>
            <a:ext cx="2056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99196" y="2819972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141189" y="3391202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850667" y="404919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587000" y="4627299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 , CD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E1F2EE-958F-441C-A669-72FCFB1305D5}"/>
              </a:ext>
            </a:extLst>
          </p:cNvPr>
          <p:cNvSpPr txBox="1"/>
          <p:nvPr/>
        </p:nvSpPr>
        <p:spPr>
          <a:xfrm>
            <a:off x="226410" y="165685"/>
            <a:ext cx="424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HÌNH THANG CÂN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18331A-F8E1-4A80-939B-25985C054D92}"/>
              </a:ext>
            </a:extLst>
          </p:cNvPr>
          <p:cNvSpPr txBox="1"/>
          <p:nvPr/>
        </p:nvSpPr>
        <p:spPr>
          <a:xfrm>
            <a:off x="755422" y="1542025"/>
            <a:ext cx="455825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19B06B-0340-473B-873C-11B827B082FD}"/>
              </a:ext>
            </a:extLst>
          </p:cNvPr>
          <p:cNvSpPr txBox="1"/>
          <p:nvPr/>
        </p:nvSpPr>
        <p:spPr>
          <a:xfrm>
            <a:off x="545650" y="5760093"/>
            <a:ext cx="653386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88FE819-568D-46F2-887E-7571948F3C09}"/>
              </a:ext>
            </a:extLst>
          </p:cNvPr>
          <p:cNvSpPr/>
          <p:nvPr/>
        </p:nvSpPr>
        <p:spPr>
          <a:xfrm rot="5400000">
            <a:off x="7037556" y="2690357"/>
            <a:ext cx="995819" cy="132149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7D6E388-8843-43D0-8ACF-A45C5542A228}"/>
              </a:ext>
            </a:extLst>
          </p:cNvPr>
          <p:cNvSpPr/>
          <p:nvPr/>
        </p:nvSpPr>
        <p:spPr>
          <a:xfrm rot="9260053">
            <a:off x="10684376" y="2461007"/>
            <a:ext cx="995819" cy="132149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  <p:bldP spid="39" grpId="0"/>
      <p:bldP spid="33" grpId="0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896736" y="-252023"/>
            <a:ext cx="4700549" cy="8976283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763184" y="1858049"/>
            <a:ext cx="5095950" cy="918728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 rot="9107755">
            <a:off x="9292956" y="3591095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412" name="Rounded Rectangle 22">
            <a:extLst>
              <a:ext uri="{FF2B5EF4-FFF2-40B4-BE49-F238E27FC236}">
                <a16:creationId xmlns:a16="http://schemas.microsoft.com/office/drawing/2014/main" id="{10E8D108-B744-4647-91D5-3C665CFE6469}"/>
              </a:ext>
            </a:extLst>
          </p:cNvPr>
          <p:cNvSpPr/>
          <p:nvPr/>
        </p:nvSpPr>
        <p:spPr>
          <a:xfrm>
            <a:off x="439680" y="1453796"/>
            <a:ext cx="6052011" cy="3113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9FFC76E4-48D9-47B9-B8DB-2AA598C7D053}"/>
              </a:ext>
            </a:extLst>
          </p:cNvPr>
          <p:cNvSpPr>
            <a:spLocks/>
          </p:cNvSpPr>
          <p:nvPr/>
        </p:nvSpPr>
        <p:spPr>
          <a:xfrm>
            <a:off x="593429" y="3822182"/>
            <a:ext cx="55974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A2C2CF44-23BB-40A3-B596-9847221139C7}"/>
              </a:ext>
            </a:extLst>
          </p:cNvPr>
          <p:cNvSpPr>
            <a:spLocks/>
          </p:cNvSpPr>
          <p:nvPr/>
        </p:nvSpPr>
        <p:spPr>
          <a:xfrm>
            <a:off x="654100" y="2241721"/>
            <a:ext cx="5512052" cy="972574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AD song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BC.</a:t>
            </a:r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DEE0AFC2-F5B9-46C2-99D8-B9DD08CD8E51}"/>
              </a:ext>
            </a:extLst>
          </p:cNvPr>
          <p:cNvSpPr>
            <a:spLocks/>
          </p:cNvSpPr>
          <p:nvPr/>
        </p:nvSpPr>
        <p:spPr>
          <a:xfrm>
            <a:off x="622655" y="1682091"/>
            <a:ext cx="611768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4F07CE8-0D6B-4366-B7A5-6C87F9BFC5BF}"/>
              </a:ext>
            </a:extLst>
          </p:cNvPr>
          <p:cNvSpPr txBox="1"/>
          <p:nvPr/>
        </p:nvSpPr>
        <p:spPr>
          <a:xfrm>
            <a:off x="383436" y="620173"/>
            <a:ext cx="598658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9CF06DED-80A4-40C1-B96D-E4DBEF82E50D}"/>
              </a:ext>
            </a:extLst>
          </p:cNvPr>
          <p:cNvCxnSpPr>
            <a:cxnSpLocks/>
          </p:cNvCxnSpPr>
          <p:nvPr/>
        </p:nvCxnSpPr>
        <p:spPr>
          <a:xfrm>
            <a:off x="5396063" y="6108704"/>
            <a:ext cx="6827911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B7A38B35-AA6A-42FF-AF73-3002E2BA42A2}"/>
              </a:ext>
            </a:extLst>
          </p:cNvPr>
          <p:cNvCxnSpPr>
            <a:cxnSpLocks/>
          </p:cNvCxnSpPr>
          <p:nvPr/>
        </p:nvCxnSpPr>
        <p:spPr>
          <a:xfrm>
            <a:off x="5628534" y="3581353"/>
            <a:ext cx="6921764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0" name="Rectangle 419">
            <a:extLst>
              <a:ext uri="{FF2B5EF4-FFF2-40B4-BE49-F238E27FC236}">
                <a16:creationId xmlns:a16="http://schemas.microsoft.com/office/drawing/2014/main" id="{127296BC-77E3-43F6-9531-9DDA56CE8981}"/>
              </a:ext>
            </a:extLst>
          </p:cNvPr>
          <p:cNvSpPr>
            <a:spLocks/>
          </p:cNvSpPr>
          <p:nvPr/>
        </p:nvSpPr>
        <p:spPr>
          <a:xfrm>
            <a:off x="609301" y="3188535"/>
            <a:ext cx="6447048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AB=CD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6DDFF-14F5-462C-A288-693AF724A51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0623">
            <a:off x="7524145" y="3371301"/>
            <a:ext cx="850857" cy="938904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4DDF94FF-5C8A-4629-9F2D-97BBACFE5EA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7032">
            <a:off x="10642548" y="3451199"/>
            <a:ext cx="793809" cy="838124"/>
          </a:xfrm>
          <a:prstGeom prst="rect">
            <a:avLst/>
          </a:prstGeom>
        </p:spPr>
      </p:pic>
      <p:grpSp>
        <p:nvGrpSpPr>
          <p:cNvPr id="426" name="Group 425">
            <a:extLst>
              <a:ext uri="{FF2B5EF4-FFF2-40B4-BE49-F238E27FC236}">
                <a16:creationId xmlns:a16="http://schemas.microsoft.com/office/drawing/2014/main" id="{3253044A-7CCA-4A48-A793-9C5CFEF86683}"/>
              </a:ext>
            </a:extLst>
          </p:cNvPr>
          <p:cNvGrpSpPr/>
          <p:nvPr/>
        </p:nvGrpSpPr>
        <p:grpSpPr>
          <a:xfrm>
            <a:off x="6639991" y="2473218"/>
            <a:ext cx="5586245" cy="4196316"/>
            <a:chOff x="7065695" y="583602"/>
            <a:chExt cx="4387291" cy="2701685"/>
          </a:xfrm>
        </p:grpSpPr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EF596787-CB41-4890-B794-F8FACA105222}"/>
                </a:ext>
              </a:extLst>
            </p:cNvPr>
            <p:cNvPicPr/>
            <p:nvPr/>
          </p:nvPicPr>
          <p:blipFill rotWithShape="1">
            <a:blip r:embed="rId3"/>
            <a:srcRect l="48905" t="61001" r="34865" b="22261"/>
            <a:stretch/>
          </p:blipFill>
          <p:spPr bwMode="auto">
            <a:xfrm>
              <a:off x="7065695" y="735027"/>
              <a:ext cx="4387291" cy="2458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B3FAD485-E830-438E-B4C8-AC415DD3FD05}"/>
                </a:ext>
              </a:extLst>
            </p:cNvPr>
            <p:cNvSpPr txBox="1"/>
            <p:nvPr/>
          </p:nvSpPr>
          <p:spPr>
            <a:xfrm>
              <a:off x="7839637" y="631026"/>
              <a:ext cx="4418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55DE49F3-B763-4689-B42C-423523FE86DB}"/>
                </a:ext>
              </a:extLst>
            </p:cNvPr>
            <p:cNvSpPr txBox="1"/>
            <p:nvPr/>
          </p:nvSpPr>
          <p:spPr>
            <a:xfrm>
              <a:off x="10398136" y="583602"/>
              <a:ext cx="4418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2FF9C122-ECCB-4DC6-8445-C1FC24297F96}"/>
                </a:ext>
              </a:extLst>
            </p:cNvPr>
            <p:cNvSpPr txBox="1"/>
            <p:nvPr/>
          </p:nvSpPr>
          <p:spPr>
            <a:xfrm>
              <a:off x="11003316" y="2755510"/>
              <a:ext cx="4418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39362BB4-1E1A-43BD-BAF1-DBD50169C014}"/>
                </a:ext>
              </a:extLst>
            </p:cNvPr>
            <p:cNvSpPr txBox="1"/>
            <p:nvPr/>
          </p:nvSpPr>
          <p:spPr>
            <a:xfrm>
              <a:off x="7278096" y="2762067"/>
              <a:ext cx="44187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0" grpId="0" animBg="1"/>
      <p:bldP spid="411" grpId="0" animBg="1"/>
      <p:bldP spid="412" grpId="0" animBg="1"/>
      <p:bldP spid="413" grpId="0"/>
      <p:bldP spid="414" grpId="0"/>
      <p:bldP spid="415" grpId="0"/>
      <p:bldP spid="416" grpId="0"/>
      <p:bldP spid="4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FAD1DD-4696-4B7E-8D2D-9A4E53B20F46}"/>
              </a:ext>
            </a:extLst>
          </p:cNvPr>
          <p:cNvSpPr txBox="1"/>
          <p:nvPr/>
        </p:nvSpPr>
        <p:spPr>
          <a:xfrm>
            <a:off x="4850524" y="2844225"/>
            <a:ext cx="296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MINDMAP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80EC6-8719-4E72-8B13-3CE7BB8ED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4" t="22074" r="15742" b="21587"/>
          <a:stretch/>
        </p:blipFill>
        <p:spPr>
          <a:xfrm>
            <a:off x="2008348" y="1197027"/>
            <a:ext cx="7320717" cy="46269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0D3A51-2FA1-4A56-BEE2-E5940DE6E285}"/>
              </a:ext>
            </a:extLst>
          </p:cNvPr>
          <p:cNvCxnSpPr>
            <a:cxnSpLocks/>
          </p:cNvCxnSpPr>
          <p:nvPr/>
        </p:nvCxnSpPr>
        <p:spPr>
          <a:xfrm>
            <a:off x="3414724" y="4116928"/>
            <a:ext cx="3953028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9949E-4F7C-439E-A440-E7F30896D258}"/>
              </a:ext>
            </a:extLst>
          </p:cNvPr>
          <p:cNvGrpSpPr/>
          <p:nvPr/>
        </p:nvGrpSpPr>
        <p:grpSpPr>
          <a:xfrm>
            <a:off x="3344981" y="2587593"/>
            <a:ext cx="7457599" cy="4086916"/>
            <a:chOff x="2975032" y="3293453"/>
            <a:chExt cx="7457599" cy="4086916"/>
          </a:xfrm>
        </p:grpSpPr>
        <p:grpSp>
          <p:nvGrpSpPr>
            <p:cNvPr id="7" name="Group 129">
              <a:extLst>
                <a:ext uri="{FF2B5EF4-FFF2-40B4-BE49-F238E27FC236}">
                  <a16:creationId xmlns:a16="http://schemas.microsoft.com/office/drawing/2014/main" id="{1BFB63DA-2BA9-4DFB-A196-AD6EAD81A1C1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>
                <a:extLst>
                  <a:ext uri="{FF2B5EF4-FFF2-40B4-BE49-F238E27FC236}">
                    <a16:creationId xmlns:a16="http://schemas.microsoft.com/office/drawing/2014/main" id="{D67B7917-9217-4EC6-9148-FB49DB7D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" name="Line 131">
                <a:extLst>
                  <a:ext uri="{FF2B5EF4-FFF2-40B4-BE49-F238E27FC236}">
                    <a16:creationId xmlns:a16="http://schemas.microsoft.com/office/drawing/2014/main" id="{28648711-480A-4A7A-AB26-C4A8B2199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2">
                <a:extLst>
                  <a:ext uri="{FF2B5EF4-FFF2-40B4-BE49-F238E27FC236}">
                    <a16:creationId xmlns:a16="http://schemas.microsoft.com/office/drawing/2014/main" id="{1A1E7030-7E47-4183-8E59-8DD6E9F26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3">
                <a:extLst>
                  <a:ext uri="{FF2B5EF4-FFF2-40B4-BE49-F238E27FC236}">
                    <a16:creationId xmlns:a16="http://schemas.microsoft.com/office/drawing/2014/main" id="{A2580DCA-F1D2-4E30-B4AF-F2A9450FA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4">
                <a:extLst>
                  <a:ext uri="{FF2B5EF4-FFF2-40B4-BE49-F238E27FC236}">
                    <a16:creationId xmlns:a16="http://schemas.microsoft.com/office/drawing/2014/main" id="{F4FC0636-323A-481C-8663-F7FE77C43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5">
                <a:extLst>
                  <a:ext uri="{FF2B5EF4-FFF2-40B4-BE49-F238E27FC236}">
                    <a16:creationId xmlns:a16="http://schemas.microsoft.com/office/drawing/2014/main" id="{10F18377-50F6-4197-A1CC-90B8F6F56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6">
                <a:extLst>
                  <a:ext uri="{FF2B5EF4-FFF2-40B4-BE49-F238E27FC236}">
                    <a16:creationId xmlns:a16="http://schemas.microsoft.com/office/drawing/2014/main" id="{58502B80-D096-4341-874F-B0636568A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7">
                <a:extLst>
                  <a:ext uri="{FF2B5EF4-FFF2-40B4-BE49-F238E27FC236}">
                    <a16:creationId xmlns:a16="http://schemas.microsoft.com/office/drawing/2014/main" id="{8BE6C694-5054-4F54-9027-5780A8E60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8">
                <a:extLst>
                  <a:ext uri="{FF2B5EF4-FFF2-40B4-BE49-F238E27FC236}">
                    <a16:creationId xmlns:a16="http://schemas.microsoft.com/office/drawing/2014/main" id="{AAF72A06-42D6-4629-92C8-6303519CF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9">
                <a:extLst>
                  <a:ext uri="{FF2B5EF4-FFF2-40B4-BE49-F238E27FC236}">
                    <a16:creationId xmlns:a16="http://schemas.microsoft.com/office/drawing/2014/main" id="{EC078987-1A38-43C8-861E-A898CC8F4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40">
                <a:extLst>
                  <a:ext uri="{FF2B5EF4-FFF2-40B4-BE49-F238E27FC236}">
                    <a16:creationId xmlns:a16="http://schemas.microsoft.com/office/drawing/2014/main" id="{07A7A5C4-1E2B-4E91-9129-8ECF05F57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141">
                <a:extLst>
                  <a:ext uri="{FF2B5EF4-FFF2-40B4-BE49-F238E27FC236}">
                    <a16:creationId xmlns:a16="http://schemas.microsoft.com/office/drawing/2014/main" id="{E306FF1B-AEAF-40C7-A534-515CC8430B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" name="Text Box 142">
                <a:extLst>
                  <a:ext uri="{FF2B5EF4-FFF2-40B4-BE49-F238E27FC236}">
                    <a16:creationId xmlns:a16="http://schemas.microsoft.com/office/drawing/2014/main" id="{0E214C22-B8B3-4EAC-BC3E-A939E5E7D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" name="Text Box 143">
                <a:extLst>
                  <a:ext uri="{FF2B5EF4-FFF2-40B4-BE49-F238E27FC236}">
                    <a16:creationId xmlns:a16="http://schemas.microsoft.com/office/drawing/2014/main" id="{6D467007-E78A-45DA-A4DE-EFCA993D1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3" name="Text Box 144">
                <a:extLst>
                  <a:ext uri="{FF2B5EF4-FFF2-40B4-BE49-F238E27FC236}">
                    <a16:creationId xmlns:a16="http://schemas.microsoft.com/office/drawing/2014/main" id="{A3D46159-4D30-4351-8D2B-A5FB4DD1E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" name="Text Box 145">
                <a:extLst>
                  <a:ext uri="{FF2B5EF4-FFF2-40B4-BE49-F238E27FC236}">
                    <a16:creationId xmlns:a16="http://schemas.microsoft.com/office/drawing/2014/main" id="{FDBA59CB-AD24-4F2A-B92E-91BAC26D5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5" name="Text Box 146">
                <a:extLst>
                  <a:ext uri="{FF2B5EF4-FFF2-40B4-BE49-F238E27FC236}">
                    <a16:creationId xmlns:a16="http://schemas.microsoft.com/office/drawing/2014/main" id="{360B4A91-BC4E-4132-BBA5-C950C8DA5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6" name="Text Box 147">
                <a:extLst>
                  <a:ext uri="{FF2B5EF4-FFF2-40B4-BE49-F238E27FC236}">
                    <a16:creationId xmlns:a16="http://schemas.microsoft.com/office/drawing/2014/main" id="{3302FF4B-E4F6-41D9-A62D-93AB0448DA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7" name="Text Box 148">
                <a:extLst>
                  <a:ext uri="{FF2B5EF4-FFF2-40B4-BE49-F238E27FC236}">
                    <a16:creationId xmlns:a16="http://schemas.microsoft.com/office/drawing/2014/main" id="{D9D32E96-576C-4F1C-B2CB-EBC72B41A9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8" name="Text Box 149">
                <a:extLst>
                  <a:ext uri="{FF2B5EF4-FFF2-40B4-BE49-F238E27FC236}">
                    <a16:creationId xmlns:a16="http://schemas.microsoft.com/office/drawing/2014/main" id="{C5AB1B4A-C211-453A-8EF1-97926F568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9" name="Text Box 150">
                <a:extLst>
                  <a:ext uri="{FF2B5EF4-FFF2-40B4-BE49-F238E27FC236}">
                    <a16:creationId xmlns:a16="http://schemas.microsoft.com/office/drawing/2014/main" id="{1D6D5F60-F629-408E-86B5-6DCB8EAC4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0" name="Group 151">
                <a:extLst>
                  <a:ext uri="{FF2B5EF4-FFF2-40B4-BE49-F238E27FC236}">
                    <a16:creationId xmlns:a16="http://schemas.microsoft.com/office/drawing/2014/main" id="{58312298-9789-454A-B098-636128478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1" name="Line 152">
                  <a:extLst>
                    <a:ext uri="{FF2B5EF4-FFF2-40B4-BE49-F238E27FC236}">
                      <a16:creationId xmlns:a16="http://schemas.microsoft.com/office/drawing/2014/main" id="{9943EABF-1FC6-404F-8DDA-5A46775E7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3">
                  <a:extLst>
                    <a:ext uri="{FF2B5EF4-FFF2-40B4-BE49-F238E27FC236}">
                      <a16:creationId xmlns:a16="http://schemas.microsoft.com/office/drawing/2014/main" id="{A837D3E6-8047-499A-8DA2-A309259F9D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4">
                  <a:extLst>
                    <a:ext uri="{FF2B5EF4-FFF2-40B4-BE49-F238E27FC236}">
                      <a16:creationId xmlns:a16="http://schemas.microsoft.com/office/drawing/2014/main" id="{D277FB74-95C3-48C3-B9FD-1F0321BA2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5">
                  <a:extLst>
                    <a:ext uri="{FF2B5EF4-FFF2-40B4-BE49-F238E27FC236}">
                      <a16:creationId xmlns:a16="http://schemas.microsoft.com/office/drawing/2014/main" id="{6A682627-69C7-4720-B0F5-B7DA585CD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6">
                  <a:extLst>
                    <a:ext uri="{FF2B5EF4-FFF2-40B4-BE49-F238E27FC236}">
                      <a16:creationId xmlns:a16="http://schemas.microsoft.com/office/drawing/2014/main" id="{387B600B-FE6C-4E0C-A4DA-AFC695837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57">
                <a:extLst>
                  <a:ext uri="{FF2B5EF4-FFF2-40B4-BE49-F238E27FC236}">
                    <a16:creationId xmlns:a16="http://schemas.microsoft.com/office/drawing/2014/main" id="{4F45E83E-61EB-42C4-A180-5EF161461B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6" name="Line 158">
                  <a:extLst>
                    <a:ext uri="{FF2B5EF4-FFF2-40B4-BE49-F238E27FC236}">
                      <a16:creationId xmlns:a16="http://schemas.microsoft.com/office/drawing/2014/main" id="{A60E217D-A742-442C-B948-8E09344A5C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59">
                  <a:extLst>
                    <a:ext uri="{FF2B5EF4-FFF2-40B4-BE49-F238E27FC236}">
                      <a16:creationId xmlns:a16="http://schemas.microsoft.com/office/drawing/2014/main" id="{3C7676AA-7E3A-46F3-8FE2-EF1196503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0">
                  <a:extLst>
                    <a:ext uri="{FF2B5EF4-FFF2-40B4-BE49-F238E27FC236}">
                      <a16:creationId xmlns:a16="http://schemas.microsoft.com/office/drawing/2014/main" id="{35494684-5429-490B-A6DA-D35AEB5B1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1">
                  <a:extLst>
                    <a:ext uri="{FF2B5EF4-FFF2-40B4-BE49-F238E27FC236}">
                      <a16:creationId xmlns:a16="http://schemas.microsoft.com/office/drawing/2014/main" id="{EC913427-503F-446A-846C-4755B1D2B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>
                  <a:extLst>
                    <a:ext uri="{FF2B5EF4-FFF2-40B4-BE49-F238E27FC236}">
                      <a16:creationId xmlns:a16="http://schemas.microsoft.com/office/drawing/2014/main" id="{970B2439-44A3-43D5-8AA4-5A5A679F4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63">
                <a:extLst>
                  <a:ext uri="{FF2B5EF4-FFF2-40B4-BE49-F238E27FC236}">
                    <a16:creationId xmlns:a16="http://schemas.microsoft.com/office/drawing/2014/main" id="{18AB3314-B58E-4E87-8568-404AD6393A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1" name="Line 164">
                  <a:extLst>
                    <a:ext uri="{FF2B5EF4-FFF2-40B4-BE49-F238E27FC236}">
                      <a16:creationId xmlns:a16="http://schemas.microsoft.com/office/drawing/2014/main" id="{4246D845-515B-4D98-9D1B-87FFCEB54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65">
                  <a:extLst>
                    <a:ext uri="{FF2B5EF4-FFF2-40B4-BE49-F238E27FC236}">
                      <a16:creationId xmlns:a16="http://schemas.microsoft.com/office/drawing/2014/main" id="{933E22C9-9ADF-41C4-B672-E00F72E9D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66">
                  <a:extLst>
                    <a:ext uri="{FF2B5EF4-FFF2-40B4-BE49-F238E27FC236}">
                      <a16:creationId xmlns:a16="http://schemas.microsoft.com/office/drawing/2014/main" id="{BA4473D5-C8E1-4DD0-8BFF-1232E5B96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7">
                  <a:extLst>
                    <a:ext uri="{FF2B5EF4-FFF2-40B4-BE49-F238E27FC236}">
                      <a16:creationId xmlns:a16="http://schemas.microsoft.com/office/drawing/2014/main" id="{F6047027-BB92-4CB6-A59E-C8666930C2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8">
                  <a:extLst>
                    <a:ext uri="{FF2B5EF4-FFF2-40B4-BE49-F238E27FC236}">
                      <a16:creationId xmlns:a16="http://schemas.microsoft.com/office/drawing/2014/main" id="{48B52FAB-56B5-45D6-B756-289CDDBEF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69">
                <a:extLst>
                  <a:ext uri="{FF2B5EF4-FFF2-40B4-BE49-F238E27FC236}">
                    <a16:creationId xmlns:a16="http://schemas.microsoft.com/office/drawing/2014/main" id="{F6F7A367-07CD-4E28-8B95-2CF599BBDE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6" name="Line 170">
                  <a:extLst>
                    <a:ext uri="{FF2B5EF4-FFF2-40B4-BE49-F238E27FC236}">
                      <a16:creationId xmlns:a16="http://schemas.microsoft.com/office/drawing/2014/main" id="{D4DAD743-E95B-44A7-B6FF-56D286F2F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71">
                  <a:extLst>
                    <a:ext uri="{FF2B5EF4-FFF2-40B4-BE49-F238E27FC236}">
                      <a16:creationId xmlns:a16="http://schemas.microsoft.com/office/drawing/2014/main" id="{05A6252A-A5FC-4727-81B0-C87DF4848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2">
                  <a:extLst>
                    <a:ext uri="{FF2B5EF4-FFF2-40B4-BE49-F238E27FC236}">
                      <a16:creationId xmlns:a16="http://schemas.microsoft.com/office/drawing/2014/main" id="{B735283E-C908-4483-80DD-50DEE1F94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3">
                  <a:extLst>
                    <a:ext uri="{FF2B5EF4-FFF2-40B4-BE49-F238E27FC236}">
                      <a16:creationId xmlns:a16="http://schemas.microsoft.com/office/drawing/2014/main" id="{1667ED75-F1E8-4C88-8C48-B24F8AE96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4">
                  <a:extLst>
                    <a:ext uri="{FF2B5EF4-FFF2-40B4-BE49-F238E27FC236}">
                      <a16:creationId xmlns:a16="http://schemas.microsoft.com/office/drawing/2014/main" id="{90123568-E91F-48FC-AA5B-A2ADE8E24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75">
                <a:extLst>
                  <a:ext uri="{FF2B5EF4-FFF2-40B4-BE49-F238E27FC236}">
                    <a16:creationId xmlns:a16="http://schemas.microsoft.com/office/drawing/2014/main" id="{71A63F1E-1ABE-40C5-B47E-FDF1CCBEAA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1" name="Line 176">
                  <a:extLst>
                    <a:ext uri="{FF2B5EF4-FFF2-40B4-BE49-F238E27FC236}">
                      <a16:creationId xmlns:a16="http://schemas.microsoft.com/office/drawing/2014/main" id="{6123F2F9-96D4-47FA-A27F-B0FD835C7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77">
                  <a:extLst>
                    <a:ext uri="{FF2B5EF4-FFF2-40B4-BE49-F238E27FC236}">
                      <a16:creationId xmlns:a16="http://schemas.microsoft.com/office/drawing/2014/main" id="{D5A3FF07-297F-49D7-9D48-D5B8302DD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8">
                  <a:extLst>
                    <a:ext uri="{FF2B5EF4-FFF2-40B4-BE49-F238E27FC236}">
                      <a16:creationId xmlns:a16="http://schemas.microsoft.com/office/drawing/2014/main" id="{A4E3B352-2F24-4360-9292-813C82BFE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9">
                  <a:extLst>
                    <a:ext uri="{FF2B5EF4-FFF2-40B4-BE49-F238E27FC236}">
                      <a16:creationId xmlns:a16="http://schemas.microsoft.com/office/drawing/2014/main" id="{8964B2DD-B502-4E19-898E-3A1A9AF464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0">
                  <a:extLst>
                    <a:ext uri="{FF2B5EF4-FFF2-40B4-BE49-F238E27FC236}">
                      <a16:creationId xmlns:a16="http://schemas.microsoft.com/office/drawing/2014/main" id="{E46C5B66-0EBA-45EB-A039-C3E1649C9D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81">
                <a:extLst>
                  <a:ext uri="{FF2B5EF4-FFF2-40B4-BE49-F238E27FC236}">
                    <a16:creationId xmlns:a16="http://schemas.microsoft.com/office/drawing/2014/main" id="{660637E6-A6FA-4737-AC48-0731598C6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6" name="Line 182">
                  <a:extLst>
                    <a:ext uri="{FF2B5EF4-FFF2-40B4-BE49-F238E27FC236}">
                      <a16:creationId xmlns:a16="http://schemas.microsoft.com/office/drawing/2014/main" id="{CD2D5E13-C633-432A-890C-C3F74CF88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83">
                  <a:extLst>
                    <a:ext uri="{FF2B5EF4-FFF2-40B4-BE49-F238E27FC236}">
                      <a16:creationId xmlns:a16="http://schemas.microsoft.com/office/drawing/2014/main" id="{52E39240-4490-4AC1-8DC7-B13BD15363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4">
                  <a:extLst>
                    <a:ext uri="{FF2B5EF4-FFF2-40B4-BE49-F238E27FC236}">
                      <a16:creationId xmlns:a16="http://schemas.microsoft.com/office/drawing/2014/main" id="{6C78BD2A-1F08-48B6-9E86-814B0951C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5">
                  <a:extLst>
                    <a:ext uri="{FF2B5EF4-FFF2-40B4-BE49-F238E27FC236}">
                      <a16:creationId xmlns:a16="http://schemas.microsoft.com/office/drawing/2014/main" id="{42296826-155D-4AF0-99C7-E87FB8A9A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6">
                  <a:extLst>
                    <a:ext uri="{FF2B5EF4-FFF2-40B4-BE49-F238E27FC236}">
                      <a16:creationId xmlns:a16="http://schemas.microsoft.com/office/drawing/2014/main" id="{29774F7E-7BC1-44AA-AF1E-DA0579D90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87">
                <a:extLst>
                  <a:ext uri="{FF2B5EF4-FFF2-40B4-BE49-F238E27FC236}">
                    <a16:creationId xmlns:a16="http://schemas.microsoft.com/office/drawing/2014/main" id="{AF4F9934-FA82-4708-8A41-5F537365B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1" name="Line 188">
                  <a:extLst>
                    <a:ext uri="{FF2B5EF4-FFF2-40B4-BE49-F238E27FC236}">
                      <a16:creationId xmlns:a16="http://schemas.microsoft.com/office/drawing/2014/main" id="{A076F9A9-45E8-42EF-9BC9-E500D1690D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9">
                  <a:extLst>
                    <a:ext uri="{FF2B5EF4-FFF2-40B4-BE49-F238E27FC236}">
                      <a16:creationId xmlns:a16="http://schemas.microsoft.com/office/drawing/2014/main" id="{145A86F7-0304-4146-B56D-42B0736DB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0">
                  <a:extLst>
                    <a:ext uri="{FF2B5EF4-FFF2-40B4-BE49-F238E27FC236}">
                      <a16:creationId xmlns:a16="http://schemas.microsoft.com/office/drawing/2014/main" id="{1C92F381-96C1-4DBE-827C-94FB59F0E8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1">
                  <a:extLst>
                    <a:ext uri="{FF2B5EF4-FFF2-40B4-BE49-F238E27FC236}">
                      <a16:creationId xmlns:a16="http://schemas.microsoft.com/office/drawing/2014/main" id="{F0279A80-DFE8-4EE5-A90D-762807566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2">
                  <a:extLst>
                    <a:ext uri="{FF2B5EF4-FFF2-40B4-BE49-F238E27FC236}">
                      <a16:creationId xmlns:a16="http://schemas.microsoft.com/office/drawing/2014/main" id="{E43A3A40-871E-49E2-B063-981DC424C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93">
                <a:extLst>
                  <a:ext uri="{FF2B5EF4-FFF2-40B4-BE49-F238E27FC236}">
                    <a16:creationId xmlns:a16="http://schemas.microsoft.com/office/drawing/2014/main" id="{326C0CD6-F5C5-4AE3-BDCF-671049E991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6" name="Line 194">
                  <a:extLst>
                    <a:ext uri="{FF2B5EF4-FFF2-40B4-BE49-F238E27FC236}">
                      <a16:creationId xmlns:a16="http://schemas.microsoft.com/office/drawing/2014/main" id="{577CAF3D-55BF-4394-844B-48E5C9256A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95">
                  <a:extLst>
                    <a:ext uri="{FF2B5EF4-FFF2-40B4-BE49-F238E27FC236}">
                      <a16:creationId xmlns:a16="http://schemas.microsoft.com/office/drawing/2014/main" id="{9937B132-4FD7-414C-A5F0-463A16C0F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96">
                  <a:extLst>
                    <a:ext uri="{FF2B5EF4-FFF2-40B4-BE49-F238E27FC236}">
                      <a16:creationId xmlns:a16="http://schemas.microsoft.com/office/drawing/2014/main" id="{5B4699E4-A237-415D-B4E4-761BBE96F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7">
                  <a:extLst>
                    <a:ext uri="{FF2B5EF4-FFF2-40B4-BE49-F238E27FC236}">
                      <a16:creationId xmlns:a16="http://schemas.microsoft.com/office/drawing/2014/main" id="{66897284-D97A-479B-A6A6-C11C6A1FF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8">
                  <a:extLst>
                    <a:ext uri="{FF2B5EF4-FFF2-40B4-BE49-F238E27FC236}">
                      <a16:creationId xmlns:a16="http://schemas.microsoft.com/office/drawing/2014/main" id="{5D394E54-FF8A-4AFA-AE00-532D7B877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99">
                <a:extLst>
                  <a:ext uri="{FF2B5EF4-FFF2-40B4-BE49-F238E27FC236}">
                    <a16:creationId xmlns:a16="http://schemas.microsoft.com/office/drawing/2014/main" id="{DBB66C8E-5399-46C7-A69F-6BCAFD056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1" name="Line 200">
                  <a:extLst>
                    <a:ext uri="{FF2B5EF4-FFF2-40B4-BE49-F238E27FC236}">
                      <a16:creationId xmlns:a16="http://schemas.microsoft.com/office/drawing/2014/main" id="{0B748511-4DEE-46A7-875E-CB7F34BA3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01">
                  <a:extLst>
                    <a:ext uri="{FF2B5EF4-FFF2-40B4-BE49-F238E27FC236}">
                      <a16:creationId xmlns:a16="http://schemas.microsoft.com/office/drawing/2014/main" id="{2978D814-A14F-4DD7-854B-79CDC3484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2">
                  <a:extLst>
                    <a:ext uri="{FF2B5EF4-FFF2-40B4-BE49-F238E27FC236}">
                      <a16:creationId xmlns:a16="http://schemas.microsoft.com/office/drawing/2014/main" id="{236ADF93-A41C-4D82-A59A-BB8FF7885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3">
                  <a:extLst>
                    <a:ext uri="{FF2B5EF4-FFF2-40B4-BE49-F238E27FC236}">
                      <a16:creationId xmlns:a16="http://schemas.microsoft.com/office/drawing/2014/main" id="{905298E4-9D99-4DAC-A8F9-BF6E38452F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4">
                  <a:extLst>
                    <a:ext uri="{FF2B5EF4-FFF2-40B4-BE49-F238E27FC236}">
                      <a16:creationId xmlns:a16="http://schemas.microsoft.com/office/drawing/2014/main" id="{BA617107-B258-4AD9-8F82-5847A5301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205">
                <a:extLst>
                  <a:ext uri="{FF2B5EF4-FFF2-40B4-BE49-F238E27FC236}">
                    <a16:creationId xmlns:a16="http://schemas.microsoft.com/office/drawing/2014/main" id="{967CDE29-3AB5-477D-910F-2B2C08964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6" name="Line 206">
                  <a:extLst>
                    <a:ext uri="{FF2B5EF4-FFF2-40B4-BE49-F238E27FC236}">
                      <a16:creationId xmlns:a16="http://schemas.microsoft.com/office/drawing/2014/main" id="{7CD0691F-AD5D-4392-A314-1DB7153C9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07">
                  <a:extLst>
                    <a:ext uri="{FF2B5EF4-FFF2-40B4-BE49-F238E27FC236}">
                      <a16:creationId xmlns:a16="http://schemas.microsoft.com/office/drawing/2014/main" id="{775116DF-E5E1-4A68-AD72-C2E913D0F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8">
                  <a:extLst>
                    <a:ext uri="{FF2B5EF4-FFF2-40B4-BE49-F238E27FC236}">
                      <a16:creationId xmlns:a16="http://schemas.microsoft.com/office/drawing/2014/main" id="{D4E052F2-9F28-4E44-96A5-76FEE2E2D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9">
                  <a:extLst>
                    <a:ext uri="{FF2B5EF4-FFF2-40B4-BE49-F238E27FC236}">
                      <a16:creationId xmlns:a16="http://schemas.microsoft.com/office/drawing/2014/main" id="{8228B3E2-0660-4B68-9455-776601FD79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0">
                  <a:extLst>
                    <a:ext uri="{FF2B5EF4-FFF2-40B4-BE49-F238E27FC236}">
                      <a16:creationId xmlns:a16="http://schemas.microsoft.com/office/drawing/2014/main" id="{3CD34C4A-51E6-4848-882E-274EBDCC01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211">
                <a:extLst>
                  <a:ext uri="{FF2B5EF4-FFF2-40B4-BE49-F238E27FC236}">
                    <a16:creationId xmlns:a16="http://schemas.microsoft.com/office/drawing/2014/main" id="{653CEA05-A24D-4A74-B615-BF43D61BE7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1" name="Line 212">
                  <a:extLst>
                    <a:ext uri="{FF2B5EF4-FFF2-40B4-BE49-F238E27FC236}">
                      <a16:creationId xmlns:a16="http://schemas.microsoft.com/office/drawing/2014/main" id="{A876D47E-6AC2-4C09-B39A-D125F376D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13">
                  <a:extLst>
                    <a:ext uri="{FF2B5EF4-FFF2-40B4-BE49-F238E27FC236}">
                      <a16:creationId xmlns:a16="http://schemas.microsoft.com/office/drawing/2014/main" id="{AFEA8385-6ADC-4B89-A644-091E83C60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14">
                  <a:extLst>
                    <a:ext uri="{FF2B5EF4-FFF2-40B4-BE49-F238E27FC236}">
                      <a16:creationId xmlns:a16="http://schemas.microsoft.com/office/drawing/2014/main" id="{84F48E04-1259-4173-9293-83D3E6D0E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5">
                  <a:extLst>
                    <a:ext uri="{FF2B5EF4-FFF2-40B4-BE49-F238E27FC236}">
                      <a16:creationId xmlns:a16="http://schemas.microsoft.com/office/drawing/2014/main" id="{33FFD60D-1E93-4740-ACC8-7F6BCC070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6">
                  <a:extLst>
                    <a:ext uri="{FF2B5EF4-FFF2-40B4-BE49-F238E27FC236}">
                      <a16:creationId xmlns:a16="http://schemas.microsoft.com/office/drawing/2014/main" id="{6748A85D-382C-4717-978F-1F09783A9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C3D5735C-D977-40CA-B5FE-9E4BA0B20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BEEC5CB-263E-4C60-B347-08A4042AE228}"/>
              </a:ext>
            </a:extLst>
          </p:cNvPr>
          <p:cNvGrpSpPr/>
          <p:nvPr/>
        </p:nvGrpSpPr>
        <p:grpSpPr>
          <a:xfrm rot="6632338">
            <a:off x="-1330600" y="3369672"/>
            <a:ext cx="7457599" cy="4086916"/>
            <a:chOff x="2975032" y="3293453"/>
            <a:chExt cx="7457599" cy="4086916"/>
          </a:xfrm>
        </p:grpSpPr>
        <p:grpSp>
          <p:nvGrpSpPr>
            <p:cNvPr id="98" name="Group 129">
              <a:extLst>
                <a:ext uri="{FF2B5EF4-FFF2-40B4-BE49-F238E27FC236}">
                  <a16:creationId xmlns:a16="http://schemas.microsoft.com/office/drawing/2014/main" id="{A059102E-A7D2-419F-A271-D58A560C5461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0" name="Rectangle 130">
                <a:extLst>
                  <a:ext uri="{FF2B5EF4-FFF2-40B4-BE49-F238E27FC236}">
                    <a16:creationId xmlns:a16="http://schemas.microsoft.com/office/drawing/2014/main" id="{8CFE02A5-480B-46FD-AAF3-BFED01BB2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1" name="Line 131">
                <a:extLst>
                  <a:ext uri="{FF2B5EF4-FFF2-40B4-BE49-F238E27FC236}">
                    <a16:creationId xmlns:a16="http://schemas.microsoft.com/office/drawing/2014/main" id="{EF1560A5-BEC6-45A2-83C1-4D6EA9911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32">
                <a:extLst>
                  <a:ext uri="{FF2B5EF4-FFF2-40B4-BE49-F238E27FC236}">
                    <a16:creationId xmlns:a16="http://schemas.microsoft.com/office/drawing/2014/main" id="{A70B2B75-135C-444B-B494-049A16A3A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3">
                <a:extLst>
                  <a:ext uri="{FF2B5EF4-FFF2-40B4-BE49-F238E27FC236}">
                    <a16:creationId xmlns:a16="http://schemas.microsoft.com/office/drawing/2014/main" id="{6D0A36A1-D651-449D-8AB9-882B0FE1E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4">
                <a:extLst>
                  <a:ext uri="{FF2B5EF4-FFF2-40B4-BE49-F238E27FC236}">
                    <a16:creationId xmlns:a16="http://schemas.microsoft.com/office/drawing/2014/main" id="{DDF65656-9DCE-4F91-BF6F-184738096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5">
                <a:extLst>
                  <a:ext uri="{FF2B5EF4-FFF2-40B4-BE49-F238E27FC236}">
                    <a16:creationId xmlns:a16="http://schemas.microsoft.com/office/drawing/2014/main" id="{E83CF69F-DA95-4CA9-8C83-E07548886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6">
                <a:extLst>
                  <a:ext uri="{FF2B5EF4-FFF2-40B4-BE49-F238E27FC236}">
                    <a16:creationId xmlns:a16="http://schemas.microsoft.com/office/drawing/2014/main" id="{15A06C2F-984A-4123-BA89-9E751E236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7">
                <a:extLst>
                  <a:ext uri="{FF2B5EF4-FFF2-40B4-BE49-F238E27FC236}">
                    <a16:creationId xmlns:a16="http://schemas.microsoft.com/office/drawing/2014/main" id="{DA27F177-4F2C-4FA0-A81C-B58EBC869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8">
                <a:extLst>
                  <a:ext uri="{FF2B5EF4-FFF2-40B4-BE49-F238E27FC236}">
                    <a16:creationId xmlns:a16="http://schemas.microsoft.com/office/drawing/2014/main" id="{EE4DE74A-2D71-4695-BC9B-12F86F2EB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9">
                <a:extLst>
                  <a:ext uri="{FF2B5EF4-FFF2-40B4-BE49-F238E27FC236}">
                    <a16:creationId xmlns:a16="http://schemas.microsoft.com/office/drawing/2014/main" id="{AD217D92-6252-4A34-AAE6-5A2B3943E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40">
                <a:extLst>
                  <a:ext uri="{FF2B5EF4-FFF2-40B4-BE49-F238E27FC236}">
                    <a16:creationId xmlns:a16="http://schemas.microsoft.com/office/drawing/2014/main" id="{10CEFC3C-B22E-40CD-8C3C-0759EDA52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141">
                <a:extLst>
                  <a:ext uri="{FF2B5EF4-FFF2-40B4-BE49-F238E27FC236}">
                    <a16:creationId xmlns:a16="http://schemas.microsoft.com/office/drawing/2014/main" id="{C6325868-B6D0-465F-B95F-4B810354E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2" name="Text Box 142">
                <a:extLst>
                  <a:ext uri="{FF2B5EF4-FFF2-40B4-BE49-F238E27FC236}">
                    <a16:creationId xmlns:a16="http://schemas.microsoft.com/office/drawing/2014/main" id="{D4D8E9FE-8CC8-427E-A6AE-74EB8196D3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3" name="Text Box 143">
                <a:extLst>
                  <a:ext uri="{FF2B5EF4-FFF2-40B4-BE49-F238E27FC236}">
                    <a16:creationId xmlns:a16="http://schemas.microsoft.com/office/drawing/2014/main" id="{7E6016CF-3EE5-41C0-BE77-40329EC9F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4" name="Text Box 144">
                <a:extLst>
                  <a:ext uri="{FF2B5EF4-FFF2-40B4-BE49-F238E27FC236}">
                    <a16:creationId xmlns:a16="http://schemas.microsoft.com/office/drawing/2014/main" id="{056AE280-D1F1-4A67-BC19-836EC222F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5" name="Text Box 145">
                <a:extLst>
                  <a:ext uri="{FF2B5EF4-FFF2-40B4-BE49-F238E27FC236}">
                    <a16:creationId xmlns:a16="http://schemas.microsoft.com/office/drawing/2014/main" id="{2AE9DD92-3630-467C-B63F-CE347BA56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6" name="Text Box 146">
                <a:extLst>
                  <a:ext uri="{FF2B5EF4-FFF2-40B4-BE49-F238E27FC236}">
                    <a16:creationId xmlns:a16="http://schemas.microsoft.com/office/drawing/2014/main" id="{101E7EB0-E01A-4100-9248-C2DF83D9B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7" name="Text Box 147">
                <a:extLst>
                  <a:ext uri="{FF2B5EF4-FFF2-40B4-BE49-F238E27FC236}">
                    <a16:creationId xmlns:a16="http://schemas.microsoft.com/office/drawing/2014/main" id="{132A1805-CCF3-40E3-8B24-287FFD7AC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8" name="Text Box 148">
                <a:extLst>
                  <a:ext uri="{FF2B5EF4-FFF2-40B4-BE49-F238E27FC236}">
                    <a16:creationId xmlns:a16="http://schemas.microsoft.com/office/drawing/2014/main" id="{FD0401E7-8E47-4AC4-B74F-DD786C681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19" name="Text Box 149">
                <a:extLst>
                  <a:ext uri="{FF2B5EF4-FFF2-40B4-BE49-F238E27FC236}">
                    <a16:creationId xmlns:a16="http://schemas.microsoft.com/office/drawing/2014/main" id="{055C10DF-F108-4953-B0B8-679EC062B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0" name="Text Box 150">
                <a:extLst>
                  <a:ext uri="{FF2B5EF4-FFF2-40B4-BE49-F238E27FC236}">
                    <a16:creationId xmlns:a16="http://schemas.microsoft.com/office/drawing/2014/main" id="{342E469D-C485-4FD8-88A1-D2F18D24E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1" name="Group 151">
                <a:extLst>
                  <a:ext uri="{FF2B5EF4-FFF2-40B4-BE49-F238E27FC236}">
                    <a16:creationId xmlns:a16="http://schemas.microsoft.com/office/drawing/2014/main" id="{DDF21F6C-B446-46F1-9E5D-1B6F51717D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2" name="Line 152">
                  <a:extLst>
                    <a:ext uri="{FF2B5EF4-FFF2-40B4-BE49-F238E27FC236}">
                      <a16:creationId xmlns:a16="http://schemas.microsoft.com/office/drawing/2014/main" id="{D1B6FF53-AB6A-4B8F-8948-2B9E117EC0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53">
                  <a:extLst>
                    <a:ext uri="{FF2B5EF4-FFF2-40B4-BE49-F238E27FC236}">
                      <a16:creationId xmlns:a16="http://schemas.microsoft.com/office/drawing/2014/main" id="{9F239490-6B2F-40F1-80EA-602BA02C65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4">
                  <a:extLst>
                    <a:ext uri="{FF2B5EF4-FFF2-40B4-BE49-F238E27FC236}">
                      <a16:creationId xmlns:a16="http://schemas.microsoft.com/office/drawing/2014/main" id="{F265C4F9-C31D-4841-99A4-99295E3C9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5">
                  <a:extLst>
                    <a:ext uri="{FF2B5EF4-FFF2-40B4-BE49-F238E27FC236}">
                      <a16:creationId xmlns:a16="http://schemas.microsoft.com/office/drawing/2014/main" id="{EAEC8BBC-BC64-46AF-A420-C856BE018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6">
                  <a:extLst>
                    <a:ext uri="{FF2B5EF4-FFF2-40B4-BE49-F238E27FC236}">
                      <a16:creationId xmlns:a16="http://schemas.microsoft.com/office/drawing/2014/main" id="{22495A1B-CEF4-4E97-90B0-DA9F06DD8C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" name="Group 157">
                <a:extLst>
                  <a:ext uri="{FF2B5EF4-FFF2-40B4-BE49-F238E27FC236}">
                    <a16:creationId xmlns:a16="http://schemas.microsoft.com/office/drawing/2014/main" id="{C97EEA76-4977-4520-9A96-6A6FEF3297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7" name="Line 158">
                  <a:extLst>
                    <a:ext uri="{FF2B5EF4-FFF2-40B4-BE49-F238E27FC236}">
                      <a16:creationId xmlns:a16="http://schemas.microsoft.com/office/drawing/2014/main" id="{845FF2AF-A5CA-4875-B5EA-605DC066BF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159">
                  <a:extLst>
                    <a:ext uri="{FF2B5EF4-FFF2-40B4-BE49-F238E27FC236}">
                      <a16:creationId xmlns:a16="http://schemas.microsoft.com/office/drawing/2014/main" id="{7A645E00-AB7F-4A63-B8B2-49341A81A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0">
                  <a:extLst>
                    <a:ext uri="{FF2B5EF4-FFF2-40B4-BE49-F238E27FC236}">
                      <a16:creationId xmlns:a16="http://schemas.microsoft.com/office/drawing/2014/main" id="{7077FA4A-AB66-4EEA-A873-03BF12B95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1">
                  <a:extLst>
                    <a:ext uri="{FF2B5EF4-FFF2-40B4-BE49-F238E27FC236}">
                      <a16:creationId xmlns:a16="http://schemas.microsoft.com/office/drawing/2014/main" id="{8CD62458-62B8-4111-8372-433E48161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2">
                  <a:extLst>
                    <a:ext uri="{FF2B5EF4-FFF2-40B4-BE49-F238E27FC236}">
                      <a16:creationId xmlns:a16="http://schemas.microsoft.com/office/drawing/2014/main" id="{3F962EB6-03CB-4D30-BE24-FA87BBEEF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63">
                <a:extLst>
                  <a:ext uri="{FF2B5EF4-FFF2-40B4-BE49-F238E27FC236}">
                    <a16:creationId xmlns:a16="http://schemas.microsoft.com/office/drawing/2014/main" id="{835690A3-0A52-4F32-9289-3D77B47AB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2" name="Line 164">
                  <a:extLst>
                    <a:ext uri="{FF2B5EF4-FFF2-40B4-BE49-F238E27FC236}">
                      <a16:creationId xmlns:a16="http://schemas.microsoft.com/office/drawing/2014/main" id="{A9DDA65C-361C-431D-9EB5-20FE2DAA5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65">
                  <a:extLst>
                    <a:ext uri="{FF2B5EF4-FFF2-40B4-BE49-F238E27FC236}">
                      <a16:creationId xmlns:a16="http://schemas.microsoft.com/office/drawing/2014/main" id="{20E6228C-FDFF-4A7D-B1EA-CFB418E00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6">
                  <a:extLst>
                    <a:ext uri="{FF2B5EF4-FFF2-40B4-BE49-F238E27FC236}">
                      <a16:creationId xmlns:a16="http://schemas.microsoft.com/office/drawing/2014/main" id="{ECC8AE51-4ECF-4F7A-BB1C-58253AC4E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7">
                  <a:extLst>
                    <a:ext uri="{FF2B5EF4-FFF2-40B4-BE49-F238E27FC236}">
                      <a16:creationId xmlns:a16="http://schemas.microsoft.com/office/drawing/2014/main" id="{02E8FA1B-429E-4B5B-8A9B-1A54B94B1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8">
                  <a:extLst>
                    <a:ext uri="{FF2B5EF4-FFF2-40B4-BE49-F238E27FC236}">
                      <a16:creationId xmlns:a16="http://schemas.microsoft.com/office/drawing/2014/main" id="{1A592493-65B9-479A-BDFB-4E728D029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9">
                <a:extLst>
                  <a:ext uri="{FF2B5EF4-FFF2-40B4-BE49-F238E27FC236}">
                    <a16:creationId xmlns:a16="http://schemas.microsoft.com/office/drawing/2014/main" id="{CD2AA2DC-DF1D-4208-BAE8-ABE6E98D2A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7" name="Line 170">
                  <a:extLst>
                    <a:ext uri="{FF2B5EF4-FFF2-40B4-BE49-F238E27FC236}">
                      <a16:creationId xmlns:a16="http://schemas.microsoft.com/office/drawing/2014/main" id="{2005EF0B-AACD-4885-B2F6-A88A11714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71">
                  <a:extLst>
                    <a:ext uri="{FF2B5EF4-FFF2-40B4-BE49-F238E27FC236}">
                      <a16:creationId xmlns:a16="http://schemas.microsoft.com/office/drawing/2014/main" id="{985F7921-62C0-4500-B3D1-393DF49DF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2">
                  <a:extLst>
                    <a:ext uri="{FF2B5EF4-FFF2-40B4-BE49-F238E27FC236}">
                      <a16:creationId xmlns:a16="http://schemas.microsoft.com/office/drawing/2014/main" id="{562E3E72-3D39-4F23-B94B-7ACBC7F85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3">
                  <a:extLst>
                    <a:ext uri="{FF2B5EF4-FFF2-40B4-BE49-F238E27FC236}">
                      <a16:creationId xmlns:a16="http://schemas.microsoft.com/office/drawing/2014/main" id="{31C53B2A-2C11-4049-AD80-12474D13AA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4">
                  <a:extLst>
                    <a:ext uri="{FF2B5EF4-FFF2-40B4-BE49-F238E27FC236}">
                      <a16:creationId xmlns:a16="http://schemas.microsoft.com/office/drawing/2014/main" id="{3D5C06C6-48B2-4163-B77C-2633CF6247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75">
                <a:extLst>
                  <a:ext uri="{FF2B5EF4-FFF2-40B4-BE49-F238E27FC236}">
                    <a16:creationId xmlns:a16="http://schemas.microsoft.com/office/drawing/2014/main" id="{9A5B8669-696A-4D7E-BEAB-8D1F6C566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2" name="Line 176">
                  <a:extLst>
                    <a:ext uri="{FF2B5EF4-FFF2-40B4-BE49-F238E27FC236}">
                      <a16:creationId xmlns:a16="http://schemas.microsoft.com/office/drawing/2014/main" id="{5694F1CE-FDC2-4C8A-B136-EFD65F02D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77">
                  <a:extLst>
                    <a:ext uri="{FF2B5EF4-FFF2-40B4-BE49-F238E27FC236}">
                      <a16:creationId xmlns:a16="http://schemas.microsoft.com/office/drawing/2014/main" id="{0F545466-428A-4D29-A5DF-1D48AE6DD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8">
                  <a:extLst>
                    <a:ext uri="{FF2B5EF4-FFF2-40B4-BE49-F238E27FC236}">
                      <a16:creationId xmlns:a16="http://schemas.microsoft.com/office/drawing/2014/main" id="{435787FB-8D02-43CA-AD44-DC600E974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9">
                  <a:extLst>
                    <a:ext uri="{FF2B5EF4-FFF2-40B4-BE49-F238E27FC236}">
                      <a16:creationId xmlns:a16="http://schemas.microsoft.com/office/drawing/2014/main" id="{F4F2F05A-C364-462E-8FBC-451D11BAB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0">
                  <a:extLst>
                    <a:ext uri="{FF2B5EF4-FFF2-40B4-BE49-F238E27FC236}">
                      <a16:creationId xmlns:a16="http://schemas.microsoft.com/office/drawing/2014/main" id="{B3EACFC2-3572-47A3-8179-12A3088CBF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81">
                <a:extLst>
                  <a:ext uri="{FF2B5EF4-FFF2-40B4-BE49-F238E27FC236}">
                    <a16:creationId xmlns:a16="http://schemas.microsoft.com/office/drawing/2014/main" id="{CB20F825-AD56-4315-9C89-48332B87B0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7" name="Line 182">
                  <a:extLst>
                    <a:ext uri="{FF2B5EF4-FFF2-40B4-BE49-F238E27FC236}">
                      <a16:creationId xmlns:a16="http://schemas.microsoft.com/office/drawing/2014/main" id="{37C7B8CE-2032-4DDD-AAEC-F7943DCF61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83">
                  <a:extLst>
                    <a:ext uri="{FF2B5EF4-FFF2-40B4-BE49-F238E27FC236}">
                      <a16:creationId xmlns:a16="http://schemas.microsoft.com/office/drawing/2014/main" id="{6984014E-64AA-43DB-8D3E-8380FB292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4">
                  <a:extLst>
                    <a:ext uri="{FF2B5EF4-FFF2-40B4-BE49-F238E27FC236}">
                      <a16:creationId xmlns:a16="http://schemas.microsoft.com/office/drawing/2014/main" id="{401DB0A1-82B9-4EE0-84F2-E96C11DD8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5">
                  <a:extLst>
                    <a:ext uri="{FF2B5EF4-FFF2-40B4-BE49-F238E27FC236}">
                      <a16:creationId xmlns:a16="http://schemas.microsoft.com/office/drawing/2014/main" id="{C0A40ED5-1E88-4FAE-B87E-7A1AE3157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6">
                  <a:extLst>
                    <a:ext uri="{FF2B5EF4-FFF2-40B4-BE49-F238E27FC236}">
                      <a16:creationId xmlns:a16="http://schemas.microsoft.com/office/drawing/2014/main" id="{17B3C6E3-E4A3-4563-8930-2EB877AFB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7">
                <a:extLst>
                  <a:ext uri="{FF2B5EF4-FFF2-40B4-BE49-F238E27FC236}">
                    <a16:creationId xmlns:a16="http://schemas.microsoft.com/office/drawing/2014/main" id="{53361AEA-F893-4E7D-AD84-EF2E07AC4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2" name="Line 188">
                  <a:extLst>
                    <a:ext uri="{FF2B5EF4-FFF2-40B4-BE49-F238E27FC236}">
                      <a16:creationId xmlns:a16="http://schemas.microsoft.com/office/drawing/2014/main" id="{C2644A9D-24DF-4D80-B23B-72E39C378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89">
                  <a:extLst>
                    <a:ext uri="{FF2B5EF4-FFF2-40B4-BE49-F238E27FC236}">
                      <a16:creationId xmlns:a16="http://schemas.microsoft.com/office/drawing/2014/main" id="{658CEB69-E117-4D97-B97C-E8FFBEC0FB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0">
                  <a:extLst>
                    <a:ext uri="{FF2B5EF4-FFF2-40B4-BE49-F238E27FC236}">
                      <a16:creationId xmlns:a16="http://schemas.microsoft.com/office/drawing/2014/main" id="{0493CA05-F68A-4050-98FB-AAC2141AC8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1">
                  <a:extLst>
                    <a:ext uri="{FF2B5EF4-FFF2-40B4-BE49-F238E27FC236}">
                      <a16:creationId xmlns:a16="http://schemas.microsoft.com/office/drawing/2014/main" id="{870D5555-6296-4F51-8F63-BAD80ACD72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2">
                  <a:extLst>
                    <a:ext uri="{FF2B5EF4-FFF2-40B4-BE49-F238E27FC236}">
                      <a16:creationId xmlns:a16="http://schemas.microsoft.com/office/drawing/2014/main" id="{7189D79F-801B-4146-9BC2-E199E3BA5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93">
                <a:extLst>
                  <a:ext uri="{FF2B5EF4-FFF2-40B4-BE49-F238E27FC236}">
                    <a16:creationId xmlns:a16="http://schemas.microsoft.com/office/drawing/2014/main" id="{A48C18E7-046A-41B4-9395-0F1E6B2CF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7" name="Line 194">
                  <a:extLst>
                    <a:ext uri="{FF2B5EF4-FFF2-40B4-BE49-F238E27FC236}">
                      <a16:creationId xmlns:a16="http://schemas.microsoft.com/office/drawing/2014/main" id="{D26CD952-FF47-4009-8101-FA8033FC9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95">
                  <a:extLst>
                    <a:ext uri="{FF2B5EF4-FFF2-40B4-BE49-F238E27FC236}">
                      <a16:creationId xmlns:a16="http://schemas.microsoft.com/office/drawing/2014/main" id="{3D3E41D8-8C5A-4CB5-8F80-AAA3AB62A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6">
                  <a:extLst>
                    <a:ext uri="{FF2B5EF4-FFF2-40B4-BE49-F238E27FC236}">
                      <a16:creationId xmlns:a16="http://schemas.microsoft.com/office/drawing/2014/main" id="{8B4C8B1E-69AB-4C6C-A7DC-5C7EC66997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7">
                  <a:extLst>
                    <a:ext uri="{FF2B5EF4-FFF2-40B4-BE49-F238E27FC236}">
                      <a16:creationId xmlns:a16="http://schemas.microsoft.com/office/drawing/2014/main" id="{6E0D5FCC-CB20-4084-AFC9-00A52AD33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8">
                  <a:extLst>
                    <a:ext uri="{FF2B5EF4-FFF2-40B4-BE49-F238E27FC236}">
                      <a16:creationId xmlns:a16="http://schemas.microsoft.com/office/drawing/2014/main" id="{B67D7180-5F47-4DCF-8495-EC1D5DC91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9">
                <a:extLst>
                  <a:ext uri="{FF2B5EF4-FFF2-40B4-BE49-F238E27FC236}">
                    <a16:creationId xmlns:a16="http://schemas.microsoft.com/office/drawing/2014/main" id="{6CB082DF-EF70-4431-8117-05EE59386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2" name="Line 200">
                  <a:extLst>
                    <a:ext uri="{FF2B5EF4-FFF2-40B4-BE49-F238E27FC236}">
                      <a16:creationId xmlns:a16="http://schemas.microsoft.com/office/drawing/2014/main" id="{BBE6188B-3925-484E-9D43-191FB539A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201">
                  <a:extLst>
                    <a:ext uri="{FF2B5EF4-FFF2-40B4-BE49-F238E27FC236}">
                      <a16:creationId xmlns:a16="http://schemas.microsoft.com/office/drawing/2014/main" id="{DEDF3EC8-29AF-4722-B8E7-BFBD86EE94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2">
                  <a:extLst>
                    <a:ext uri="{FF2B5EF4-FFF2-40B4-BE49-F238E27FC236}">
                      <a16:creationId xmlns:a16="http://schemas.microsoft.com/office/drawing/2014/main" id="{04B03597-2C11-4B5F-88D0-1127188777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3">
                  <a:extLst>
                    <a:ext uri="{FF2B5EF4-FFF2-40B4-BE49-F238E27FC236}">
                      <a16:creationId xmlns:a16="http://schemas.microsoft.com/office/drawing/2014/main" id="{7B859A6A-1F37-4A3B-8F5A-488EF879E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4">
                  <a:extLst>
                    <a:ext uri="{FF2B5EF4-FFF2-40B4-BE49-F238E27FC236}">
                      <a16:creationId xmlns:a16="http://schemas.microsoft.com/office/drawing/2014/main" id="{EFB00231-DA55-42C1-A598-4E8CA3B8E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205">
                <a:extLst>
                  <a:ext uri="{FF2B5EF4-FFF2-40B4-BE49-F238E27FC236}">
                    <a16:creationId xmlns:a16="http://schemas.microsoft.com/office/drawing/2014/main" id="{5AD5F562-F766-46BF-92BE-E8CB1FE573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7" name="Line 206">
                  <a:extLst>
                    <a:ext uri="{FF2B5EF4-FFF2-40B4-BE49-F238E27FC236}">
                      <a16:creationId xmlns:a16="http://schemas.microsoft.com/office/drawing/2014/main" id="{3339C9C4-1FDF-4128-A9A5-54128082E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207">
                  <a:extLst>
                    <a:ext uri="{FF2B5EF4-FFF2-40B4-BE49-F238E27FC236}">
                      <a16:creationId xmlns:a16="http://schemas.microsoft.com/office/drawing/2014/main" id="{CF6B2209-5D82-4A18-B531-4998BD669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8">
                  <a:extLst>
                    <a:ext uri="{FF2B5EF4-FFF2-40B4-BE49-F238E27FC236}">
                      <a16:creationId xmlns:a16="http://schemas.microsoft.com/office/drawing/2014/main" id="{0683B9B1-A36A-4ED2-A1B3-C41FD78DB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9">
                  <a:extLst>
                    <a:ext uri="{FF2B5EF4-FFF2-40B4-BE49-F238E27FC236}">
                      <a16:creationId xmlns:a16="http://schemas.microsoft.com/office/drawing/2014/main" id="{85315E3A-C896-48F0-BD2B-B924322D61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0">
                  <a:extLst>
                    <a:ext uri="{FF2B5EF4-FFF2-40B4-BE49-F238E27FC236}">
                      <a16:creationId xmlns:a16="http://schemas.microsoft.com/office/drawing/2014/main" id="{2D76D26B-1636-4604-9D82-A7B050B986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11">
                <a:extLst>
                  <a:ext uri="{FF2B5EF4-FFF2-40B4-BE49-F238E27FC236}">
                    <a16:creationId xmlns:a16="http://schemas.microsoft.com/office/drawing/2014/main" id="{FA794325-3195-4F33-82D6-9E9C50F757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2" name="Line 212">
                  <a:extLst>
                    <a:ext uri="{FF2B5EF4-FFF2-40B4-BE49-F238E27FC236}">
                      <a16:creationId xmlns:a16="http://schemas.microsoft.com/office/drawing/2014/main" id="{1CF3FA34-D833-49AB-A2CF-B96998B3B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213">
                  <a:extLst>
                    <a:ext uri="{FF2B5EF4-FFF2-40B4-BE49-F238E27FC236}">
                      <a16:creationId xmlns:a16="http://schemas.microsoft.com/office/drawing/2014/main" id="{D2000D1A-8173-4BE9-B726-47E95452E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4">
                  <a:extLst>
                    <a:ext uri="{FF2B5EF4-FFF2-40B4-BE49-F238E27FC236}">
                      <a16:creationId xmlns:a16="http://schemas.microsoft.com/office/drawing/2014/main" id="{61B40AB4-A305-4E3C-8C00-89EA8DC86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5">
                  <a:extLst>
                    <a:ext uri="{FF2B5EF4-FFF2-40B4-BE49-F238E27FC236}">
                      <a16:creationId xmlns:a16="http://schemas.microsoft.com/office/drawing/2014/main" id="{B2AC98A3-7363-4902-834E-84A876E8E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6">
                  <a:extLst>
                    <a:ext uri="{FF2B5EF4-FFF2-40B4-BE49-F238E27FC236}">
                      <a16:creationId xmlns:a16="http://schemas.microsoft.com/office/drawing/2014/main" id="{BFFAEFCA-C90F-4449-B306-6CD85C6DB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9" name="Text Box 142">
              <a:extLst>
                <a:ext uri="{FF2B5EF4-FFF2-40B4-BE49-F238E27FC236}">
                  <a16:creationId xmlns:a16="http://schemas.microsoft.com/office/drawing/2014/main" id="{F0FF4192-9D26-4532-9653-D77D47321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08B9F4CB-6E6A-4AFF-8303-C46D8D34FC70}"/>
              </a:ext>
            </a:extLst>
          </p:cNvPr>
          <p:cNvCxnSpPr>
            <a:cxnSpLocks/>
          </p:cNvCxnSpPr>
          <p:nvPr/>
        </p:nvCxnSpPr>
        <p:spPr>
          <a:xfrm rot="21368109" flipV="1">
            <a:off x="3346038" y="2402977"/>
            <a:ext cx="784404" cy="171395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E4CB5378-B847-41BC-92F4-94B8831846E8}"/>
              </a:ext>
            </a:extLst>
          </p:cNvPr>
          <p:cNvGrpSpPr/>
          <p:nvPr/>
        </p:nvGrpSpPr>
        <p:grpSpPr>
          <a:xfrm rot="4093773">
            <a:off x="3571461" y="3279663"/>
            <a:ext cx="7457599" cy="4086916"/>
            <a:chOff x="2975032" y="3293453"/>
            <a:chExt cx="7457599" cy="4086916"/>
          </a:xfrm>
        </p:grpSpPr>
        <p:grpSp>
          <p:nvGrpSpPr>
            <p:cNvPr id="372" name="Group 129">
              <a:extLst>
                <a:ext uri="{FF2B5EF4-FFF2-40B4-BE49-F238E27FC236}">
                  <a16:creationId xmlns:a16="http://schemas.microsoft.com/office/drawing/2014/main" id="{F435D56A-B635-49A0-B956-BA1EBD295457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74" name="Rectangle 130">
                <a:extLst>
                  <a:ext uri="{FF2B5EF4-FFF2-40B4-BE49-F238E27FC236}">
                    <a16:creationId xmlns:a16="http://schemas.microsoft.com/office/drawing/2014/main" id="{5004D410-5A00-489D-9385-4F8819FF5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75" name="Line 131">
                <a:extLst>
                  <a:ext uri="{FF2B5EF4-FFF2-40B4-BE49-F238E27FC236}">
                    <a16:creationId xmlns:a16="http://schemas.microsoft.com/office/drawing/2014/main" id="{0F20DCD1-82D3-47E0-A09F-DEC8474A3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132">
                <a:extLst>
                  <a:ext uri="{FF2B5EF4-FFF2-40B4-BE49-F238E27FC236}">
                    <a16:creationId xmlns:a16="http://schemas.microsoft.com/office/drawing/2014/main" id="{4F543057-DF39-473C-98F0-071A446FB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133">
                <a:extLst>
                  <a:ext uri="{FF2B5EF4-FFF2-40B4-BE49-F238E27FC236}">
                    <a16:creationId xmlns:a16="http://schemas.microsoft.com/office/drawing/2014/main" id="{5426231B-3564-4845-9B98-764AFFDCB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134">
                <a:extLst>
                  <a:ext uri="{FF2B5EF4-FFF2-40B4-BE49-F238E27FC236}">
                    <a16:creationId xmlns:a16="http://schemas.microsoft.com/office/drawing/2014/main" id="{501D048A-A765-46EA-A4C3-631CA0B3D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135">
                <a:extLst>
                  <a:ext uri="{FF2B5EF4-FFF2-40B4-BE49-F238E27FC236}">
                    <a16:creationId xmlns:a16="http://schemas.microsoft.com/office/drawing/2014/main" id="{8821C37D-2FEC-4350-BE75-D8AABA34A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136">
                <a:extLst>
                  <a:ext uri="{FF2B5EF4-FFF2-40B4-BE49-F238E27FC236}">
                    <a16:creationId xmlns:a16="http://schemas.microsoft.com/office/drawing/2014/main" id="{4B2E5C6E-6AA4-4317-9718-3EB23320C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137">
                <a:extLst>
                  <a:ext uri="{FF2B5EF4-FFF2-40B4-BE49-F238E27FC236}">
                    <a16:creationId xmlns:a16="http://schemas.microsoft.com/office/drawing/2014/main" id="{8CE7140B-EC2D-4725-801B-F7D048068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138">
                <a:extLst>
                  <a:ext uri="{FF2B5EF4-FFF2-40B4-BE49-F238E27FC236}">
                    <a16:creationId xmlns:a16="http://schemas.microsoft.com/office/drawing/2014/main" id="{86B53C2C-0E6A-40C0-96A4-B6C693EE5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139">
                <a:extLst>
                  <a:ext uri="{FF2B5EF4-FFF2-40B4-BE49-F238E27FC236}">
                    <a16:creationId xmlns:a16="http://schemas.microsoft.com/office/drawing/2014/main" id="{E47763C1-5D77-4B8A-A12E-6370692B9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140">
                <a:extLst>
                  <a:ext uri="{FF2B5EF4-FFF2-40B4-BE49-F238E27FC236}">
                    <a16:creationId xmlns:a16="http://schemas.microsoft.com/office/drawing/2014/main" id="{0AC58B9E-7AC7-45AA-B000-0179860BC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Text Box 141">
                <a:extLst>
                  <a:ext uri="{FF2B5EF4-FFF2-40B4-BE49-F238E27FC236}">
                    <a16:creationId xmlns:a16="http://schemas.microsoft.com/office/drawing/2014/main" id="{E31467ED-0ADC-49BD-95D6-541B40EF1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86" name="Text Box 142">
                <a:extLst>
                  <a:ext uri="{FF2B5EF4-FFF2-40B4-BE49-F238E27FC236}">
                    <a16:creationId xmlns:a16="http://schemas.microsoft.com/office/drawing/2014/main" id="{57E94225-D389-484D-AD80-4F9CD5B04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87" name="Text Box 143">
                <a:extLst>
                  <a:ext uri="{FF2B5EF4-FFF2-40B4-BE49-F238E27FC236}">
                    <a16:creationId xmlns:a16="http://schemas.microsoft.com/office/drawing/2014/main" id="{B339B0D1-9DD8-4EEA-8FF6-2DA6A3B24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88" name="Text Box 144">
                <a:extLst>
                  <a:ext uri="{FF2B5EF4-FFF2-40B4-BE49-F238E27FC236}">
                    <a16:creationId xmlns:a16="http://schemas.microsoft.com/office/drawing/2014/main" id="{B0B72D1A-646B-4A63-8DCA-31DEAF7349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89" name="Text Box 145">
                <a:extLst>
                  <a:ext uri="{FF2B5EF4-FFF2-40B4-BE49-F238E27FC236}">
                    <a16:creationId xmlns:a16="http://schemas.microsoft.com/office/drawing/2014/main" id="{1E5A7469-4139-4783-8228-CF5EE8CD7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90" name="Text Box 146">
                <a:extLst>
                  <a:ext uri="{FF2B5EF4-FFF2-40B4-BE49-F238E27FC236}">
                    <a16:creationId xmlns:a16="http://schemas.microsoft.com/office/drawing/2014/main" id="{200A07A2-1343-442E-8CAC-573FE15BC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91" name="Text Box 147">
                <a:extLst>
                  <a:ext uri="{FF2B5EF4-FFF2-40B4-BE49-F238E27FC236}">
                    <a16:creationId xmlns:a16="http://schemas.microsoft.com/office/drawing/2014/main" id="{8C32D6D6-A5BE-4CC2-89BD-2F096D707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92" name="Text Box 148">
                <a:extLst>
                  <a:ext uri="{FF2B5EF4-FFF2-40B4-BE49-F238E27FC236}">
                    <a16:creationId xmlns:a16="http://schemas.microsoft.com/office/drawing/2014/main" id="{5CC9A750-A2A5-4BFE-9592-B846B1BE7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93" name="Text Box 149">
                <a:extLst>
                  <a:ext uri="{FF2B5EF4-FFF2-40B4-BE49-F238E27FC236}">
                    <a16:creationId xmlns:a16="http://schemas.microsoft.com/office/drawing/2014/main" id="{CB1B06C4-C974-406F-ABD5-1D830F2E65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94" name="Text Box 150">
                <a:extLst>
                  <a:ext uri="{FF2B5EF4-FFF2-40B4-BE49-F238E27FC236}">
                    <a16:creationId xmlns:a16="http://schemas.microsoft.com/office/drawing/2014/main" id="{2E8009A9-0250-44BE-84A6-5AD92442C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95" name="Group 151">
                <a:extLst>
                  <a:ext uri="{FF2B5EF4-FFF2-40B4-BE49-F238E27FC236}">
                    <a16:creationId xmlns:a16="http://schemas.microsoft.com/office/drawing/2014/main" id="{CE824422-FF33-441F-8DAE-63F0D52CF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56" name="Line 152">
                  <a:extLst>
                    <a:ext uri="{FF2B5EF4-FFF2-40B4-BE49-F238E27FC236}">
                      <a16:creationId xmlns:a16="http://schemas.microsoft.com/office/drawing/2014/main" id="{4EAC1955-9E0C-4488-AC2E-B40490A4D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53">
                  <a:extLst>
                    <a:ext uri="{FF2B5EF4-FFF2-40B4-BE49-F238E27FC236}">
                      <a16:creationId xmlns:a16="http://schemas.microsoft.com/office/drawing/2014/main" id="{C858F518-E3CD-4BEC-9F07-9DCAABE06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154">
                  <a:extLst>
                    <a:ext uri="{FF2B5EF4-FFF2-40B4-BE49-F238E27FC236}">
                      <a16:creationId xmlns:a16="http://schemas.microsoft.com/office/drawing/2014/main" id="{FFAE164A-F5F6-485A-ADD2-FDDF926F3B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55">
                  <a:extLst>
                    <a:ext uri="{FF2B5EF4-FFF2-40B4-BE49-F238E27FC236}">
                      <a16:creationId xmlns:a16="http://schemas.microsoft.com/office/drawing/2014/main" id="{30489C36-F726-4879-A5A8-4962EB24B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56">
                  <a:extLst>
                    <a:ext uri="{FF2B5EF4-FFF2-40B4-BE49-F238E27FC236}">
                      <a16:creationId xmlns:a16="http://schemas.microsoft.com/office/drawing/2014/main" id="{FE212603-C29C-4133-A0E0-5F50664C7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6" name="Group 157">
                <a:extLst>
                  <a:ext uri="{FF2B5EF4-FFF2-40B4-BE49-F238E27FC236}">
                    <a16:creationId xmlns:a16="http://schemas.microsoft.com/office/drawing/2014/main" id="{E6C928D1-4AE1-40DF-A02F-71C935DBD4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51" name="Line 158">
                  <a:extLst>
                    <a:ext uri="{FF2B5EF4-FFF2-40B4-BE49-F238E27FC236}">
                      <a16:creationId xmlns:a16="http://schemas.microsoft.com/office/drawing/2014/main" id="{F9EAA5EE-3C9D-445A-A1F6-3B65870FB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59">
                  <a:extLst>
                    <a:ext uri="{FF2B5EF4-FFF2-40B4-BE49-F238E27FC236}">
                      <a16:creationId xmlns:a16="http://schemas.microsoft.com/office/drawing/2014/main" id="{3A1F1727-0083-4205-802D-20FD7A221F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60">
                  <a:extLst>
                    <a:ext uri="{FF2B5EF4-FFF2-40B4-BE49-F238E27FC236}">
                      <a16:creationId xmlns:a16="http://schemas.microsoft.com/office/drawing/2014/main" id="{46B06FB7-88CA-4837-863F-6F4830BC21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61">
                  <a:extLst>
                    <a:ext uri="{FF2B5EF4-FFF2-40B4-BE49-F238E27FC236}">
                      <a16:creationId xmlns:a16="http://schemas.microsoft.com/office/drawing/2014/main" id="{63B44680-23E5-4DC8-A786-37F70004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62">
                  <a:extLst>
                    <a:ext uri="{FF2B5EF4-FFF2-40B4-BE49-F238E27FC236}">
                      <a16:creationId xmlns:a16="http://schemas.microsoft.com/office/drawing/2014/main" id="{5B219964-493B-407F-ABD9-B55B909732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7" name="Group 163">
                <a:extLst>
                  <a:ext uri="{FF2B5EF4-FFF2-40B4-BE49-F238E27FC236}">
                    <a16:creationId xmlns:a16="http://schemas.microsoft.com/office/drawing/2014/main" id="{B37F0134-3C1A-4D02-84EA-7024E7659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46" name="Line 164">
                  <a:extLst>
                    <a:ext uri="{FF2B5EF4-FFF2-40B4-BE49-F238E27FC236}">
                      <a16:creationId xmlns:a16="http://schemas.microsoft.com/office/drawing/2014/main" id="{CBE77FFA-05E7-4D31-9033-AB89E589E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65">
                  <a:extLst>
                    <a:ext uri="{FF2B5EF4-FFF2-40B4-BE49-F238E27FC236}">
                      <a16:creationId xmlns:a16="http://schemas.microsoft.com/office/drawing/2014/main" id="{963D0BD0-FEC3-4BE2-A593-7B6FBF987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166">
                  <a:extLst>
                    <a:ext uri="{FF2B5EF4-FFF2-40B4-BE49-F238E27FC236}">
                      <a16:creationId xmlns:a16="http://schemas.microsoft.com/office/drawing/2014/main" id="{BE36299D-EC14-4DCC-9E0F-7C3105EAF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67">
                  <a:extLst>
                    <a:ext uri="{FF2B5EF4-FFF2-40B4-BE49-F238E27FC236}">
                      <a16:creationId xmlns:a16="http://schemas.microsoft.com/office/drawing/2014/main" id="{64739DBC-3630-46B9-BB9F-7765581C2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68">
                  <a:extLst>
                    <a:ext uri="{FF2B5EF4-FFF2-40B4-BE49-F238E27FC236}">
                      <a16:creationId xmlns:a16="http://schemas.microsoft.com/office/drawing/2014/main" id="{1CD7FF50-3A7D-4677-8E31-3B99F178D7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8" name="Group 169">
                <a:extLst>
                  <a:ext uri="{FF2B5EF4-FFF2-40B4-BE49-F238E27FC236}">
                    <a16:creationId xmlns:a16="http://schemas.microsoft.com/office/drawing/2014/main" id="{E2B17256-41E5-4F32-8429-8F87A0622E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41" name="Line 170">
                  <a:extLst>
                    <a:ext uri="{FF2B5EF4-FFF2-40B4-BE49-F238E27FC236}">
                      <a16:creationId xmlns:a16="http://schemas.microsoft.com/office/drawing/2014/main" id="{F2B3B7A3-A159-4AA8-B2C0-54C4CCD975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71">
                  <a:extLst>
                    <a:ext uri="{FF2B5EF4-FFF2-40B4-BE49-F238E27FC236}">
                      <a16:creationId xmlns:a16="http://schemas.microsoft.com/office/drawing/2014/main" id="{2C06436E-710F-4E6A-927C-18073573E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172">
                  <a:extLst>
                    <a:ext uri="{FF2B5EF4-FFF2-40B4-BE49-F238E27FC236}">
                      <a16:creationId xmlns:a16="http://schemas.microsoft.com/office/drawing/2014/main" id="{3B2E53C8-7555-444D-94CD-961C73245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73">
                  <a:extLst>
                    <a:ext uri="{FF2B5EF4-FFF2-40B4-BE49-F238E27FC236}">
                      <a16:creationId xmlns:a16="http://schemas.microsoft.com/office/drawing/2014/main" id="{4C5F3013-BB2F-4E97-BEB5-A7714A62AB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74">
                  <a:extLst>
                    <a:ext uri="{FF2B5EF4-FFF2-40B4-BE49-F238E27FC236}">
                      <a16:creationId xmlns:a16="http://schemas.microsoft.com/office/drawing/2014/main" id="{17415E19-3971-4FFE-87DC-9465057E8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175">
                <a:extLst>
                  <a:ext uri="{FF2B5EF4-FFF2-40B4-BE49-F238E27FC236}">
                    <a16:creationId xmlns:a16="http://schemas.microsoft.com/office/drawing/2014/main" id="{7A0BADDD-6D10-49BF-9E67-0C8848C93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36" name="Line 176">
                  <a:extLst>
                    <a:ext uri="{FF2B5EF4-FFF2-40B4-BE49-F238E27FC236}">
                      <a16:creationId xmlns:a16="http://schemas.microsoft.com/office/drawing/2014/main" id="{3D2F7F43-3E69-4328-9E89-8F5B6F1DC9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177">
                  <a:extLst>
                    <a:ext uri="{FF2B5EF4-FFF2-40B4-BE49-F238E27FC236}">
                      <a16:creationId xmlns:a16="http://schemas.microsoft.com/office/drawing/2014/main" id="{D18FC570-B120-4C08-9C96-987612717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178">
                  <a:extLst>
                    <a:ext uri="{FF2B5EF4-FFF2-40B4-BE49-F238E27FC236}">
                      <a16:creationId xmlns:a16="http://schemas.microsoft.com/office/drawing/2014/main" id="{8E2E9EC7-EFA2-4F6C-AEF2-009A51F1C1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79">
                  <a:extLst>
                    <a:ext uri="{FF2B5EF4-FFF2-40B4-BE49-F238E27FC236}">
                      <a16:creationId xmlns:a16="http://schemas.microsoft.com/office/drawing/2014/main" id="{92227079-BC2B-4F14-A341-CEB678E571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80">
                  <a:extLst>
                    <a:ext uri="{FF2B5EF4-FFF2-40B4-BE49-F238E27FC236}">
                      <a16:creationId xmlns:a16="http://schemas.microsoft.com/office/drawing/2014/main" id="{F855A79C-36B0-4636-8D52-AD9080615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181">
                <a:extLst>
                  <a:ext uri="{FF2B5EF4-FFF2-40B4-BE49-F238E27FC236}">
                    <a16:creationId xmlns:a16="http://schemas.microsoft.com/office/drawing/2014/main" id="{986D12C4-A04C-44FB-91BD-716F3006F3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31" name="Line 182">
                  <a:extLst>
                    <a:ext uri="{FF2B5EF4-FFF2-40B4-BE49-F238E27FC236}">
                      <a16:creationId xmlns:a16="http://schemas.microsoft.com/office/drawing/2014/main" id="{96DB9193-0B05-4C21-AA46-3C0C5AC4D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183">
                  <a:extLst>
                    <a:ext uri="{FF2B5EF4-FFF2-40B4-BE49-F238E27FC236}">
                      <a16:creationId xmlns:a16="http://schemas.microsoft.com/office/drawing/2014/main" id="{F9D718E2-FEDF-4A31-96F9-2B61A7007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184">
                  <a:extLst>
                    <a:ext uri="{FF2B5EF4-FFF2-40B4-BE49-F238E27FC236}">
                      <a16:creationId xmlns:a16="http://schemas.microsoft.com/office/drawing/2014/main" id="{9AFE0A27-984E-4FAE-A3E0-2ACD1FDE2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185">
                  <a:extLst>
                    <a:ext uri="{FF2B5EF4-FFF2-40B4-BE49-F238E27FC236}">
                      <a16:creationId xmlns:a16="http://schemas.microsoft.com/office/drawing/2014/main" id="{6E66DD62-0FA8-4A32-B6F1-94CC8DB84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186">
                  <a:extLst>
                    <a:ext uri="{FF2B5EF4-FFF2-40B4-BE49-F238E27FC236}">
                      <a16:creationId xmlns:a16="http://schemas.microsoft.com/office/drawing/2014/main" id="{6579341D-D6AA-4157-BAF5-4B7E113E7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1" name="Group 187">
                <a:extLst>
                  <a:ext uri="{FF2B5EF4-FFF2-40B4-BE49-F238E27FC236}">
                    <a16:creationId xmlns:a16="http://schemas.microsoft.com/office/drawing/2014/main" id="{B8F99DED-9EEE-4C55-9B6C-E38948EC7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26" name="Line 188">
                  <a:extLst>
                    <a:ext uri="{FF2B5EF4-FFF2-40B4-BE49-F238E27FC236}">
                      <a16:creationId xmlns:a16="http://schemas.microsoft.com/office/drawing/2014/main" id="{C9E47F18-B367-43F8-8E3A-1CAFCEE7AC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189">
                  <a:extLst>
                    <a:ext uri="{FF2B5EF4-FFF2-40B4-BE49-F238E27FC236}">
                      <a16:creationId xmlns:a16="http://schemas.microsoft.com/office/drawing/2014/main" id="{2DA9F31A-40B4-4306-B709-4CADA9E5D0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190">
                  <a:extLst>
                    <a:ext uri="{FF2B5EF4-FFF2-40B4-BE49-F238E27FC236}">
                      <a16:creationId xmlns:a16="http://schemas.microsoft.com/office/drawing/2014/main" id="{3EB6B4A9-5235-4FC1-88A1-68F22F414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191">
                  <a:extLst>
                    <a:ext uri="{FF2B5EF4-FFF2-40B4-BE49-F238E27FC236}">
                      <a16:creationId xmlns:a16="http://schemas.microsoft.com/office/drawing/2014/main" id="{3F2D2B85-5B46-4187-8D94-C8F76733D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192">
                  <a:extLst>
                    <a:ext uri="{FF2B5EF4-FFF2-40B4-BE49-F238E27FC236}">
                      <a16:creationId xmlns:a16="http://schemas.microsoft.com/office/drawing/2014/main" id="{42492F2E-DEAD-44DA-B3B7-6077F67BB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2" name="Group 193">
                <a:extLst>
                  <a:ext uri="{FF2B5EF4-FFF2-40B4-BE49-F238E27FC236}">
                    <a16:creationId xmlns:a16="http://schemas.microsoft.com/office/drawing/2014/main" id="{536DBA92-3160-4558-B61C-1B0544D6D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21" name="Line 194">
                  <a:extLst>
                    <a:ext uri="{FF2B5EF4-FFF2-40B4-BE49-F238E27FC236}">
                      <a16:creationId xmlns:a16="http://schemas.microsoft.com/office/drawing/2014/main" id="{DF27D8DA-BE0D-493F-BFF1-D64668954C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195">
                  <a:extLst>
                    <a:ext uri="{FF2B5EF4-FFF2-40B4-BE49-F238E27FC236}">
                      <a16:creationId xmlns:a16="http://schemas.microsoft.com/office/drawing/2014/main" id="{B8443B58-7711-4ABE-BC81-27C596B71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196">
                  <a:extLst>
                    <a:ext uri="{FF2B5EF4-FFF2-40B4-BE49-F238E27FC236}">
                      <a16:creationId xmlns:a16="http://schemas.microsoft.com/office/drawing/2014/main" id="{87844137-F009-4F86-805A-A73665027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197">
                  <a:extLst>
                    <a:ext uri="{FF2B5EF4-FFF2-40B4-BE49-F238E27FC236}">
                      <a16:creationId xmlns:a16="http://schemas.microsoft.com/office/drawing/2014/main" id="{49374183-29E9-4950-8572-542257157D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198">
                  <a:extLst>
                    <a:ext uri="{FF2B5EF4-FFF2-40B4-BE49-F238E27FC236}">
                      <a16:creationId xmlns:a16="http://schemas.microsoft.com/office/drawing/2014/main" id="{9E7FD389-1959-44EE-B649-00ED42D20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3" name="Group 199">
                <a:extLst>
                  <a:ext uri="{FF2B5EF4-FFF2-40B4-BE49-F238E27FC236}">
                    <a16:creationId xmlns:a16="http://schemas.microsoft.com/office/drawing/2014/main" id="{41BD1337-6495-4E59-9122-D0C65BFB4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16" name="Line 200">
                  <a:extLst>
                    <a:ext uri="{FF2B5EF4-FFF2-40B4-BE49-F238E27FC236}">
                      <a16:creationId xmlns:a16="http://schemas.microsoft.com/office/drawing/2014/main" id="{1D42B65F-637E-4F63-867D-8AD0FF543C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201">
                  <a:extLst>
                    <a:ext uri="{FF2B5EF4-FFF2-40B4-BE49-F238E27FC236}">
                      <a16:creationId xmlns:a16="http://schemas.microsoft.com/office/drawing/2014/main" id="{2A51AA0D-86B6-4B30-8709-0921422BB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202">
                  <a:extLst>
                    <a:ext uri="{FF2B5EF4-FFF2-40B4-BE49-F238E27FC236}">
                      <a16:creationId xmlns:a16="http://schemas.microsoft.com/office/drawing/2014/main" id="{B1FBD5E7-CFBF-4CB6-A540-6B9CD0F3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203">
                  <a:extLst>
                    <a:ext uri="{FF2B5EF4-FFF2-40B4-BE49-F238E27FC236}">
                      <a16:creationId xmlns:a16="http://schemas.microsoft.com/office/drawing/2014/main" id="{EC9403B4-DC45-41FD-8B16-73F9825AB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204">
                  <a:extLst>
                    <a:ext uri="{FF2B5EF4-FFF2-40B4-BE49-F238E27FC236}">
                      <a16:creationId xmlns:a16="http://schemas.microsoft.com/office/drawing/2014/main" id="{2A636161-E46B-44A9-A347-CF7FBA970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4" name="Group 205">
                <a:extLst>
                  <a:ext uri="{FF2B5EF4-FFF2-40B4-BE49-F238E27FC236}">
                    <a16:creationId xmlns:a16="http://schemas.microsoft.com/office/drawing/2014/main" id="{376A5E55-4B08-47B3-ACCC-48488AECF4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11" name="Line 206">
                  <a:extLst>
                    <a:ext uri="{FF2B5EF4-FFF2-40B4-BE49-F238E27FC236}">
                      <a16:creationId xmlns:a16="http://schemas.microsoft.com/office/drawing/2014/main" id="{28AFA73C-FA57-40F9-943E-D4DDA3FA75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207">
                  <a:extLst>
                    <a:ext uri="{FF2B5EF4-FFF2-40B4-BE49-F238E27FC236}">
                      <a16:creationId xmlns:a16="http://schemas.microsoft.com/office/drawing/2014/main" id="{59A70C2D-9C3D-420E-97C3-E049417BB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208">
                  <a:extLst>
                    <a:ext uri="{FF2B5EF4-FFF2-40B4-BE49-F238E27FC236}">
                      <a16:creationId xmlns:a16="http://schemas.microsoft.com/office/drawing/2014/main" id="{B7A3430C-8B26-4FD2-8817-7645EBE26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209">
                  <a:extLst>
                    <a:ext uri="{FF2B5EF4-FFF2-40B4-BE49-F238E27FC236}">
                      <a16:creationId xmlns:a16="http://schemas.microsoft.com/office/drawing/2014/main" id="{BBB7201C-FF5A-4FC6-9728-4F3DF7A14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210">
                  <a:extLst>
                    <a:ext uri="{FF2B5EF4-FFF2-40B4-BE49-F238E27FC236}">
                      <a16:creationId xmlns:a16="http://schemas.microsoft.com/office/drawing/2014/main" id="{A33BAEEB-9B81-4261-AB83-5085C880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5" name="Group 211">
                <a:extLst>
                  <a:ext uri="{FF2B5EF4-FFF2-40B4-BE49-F238E27FC236}">
                    <a16:creationId xmlns:a16="http://schemas.microsoft.com/office/drawing/2014/main" id="{6D76F454-0BFC-43FF-A90A-05E0E403C0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06" name="Line 212">
                  <a:extLst>
                    <a:ext uri="{FF2B5EF4-FFF2-40B4-BE49-F238E27FC236}">
                      <a16:creationId xmlns:a16="http://schemas.microsoft.com/office/drawing/2014/main" id="{0D970384-5B70-4697-9B15-C8DFC44CD8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213">
                  <a:extLst>
                    <a:ext uri="{FF2B5EF4-FFF2-40B4-BE49-F238E27FC236}">
                      <a16:creationId xmlns:a16="http://schemas.microsoft.com/office/drawing/2014/main" id="{1FDF2A8F-A689-4F18-95E0-6D347B10C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214">
                  <a:extLst>
                    <a:ext uri="{FF2B5EF4-FFF2-40B4-BE49-F238E27FC236}">
                      <a16:creationId xmlns:a16="http://schemas.microsoft.com/office/drawing/2014/main" id="{0A20F41F-5F6F-443A-A97D-355E1B7C23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215">
                  <a:extLst>
                    <a:ext uri="{FF2B5EF4-FFF2-40B4-BE49-F238E27FC236}">
                      <a16:creationId xmlns:a16="http://schemas.microsoft.com/office/drawing/2014/main" id="{311FB5DC-2C54-4740-967D-C16852765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216">
                  <a:extLst>
                    <a:ext uri="{FF2B5EF4-FFF2-40B4-BE49-F238E27FC236}">
                      <a16:creationId xmlns:a16="http://schemas.microsoft.com/office/drawing/2014/main" id="{F42959AA-0E15-4541-A80B-017C6D745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3" name="Text Box 142">
              <a:extLst>
                <a:ext uri="{FF2B5EF4-FFF2-40B4-BE49-F238E27FC236}">
                  <a16:creationId xmlns:a16="http://schemas.microsoft.com/office/drawing/2014/main" id="{5F896B0D-FEC5-4C02-94E3-CED667E88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0111E03F-F76C-4679-8AF9-F54C97FC4B1F}"/>
              </a:ext>
            </a:extLst>
          </p:cNvPr>
          <p:cNvCxnSpPr>
            <a:cxnSpLocks/>
          </p:cNvCxnSpPr>
          <p:nvPr/>
        </p:nvCxnSpPr>
        <p:spPr>
          <a:xfrm rot="18829544" flipV="1">
            <a:off x="6629992" y="2392919"/>
            <a:ext cx="784404" cy="171395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xtBox 464">
            <a:extLst>
              <a:ext uri="{FF2B5EF4-FFF2-40B4-BE49-F238E27FC236}">
                <a16:creationId xmlns:a16="http://schemas.microsoft.com/office/drawing/2014/main" id="{40C706B6-97C9-45DB-9E9B-E04A0B32F410}"/>
              </a:ext>
            </a:extLst>
          </p:cNvPr>
          <p:cNvSpPr txBox="1">
            <a:spLocks/>
          </p:cNvSpPr>
          <p:nvPr/>
        </p:nvSpPr>
        <p:spPr>
          <a:xfrm>
            <a:off x="3113427" y="409765"/>
            <a:ext cx="425432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10175B40-4794-4876-88AA-07FE66F191A5}"/>
              </a:ext>
            </a:extLst>
          </p:cNvPr>
          <p:cNvCxnSpPr>
            <a:cxnSpLocks/>
          </p:cNvCxnSpPr>
          <p:nvPr/>
        </p:nvCxnSpPr>
        <p:spPr>
          <a:xfrm>
            <a:off x="4079946" y="2387951"/>
            <a:ext cx="2600092" cy="678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2E305606-E9D4-4185-A1DE-3446BD98C5E1}"/>
              </a:ext>
            </a:extLst>
          </p:cNvPr>
          <p:cNvGrpSpPr/>
          <p:nvPr/>
        </p:nvGrpSpPr>
        <p:grpSpPr>
          <a:xfrm>
            <a:off x="3255512" y="858744"/>
            <a:ext cx="7457599" cy="4086916"/>
            <a:chOff x="2975032" y="3293453"/>
            <a:chExt cx="7457599" cy="4086916"/>
          </a:xfrm>
        </p:grpSpPr>
        <p:grpSp>
          <p:nvGrpSpPr>
            <p:cNvPr id="559" name="Group 129">
              <a:extLst>
                <a:ext uri="{FF2B5EF4-FFF2-40B4-BE49-F238E27FC236}">
                  <a16:creationId xmlns:a16="http://schemas.microsoft.com/office/drawing/2014/main" id="{3C37D66B-AAF6-4E4D-9A1B-B22B3A6EC0B4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61" name="Rectangle 130">
                <a:extLst>
                  <a:ext uri="{FF2B5EF4-FFF2-40B4-BE49-F238E27FC236}">
                    <a16:creationId xmlns:a16="http://schemas.microsoft.com/office/drawing/2014/main" id="{E3CF1484-B4B6-40A0-914D-D4347447E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562" name="Line 131">
                <a:extLst>
                  <a:ext uri="{FF2B5EF4-FFF2-40B4-BE49-F238E27FC236}">
                    <a16:creationId xmlns:a16="http://schemas.microsoft.com/office/drawing/2014/main" id="{8D0D1F2E-8CB8-46FB-BCBD-6FCF6A157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132">
                <a:extLst>
                  <a:ext uri="{FF2B5EF4-FFF2-40B4-BE49-F238E27FC236}">
                    <a16:creationId xmlns:a16="http://schemas.microsoft.com/office/drawing/2014/main" id="{EAA9A976-D71C-447F-ADB3-E27504A29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133">
                <a:extLst>
                  <a:ext uri="{FF2B5EF4-FFF2-40B4-BE49-F238E27FC236}">
                    <a16:creationId xmlns:a16="http://schemas.microsoft.com/office/drawing/2014/main" id="{F0EE9AB3-C831-4B26-A3E0-68833023C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134">
                <a:extLst>
                  <a:ext uri="{FF2B5EF4-FFF2-40B4-BE49-F238E27FC236}">
                    <a16:creationId xmlns:a16="http://schemas.microsoft.com/office/drawing/2014/main" id="{E718840E-45BF-4C3F-99CE-F092C10FC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135">
                <a:extLst>
                  <a:ext uri="{FF2B5EF4-FFF2-40B4-BE49-F238E27FC236}">
                    <a16:creationId xmlns:a16="http://schemas.microsoft.com/office/drawing/2014/main" id="{34FF369C-BC93-4226-8C96-6DD33CB4D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136">
                <a:extLst>
                  <a:ext uri="{FF2B5EF4-FFF2-40B4-BE49-F238E27FC236}">
                    <a16:creationId xmlns:a16="http://schemas.microsoft.com/office/drawing/2014/main" id="{20DB1D51-F982-42FA-842F-C9CC79555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137">
                <a:extLst>
                  <a:ext uri="{FF2B5EF4-FFF2-40B4-BE49-F238E27FC236}">
                    <a16:creationId xmlns:a16="http://schemas.microsoft.com/office/drawing/2014/main" id="{4500E65B-6588-4ACC-86D9-CC7FE7D9A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138">
                <a:extLst>
                  <a:ext uri="{FF2B5EF4-FFF2-40B4-BE49-F238E27FC236}">
                    <a16:creationId xmlns:a16="http://schemas.microsoft.com/office/drawing/2014/main" id="{328911B8-096B-41A8-96E3-217B6370B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139">
                <a:extLst>
                  <a:ext uri="{FF2B5EF4-FFF2-40B4-BE49-F238E27FC236}">
                    <a16:creationId xmlns:a16="http://schemas.microsoft.com/office/drawing/2014/main" id="{771CDD4A-4D67-4EC4-A374-3240F9B68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140">
                <a:extLst>
                  <a:ext uri="{FF2B5EF4-FFF2-40B4-BE49-F238E27FC236}">
                    <a16:creationId xmlns:a16="http://schemas.microsoft.com/office/drawing/2014/main" id="{382F59F8-74F4-434B-A91C-39EE67CE3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Text Box 141">
                <a:extLst>
                  <a:ext uri="{FF2B5EF4-FFF2-40B4-BE49-F238E27FC236}">
                    <a16:creationId xmlns:a16="http://schemas.microsoft.com/office/drawing/2014/main" id="{BB3B610C-D385-48DA-B1C9-DE1E10FF2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573" name="Text Box 142">
                <a:extLst>
                  <a:ext uri="{FF2B5EF4-FFF2-40B4-BE49-F238E27FC236}">
                    <a16:creationId xmlns:a16="http://schemas.microsoft.com/office/drawing/2014/main" id="{167FBE3D-F037-4027-9A97-4AA994B1F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574" name="Text Box 143">
                <a:extLst>
                  <a:ext uri="{FF2B5EF4-FFF2-40B4-BE49-F238E27FC236}">
                    <a16:creationId xmlns:a16="http://schemas.microsoft.com/office/drawing/2014/main" id="{FDC0D446-764B-49A8-A6ED-1811B596F1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575" name="Text Box 144">
                <a:extLst>
                  <a:ext uri="{FF2B5EF4-FFF2-40B4-BE49-F238E27FC236}">
                    <a16:creationId xmlns:a16="http://schemas.microsoft.com/office/drawing/2014/main" id="{EE926A12-5E54-467C-A79D-B7DF4D3AA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576" name="Text Box 145">
                <a:extLst>
                  <a:ext uri="{FF2B5EF4-FFF2-40B4-BE49-F238E27FC236}">
                    <a16:creationId xmlns:a16="http://schemas.microsoft.com/office/drawing/2014/main" id="{35E762D0-0C46-463A-A05F-32C8CDAAF5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577" name="Text Box 146">
                <a:extLst>
                  <a:ext uri="{FF2B5EF4-FFF2-40B4-BE49-F238E27FC236}">
                    <a16:creationId xmlns:a16="http://schemas.microsoft.com/office/drawing/2014/main" id="{60DE3B8C-DC8D-4043-BDCA-D52A2172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578" name="Text Box 147">
                <a:extLst>
                  <a:ext uri="{FF2B5EF4-FFF2-40B4-BE49-F238E27FC236}">
                    <a16:creationId xmlns:a16="http://schemas.microsoft.com/office/drawing/2014/main" id="{56B1AAB5-7899-4979-9BA0-3CE363C8CA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79" name="Text Box 148">
                <a:extLst>
                  <a:ext uri="{FF2B5EF4-FFF2-40B4-BE49-F238E27FC236}">
                    <a16:creationId xmlns:a16="http://schemas.microsoft.com/office/drawing/2014/main" id="{993B76B5-9A64-44EC-90FF-C536634DCB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80" name="Text Box 149">
                <a:extLst>
                  <a:ext uri="{FF2B5EF4-FFF2-40B4-BE49-F238E27FC236}">
                    <a16:creationId xmlns:a16="http://schemas.microsoft.com/office/drawing/2014/main" id="{9945627A-4C9F-447A-80CF-7D8CF5CF6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81" name="Text Box 150">
                <a:extLst>
                  <a:ext uri="{FF2B5EF4-FFF2-40B4-BE49-F238E27FC236}">
                    <a16:creationId xmlns:a16="http://schemas.microsoft.com/office/drawing/2014/main" id="{DA75A3F0-620A-4DC8-B393-75BAEA921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82" name="Group 151">
                <a:extLst>
                  <a:ext uri="{FF2B5EF4-FFF2-40B4-BE49-F238E27FC236}">
                    <a16:creationId xmlns:a16="http://schemas.microsoft.com/office/drawing/2014/main" id="{959AE6EA-8FD6-4191-B27D-1891A90A81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643" name="Line 152">
                  <a:extLst>
                    <a:ext uri="{FF2B5EF4-FFF2-40B4-BE49-F238E27FC236}">
                      <a16:creationId xmlns:a16="http://schemas.microsoft.com/office/drawing/2014/main" id="{4563B1EA-7188-4D5E-8C4F-7143D17A6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153">
                  <a:extLst>
                    <a:ext uri="{FF2B5EF4-FFF2-40B4-BE49-F238E27FC236}">
                      <a16:creationId xmlns:a16="http://schemas.microsoft.com/office/drawing/2014/main" id="{B5925CA0-7EAE-48F6-8C90-248921254E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154">
                  <a:extLst>
                    <a:ext uri="{FF2B5EF4-FFF2-40B4-BE49-F238E27FC236}">
                      <a16:creationId xmlns:a16="http://schemas.microsoft.com/office/drawing/2014/main" id="{B6C84E58-5881-4FCB-AC6B-57C9F2557B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155">
                  <a:extLst>
                    <a:ext uri="{FF2B5EF4-FFF2-40B4-BE49-F238E27FC236}">
                      <a16:creationId xmlns:a16="http://schemas.microsoft.com/office/drawing/2014/main" id="{EF501DFC-9A82-4A99-B01C-71BC7B63EA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156">
                  <a:extLst>
                    <a:ext uri="{FF2B5EF4-FFF2-40B4-BE49-F238E27FC236}">
                      <a16:creationId xmlns:a16="http://schemas.microsoft.com/office/drawing/2014/main" id="{EDCB92B9-5421-4743-B39D-6E0F017A3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3" name="Group 157">
                <a:extLst>
                  <a:ext uri="{FF2B5EF4-FFF2-40B4-BE49-F238E27FC236}">
                    <a16:creationId xmlns:a16="http://schemas.microsoft.com/office/drawing/2014/main" id="{AA979301-8AC2-49C2-8A28-F0A1072F1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638" name="Line 158">
                  <a:extLst>
                    <a:ext uri="{FF2B5EF4-FFF2-40B4-BE49-F238E27FC236}">
                      <a16:creationId xmlns:a16="http://schemas.microsoft.com/office/drawing/2014/main" id="{0BF6D0C6-AC78-4752-AA6E-36AC84C9F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159">
                  <a:extLst>
                    <a:ext uri="{FF2B5EF4-FFF2-40B4-BE49-F238E27FC236}">
                      <a16:creationId xmlns:a16="http://schemas.microsoft.com/office/drawing/2014/main" id="{4CE06170-78BB-4312-A970-5C7A2C7C4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160">
                  <a:extLst>
                    <a:ext uri="{FF2B5EF4-FFF2-40B4-BE49-F238E27FC236}">
                      <a16:creationId xmlns:a16="http://schemas.microsoft.com/office/drawing/2014/main" id="{1A3DB8CF-B3E3-4177-BBF0-F2DE4259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161">
                  <a:extLst>
                    <a:ext uri="{FF2B5EF4-FFF2-40B4-BE49-F238E27FC236}">
                      <a16:creationId xmlns:a16="http://schemas.microsoft.com/office/drawing/2014/main" id="{9C865A51-17AA-4247-95E0-064BE4F25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162">
                  <a:extLst>
                    <a:ext uri="{FF2B5EF4-FFF2-40B4-BE49-F238E27FC236}">
                      <a16:creationId xmlns:a16="http://schemas.microsoft.com/office/drawing/2014/main" id="{54CEBDC0-7E41-4F95-856D-522A26E737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" name="Group 163">
                <a:extLst>
                  <a:ext uri="{FF2B5EF4-FFF2-40B4-BE49-F238E27FC236}">
                    <a16:creationId xmlns:a16="http://schemas.microsoft.com/office/drawing/2014/main" id="{E85C3ED2-050D-483D-872E-6790061206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633" name="Line 164">
                  <a:extLst>
                    <a:ext uri="{FF2B5EF4-FFF2-40B4-BE49-F238E27FC236}">
                      <a16:creationId xmlns:a16="http://schemas.microsoft.com/office/drawing/2014/main" id="{94EE4EAC-B36B-4C03-9AA7-FC5330A904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165">
                  <a:extLst>
                    <a:ext uri="{FF2B5EF4-FFF2-40B4-BE49-F238E27FC236}">
                      <a16:creationId xmlns:a16="http://schemas.microsoft.com/office/drawing/2014/main" id="{34C5E806-7339-4158-9BEE-9F29543DD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166">
                  <a:extLst>
                    <a:ext uri="{FF2B5EF4-FFF2-40B4-BE49-F238E27FC236}">
                      <a16:creationId xmlns:a16="http://schemas.microsoft.com/office/drawing/2014/main" id="{C1FFA1DF-E457-417F-89DF-C50B9D3722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167">
                  <a:extLst>
                    <a:ext uri="{FF2B5EF4-FFF2-40B4-BE49-F238E27FC236}">
                      <a16:creationId xmlns:a16="http://schemas.microsoft.com/office/drawing/2014/main" id="{A2A17113-A06E-492D-9061-DB4096FE4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168">
                  <a:extLst>
                    <a:ext uri="{FF2B5EF4-FFF2-40B4-BE49-F238E27FC236}">
                      <a16:creationId xmlns:a16="http://schemas.microsoft.com/office/drawing/2014/main" id="{CB682BB2-AEEB-4424-B0B0-E9BFC8C0A3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5" name="Group 169">
                <a:extLst>
                  <a:ext uri="{FF2B5EF4-FFF2-40B4-BE49-F238E27FC236}">
                    <a16:creationId xmlns:a16="http://schemas.microsoft.com/office/drawing/2014/main" id="{CCA8FAF0-3716-4F17-99EA-E869BDE6E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628" name="Line 170">
                  <a:extLst>
                    <a:ext uri="{FF2B5EF4-FFF2-40B4-BE49-F238E27FC236}">
                      <a16:creationId xmlns:a16="http://schemas.microsoft.com/office/drawing/2014/main" id="{A9DDE205-6A7D-4ADC-95DB-8AC986A07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171">
                  <a:extLst>
                    <a:ext uri="{FF2B5EF4-FFF2-40B4-BE49-F238E27FC236}">
                      <a16:creationId xmlns:a16="http://schemas.microsoft.com/office/drawing/2014/main" id="{226E46BA-E77B-4834-B16F-08AB6B5B6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172">
                  <a:extLst>
                    <a:ext uri="{FF2B5EF4-FFF2-40B4-BE49-F238E27FC236}">
                      <a16:creationId xmlns:a16="http://schemas.microsoft.com/office/drawing/2014/main" id="{0C5D3791-ADEF-4F6F-A9CA-7CBFBA5E3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173">
                  <a:extLst>
                    <a:ext uri="{FF2B5EF4-FFF2-40B4-BE49-F238E27FC236}">
                      <a16:creationId xmlns:a16="http://schemas.microsoft.com/office/drawing/2014/main" id="{F055BAE5-715B-40F7-AC7C-D8E56BC0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174">
                  <a:extLst>
                    <a:ext uri="{FF2B5EF4-FFF2-40B4-BE49-F238E27FC236}">
                      <a16:creationId xmlns:a16="http://schemas.microsoft.com/office/drawing/2014/main" id="{36B42EB8-B558-4831-A496-7D29AC808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6" name="Group 175">
                <a:extLst>
                  <a:ext uri="{FF2B5EF4-FFF2-40B4-BE49-F238E27FC236}">
                    <a16:creationId xmlns:a16="http://schemas.microsoft.com/office/drawing/2014/main" id="{F61AC1CC-6F4C-41CC-B0CA-E258B505F1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23" name="Line 176">
                  <a:extLst>
                    <a:ext uri="{FF2B5EF4-FFF2-40B4-BE49-F238E27FC236}">
                      <a16:creationId xmlns:a16="http://schemas.microsoft.com/office/drawing/2014/main" id="{CD725F48-E388-4BB0-9D14-92F117521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177">
                  <a:extLst>
                    <a:ext uri="{FF2B5EF4-FFF2-40B4-BE49-F238E27FC236}">
                      <a16:creationId xmlns:a16="http://schemas.microsoft.com/office/drawing/2014/main" id="{673389E6-4170-48F6-AEF4-75484FE52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178">
                  <a:extLst>
                    <a:ext uri="{FF2B5EF4-FFF2-40B4-BE49-F238E27FC236}">
                      <a16:creationId xmlns:a16="http://schemas.microsoft.com/office/drawing/2014/main" id="{EA0F7A2F-73BC-423A-BADF-FE99111F4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179">
                  <a:extLst>
                    <a:ext uri="{FF2B5EF4-FFF2-40B4-BE49-F238E27FC236}">
                      <a16:creationId xmlns:a16="http://schemas.microsoft.com/office/drawing/2014/main" id="{BEB32352-76B1-435D-805C-6388AA723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180">
                  <a:extLst>
                    <a:ext uri="{FF2B5EF4-FFF2-40B4-BE49-F238E27FC236}">
                      <a16:creationId xmlns:a16="http://schemas.microsoft.com/office/drawing/2014/main" id="{E577D59C-DF20-46B4-85D3-76C83473A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7" name="Group 181">
                <a:extLst>
                  <a:ext uri="{FF2B5EF4-FFF2-40B4-BE49-F238E27FC236}">
                    <a16:creationId xmlns:a16="http://schemas.microsoft.com/office/drawing/2014/main" id="{92A0FD36-11A1-42B9-B4AF-F9EABDD49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18" name="Line 182">
                  <a:extLst>
                    <a:ext uri="{FF2B5EF4-FFF2-40B4-BE49-F238E27FC236}">
                      <a16:creationId xmlns:a16="http://schemas.microsoft.com/office/drawing/2014/main" id="{C0606DCE-89AC-4313-8068-8870D04AE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183">
                  <a:extLst>
                    <a:ext uri="{FF2B5EF4-FFF2-40B4-BE49-F238E27FC236}">
                      <a16:creationId xmlns:a16="http://schemas.microsoft.com/office/drawing/2014/main" id="{F50F30C9-6E8C-4E90-A072-2DAE0DEC9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184">
                  <a:extLst>
                    <a:ext uri="{FF2B5EF4-FFF2-40B4-BE49-F238E27FC236}">
                      <a16:creationId xmlns:a16="http://schemas.microsoft.com/office/drawing/2014/main" id="{76FC41F3-8E3E-4E18-B444-0BB0A4974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185">
                  <a:extLst>
                    <a:ext uri="{FF2B5EF4-FFF2-40B4-BE49-F238E27FC236}">
                      <a16:creationId xmlns:a16="http://schemas.microsoft.com/office/drawing/2014/main" id="{3CFAD7E1-D676-4969-B3D4-49210D9D34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186">
                  <a:extLst>
                    <a:ext uri="{FF2B5EF4-FFF2-40B4-BE49-F238E27FC236}">
                      <a16:creationId xmlns:a16="http://schemas.microsoft.com/office/drawing/2014/main" id="{F6E8D860-9274-499E-9661-2F91D5B25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" name="Group 187">
                <a:extLst>
                  <a:ext uri="{FF2B5EF4-FFF2-40B4-BE49-F238E27FC236}">
                    <a16:creationId xmlns:a16="http://schemas.microsoft.com/office/drawing/2014/main" id="{20E848F2-A9F6-4E0A-AB6E-BC08CC2C2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13" name="Line 188">
                  <a:extLst>
                    <a:ext uri="{FF2B5EF4-FFF2-40B4-BE49-F238E27FC236}">
                      <a16:creationId xmlns:a16="http://schemas.microsoft.com/office/drawing/2014/main" id="{4D914AE5-83BE-48C8-AAF0-E7724DDAA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189">
                  <a:extLst>
                    <a:ext uri="{FF2B5EF4-FFF2-40B4-BE49-F238E27FC236}">
                      <a16:creationId xmlns:a16="http://schemas.microsoft.com/office/drawing/2014/main" id="{D6C8D8BC-C01D-49CF-BC67-F15622701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190">
                  <a:extLst>
                    <a:ext uri="{FF2B5EF4-FFF2-40B4-BE49-F238E27FC236}">
                      <a16:creationId xmlns:a16="http://schemas.microsoft.com/office/drawing/2014/main" id="{EFE8FDF2-50F9-431E-B985-4022ADE2B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191">
                  <a:extLst>
                    <a:ext uri="{FF2B5EF4-FFF2-40B4-BE49-F238E27FC236}">
                      <a16:creationId xmlns:a16="http://schemas.microsoft.com/office/drawing/2014/main" id="{B061D911-54A1-4AF8-BE62-DC74B0116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192">
                  <a:extLst>
                    <a:ext uri="{FF2B5EF4-FFF2-40B4-BE49-F238E27FC236}">
                      <a16:creationId xmlns:a16="http://schemas.microsoft.com/office/drawing/2014/main" id="{B4439669-7D15-49B1-BB39-6B05840CD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9" name="Group 193">
                <a:extLst>
                  <a:ext uri="{FF2B5EF4-FFF2-40B4-BE49-F238E27FC236}">
                    <a16:creationId xmlns:a16="http://schemas.microsoft.com/office/drawing/2014/main" id="{50F63EF5-1E50-428F-AC61-0BBD6B369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08" name="Line 194">
                  <a:extLst>
                    <a:ext uri="{FF2B5EF4-FFF2-40B4-BE49-F238E27FC236}">
                      <a16:creationId xmlns:a16="http://schemas.microsoft.com/office/drawing/2014/main" id="{B2C3D6D9-D827-4BB8-ACDD-3C55DE687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195">
                  <a:extLst>
                    <a:ext uri="{FF2B5EF4-FFF2-40B4-BE49-F238E27FC236}">
                      <a16:creationId xmlns:a16="http://schemas.microsoft.com/office/drawing/2014/main" id="{24F00A59-0418-457B-9F69-7B955544B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196">
                  <a:extLst>
                    <a:ext uri="{FF2B5EF4-FFF2-40B4-BE49-F238E27FC236}">
                      <a16:creationId xmlns:a16="http://schemas.microsoft.com/office/drawing/2014/main" id="{96202642-E855-4BED-BD54-7B5996DDB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197">
                  <a:extLst>
                    <a:ext uri="{FF2B5EF4-FFF2-40B4-BE49-F238E27FC236}">
                      <a16:creationId xmlns:a16="http://schemas.microsoft.com/office/drawing/2014/main" id="{0264E87C-0B2D-4737-9991-E22BB093D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198">
                  <a:extLst>
                    <a:ext uri="{FF2B5EF4-FFF2-40B4-BE49-F238E27FC236}">
                      <a16:creationId xmlns:a16="http://schemas.microsoft.com/office/drawing/2014/main" id="{2BA4846B-66E1-4507-8A3C-9E9E9AADD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0" name="Group 199">
                <a:extLst>
                  <a:ext uri="{FF2B5EF4-FFF2-40B4-BE49-F238E27FC236}">
                    <a16:creationId xmlns:a16="http://schemas.microsoft.com/office/drawing/2014/main" id="{49B57621-8A00-409A-A0C4-366112EAD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603" name="Line 200">
                  <a:extLst>
                    <a:ext uri="{FF2B5EF4-FFF2-40B4-BE49-F238E27FC236}">
                      <a16:creationId xmlns:a16="http://schemas.microsoft.com/office/drawing/2014/main" id="{821E3769-C7C7-4155-8A21-E07244BF9A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201">
                  <a:extLst>
                    <a:ext uri="{FF2B5EF4-FFF2-40B4-BE49-F238E27FC236}">
                      <a16:creationId xmlns:a16="http://schemas.microsoft.com/office/drawing/2014/main" id="{DC26A717-B6C3-4738-B4A2-1364C4358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202">
                  <a:extLst>
                    <a:ext uri="{FF2B5EF4-FFF2-40B4-BE49-F238E27FC236}">
                      <a16:creationId xmlns:a16="http://schemas.microsoft.com/office/drawing/2014/main" id="{AA115839-4E8D-43DA-887F-7D4920D3F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203">
                  <a:extLst>
                    <a:ext uri="{FF2B5EF4-FFF2-40B4-BE49-F238E27FC236}">
                      <a16:creationId xmlns:a16="http://schemas.microsoft.com/office/drawing/2014/main" id="{37E6D43D-EEBD-4AA4-9EDA-04A174EAD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204">
                  <a:extLst>
                    <a:ext uri="{FF2B5EF4-FFF2-40B4-BE49-F238E27FC236}">
                      <a16:creationId xmlns:a16="http://schemas.microsoft.com/office/drawing/2014/main" id="{89AAB103-D914-4081-9BF7-AEFE5A76F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1" name="Group 205">
                <a:extLst>
                  <a:ext uri="{FF2B5EF4-FFF2-40B4-BE49-F238E27FC236}">
                    <a16:creationId xmlns:a16="http://schemas.microsoft.com/office/drawing/2014/main" id="{563A1BFD-43AE-4D07-B743-82F3B16736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98" name="Line 206">
                  <a:extLst>
                    <a:ext uri="{FF2B5EF4-FFF2-40B4-BE49-F238E27FC236}">
                      <a16:creationId xmlns:a16="http://schemas.microsoft.com/office/drawing/2014/main" id="{0ED2B429-03DA-469B-9B50-ED34E6A68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207">
                  <a:extLst>
                    <a:ext uri="{FF2B5EF4-FFF2-40B4-BE49-F238E27FC236}">
                      <a16:creationId xmlns:a16="http://schemas.microsoft.com/office/drawing/2014/main" id="{FCF80D2E-0870-4633-8531-4AA4FDF8D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208">
                  <a:extLst>
                    <a:ext uri="{FF2B5EF4-FFF2-40B4-BE49-F238E27FC236}">
                      <a16:creationId xmlns:a16="http://schemas.microsoft.com/office/drawing/2014/main" id="{45B813E8-A76B-4C5D-9CAC-DD2DF7347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209">
                  <a:extLst>
                    <a:ext uri="{FF2B5EF4-FFF2-40B4-BE49-F238E27FC236}">
                      <a16:creationId xmlns:a16="http://schemas.microsoft.com/office/drawing/2014/main" id="{710D809E-C50A-4EB3-9549-12D319855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210">
                  <a:extLst>
                    <a:ext uri="{FF2B5EF4-FFF2-40B4-BE49-F238E27FC236}">
                      <a16:creationId xmlns:a16="http://schemas.microsoft.com/office/drawing/2014/main" id="{854AE2A2-6926-4FDA-8AA5-AF6DEAF1D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2" name="Group 211">
                <a:extLst>
                  <a:ext uri="{FF2B5EF4-FFF2-40B4-BE49-F238E27FC236}">
                    <a16:creationId xmlns:a16="http://schemas.microsoft.com/office/drawing/2014/main" id="{3C256CCF-BDA8-47F3-8B1C-71A36B297F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93" name="Line 212">
                  <a:extLst>
                    <a:ext uri="{FF2B5EF4-FFF2-40B4-BE49-F238E27FC236}">
                      <a16:creationId xmlns:a16="http://schemas.microsoft.com/office/drawing/2014/main" id="{26871DE1-CDC3-4CC3-9113-199426799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213">
                  <a:extLst>
                    <a:ext uri="{FF2B5EF4-FFF2-40B4-BE49-F238E27FC236}">
                      <a16:creationId xmlns:a16="http://schemas.microsoft.com/office/drawing/2014/main" id="{DF743F90-C4BD-4FD8-B32B-B8304839F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214">
                  <a:extLst>
                    <a:ext uri="{FF2B5EF4-FFF2-40B4-BE49-F238E27FC236}">
                      <a16:creationId xmlns:a16="http://schemas.microsoft.com/office/drawing/2014/main" id="{56172766-0FEB-4E1C-A223-F0706691E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215">
                  <a:extLst>
                    <a:ext uri="{FF2B5EF4-FFF2-40B4-BE49-F238E27FC236}">
                      <a16:creationId xmlns:a16="http://schemas.microsoft.com/office/drawing/2014/main" id="{559C765A-026D-4158-AE3B-475E21D365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216">
                  <a:extLst>
                    <a:ext uri="{FF2B5EF4-FFF2-40B4-BE49-F238E27FC236}">
                      <a16:creationId xmlns:a16="http://schemas.microsoft.com/office/drawing/2014/main" id="{46B72C74-6273-4B23-8ECE-DD44E7209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60" name="Text Box 142">
              <a:extLst>
                <a:ext uri="{FF2B5EF4-FFF2-40B4-BE49-F238E27FC236}">
                  <a16:creationId xmlns:a16="http://schemas.microsoft.com/office/drawing/2014/main" id="{A19F5635-BCF5-43FB-B6F1-E137F9532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370" name="TextBox 369">
            <a:extLst>
              <a:ext uri="{FF2B5EF4-FFF2-40B4-BE49-F238E27FC236}">
                <a16:creationId xmlns:a16="http://schemas.microsoft.com/office/drawing/2014/main" id="{5667FCE0-F236-4E76-97B5-503EA2B7B184}"/>
              </a:ext>
            </a:extLst>
          </p:cNvPr>
          <p:cNvSpPr txBox="1"/>
          <p:nvPr/>
        </p:nvSpPr>
        <p:spPr>
          <a:xfrm>
            <a:off x="311629" y="181120"/>
            <a:ext cx="2177841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40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9351" y="2824332"/>
            <a:ext cx="11842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EFGH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EG = FH</a:t>
            </a:r>
          </a:p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EH = FG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9D2EB-0BAE-41ED-AC45-D5D5A5F2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741"/>
            <a:ext cx="11997224" cy="33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" y="0"/>
            <a:ext cx="10847759" cy="6610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741333"/>
            <a:ext cx="12137813" cy="176784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36984" y="4818647"/>
            <a:ext cx="9444790" cy="1582153"/>
            <a:chOff x="1136984" y="4818647"/>
            <a:chExt cx="9444790" cy="1582153"/>
          </a:xfrm>
        </p:grpSpPr>
        <p:sp>
          <p:nvSpPr>
            <p:cNvPr id="2" name="Rectangle 1"/>
            <p:cNvSpPr/>
            <p:nvPr/>
          </p:nvSpPr>
          <p:spPr>
            <a:xfrm>
              <a:off x="1136984" y="4818647"/>
              <a:ext cx="2201779" cy="15821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iamond 2"/>
            <p:cNvSpPr/>
            <p:nvPr/>
          </p:nvSpPr>
          <p:spPr>
            <a:xfrm>
              <a:off x="3514511" y="4824663"/>
              <a:ext cx="774748" cy="1209174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4553952" y="4860759"/>
              <a:ext cx="4186990" cy="1443790"/>
            </a:xfrm>
            <a:prstGeom prst="parallelogram">
              <a:avLst>
                <a:gd name="adj" fmla="val 5819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>
              <a:off x="9177087" y="5005136"/>
              <a:ext cx="1404687" cy="764005"/>
            </a:xfrm>
            <a:prstGeom prst="trapezoid">
              <a:avLst>
                <a:gd name="adj" fmla="val 4862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ine Callout 1 8"/>
          <p:cNvSpPr/>
          <p:nvPr/>
        </p:nvSpPr>
        <p:spPr>
          <a:xfrm>
            <a:off x="1284482" y="1151689"/>
            <a:ext cx="3368798" cy="553454"/>
          </a:xfrm>
          <a:prstGeom prst="borderCallout1">
            <a:avLst>
              <a:gd name="adj1" fmla="val 106665"/>
              <a:gd name="adj2" fmla="val 45880"/>
              <a:gd name="adj3" fmla="val 780372"/>
              <a:gd name="adj4" fmla="val 155909"/>
            </a:avLst>
          </a:prstGeom>
          <a:solidFill>
            <a:schemeClr val="accent1">
              <a:alpha val="2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AB601-CE10-49B5-80C2-C49A9263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59120"/>
            <a:ext cx="1198245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206"/>
            <a:ext cx="11938001" cy="31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206"/>
            <a:ext cx="11938001" cy="31794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721" y="3395168"/>
            <a:ext cx="2103461" cy="707886"/>
          </a:xfrm>
          <a:prstGeom prst="rect">
            <a:avLst/>
          </a:prstGeom>
          <a:solidFill>
            <a:srgbClr val="4DDB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thoi</a:t>
            </a:r>
          </a:p>
        </p:txBody>
      </p:sp>
      <p:sp>
        <p:nvSpPr>
          <p:cNvPr id="4" name="Rectangle 3"/>
          <p:cNvSpPr/>
          <p:nvPr/>
        </p:nvSpPr>
        <p:spPr>
          <a:xfrm>
            <a:off x="3060899" y="4240549"/>
            <a:ext cx="3314305" cy="707886"/>
          </a:xfrm>
          <a:prstGeom prst="rect">
            <a:avLst/>
          </a:prstGeom>
          <a:solidFill>
            <a:srgbClr val="FEFF2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thang cân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8999" y="3363719"/>
            <a:ext cx="3135859" cy="707886"/>
          </a:xfrm>
          <a:prstGeom prst="rect">
            <a:avLst/>
          </a:prstGeom>
          <a:solidFill>
            <a:srgbClr val="001CB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chữ nhật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8494939" y="4362783"/>
            <a:ext cx="3368231" cy="707886"/>
          </a:xfrm>
          <a:prstGeom prst="rect">
            <a:avLst/>
          </a:prstGeom>
          <a:solidFill>
            <a:srgbClr val="81FFE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bình hành</a:t>
            </a:r>
          </a:p>
        </p:txBody>
      </p:sp>
    </p:spTree>
    <p:extLst>
      <p:ext uri="{BB962C8B-B14F-4D97-AF65-F5344CB8AC3E}">
        <p14:creationId xmlns:p14="http://schemas.microsoft.com/office/powerpoint/2010/main" val="53874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6" y="0"/>
            <a:ext cx="11895666" cy="4518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6150" y="4419600"/>
            <a:ext cx="1885950" cy="495300"/>
          </a:xfrm>
          <a:prstGeom prst="rect">
            <a:avLst/>
          </a:prstGeom>
          <a:solidFill>
            <a:srgbClr val="7FFBE1"/>
          </a:solidFill>
          <a:ln w="38100">
            <a:solidFill>
              <a:srgbClr val="81F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259428"/>
            <a:ext cx="1885950" cy="495300"/>
          </a:xfrm>
          <a:prstGeom prst="rect">
            <a:avLst/>
          </a:prstGeom>
          <a:solidFill>
            <a:srgbClr val="7FFBE1"/>
          </a:solidFill>
          <a:ln w="38100">
            <a:solidFill>
              <a:srgbClr val="81F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 cm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4035084"/>
            <a:ext cx="1885950" cy="495300"/>
          </a:xfrm>
          <a:prstGeom prst="rect">
            <a:avLst/>
          </a:prstGeom>
          <a:solidFill>
            <a:srgbClr val="FFFF69"/>
          </a:solidFill>
          <a:ln w="38100">
            <a:solidFill>
              <a:srgbClr val="FBF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 cm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0750" y="2244384"/>
            <a:ext cx="1885950" cy="495300"/>
          </a:xfrm>
          <a:prstGeom prst="rect">
            <a:avLst/>
          </a:prstGeom>
          <a:solidFill>
            <a:srgbClr val="FFFF69"/>
          </a:solidFill>
          <a:ln w="38100">
            <a:solidFill>
              <a:srgbClr val="FBF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 cm</a:t>
            </a:r>
          </a:p>
        </p:txBody>
      </p:sp>
    </p:spTree>
    <p:extLst>
      <p:ext uri="{BB962C8B-B14F-4D97-AF65-F5344CB8AC3E}">
        <p14:creationId xmlns:p14="http://schemas.microsoft.com/office/powerpoint/2010/main" val="331923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05279" cy="1073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05900" y="1276350"/>
            <a:ext cx="2063750" cy="35179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22389" y="820807"/>
            <a:ext cx="48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24057" y="820807"/>
            <a:ext cx="48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83160" y="4497457"/>
            <a:ext cx="45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8523991" y="4497457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34773" y="256705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19715" y="1276350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73810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77" y="2733536"/>
            <a:ext cx="2200582" cy="390579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/>
          <a:stretch/>
        </p:blipFill>
        <p:spPr>
          <a:xfrm>
            <a:off x="481218" y="1955522"/>
            <a:ext cx="3829602" cy="18862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05279" cy="10731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43623" y="827157"/>
            <a:ext cx="3707167" cy="4384536"/>
            <a:chOff x="7998111" y="1449457"/>
            <a:chExt cx="3707167" cy="4384536"/>
          </a:xfrm>
        </p:grpSpPr>
        <p:sp>
          <p:nvSpPr>
            <p:cNvPr id="5" name="Rectangle 4"/>
            <p:cNvSpPr/>
            <p:nvPr/>
          </p:nvSpPr>
          <p:spPr>
            <a:xfrm>
              <a:off x="9069238" y="1905000"/>
              <a:ext cx="2063750" cy="35179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85727" y="1449457"/>
              <a:ext cx="4812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187395" y="1449457"/>
              <a:ext cx="4812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46498" y="5126107"/>
              <a:ext cx="45878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87329" y="5126107"/>
              <a:ext cx="5004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98111" y="3195707"/>
              <a:ext cx="10711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8cm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83053" y="1905000"/>
              <a:ext cx="10711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5cm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3388"/>
            <a:ext cx="3620005" cy="1343212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26" y="3343071"/>
            <a:ext cx="4143953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306" cy="2813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8550" y="1327150"/>
            <a:ext cx="4495800" cy="4889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0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306" cy="2813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8550" y="1327150"/>
            <a:ext cx="4495800" cy="48895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t="76602" r="-310" b="2025"/>
          <a:stretch/>
        </p:blipFill>
        <p:spPr>
          <a:xfrm>
            <a:off x="1539874" y="4806949"/>
            <a:ext cx="1692275" cy="50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1202" b="6758"/>
          <a:stretch/>
        </p:blipFill>
        <p:spPr>
          <a:xfrm>
            <a:off x="5124450" y="3262312"/>
            <a:ext cx="3656466" cy="28924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59150" y="4959586"/>
            <a:ext cx="2508250" cy="196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622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86289" y="4920752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623837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1"/>
          <a:stretch/>
        </p:blipFill>
        <p:spPr>
          <a:xfrm>
            <a:off x="1734298" y="2792884"/>
            <a:ext cx="5936502" cy="137935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2"/>
          <a:stretch/>
        </p:blipFill>
        <p:spPr>
          <a:xfrm rot="16786211">
            <a:off x="1970334" y="2311941"/>
            <a:ext cx="4672897" cy="137935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78066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D8B449-81A3-4B23-95C4-3C34BBF6AECD}"/>
              </a:ext>
            </a:extLst>
          </p:cNvPr>
          <p:cNvSpPr txBox="1"/>
          <p:nvPr/>
        </p:nvSpPr>
        <p:spPr>
          <a:xfrm>
            <a:off x="226410" y="165685"/>
            <a:ext cx="473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HÌNH BÌNH 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2BE24-6A5C-4647-9492-83440A97093D}"/>
              </a:ext>
            </a:extLst>
          </p:cNvPr>
          <p:cNvSpPr txBox="1"/>
          <p:nvPr/>
        </p:nvSpPr>
        <p:spPr>
          <a:xfrm>
            <a:off x="392259" y="1377023"/>
            <a:ext cx="5088701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08EF1-A867-40BC-A135-49E003C7CC78}"/>
              </a:ext>
            </a:extLst>
          </p:cNvPr>
          <p:cNvSpPr txBox="1"/>
          <p:nvPr/>
        </p:nvSpPr>
        <p:spPr>
          <a:xfrm>
            <a:off x="392259" y="727519"/>
            <a:ext cx="434004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CEFF8-A1FB-44CA-9017-64CCA639D06D}"/>
              </a:ext>
            </a:extLst>
          </p:cNvPr>
          <p:cNvSpPr txBox="1"/>
          <p:nvPr/>
        </p:nvSpPr>
        <p:spPr>
          <a:xfrm>
            <a:off x="367627" y="1933120"/>
            <a:ext cx="370652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A , B , C ,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D2F73-6773-45AB-85B8-3FC3B1078DFB}"/>
              </a:ext>
            </a:extLst>
          </p:cNvPr>
          <p:cNvSpPr txBox="1"/>
          <p:nvPr/>
        </p:nvSpPr>
        <p:spPr>
          <a:xfrm>
            <a:off x="314162" y="2587061"/>
            <a:ext cx="49294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 AB , BC , CD ,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7D2A7-DC41-4B76-91EE-54047C4667CA}"/>
              </a:ext>
            </a:extLst>
          </p:cNvPr>
          <p:cNvSpPr txBox="1"/>
          <p:nvPr/>
        </p:nvSpPr>
        <p:spPr>
          <a:xfrm>
            <a:off x="314162" y="4446664"/>
            <a:ext cx="49294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: AC, BD.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8555C-CBAB-40DD-A41B-BBAFACD11E4A}"/>
              </a:ext>
            </a:extLst>
          </p:cNvPr>
          <p:cNvSpPr txBox="1"/>
          <p:nvPr/>
        </p:nvSpPr>
        <p:spPr>
          <a:xfrm>
            <a:off x="314162" y="3207723"/>
            <a:ext cx="6273111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AB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CD, BC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45AFB-C0CC-434B-BEA9-2E85B6FD5AA7}"/>
              </a:ext>
            </a:extLst>
          </p:cNvPr>
          <p:cNvSpPr txBox="1"/>
          <p:nvPr/>
        </p:nvSpPr>
        <p:spPr>
          <a:xfrm>
            <a:off x="322184" y="3822137"/>
            <a:ext cx="8086855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C9B1C9-C29B-4719-A007-60E8FC147236}"/>
              </a:ext>
            </a:extLst>
          </p:cNvPr>
          <p:cNvGrpSpPr/>
          <p:nvPr/>
        </p:nvGrpSpPr>
        <p:grpSpPr>
          <a:xfrm>
            <a:off x="6481475" y="1099544"/>
            <a:ext cx="4823967" cy="2566051"/>
            <a:chOff x="6481476" y="1099545"/>
            <a:chExt cx="4869696" cy="24109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14E211-3F94-48AF-9884-711841F93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413" t="22988" r="21897" b="50000"/>
            <a:stretch/>
          </p:blipFill>
          <p:spPr>
            <a:xfrm>
              <a:off x="6481476" y="1099545"/>
              <a:ext cx="4869696" cy="24109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FFB320-B92E-4EB3-A61C-562F2E090D03}"/>
                </a:ext>
              </a:extLst>
            </p:cNvPr>
            <p:cNvSpPr txBox="1"/>
            <p:nvPr/>
          </p:nvSpPr>
          <p:spPr>
            <a:xfrm>
              <a:off x="8747848" y="202545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27E26D-B61B-4732-A392-52CB49BDE7F8}"/>
              </a:ext>
            </a:extLst>
          </p:cNvPr>
          <p:cNvGrpSpPr/>
          <p:nvPr/>
        </p:nvGrpSpPr>
        <p:grpSpPr>
          <a:xfrm rot="6930602">
            <a:off x="1896410" y="2613439"/>
            <a:ext cx="7457599" cy="4086916"/>
            <a:chOff x="2975032" y="3293453"/>
            <a:chExt cx="7457599" cy="4086916"/>
          </a:xfrm>
        </p:grpSpPr>
        <p:grpSp>
          <p:nvGrpSpPr>
            <p:cNvPr id="31" name="Group 129">
              <a:extLst>
                <a:ext uri="{FF2B5EF4-FFF2-40B4-BE49-F238E27FC236}">
                  <a16:creationId xmlns:a16="http://schemas.microsoft.com/office/drawing/2014/main" id="{34EF6B6B-798A-4FFE-9CEB-2B6F3675DEC5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3" name="Rectangle 130">
                <a:extLst>
                  <a:ext uri="{FF2B5EF4-FFF2-40B4-BE49-F238E27FC236}">
                    <a16:creationId xmlns:a16="http://schemas.microsoft.com/office/drawing/2014/main" id="{71EB6412-0F66-4BE5-913E-F7091CC33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4" name="Line 131">
                <a:extLst>
                  <a:ext uri="{FF2B5EF4-FFF2-40B4-BE49-F238E27FC236}">
                    <a16:creationId xmlns:a16="http://schemas.microsoft.com/office/drawing/2014/main" id="{EF1C6750-4FDE-40D4-BC5A-D5A556E43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2">
                <a:extLst>
                  <a:ext uri="{FF2B5EF4-FFF2-40B4-BE49-F238E27FC236}">
                    <a16:creationId xmlns:a16="http://schemas.microsoft.com/office/drawing/2014/main" id="{D7020DAB-6F1B-4103-83D7-3558DD4FA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3">
                <a:extLst>
                  <a:ext uri="{FF2B5EF4-FFF2-40B4-BE49-F238E27FC236}">
                    <a16:creationId xmlns:a16="http://schemas.microsoft.com/office/drawing/2014/main" id="{BB871326-5176-40E1-B636-811A5989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4">
                <a:extLst>
                  <a:ext uri="{FF2B5EF4-FFF2-40B4-BE49-F238E27FC236}">
                    <a16:creationId xmlns:a16="http://schemas.microsoft.com/office/drawing/2014/main" id="{83FC9EC0-20D3-4507-9A9B-4D63C5546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5">
                <a:extLst>
                  <a:ext uri="{FF2B5EF4-FFF2-40B4-BE49-F238E27FC236}">
                    <a16:creationId xmlns:a16="http://schemas.microsoft.com/office/drawing/2014/main" id="{C66F1454-A5BC-43FE-B66C-64F877C1E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36">
                <a:extLst>
                  <a:ext uri="{FF2B5EF4-FFF2-40B4-BE49-F238E27FC236}">
                    <a16:creationId xmlns:a16="http://schemas.microsoft.com/office/drawing/2014/main" id="{9CFCA5AD-9996-42B6-AFEC-E7D8FA014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37">
                <a:extLst>
                  <a:ext uri="{FF2B5EF4-FFF2-40B4-BE49-F238E27FC236}">
                    <a16:creationId xmlns:a16="http://schemas.microsoft.com/office/drawing/2014/main" id="{5DF40BDB-1C4B-4DF7-B193-2D507C5F2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38">
                <a:extLst>
                  <a:ext uri="{FF2B5EF4-FFF2-40B4-BE49-F238E27FC236}">
                    <a16:creationId xmlns:a16="http://schemas.microsoft.com/office/drawing/2014/main" id="{DC69FE91-FDEF-4E4B-B3CD-21BBCC8C1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39">
                <a:extLst>
                  <a:ext uri="{FF2B5EF4-FFF2-40B4-BE49-F238E27FC236}">
                    <a16:creationId xmlns:a16="http://schemas.microsoft.com/office/drawing/2014/main" id="{ED4AD04F-A21D-4310-A81D-F6EB038A8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40">
                <a:extLst>
                  <a:ext uri="{FF2B5EF4-FFF2-40B4-BE49-F238E27FC236}">
                    <a16:creationId xmlns:a16="http://schemas.microsoft.com/office/drawing/2014/main" id="{A25901E2-0254-4766-83BE-E91AB0034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41">
                <a:extLst>
                  <a:ext uri="{FF2B5EF4-FFF2-40B4-BE49-F238E27FC236}">
                    <a16:creationId xmlns:a16="http://schemas.microsoft.com/office/drawing/2014/main" id="{D5823C05-85EE-4E80-8F82-ED95BFE44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5" name="Text Box 142">
                <a:extLst>
                  <a:ext uri="{FF2B5EF4-FFF2-40B4-BE49-F238E27FC236}">
                    <a16:creationId xmlns:a16="http://schemas.microsoft.com/office/drawing/2014/main" id="{C8306ADA-D052-40C9-AC8C-AA251C05B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6" name="Text Box 143">
                <a:extLst>
                  <a:ext uri="{FF2B5EF4-FFF2-40B4-BE49-F238E27FC236}">
                    <a16:creationId xmlns:a16="http://schemas.microsoft.com/office/drawing/2014/main" id="{B8EA39F0-699D-40BB-8DAB-80A3043B7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7" name="Text Box 144">
                <a:extLst>
                  <a:ext uri="{FF2B5EF4-FFF2-40B4-BE49-F238E27FC236}">
                    <a16:creationId xmlns:a16="http://schemas.microsoft.com/office/drawing/2014/main" id="{2073BAEE-48AE-4494-936C-7D64D040D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8" name="Text Box 145">
                <a:extLst>
                  <a:ext uri="{FF2B5EF4-FFF2-40B4-BE49-F238E27FC236}">
                    <a16:creationId xmlns:a16="http://schemas.microsoft.com/office/drawing/2014/main" id="{504013C6-EF0E-4F82-8320-FD6C83EEF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" name="Text Box 146">
                <a:extLst>
                  <a:ext uri="{FF2B5EF4-FFF2-40B4-BE49-F238E27FC236}">
                    <a16:creationId xmlns:a16="http://schemas.microsoft.com/office/drawing/2014/main" id="{201720F1-06A5-4C5A-AE9A-584CA3E84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50" name="Text Box 147">
                <a:extLst>
                  <a:ext uri="{FF2B5EF4-FFF2-40B4-BE49-F238E27FC236}">
                    <a16:creationId xmlns:a16="http://schemas.microsoft.com/office/drawing/2014/main" id="{66C107EC-3EAF-4B81-B00A-E4D345FD5A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1" name="Text Box 148">
                <a:extLst>
                  <a:ext uri="{FF2B5EF4-FFF2-40B4-BE49-F238E27FC236}">
                    <a16:creationId xmlns:a16="http://schemas.microsoft.com/office/drawing/2014/main" id="{412C7172-E27B-4CE3-ADAD-3883C397B7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2" name="Text Box 149">
                <a:extLst>
                  <a:ext uri="{FF2B5EF4-FFF2-40B4-BE49-F238E27FC236}">
                    <a16:creationId xmlns:a16="http://schemas.microsoft.com/office/drawing/2014/main" id="{DE44F31B-6BE0-43AD-931B-DA8504981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3" name="Text Box 150">
                <a:extLst>
                  <a:ext uri="{FF2B5EF4-FFF2-40B4-BE49-F238E27FC236}">
                    <a16:creationId xmlns:a16="http://schemas.microsoft.com/office/drawing/2014/main" id="{6AD419CA-914B-4CC7-985E-F9D70A99D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4" name="Group 151">
                <a:extLst>
                  <a:ext uri="{FF2B5EF4-FFF2-40B4-BE49-F238E27FC236}">
                    <a16:creationId xmlns:a16="http://schemas.microsoft.com/office/drawing/2014/main" id="{FDE8A816-CE44-40F3-AB75-B14B5CB5DC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15" name="Line 152">
                  <a:extLst>
                    <a:ext uri="{FF2B5EF4-FFF2-40B4-BE49-F238E27FC236}">
                      <a16:creationId xmlns:a16="http://schemas.microsoft.com/office/drawing/2014/main" id="{3EB1D200-4EE4-44ED-8149-587367D7A9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53">
                  <a:extLst>
                    <a:ext uri="{FF2B5EF4-FFF2-40B4-BE49-F238E27FC236}">
                      <a16:creationId xmlns:a16="http://schemas.microsoft.com/office/drawing/2014/main" id="{E8C3DFA0-3451-4B74-83C6-8FC6B4E31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54">
                  <a:extLst>
                    <a:ext uri="{FF2B5EF4-FFF2-40B4-BE49-F238E27FC236}">
                      <a16:creationId xmlns:a16="http://schemas.microsoft.com/office/drawing/2014/main" id="{2C256244-0893-489D-8740-13262AE83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55">
                  <a:extLst>
                    <a:ext uri="{FF2B5EF4-FFF2-40B4-BE49-F238E27FC236}">
                      <a16:creationId xmlns:a16="http://schemas.microsoft.com/office/drawing/2014/main" id="{3B79F47C-A892-4A89-AE47-30694D413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56">
                  <a:extLst>
                    <a:ext uri="{FF2B5EF4-FFF2-40B4-BE49-F238E27FC236}">
                      <a16:creationId xmlns:a16="http://schemas.microsoft.com/office/drawing/2014/main" id="{EF4BB365-E4D2-4FC3-85F9-BF817C38B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157">
                <a:extLst>
                  <a:ext uri="{FF2B5EF4-FFF2-40B4-BE49-F238E27FC236}">
                    <a16:creationId xmlns:a16="http://schemas.microsoft.com/office/drawing/2014/main" id="{B74C5552-D30E-40E3-BE3B-BAECED927E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10" name="Line 158">
                  <a:extLst>
                    <a:ext uri="{FF2B5EF4-FFF2-40B4-BE49-F238E27FC236}">
                      <a16:creationId xmlns:a16="http://schemas.microsoft.com/office/drawing/2014/main" id="{C0D2026A-6F57-4B41-8686-5E92CFCDC7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59">
                  <a:extLst>
                    <a:ext uri="{FF2B5EF4-FFF2-40B4-BE49-F238E27FC236}">
                      <a16:creationId xmlns:a16="http://schemas.microsoft.com/office/drawing/2014/main" id="{B33D0358-F8F6-4FF9-9885-8340F7923F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60">
                  <a:extLst>
                    <a:ext uri="{FF2B5EF4-FFF2-40B4-BE49-F238E27FC236}">
                      <a16:creationId xmlns:a16="http://schemas.microsoft.com/office/drawing/2014/main" id="{8DF2F220-4A73-4022-A96C-619DB07A1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61">
                  <a:extLst>
                    <a:ext uri="{FF2B5EF4-FFF2-40B4-BE49-F238E27FC236}">
                      <a16:creationId xmlns:a16="http://schemas.microsoft.com/office/drawing/2014/main" id="{9312D97A-BFF8-4D2A-8D0B-2D517F105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62">
                  <a:extLst>
                    <a:ext uri="{FF2B5EF4-FFF2-40B4-BE49-F238E27FC236}">
                      <a16:creationId xmlns:a16="http://schemas.microsoft.com/office/drawing/2014/main" id="{EB056533-6145-455D-A809-11E555D4FA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63">
                <a:extLst>
                  <a:ext uri="{FF2B5EF4-FFF2-40B4-BE49-F238E27FC236}">
                    <a16:creationId xmlns:a16="http://schemas.microsoft.com/office/drawing/2014/main" id="{C1E0AA66-A084-4C1D-A46D-815CEC11C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5" name="Line 164">
                  <a:extLst>
                    <a:ext uri="{FF2B5EF4-FFF2-40B4-BE49-F238E27FC236}">
                      <a16:creationId xmlns:a16="http://schemas.microsoft.com/office/drawing/2014/main" id="{49C460A8-625C-47AF-A7FE-DFF08422B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65">
                  <a:extLst>
                    <a:ext uri="{FF2B5EF4-FFF2-40B4-BE49-F238E27FC236}">
                      <a16:creationId xmlns:a16="http://schemas.microsoft.com/office/drawing/2014/main" id="{775630EB-1BC0-480A-8B63-CABE3F657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66">
                  <a:extLst>
                    <a:ext uri="{FF2B5EF4-FFF2-40B4-BE49-F238E27FC236}">
                      <a16:creationId xmlns:a16="http://schemas.microsoft.com/office/drawing/2014/main" id="{7DA99290-2D44-40C2-8F73-EB58D730A3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67">
                  <a:extLst>
                    <a:ext uri="{FF2B5EF4-FFF2-40B4-BE49-F238E27FC236}">
                      <a16:creationId xmlns:a16="http://schemas.microsoft.com/office/drawing/2014/main" id="{46E19744-40CA-424F-9C95-250F680F0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68">
                  <a:extLst>
                    <a:ext uri="{FF2B5EF4-FFF2-40B4-BE49-F238E27FC236}">
                      <a16:creationId xmlns:a16="http://schemas.microsoft.com/office/drawing/2014/main" id="{3A4A615A-4494-4BBB-A10C-78B457BD9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69">
                <a:extLst>
                  <a:ext uri="{FF2B5EF4-FFF2-40B4-BE49-F238E27FC236}">
                    <a16:creationId xmlns:a16="http://schemas.microsoft.com/office/drawing/2014/main" id="{8FDB7AEC-851C-4CF9-8482-D48060740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0" name="Line 170">
                  <a:extLst>
                    <a:ext uri="{FF2B5EF4-FFF2-40B4-BE49-F238E27FC236}">
                      <a16:creationId xmlns:a16="http://schemas.microsoft.com/office/drawing/2014/main" id="{FE3D9FB3-25C8-4A15-8715-3EF7193FE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71">
                  <a:extLst>
                    <a:ext uri="{FF2B5EF4-FFF2-40B4-BE49-F238E27FC236}">
                      <a16:creationId xmlns:a16="http://schemas.microsoft.com/office/drawing/2014/main" id="{743DA876-64DA-4828-A5C3-FFA985B91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72">
                  <a:extLst>
                    <a:ext uri="{FF2B5EF4-FFF2-40B4-BE49-F238E27FC236}">
                      <a16:creationId xmlns:a16="http://schemas.microsoft.com/office/drawing/2014/main" id="{885A5C7E-7160-40B0-9DB0-01FA61A438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73">
                  <a:extLst>
                    <a:ext uri="{FF2B5EF4-FFF2-40B4-BE49-F238E27FC236}">
                      <a16:creationId xmlns:a16="http://schemas.microsoft.com/office/drawing/2014/main" id="{441F8916-308F-4DDA-A90C-8E7CEF37B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74">
                  <a:extLst>
                    <a:ext uri="{FF2B5EF4-FFF2-40B4-BE49-F238E27FC236}">
                      <a16:creationId xmlns:a16="http://schemas.microsoft.com/office/drawing/2014/main" id="{061B391B-B4E4-475E-ACFE-3F567A2461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75">
                <a:extLst>
                  <a:ext uri="{FF2B5EF4-FFF2-40B4-BE49-F238E27FC236}">
                    <a16:creationId xmlns:a16="http://schemas.microsoft.com/office/drawing/2014/main" id="{1DB491E6-4C0B-422C-B9E0-AFB87DB051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5" name="Line 176">
                  <a:extLst>
                    <a:ext uri="{FF2B5EF4-FFF2-40B4-BE49-F238E27FC236}">
                      <a16:creationId xmlns:a16="http://schemas.microsoft.com/office/drawing/2014/main" id="{183C63AB-CB9C-4DCF-B460-D710751FE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77">
                  <a:extLst>
                    <a:ext uri="{FF2B5EF4-FFF2-40B4-BE49-F238E27FC236}">
                      <a16:creationId xmlns:a16="http://schemas.microsoft.com/office/drawing/2014/main" id="{ED530881-95C8-47DA-A31C-FA174C027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78">
                  <a:extLst>
                    <a:ext uri="{FF2B5EF4-FFF2-40B4-BE49-F238E27FC236}">
                      <a16:creationId xmlns:a16="http://schemas.microsoft.com/office/drawing/2014/main" id="{CCE8B0E4-BDD2-429C-93B0-A6C0FBE21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79">
                  <a:extLst>
                    <a:ext uri="{FF2B5EF4-FFF2-40B4-BE49-F238E27FC236}">
                      <a16:creationId xmlns:a16="http://schemas.microsoft.com/office/drawing/2014/main" id="{25F3E53D-11FB-42E0-9A85-06DBC97B4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80">
                  <a:extLst>
                    <a:ext uri="{FF2B5EF4-FFF2-40B4-BE49-F238E27FC236}">
                      <a16:creationId xmlns:a16="http://schemas.microsoft.com/office/drawing/2014/main" id="{6DB42161-A23F-43F0-A0F2-6CFFBDFDE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81">
                <a:extLst>
                  <a:ext uri="{FF2B5EF4-FFF2-40B4-BE49-F238E27FC236}">
                    <a16:creationId xmlns:a16="http://schemas.microsoft.com/office/drawing/2014/main" id="{3F493C26-60AC-4197-BC37-3C7484B40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0" name="Line 182">
                  <a:extLst>
                    <a:ext uri="{FF2B5EF4-FFF2-40B4-BE49-F238E27FC236}">
                      <a16:creationId xmlns:a16="http://schemas.microsoft.com/office/drawing/2014/main" id="{7E2820B6-EB2B-4010-A760-77EB14005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83">
                  <a:extLst>
                    <a:ext uri="{FF2B5EF4-FFF2-40B4-BE49-F238E27FC236}">
                      <a16:creationId xmlns:a16="http://schemas.microsoft.com/office/drawing/2014/main" id="{B6DCE29F-9F70-4D30-9E3C-C16FFD671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84">
                  <a:extLst>
                    <a:ext uri="{FF2B5EF4-FFF2-40B4-BE49-F238E27FC236}">
                      <a16:creationId xmlns:a16="http://schemas.microsoft.com/office/drawing/2014/main" id="{988A6B24-2922-4A70-8B18-EF49B4724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85">
                  <a:extLst>
                    <a:ext uri="{FF2B5EF4-FFF2-40B4-BE49-F238E27FC236}">
                      <a16:creationId xmlns:a16="http://schemas.microsoft.com/office/drawing/2014/main" id="{9B0D4258-F0CE-4418-863A-24F3E1F4D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86">
                  <a:extLst>
                    <a:ext uri="{FF2B5EF4-FFF2-40B4-BE49-F238E27FC236}">
                      <a16:creationId xmlns:a16="http://schemas.microsoft.com/office/drawing/2014/main" id="{6D929521-573C-4C65-A979-72C9237C56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187">
                <a:extLst>
                  <a:ext uri="{FF2B5EF4-FFF2-40B4-BE49-F238E27FC236}">
                    <a16:creationId xmlns:a16="http://schemas.microsoft.com/office/drawing/2014/main" id="{7673FB34-B874-4F2E-8B52-2612CBF05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5" name="Line 188">
                  <a:extLst>
                    <a:ext uri="{FF2B5EF4-FFF2-40B4-BE49-F238E27FC236}">
                      <a16:creationId xmlns:a16="http://schemas.microsoft.com/office/drawing/2014/main" id="{4C3E38BA-D66C-49CF-80C5-98EC1B5CB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89">
                  <a:extLst>
                    <a:ext uri="{FF2B5EF4-FFF2-40B4-BE49-F238E27FC236}">
                      <a16:creationId xmlns:a16="http://schemas.microsoft.com/office/drawing/2014/main" id="{75935E46-92CC-4112-B7A3-F59396134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90">
                  <a:extLst>
                    <a:ext uri="{FF2B5EF4-FFF2-40B4-BE49-F238E27FC236}">
                      <a16:creationId xmlns:a16="http://schemas.microsoft.com/office/drawing/2014/main" id="{A8DC6877-0E4C-45FB-B824-9F3D8CF31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91">
                  <a:extLst>
                    <a:ext uri="{FF2B5EF4-FFF2-40B4-BE49-F238E27FC236}">
                      <a16:creationId xmlns:a16="http://schemas.microsoft.com/office/drawing/2014/main" id="{75FD087C-DDF1-40BD-91DE-5F092CAB2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92">
                  <a:extLst>
                    <a:ext uri="{FF2B5EF4-FFF2-40B4-BE49-F238E27FC236}">
                      <a16:creationId xmlns:a16="http://schemas.microsoft.com/office/drawing/2014/main" id="{FCF75E27-F4B2-4184-9EE7-077DFE673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193">
                <a:extLst>
                  <a:ext uri="{FF2B5EF4-FFF2-40B4-BE49-F238E27FC236}">
                    <a16:creationId xmlns:a16="http://schemas.microsoft.com/office/drawing/2014/main" id="{A5B11152-ED2A-4158-B813-ED6B49C3C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" name="Line 194">
                  <a:extLst>
                    <a:ext uri="{FF2B5EF4-FFF2-40B4-BE49-F238E27FC236}">
                      <a16:creationId xmlns:a16="http://schemas.microsoft.com/office/drawing/2014/main" id="{551C3D4D-3CE1-46D7-AA30-9AA86DDB5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95">
                  <a:extLst>
                    <a:ext uri="{FF2B5EF4-FFF2-40B4-BE49-F238E27FC236}">
                      <a16:creationId xmlns:a16="http://schemas.microsoft.com/office/drawing/2014/main" id="{456BFA13-36C5-4F04-B9A2-65C68C863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96">
                  <a:extLst>
                    <a:ext uri="{FF2B5EF4-FFF2-40B4-BE49-F238E27FC236}">
                      <a16:creationId xmlns:a16="http://schemas.microsoft.com/office/drawing/2014/main" id="{F2A8B55B-6032-4AF8-8024-19F7CBF0D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97">
                  <a:extLst>
                    <a:ext uri="{FF2B5EF4-FFF2-40B4-BE49-F238E27FC236}">
                      <a16:creationId xmlns:a16="http://schemas.microsoft.com/office/drawing/2014/main" id="{F3E67907-F6C1-477A-81A2-537910CDC3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98">
                  <a:extLst>
                    <a:ext uri="{FF2B5EF4-FFF2-40B4-BE49-F238E27FC236}">
                      <a16:creationId xmlns:a16="http://schemas.microsoft.com/office/drawing/2014/main" id="{A3953929-66FB-4C34-B7E3-72D9171E0B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199">
                <a:extLst>
                  <a:ext uri="{FF2B5EF4-FFF2-40B4-BE49-F238E27FC236}">
                    <a16:creationId xmlns:a16="http://schemas.microsoft.com/office/drawing/2014/main" id="{81CD3F2B-AADE-4991-B080-8E96E4FACA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75" name="Line 200">
                  <a:extLst>
                    <a:ext uri="{FF2B5EF4-FFF2-40B4-BE49-F238E27FC236}">
                      <a16:creationId xmlns:a16="http://schemas.microsoft.com/office/drawing/2014/main" id="{6898EF8D-4E34-48EE-9A03-C1CB5593A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01">
                  <a:extLst>
                    <a:ext uri="{FF2B5EF4-FFF2-40B4-BE49-F238E27FC236}">
                      <a16:creationId xmlns:a16="http://schemas.microsoft.com/office/drawing/2014/main" id="{8CAECC95-02EA-428B-A0A1-7A2FEC646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202">
                  <a:extLst>
                    <a:ext uri="{FF2B5EF4-FFF2-40B4-BE49-F238E27FC236}">
                      <a16:creationId xmlns:a16="http://schemas.microsoft.com/office/drawing/2014/main" id="{58D2C606-9248-48A0-8387-78FEC06E3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03">
                  <a:extLst>
                    <a:ext uri="{FF2B5EF4-FFF2-40B4-BE49-F238E27FC236}">
                      <a16:creationId xmlns:a16="http://schemas.microsoft.com/office/drawing/2014/main" id="{2831831B-CA8D-4EC0-8405-09F3F00EB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04">
                  <a:extLst>
                    <a:ext uri="{FF2B5EF4-FFF2-40B4-BE49-F238E27FC236}">
                      <a16:creationId xmlns:a16="http://schemas.microsoft.com/office/drawing/2014/main" id="{1C20FE24-87C4-451E-A444-6CA6D6C73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3" name="Group 205">
                <a:extLst>
                  <a:ext uri="{FF2B5EF4-FFF2-40B4-BE49-F238E27FC236}">
                    <a16:creationId xmlns:a16="http://schemas.microsoft.com/office/drawing/2014/main" id="{1ED9A3A8-C572-4072-9C24-3B0F4FD42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0" name="Line 206">
                  <a:extLst>
                    <a:ext uri="{FF2B5EF4-FFF2-40B4-BE49-F238E27FC236}">
                      <a16:creationId xmlns:a16="http://schemas.microsoft.com/office/drawing/2014/main" id="{5D0C8F98-01E4-4255-8808-7B7C2F78A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07">
                  <a:extLst>
                    <a:ext uri="{FF2B5EF4-FFF2-40B4-BE49-F238E27FC236}">
                      <a16:creationId xmlns:a16="http://schemas.microsoft.com/office/drawing/2014/main" id="{FCAA6A84-D3D6-40F9-A078-5C6F4C171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08">
                  <a:extLst>
                    <a:ext uri="{FF2B5EF4-FFF2-40B4-BE49-F238E27FC236}">
                      <a16:creationId xmlns:a16="http://schemas.microsoft.com/office/drawing/2014/main" id="{5DE6A094-B23F-4F34-A2D4-942387F91E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09">
                  <a:extLst>
                    <a:ext uri="{FF2B5EF4-FFF2-40B4-BE49-F238E27FC236}">
                      <a16:creationId xmlns:a16="http://schemas.microsoft.com/office/drawing/2014/main" id="{22D07C37-0257-49E0-8C49-B2408CC8D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10">
                  <a:extLst>
                    <a:ext uri="{FF2B5EF4-FFF2-40B4-BE49-F238E27FC236}">
                      <a16:creationId xmlns:a16="http://schemas.microsoft.com/office/drawing/2014/main" id="{E597B0D9-5339-4D4B-AC20-3D3AB6383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211">
                <a:extLst>
                  <a:ext uri="{FF2B5EF4-FFF2-40B4-BE49-F238E27FC236}">
                    <a16:creationId xmlns:a16="http://schemas.microsoft.com/office/drawing/2014/main" id="{9D6DACF1-5C9C-4943-91BA-5540F13CD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65" name="Line 212">
                  <a:extLst>
                    <a:ext uri="{FF2B5EF4-FFF2-40B4-BE49-F238E27FC236}">
                      <a16:creationId xmlns:a16="http://schemas.microsoft.com/office/drawing/2014/main" id="{0B5B82BB-7400-4769-B5CD-3275BEE48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13">
                  <a:extLst>
                    <a:ext uri="{FF2B5EF4-FFF2-40B4-BE49-F238E27FC236}">
                      <a16:creationId xmlns:a16="http://schemas.microsoft.com/office/drawing/2014/main" id="{A4B65E88-7C14-47AC-9953-170BCCCE7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214">
                  <a:extLst>
                    <a:ext uri="{FF2B5EF4-FFF2-40B4-BE49-F238E27FC236}">
                      <a16:creationId xmlns:a16="http://schemas.microsoft.com/office/drawing/2014/main" id="{686A3095-EE6B-48CB-B6E4-2199D573B1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215">
                  <a:extLst>
                    <a:ext uri="{FF2B5EF4-FFF2-40B4-BE49-F238E27FC236}">
                      <a16:creationId xmlns:a16="http://schemas.microsoft.com/office/drawing/2014/main" id="{E9E501EE-87C2-4E04-AB67-4A3E56772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16">
                  <a:extLst>
                    <a:ext uri="{FF2B5EF4-FFF2-40B4-BE49-F238E27FC236}">
                      <a16:creationId xmlns:a16="http://schemas.microsoft.com/office/drawing/2014/main" id="{9B514B63-BB47-4F27-A62B-B5F83D57D6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" name="Text Box 142">
              <a:extLst>
                <a:ext uri="{FF2B5EF4-FFF2-40B4-BE49-F238E27FC236}">
                  <a16:creationId xmlns:a16="http://schemas.microsoft.com/office/drawing/2014/main" id="{844FBBF4-5AB4-4412-B228-CD7F45B32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3116519-84BA-4ADC-A480-DFF34E0FD937}"/>
              </a:ext>
            </a:extLst>
          </p:cNvPr>
          <p:cNvCxnSpPr>
            <a:cxnSpLocks/>
          </p:cNvCxnSpPr>
          <p:nvPr/>
        </p:nvCxnSpPr>
        <p:spPr>
          <a:xfrm>
            <a:off x="5594192" y="3337947"/>
            <a:ext cx="6827911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5816ACB-A44B-480D-8E2C-95F5FE9BF915}"/>
              </a:ext>
            </a:extLst>
          </p:cNvPr>
          <p:cNvCxnSpPr>
            <a:cxnSpLocks/>
          </p:cNvCxnSpPr>
          <p:nvPr/>
        </p:nvCxnSpPr>
        <p:spPr>
          <a:xfrm>
            <a:off x="5827161" y="1557308"/>
            <a:ext cx="6921764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EEB91BA-FBF7-4FDE-B557-E9979A5F05EE}"/>
              </a:ext>
            </a:extLst>
          </p:cNvPr>
          <p:cNvCxnSpPr>
            <a:cxnSpLocks/>
          </p:cNvCxnSpPr>
          <p:nvPr/>
        </p:nvCxnSpPr>
        <p:spPr>
          <a:xfrm flipH="1">
            <a:off x="6444812" y="533399"/>
            <a:ext cx="1702450" cy="349556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7F398B8-7C0F-49EF-8B79-551B8520CC96}"/>
              </a:ext>
            </a:extLst>
          </p:cNvPr>
          <p:cNvCxnSpPr>
            <a:cxnSpLocks/>
          </p:cNvCxnSpPr>
          <p:nvPr/>
        </p:nvCxnSpPr>
        <p:spPr>
          <a:xfrm flipH="1">
            <a:off x="9661048" y="841767"/>
            <a:ext cx="1636472" cy="349556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884AC71-CEDE-41A4-9702-3662EC59F7CB}"/>
              </a:ext>
            </a:extLst>
          </p:cNvPr>
          <p:cNvGrpSpPr/>
          <p:nvPr/>
        </p:nvGrpSpPr>
        <p:grpSpPr>
          <a:xfrm>
            <a:off x="6717896" y="1774172"/>
            <a:ext cx="7457599" cy="4086916"/>
            <a:chOff x="2975032" y="3293453"/>
            <a:chExt cx="7457599" cy="4086916"/>
          </a:xfrm>
        </p:grpSpPr>
        <p:grpSp>
          <p:nvGrpSpPr>
            <p:cNvPr id="235" name="Group 129">
              <a:extLst>
                <a:ext uri="{FF2B5EF4-FFF2-40B4-BE49-F238E27FC236}">
                  <a16:creationId xmlns:a16="http://schemas.microsoft.com/office/drawing/2014/main" id="{859A1254-C8B7-4BA5-91A1-87201CB7C9B9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37" name="Rectangle 130">
                <a:extLst>
                  <a:ext uri="{FF2B5EF4-FFF2-40B4-BE49-F238E27FC236}">
                    <a16:creationId xmlns:a16="http://schemas.microsoft.com/office/drawing/2014/main" id="{A85A6091-A73D-4019-B512-E8F89FF7A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8" name="Line 131">
                <a:extLst>
                  <a:ext uri="{FF2B5EF4-FFF2-40B4-BE49-F238E27FC236}">
                    <a16:creationId xmlns:a16="http://schemas.microsoft.com/office/drawing/2014/main" id="{DDF5071B-A40B-4356-9C5D-2E4A46439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2">
                <a:extLst>
                  <a:ext uri="{FF2B5EF4-FFF2-40B4-BE49-F238E27FC236}">
                    <a16:creationId xmlns:a16="http://schemas.microsoft.com/office/drawing/2014/main" id="{99FB3E70-DB43-434C-9F2C-57D6CD625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3">
                <a:extLst>
                  <a:ext uri="{FF2B5EF4-FFF2-40B4-BE49-F238E27FC236}">
                    <a16:creationId xmlns:a16="http://schemas.microsoft.com/office/drawing/2014/main" id="{7BEB2C78-F14C-4E45-BCD5-8C09F3137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4">
                <a:extLst>
                  <a:ext uri="{FF2B5EF4-FFF2-40B4-BE49-F238E27FC236}">
                    <a16:creationId xmlns:a16="http://schemas.microsoft.com/office/drawing/2014/main" id="{09B5D610-3EA9-42F2-9798-37EEA9A9A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5">
                <a:extLst>
                  <a:ext uri="{FF2B5EF4-FFF2-40B4-BE49-F238E27FC236}">
                    <a16:creationId xmlns:a16="http://schemas.microsoft.com/office/drawing/2014/main" id="{16AA9289-0456-469E-A4F8-A754E8862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36">
                <a:extLst>
                  <a:ext uri="{FF2B5EF4-FFF2-40B4-BE49-F238E27FC236}">
                    <a16:creationId xmlns:a16="http://schemas.microsoft.com/office/drawing/2014/main" id="{5598F05E-9C98-4268-87D6-93DF321A5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37">
                <a:extLst>
                  <a:ext uri="{FF2B5EF4-FFF2-40B4-BE49-F238E27FC236}">
                    <a16:creationId xmlns:a16="http://schemas.microsoft.com/office/drawing/2014/main" id="{420F3CFD-F952-47F2-8557-52613845C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38">
                <a:extLst>
                  <a:ext uri="{FF2B5EF4-FFF2-40B4-BE49-F238E27FC236}">
                    <a16:creationId xmlns:a16="http://schemas.microsoft.com/office/drawing/2014/main" id="{B9A650C1-A6F0-40D1-ACAE-E2AA7AAD7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39">
                <a:extLst>
                  <a:ext uri="{FF2B5EF4-FFF2-40B4-BE49-F238E27FC236}">
                    <a16:creationId xmlns:a16="http://schemas.microsoft.com/office/drawing/2014/main" id="{E10768B5-3B3B-4AEA-9DE7-C7AD1050B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40">
                <a:extLst>
                  <a:ext uri="{FF2B5EF4-FFF2-40B4-BE49-F238E27FC236}">
                    <a16:creationId xmlns:a16="http://schemas.microsoft.com/office/drawing/2014/main" id="{670D72A3-0BEB-41C1-8999-06C4CD922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Text Box 141">
                <a:extLst>
                  <a:ext uri="{FF2B5EF4-FFF2-40B4-BE49-F238E27FC236}">
                    <a16:creationId xmlns:a16="http://schemas.microsoft.com/office/drawing/2014/main" id="{97D48F0A-8C12-4B1F-A07B-0CCF71FC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9" name="Text Box 142">
                <a:extLst>
                  <a:ext uri="{FF2B5EF4-FFF2-40B4-BE49-F238E27FC236}">
                    <a16:creationId xmlns:a16="http://schemas.microsoft.com/office/drawing/2014/main" id="{9A06480B-6EB0-40C0-A14E-AE96D493D1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50" name="Text Box 143">
                <a:extLst>
                  <a:ext uri="{FF2B5EF4-FFF2-40B4-BE49-F238E27FC236}">
                    <a16:creationId xmlns:a16="http://schemas.microsoft.com/office/drawing/2014/main" id="{A6DDD9C5-3042-4D25-A5B0-CFAEFF1F1C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1" name="Text Box 144">
                <a:extLst>
                  <a:ext uri="{FF2B5EF4-FFF2-40B4-BE49-F238E27FC236}">
                    <a16:creationId xmlns:a16="http://schemas.microsoft.com/office/drawing/2014/main" id="{355D6FD9-BE05-4356-A916-91433C306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52" name="Text Box 145">
                <a:extLst>
                  <a:ext uri="{FF2B5EF4-FFF2-40B4-BE49-F238E27FC236}">
                    <a16:creationId xmlns:a16="http://schemas.microsoft.com/office/drawing/2014/main" id="{606ADBB6-CD82-4E7D-A4C8-175E1702DE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53" name="Text Box 146">
                <a:extLst>
                  <a:ext uri="{FF2B5EF4-FFF2-40B4-BE49-F238E27FC236}">
                    <a16:creationId xmlns:a16="http://schemas.microsoft.com/office/drawing/2014/main" id="{48D9C305-8794-4D59-9E9B-CD711FCE4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4" name="Text Box 147">
                <a:extLst>
                  <a:ext uri="{FF2B5EF4-FFF2-40B4-BE49-F238E27FC236}">
                    <a16:creationId xmlns:a16="http://schemas.microsoft.com/office/drawing/2014/main" id="{ED8379AD-C291-40E8-B3E2-83E91B7D79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5" name="Text Box 148">
                <a:extLst>
                  <a:ext uri="{FF2B5EF4-FFF2-40B4-BE49-F238E27FC236}">
                    <a16:creationId xmlns:a16="http://schemas.microsoft.com/office/drawing/2014/main" id="{1EAF5378-B9C6-49B8-B4BC-4EF669407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6" name="Text Box 149">
                <a:extLst>
                  <a:ext uri="{FF2B5EF4-FFF2-40B4-BE49-F238E27FC236}">
                    <a16:creationId xmlns:a16="http://schemas.microsoft.com/office/drawing/2014/main" id="{B689D5F4-0AA0-43DA-90DD-6D25ABFD6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7" name="Text Box 150">
                <a:extLst>
                  <a:ext uri="{FF2B5EF4-FFF2-40B4-BE49-F238E27FC236}">
                    <a16:creationId xmlns:a16="http://schemas.microsoft.com/office/drawing/2014/main" id="{49F9D6C3-8F4F-42DD-9F4F-03E20B328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8" name="Group 151">
                <a:extLst>
                  <a:ext uri="{FF2B5EF4-FFF2-40B4-BE49-F238E27FC236}">
                    <a16:creationId xmlns:a16="http://schemas.microsoft.com/office/drawing/2014/main" id="{221F86DA-CE84-434C-B9BD-10B343E95D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9" name="Line 152">
                  <a:extLst>
                    <a:ext uri="{FF2B5EF4-FFF2-40B4-BE49-F238E27FC236}">
                      <a16:creationId xmlns:a16="http://schemas.microsoft.com/office/drawing/2014/main" id="{C24AE842-7616-4D3C-A0DC-E3E2A1E81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153">
                  <a:extLst>
                    <a:ext uri="{FF2B5EF4-FFF2-40B4-BE49-F238E27FC236}">
                      <a16:creationId xmlns:a16="http://schemas.microsoft.com/office/drawing/2014/main" id="{3CE366FD-B808-4135-B6F8-6F233671B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154">
                  <a:extLst>
                    <a:ext uri="{FF2B5EF4-FFF2-40B4-BE49-F238E27FC236}">
                      <a16:creationId xmlns:a16="http://schemas.microsoft.com/office/drawing/2014/main" id="{A74F0446-45FC-4FB6-8764-4B820D966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155">
                  <a:extLst>
                    <a:ext uri="{FF2B5EF4-FFF2-40B4-BE49-F238E27FC236}">
                      <a16:creationId xmlns:a16="http://schemas.microsoft.com/office/drawing/2014/main" id="{88168B91-C053-48A4-A923-69A6C6D9A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56">
                  <a:extLst>
                    <a:ext uri="{FF2B5EF4-FFF2-40B4-BE49-F238E27FC236}">
                      <a16:creationId xmlns:a16="http://schemas.microsoft.com/office/drawing/2014/main" id="{2D2836C2-A879-4BBC-83AB-57C89BB50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57">
                <a:extLst>
                  <a:ext uri="{FF2B5EF4-FFF2-40B4-BE49-F238E27FC236}">
                    <a16:creationId xmlns:a16="http://schemas.microsoft.com/office/drawing/2014/main" id="{C0184763-9834-4CD0-845B-ED16A32965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4" name="Line 158">
                  <a:extLst>
                    <a:ext uri="{FF2B5EF4-FFF2-40B4-BE49-F238E27FC236}">
                      <a16:creationId xmlns:a16="http://schemas.microsoft.com/office/drawing/2014/main" id="{71994374-9B1D-4D38-A561-5ED57C02F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159">
                  <a:extLst>
                    <a:ext uri="{FF2B5EF4-FFF2-40B4-BE49-F238E27FC236}">
                      <a16:creationId xmlns:a16="http://schemas.microsoft.com/office/drawing/2014/main" id="{CBC8CB66-A97B-407B-BAB3-671B12022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60">
                  <a:extLst>
                    <a:ext uri="{FF2B5EF4-FFF2-40B4-BE49-F238E27FC236}">
                      <a16:creationId xmlns:a16="http://schemas.microsoft.com/office/drawing/2014/main" id="{2B5B4EA9-2627-44E2-B674-17FFCF742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61">
                  <a:extLst>
                    <a:ext uri="{FF2B5EF4-FFF2-40B4-BE49-F238E27FC236}">
                      <a16:creationId xmlns:a16="http://schemas.microsoft.com/office/drawing/2014/main" id="{F3F807EA-699C-4BD8-A79D-BFF69CB971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62">
                  <a:extLst>
                    <a:ext uri="{FF2B5EF4-FFF2-40B4-BE49-F238E27FC236}">
                      <a16:creationId xmlns:a16="http://schemas.microsoft.com/office/drawing/2014/main" id="{F57DAEE7-6440-4717-8EFF-96492A359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63">
                <a:extLst>
                  <a:ext uri="{FF2B5EF4-FFF2-40B4-BE49-F238E27FC236}">
                    <a16:creationId xmlns:a16="http://schemas.microsoft.com/office/drawing/2014/main" id="{DAF039A1-30DD-42C8-B04C-891D8F7BF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9" name="Line 164">
                  <a:extLst>
                    <a:ext uri="{FF2B5EF4-FFF2-40B4-BE49-F238E27FC236}">
                      <a16:creationId xmlns:a16="http://schemas.microsoft.com/office/drawing/2014/main" id="{78E99C0C-2867-4344-AD64-A92325668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165">
                  <a:extLst>
                    <a:ext uri="{FF2B5EF4-FFF2-40B4-BE49-F238E27FC236}">
                      <a16:creationId xmlns:a16="http://schemas.microsoft.com/office/drawing/2014/main" id="{0561140E-3487-4316-BA22-C89239BAF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66">
                  <a:extLst>
                    <a:ext uri="{FF2B5EF4-FFF2-40B4-BE49-F238E27FC236}">
                      <a16:creationId xmlns:a16="http://schemas.microsoft.com/office/drawing/2014/main" id="{1ECC2BA0-5347-4BED-80EE-C95DDFD78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7">
                  <a:extLst>
                    <a:ext uri="{FF2B5EF4-FFF2-40B4-BE49-F238E27FC236}">
                      <a16:creationId xmlns:a16="http://schemas.microsoft.com/office/drawing/2014/main" id="{EB9E1250-3D73-4876-89B6-0166AD21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8">
                  <a:extLst>
                    <a:ext uri="{FF2B5EF4-FFF2-40B4-BE49-F238E27FC236}">
                      <a16:creationId xmlns:a16="http://schemas.microsoft.com/office/drawing/2014/main" id="{14E2A1DB-F843-4E9C-89C0-6C9E07AC3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69">
                <a:extLst>
                  <a:ext uri="{FF2B5EF4-FFF2-40B4-BE49-F238E27FC236}">
                    <a16:creationId xmlns:a16="http://schemas.microsoft.com/office/drawing/2014/main" id="{BDCC2AAC-A7A6-4052-A9AB-5B96FE2DF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4" name="Line 170">
                  <a:extLst>
                    <a:ext uri="{FF2B5EF4-FFF2-40B4-BE49-F238E27FC236}">
                      <a16:creationId xmlns:a16="http://schemas.microsoft.com/office/drawing/2014/main" id="{E09AC39F-8F3A-4BE1-847C-B23AD3A0D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71">
                  <a:extLst>
                    <a:ext uri="{FF2B5EF4-FFF2-40B4-BE49-F238E27FC236}">
                      <a16:creationId xmlns:a16="http://schemas.microsoft.com/office/drawing/2014/main" id="{21BDDFAB-779A-4553-91B7-B1C9B4BEE7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72">
                  <a:extLst>
                    <a:ext uri="{FF2B5EF4-FFF2-40B4-BE49-F238E27FC236}">
                      <a16:creationId xmlns:a16="http://schemas.microsoft.com/office/drawing/2014/main" id="{E461983B-8FE8-4AD7-A998-B468D8149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73">
                  <a:extLst>
                    <a:ext uri="{FF2B5EF4-FFF2-40B4-BE49-F238E27FC236}">
                      <a16:creationId xmlns:a16="http://schemas.microsoft.com/office/drawing/2014/main" id="{0EB4FF3A-7A68-4F5E-92BB-6BF937B18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74">
                  <a:extLst>
                    <a:ext uri="{FF2B5EF4-FFF2-40B4-BE49-F238E27FC236}">
                      <a16:creationId xmlns:a16="http://schemas.microsoft.com/office/drawing/2014/main" id="{D6E0B295-5088-4175-99B3-835EACC6A4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75">
                <a:extLst>
                  <a:ext uri="{FF2B5EF4-FFF2-40B4-BE49-F238E27FC236}">
                    <a16:creationId xmlns:a16="http://schemas.microsoft.com/office/drawing/2014/main" id="{9D0B1B2A-57FF-409D-A4A9-3F73E0771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9" name="Line 176">
                  <a:extLst>
                    <a:ext uri="{FF2B5EF4-FFF2-40B4-BE49-F238E27FC236}">
                      <a16:creationId xmlns:a16="http://schemas.microsoft.com/office/drawing/2014/main" id="{09AB3D74-24FC-490B-BC0C-FCA4DD38A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77">
                  <a:extLst>
                    <a:ext uri="{FF2B5EF4-FFF2-40B4-BE49-F238E27FC236}">
                      <a16:creationId xmlns:a16="http://schemas.microsoft.com/office/drawing/2014/main" id="{353BD594-6B54-42E7-8044-3AFCF7920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8">
                  <a:extLst>
                    <a:ext uri="{FF2B5EF4-FFF2-40B4-BE49-F238E27FC236}">
                      <a16:creationId xmlns:a16="http://schemas.microsoft.com/office/drawing/2014/main" id="{BCEEE9B2-AB99-41D2-9313-A380549D54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9">
                  <a:extLst>
                    <a:ext uri="{FF2B5EF4-FFF2-40B4-BE49-F238E27FC236}">
                      <a16:creationId xmlns:a16="http://schemas.microsoft.com/office/drawing/2014/main" id="{4BA8552B-AD26-49E1-B23F-73A97593B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80">
                  <a:extLst>
                    <a:ext uri="{FF2B5EF4-FFF2-40B4-BE49-F238E27FC236}">
                      <a16:creationId xmlns:a16="http://schemas.microsoft.com/office/drawing/2014/main" id="{11CB698F-5F15-4F6F-A833-B5263E6E3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181">
                <a:extLst>
                  <a:ext uri="{FF2B5EF4-FFF2-40B4-BE49-F238E27FC236}">
                    <a16:creationId xmlns:a16="http://schemas.microsoft.com/office/drawing/2014/main" id="{CB85BB47-4C57-46B7-BB40-3991160B2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4" name="Line 182">
                  <a:extLst>
                    <a:ext uri="{FF2B5EF4-FFF2-40B4-BE49-F238E27FC236}">
                      <a16:creationId xmlns:a16="http://schemas.microsoft.com/office/drawing/2014/main" id="{03C04B6C-B140-47DF-9EFC-D683B0E65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83">
                  <a:extLst>
                    <a:ext uri="{FF2B5EF4-FFF2-40B4-BE49-F238E27FC236}">
                      <a16:creationId xmlns:a16="http://schemas.microsoft.com/office/drawing/2014/main" id="{CFF7D87E-24B1-44F6-85AC-0A6F5014FE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84">
                  <a:extLst>
                    <a:ext uri="{FF2B5EF4-FFF2-40B4-BE49-F238E27FC236}">
                      <a16:creationId xmlns:a16="http://schemas.microsoft.com/office/drawing/2014/main" id="{96C4852C-64FA-4AE2-8914-04FD6B8A3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85">
                  <a:extLst>
                    <a:ext uri="{FF2B5EF4-FFF2-40B4-BE49-F238E27FC236}">
                      <a16:creationId xmlns:a16="http://schemas.microsoft.com/office/drawing/2014/main" id="{1AD74EBE-370B-4AEE-918E-5B677276D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86">
                  <a:extLst>
                    <a:ext uri="{FF2B5EF4-FFF2-40B4-BE49-F238E27FC236}">
                      <a16:creationId xmlns:a16="http://schemas.microsoft.com/office/drawing/2014/main" id="{DA062204-9DC2-4105-A876-38AC149B5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187">
                <a:extLst>
                  <a:ext uri="{FF2B5EF4-FFF2-40B4-BE49-F238E27FC236}">
                    <a16:creationId xmlns:a16="http://schemas.microsoft.com/office/drawing/2014/main" id="{BCE16C0F-46E6-4760-B5F8-EFE7B65CA4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9" name="Line 188">
                  <a:extLst>
                    <a:ext uri="{FF2B5EF4-FFF2-40B4-BE49-F238E27FC236}">
                      <a16:creationId xmlns:a16="http://schemas.microsoft.com/office/drawing/2014/main" id="{6697E7A3-C8A1-4511-9F9B-08ED7F989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89">
                  <a:extLst>
                    <a:ext uri="{FF2B5EF4-FFF2-40B4-BE49-F238E27FC236}">
                      <a16:creationId xmlns:a16="http://schemas.microsoft.com/office/drawing/2014/main" id="{95F4FA02-A9E2-4CBC-9B2A-372CE75A9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90">
                  <a:extLst>
                    <a:ext uri="{FF2B5EF4-FFF2-40B4-BE49-F238E27FC236}">
                      <a16:creationId xmlns:a16="http://schemas.microsoft.com/office/drawing/2014/main" id="{5E5B0551-6AB2-4C6E-AE00-882306BBC3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91">
                  <a:extLst>
                    <a:ext uri="{FF2B5EF4-FFF2-40B4-BE49-F238E27FC236}">
                      <a16:creationId xmlns:a16="http://schemas.microsoft.com/office/drawing/2014/main" id="{570410E7-AAB9-47FB-82B0-DE5690418D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92">
                  <a:extLst>
                    <a:ext uri="{FF2B5EF4-FFF2-40B4-BE49-F238E27FC236}">
                      <a16:creationId xmlns:a16="http://schemas.microsoft.com/office/drawing/2014/main" id="{D7BA1671-6940-44F0-BAC3-F0CC6E7FC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" name="Group 193">
                <a:extLst>
                  <a:ext uri="{FF2B5EF4-FFF2-40B4-BE49-F238E27FC236}">
                    <a16:creationId xmlns:a16="http://schemas.microsoft.com/office/drawing/2014/main" id="{40027BFF-7C98-48A7-89FE-A61953E093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4" name="Line 194">
                  <a:extLst>
                    <a:ext uri="{FF2B5EF4-FFF2-40B4-BE49-F238E27FC236}">
                      <a16:creationId xmlns:a16="http://schemas.microsoft.com/office/drawing/2014/main" id="{24B14C3B-BB52-493F-B2C6-BCB8EE0C43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95">
                  <a:extLst>
                    <a:ext uri="{FF2B5EF4-FFF2-40B4-BE49-F238E27FC236}">
                      <a16:creationId xmlns:a16="http://schemas.microsoft.com/office/drawing/2014/main" id="{E2096C42-A508-4B3C-8B40-F6D557086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96">
                  <a:extLst>
                    <a:ext uri="{FF2B5EF4-FFF2-40B4-BE49-F238E27FC236}">
                      <a16:creationId xmlns:a16="http://schemas.microsoft.com/office/drawing/2014/main" id="{3234FB22-8904-4883-9A13-32E80BF128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7">
                  <a:extLst>
                    <a:ext uri="{FF2B5EF4-FFF2-40B4-BE49-F238E27FC236}">
                      <a16:creationId xmlns:a16="http://schemas.microsoft.com/office/drawing/2014/main" id="{19923164-AA76-49AD-BEF7-9F65DE996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8">
                  <a:extLst>
                    <a:ext uri="{FF2B5EF4-FFF2-40B4-BE49-F238E27FC236}">
                      <a16:creationId xmlns:a16="http://schemas.microsoft.com/office/drawing/2014/main" id="{EBAC1C32-2C8C-48FC-9920-A3882C317B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" name="Group 199">
                <a:extLst>
                  <a:ext uri="{FF2B5EF4-FFF2-40B4-BE49-F238E27FC236}">
                    <a16:creationId xmlns:a16="http://schemas.microsoft.com/office/drawing/2014/main" id="{8F5D2304-BD83-4BF1-90B4-1090AAEE0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9" name="Line 200">
                  <a:extLst>
                    <a:ext uri="{FF2B5EF4-FFF2-40B4-BE49-F238E27FC236}">
                      <a16:creationId xmlns:a16="http://schemas.microsoft.com/office/drawing/2014/main" id="{695D3659-8067-4128-AFCA-67DD54B94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201">
                  <a:extLst>
                    <a:ext uri="{FF2B5EF4-FFF2-40B4-BE49-F238E27FC236}">
                      <a16:creationId xmlns:a16="http://schemas.microsoft.com/office/drawing/2014/main" id="{02466D8A-422A-421E-9C49-BD9AFBE41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202">
                  <a:extLst>
                    <a:ext uri="{FF2B5EF4-FFF2-40B4-BE49-F238E27FC236}">
                      <a16:creationId xmlns:a16="http://schemas.microsoft.com/office/drawing/2014/main" id="{4B7187E6-717F-4AB5-BC34-17FF972A5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203">
                  <a:extLst>
                    <a:ext uri="{FF2B5EF4-FFF2-40B4-BE49-F238E27FC236}">
                      <a16:creationId xmlns:a16="http://schemas.microsoft.com/office/drawing/2014/main" id="{007E23CA-E388-4DC3-8ABB-B9C477847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204">
                  <a:extLst>
                    <a:ext uri="{FF2B5EF4-FFF2-40B4-BE49-F238E27FC236}">
                      <a16:creationId xmlns:a16="http://schemas.microsoft.com/office/drawing/2014/main" id="{E92ECDE0-6B18-42F8-8DF7-337F357EE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" name="Group 205">
                <a:extLst>
                  <a:ext uri="{FF2B5EF4-FFF2-40B4-BE49-F238E27FC236}">
                    <a16:creationId xmlns:a16="http://schemas.microsoft.com/office/drawing/2014/main" id="{F8D6A9AD-EA08-4508-ACFA-E26EE7C27C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4" name="Line 206">
                  <a:extLst>
                    <a:ext uri="{FF2B5EF4-FFF2-40B4-BE49-F238E27FC236}">
                      <a16:creationId xmlns:a16="http://schemas.microsoft.com/office/drawing/2014/main" id="{80ADC171-8FDD-45E1-8384-C317CEA87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07">
                  <a:extLst>
                    <a:ext uri="{FF2B5EF4-FFF2-40B4-BE49-F238E27FC236}">
                      <a16:creationId xmlns:a16="http://schemas.microsoft.com/office/drawing/2014/main" id="{55024F9C-31DE-4534-9D54-96CE5BF6E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8">
                  <a:extLst>
                    <a:ext uri="{FF2B5EF4-FFF2-40B4-BE49-F238E27FC236}">
                      <a16:creationId xmlns:a16="http://schemas.microsoft.com/office/drawing/2014/main" id="{50BBA755-926F-4237-9502-281FC83C8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9">
                  <a:extLst>
                    <a:ext uri="{FF2B5EF4-FFF2-40B4-BE49-F238E27FC236}">
                      <a16:creationId xmlns:a16="http://schemas.microsoft.com/office/drawing/2014/main" id="{63E5B8F7-6013-46CF-A425-DC7034405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10">
                  <a:extLst>
                    <a:ext uri="{FF2B5EF4-FFF2-40B4-BE49-F238E27FC236}">
                      <a16:creationId xmlns:a16="http://schemas.microsoft.com/office/drawing/2014/main" id="{149CFEBD-E09F-431A-A1F5-5B4D65B230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" name="Group 211">
                <a:extLst>
                  <a:ext uri="{FF2B5EF4-FFF2-40B4-BE49-F238E27FC236}">
                    <a16:creationId xmlns:a16="http://schemas.microsoft.com/office/drawing/2014/main" id="{685AC0C2-6F44-406B-92EC-18E0D5524A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9" name="Line 212">
                  <a:extLst>
                    <a:ext uri="{FF2B5EF4-FFF2-40B4-BE49-F238E27FC236}">
                      <a16:creationId xmlns:a16="http://schemas.microsoft.com/office/drawing/2014/main" id="{6316DB57-0A3B-4F77-A923-9D0E8DBF99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213">
                  <a:extLst>
                    <a:ext uri="{FF2B5EF4-FFF2-40B4-BE49-F238E27FC236}">
                      <a16:creationId xmlns:a16="http://schemas.microsoft.com/office/drawing/2014/main" id="{118019DE-BFA9-416F-9083-19016C3C8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14">
                  <a:extLst>
                    <a:ext uri="{FF2B5EF4-FFF2-40B4-BE49-F238E27FC236}">
                      <a16:creationId xmlns:a16="http://schemas.microsoft.com/office/drawing/2014/main" id="{8BFF9BA2-A3ED-4394-9979-CD5E1B99C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15">
                  <a:extLst>
                    <a:ext uri="{FF2B5EF4-FFF2-40B4-BE49-F238E27FC236}">
                      <a16:creationId xmlns:a16="http://schemas.microsoft.com/office/drawing/2014/main" id="{CC2BB900-1033-4141-8146-45886B2A1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16">
                  <a:extLst>
                    <a:ext uri="{FF2B5EF4-FFF2-40B4-BE49-F238E27FC236}">
                      <a16:creationId xmlns:a16="http://schemas.microsoft.com/office/drawing/2014/main" id="{CF0D5B48-B4DD-4EC6-8E48-F148C9DD3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6" name="Text Box 142">
              <a:extLst>
                <a:ext uri="{FF2B5EF4-FFF2-40B4-BE49-F238E27FC236}">
                  <a16:creationId xmlns:a16="http://schemas.microsoft.com/office/drawing/2014/main" id="{5679B5C5-13C5-44D0-B08C-2F6910903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0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6719 0.008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6888 -0.258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grpSp>
        <p:nvGrpSpPr>
          <p:cNvPr id="19" name="Group 18"/>
          <p:cNvGrpSpPr/>
          <p:nvPr/>
        </p:nvGrpSpPr>
        <p:grpSpPr>
          <a:xfrm rot="7699777">
            <a:off x="-190814" y="1630678"/>
            <a:ext cx="4966868" cy="3954335"/>
            <a:chOff x="3285745" y="2663213"/>
            <a:chExt cx="4966868" cy="39543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118">
              <a:off x="3285745" y="2905480"/>
              <a:ext cx="4966868" cy="2684793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5800592" y="2663213"/>
              <a:ext cx="2229411" cy="395433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3131347">
            <a:off x="-188834" y="1145153"/>
            <a:ext cx="2697074" cy="4966868"/>
            <a:chOff x="7317611" y="1394062"/>
            <a:chExt cx="2697074" cy="496686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24364">
              <a:off x="6188855" y="2535099"/>
              <a:ext cx="4966868" cy="2684793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rot="8468653" flipH="1">
              <a:off x="7317611" y="1970281"/>
              <a:ext cx="576041" cy="33719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08590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7699777">
            <a:off x="467109" y="2529757"/>
            <a:ext cx="2229411" cy="395433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58753" y="2780185"/>
            <a:ext cx="576041" cy="3371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594643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7699777">
            <a:off x="467109" y="2529757"/>
            <a:ext cx="2229411" cy="395433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1719216">
            <a:off x="-972993" y="2007280"/>
            <a:ext cx="4966868" cy="3954335"/>
            <a:chOff x="3285745" y="2663213"/>
            <a:chExt cx="4966868" cy="39543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118">
              <a:off x="3285745" y="2905480"/>
              <a:ext cx="4966868" cy="2684793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5800592" y="2663213"/>
              <a:ext cx="2229411" cy="395433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765119">
            <a:off x="1090223" y="2882009"/>
            <a:ext cx="3667578" cy="4966868"/>
            <a:chOff x="6729243" y="1930130"/>
            <a:chExt cx="3667578" cy="49668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24364">
              <a:off x="6570991" y="3071167"/>
              <a:ext cx="4966868" cy="2684793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rot="1167710" flipV="1">
              <a:off x="6729243" y="2249864"/>
              <a:ext cx="2978932" cy="3411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1558753" y="2780185"/>
            <a:ext cx="576041" cy="3371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3997412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7699777">
            <a:off x="467109" y="2529757"/>
            <a:ext cx="2229411" cy="395433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1719216">
            <a:off x="-972993" y="2007280"/>
            <a:ext cx="4966868" cy="3954335"/>
            <a:chOff x="3285745" y="2663213"/>
            <a:chExt cx="4966868" cy="39543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118">
              <a:off x="3285745" y="2905480"/>
              <a:ext cx="4966868" cy="2684793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5800592" y="2663213"/>
              <a:ext cx="2229411" cy="395433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765119">
            <a:off x="1090223" y="2882009"/>
            <a:ext cx="3667578" cy="4966868"/>
            <a:chOff x="6729243" y="1930130"/>
            <a:chExt cx="3667578" cy="49668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24364">
              <a:off x="6570991" y="3071167"/>
              <a:ext cx="4966868" cy="2684793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rot="1167710" flipV="1">
              <a:off x="6729243" y="2249864"/>
              <a:ext cx="2978932" cy="3411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1558753" y="2780185"/>
            <a:ext cx="576041" cy="3371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92782" y="4674983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04599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19607" cy="866987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>
            <a:off x="8629227" y="1625599"/>
            <a:ext cx="2716107" cy="3522133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29227" y="1144693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99035" y="114469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82457" y="4920752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9915" y="4822608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57710" y="92621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12088" y="327656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7699777">
            <a:off x="467109" y="2529757"/>
            <a:ext cx="2229411" cy="395433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1719216">
            <a:off x="-972993" y="2007280"/>
            <a:ext cx="4966868" cy="3954335"/>
            <a:chOff x="3285745" y="2663213"/>
            <a:chExt cx="4966868" cy="39543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7118">
              <a:off x="3285745" y="2905480"/>
              <a:ext cx="4966868" cy="2684793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5800592" y="2663213"/>
              <a:ext cx="2229411" cy="395433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765119">
            <a:off x="1090223" y="2882009"/>
            <a:ext cx="3667578" cy="4966868"/>
            <a:chOff x="6729243" y="1930130"/>
            <a:chExt cx="3667578" cy="496686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24364">
              <a:off x="6570991" y="3071167"/>
              <a:ext cx="4966868" cy="2684793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rot="1167710" flipV="1">
              <a:off x="6729243" y="2249864"/>
              <a:ext cx="2978932" cy="34115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1558753" y="2780185"/>
            <a:ext cx="576041" cy="33719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143303" y="2792884"/>
            <a:ext cx="14902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91389" y="2792884"/>
            <a:ext cx="342196" cy="1996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97069" y="213691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8370" y="2293733"/>
            <a:ext cx="516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85738" y="4793789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83592" y="21600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10319" y="3630504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4cm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92782" y="4674983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920052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91300" y="1362075"/>
            <a:ext cx="4286250" cy="3238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3225" y="1762125"/>
            <a:ext cx="1219200" cy="3238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29274" y="1685925"/>
            <a:ext cx="4467226" cy="4000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C2DAB-3E95-452D-BF70-5699FE342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1" y="234950"/>
            <a:ext cx="1132205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97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7" t="67037" r="15606" b="11336"/>
          <a:stretch/>
        </p:blipFill>
        <p:spPr>
          <a:xfrm>
            <a:off x="8853986" y="4291013"/>
            <a:ext cx="1895475" cy="1171576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6984607" y="4330701"/>
            <a:ext cx="3738759" cy="2184400"/>
          </a:xfrm>
          <a:prstGeom prst="diamond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3"/>
          </p:cNvCxnSpPr>
          <p:nvPr/>
        </p:nvCxnSpPr>
        <p:spPr>
          <a:xfrm>
            <a:off x="8853987" y="4330701"/>
            <a:ext cx="1869379" cy="1092200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6" idx="2"/>
          </p:cNvCxnSpPr>
          <p:nvPr/>
        </p:nvCxnSpPr>
        <p:spPr>
          <a:xfrm>
            <a:off x="8853987" y="4330701"/>
            <a:ext cx="0" cy="218440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>
            <a:off x="6984607" y="5422901"/>
            <a:ext cx="3738759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37901E3-D16F-4883-BCBE-F74D2D884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4" y="444501"/>
            <a:ext cx="1132205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6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585" y="737830"/>
            <a:ext cx="5143464" cy="6120170"/>
            <a:chOff x="3551" y="638944"/>
            <a:chExt cx="6241237" cy="7254779"/>
          </a:xfrm>
        </p:grpSpPr>
        <p:sp>
          <p:nvSpPr>
            <p:cNvPr id="6" name="Diamond 5"/>
            <p:cNvSpPr/>
            <p:nvPr/>
          </p:nvSpPr>
          <p:spPr>
            <a:xfrm>
              <a:off x="601980" y="1186973"/>
              <a:ext cx="5097781" cy="6492224"/>
            </a:xfrm>
            <a:prstGeom prst="diamond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1" y="3593964"/>
              <a:ext cx="757046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64182" y="638944"/>
              <a:ext cx="626722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9761" y="3709509"/>
              <a:ext cx="545027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7373" y="7054603"/>
              <a:ext cx="642283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79" y="2115655"/>
              <a:ext cx="1299738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6cm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 rot="17144692">
            <a:off x="5953879" y="1825230"/>
            <a:ext cx="5475077" cy="4247399"/>
            <a:chOff x="6700433" y="2162175"/>
            <a:chExt cx="6060385" cy="4635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38" t="62399" r="1963" b="8990"/>
            <a:stretch/>
          </p:blipFill>
          <p:spPr>
            <a:xfrm rot="20686530">
              <a:off x="6800850" y="2162175"/>
              <a:ext cx="5959968" cy="324802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700433" y="4606649"/>
              <a:ext cx="1502701" cy="2190885"/>
              <a:chOff x="6700433" y="4606649"/>
              <a:chExt cx="1502701" cy="219088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19558" y="4606649"/>
                <a:ext cx="8835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0" cap="none" spc="0" dirty="0">
                    <a:ln w="0"/>
                    <a:solidFill>
                      <a:srgbClr val="FEFF2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</a:t>
                </a:r>
                <a:r>
                  <a:rPr lang="en-US" sz="4000" b="0" cap="none" spc="0" baseline="30000" dirty="0">
                    <a:ln w="0"/>
                    <a:solidFill>
                      <a:srgbClr val="FEFF2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</a:t>
                </a:r>
                <a:endParaRPr lang="en-US" sz="4000" b="0" cap="none" spc="0" dirty="0">
                  <a:ln w="0"/>
                  <a:solidFill>
                    <a:srgbClr val="FEFF2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" name="Pie 2"/>
              <p:cNvSpPr/>
              <p:nvPr/>
            </p:nvSpPr>
            <p:spPr>
              <a:xfrm>
                <a:off x="6700433" y="5416824"/>
                <a:ext cx="1380710" cy="1380710"/>
              </a:xfrm>
              <a:prstGeom prst="pie">
                <a:avLst>
                  <a:gd name="adj1" fmla="val 15311841"/>
                  <a:gd name="adj2" fmla="val 18954656"/>
                </a:avLst>
              </a:prstGeom>
              <a:solidFill>
                <a:srgbClr val="FBF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599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585" y="737830"/>
            <a:ext cx="5143464" cy="6120170"/>
            <a:chOff x="3551" y="638944"/>
            <a:chExt cx="6241237" cy="7254779"/>
          </a:xfrm>
        </p:grpSpPr>
        <p:sp>
          <p:nvSpPr>
            <p:cNvPr id="6" name="Diamond 5"/>
            <p:cNvSpPr/>
            <p:nvPr/>
          </p:nvSpPr>
          <p:spPr>
            <a:xfrm>
              <a:off x="601980" y="1186973"/>
              <a:ext cx="5097781" cy="6492224"/>
            </a:xfrm>
            <a:prstGeom prst="diamond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1" y="3593964"/>
              <a:ext cx="757046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64182" y="638944"/>
              <a:ext cx="626722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9761" y="3709509"/>
              <a:ext cx="545027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7373" y="7054603"/>
              <a:ext cx="642283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79" y="2115655"/>
              <a:ext cx="1299738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6cm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 rot="9828785">
            <a:off x="3853338" y="1416790"/>
            <a:ext cx="5475077" cy="4247399"/>
            <a:chOff x="6700433" y="2162175"/>
            <a:chExt cx="6060385" cy="4635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38" t="62399" r="1963" b="8990"/>
            <a:stretch/>
          </p:blipFill>
          <p:spPr>
            <a:xfrm rot="20686530">
              <a:off x="6800850" y="2162175"/>
              <a:ext cx="5959968" cy="324802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700433" y="4606649"/>
              <a:ext cx="1502701" cy="2190885"/>
              <a:chOff x="6700433" y="4606649"/>
              <a:chExt cx="1502701" cy="219088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19558" y="4606649"/>
                <a:ext cx="8835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0" cap="none" spc="0" dirty="0">
                    <a:ln w="0"/>
                    <a:solidFill>
                      <a:srgbClr val="FEFF2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</a:t>
                </a:r>
                <a:r>
                  <a:rPr lang="en-US" sz="4000" b="0" cap="none" spc="0" baseline="30000" dirty="0">
                    <a:ln w="0"/>
                    <a:solidFill>
                      <a:srgbClr val="FEFF27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</a:t>
                </a:r>
                <a:endParaRPr lang="en-US" sz="4000" b="0" cap="none" spc="0" dirty="0">
                  <a:ln w="0"/>
                  <a:solidFill>
                    <a:srgbClr val="FEFF2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" name="Pie 2"/>
              <p:cNvSpPr/>
              <p:nvPr/>
            </p:nvSpPr>
            <p:spPr>
              <a:xfrm>
                <a:off x="6700433" y="5416824"/>
                <a:ext cx="1380710" cy="1380710"/>
              </a:xfrm>
              <a:prstGeom prst="pie">
                <a:avLst>
                  <a:gd name="adj1" fmla="val 15311841"/>
                  <a:gd name="adj2" fmla="val 18954656"/>
                </a:avLst>
              </a:prstGeom>
              <a:solidFill>
                <a:srgbClr val="FBF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7" name="Straight Connector 16"/>
          <p:cNvCxnSpPr/>
          <p:nvPr/>
        </p:nvCxnSpPr>
        <p:spPr>
          <a:xfrm flipH="1">
            <a:off x="6162675" y="1514475"/>
            <a:ext cx="2019300" cy="357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14375" y="1514475"/>
            <a:ext cx="2508400" cy="412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74060" y="846207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451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065167" y="4352771"/>
            <a:ext cx="5123222" cy="731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13711 -0.00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585" y="737830"/>
            <a:ext cx="5143465" cy="6120170"/>
            <a:chOff x="3551" y="638944"/>
            <a:chExt cx="6241237" cy="7254779"/>
          </a:xfrm>
        </p:grpSpPr>
        <p:sp>
          <p:nvSpPr>
            <p:cNvPr id="6" name="Diamond 5"/>
            <p:cNvSpPr/>
            <p:nvPr/>
          </p:nvSpPr>
          <p:spPr>
            <a:xfrm>
              <a:off x="601980" y="1186973"/>
              <a:ext cx="5097781" cy="6492224"/>
            </a:xfrm>
            <a:prstGeom prst="diamond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51" y="3593964"/>
              <a:ext cx="757046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64182" y="638944"/>
              <a:ext cx="626722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9761" y="3709509"/>
              <a:ext cx="545027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87373" y="7054603"/>
              <a:ext cx="642283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79" y="2115655"/>
              <a:ext cx="1299738" cy="8391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6cm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3" name="Rectangle 12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Pie 2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6162675" y="1514475"/>
            <a:ext cx="2019300" cy="357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14375" y="1514475"/>
            <a:ext cx="2508400" cy="412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074060" y="846207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6553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507756" y="1200150"/>
            <a:ext cx="4201132" cy="5476875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4585" y="323070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4114" y="737830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888" y="3328175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883" y="6150114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755" y="198359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2642" y="3312786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3" name="Rectangle 12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Pie 2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6162675" y="1514475"/>
            <a:ext cx="2019300" cy="357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14375" y="1514475"/>
            <a:ext cx="2508400" cy="412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5"/>
          <a:stretch/>
        </p:blipFill>
        <p:spPr>
          <a:xfrm rot="7155891">
            <a:off x="3834105" y="2791845"/>
            <a:ext cx="5411894" cy="1072661"/>
          </a:xfrm>
          <a:prstGeom prst="rect">
            <a:avLst/>
          </a:prstGeom>
        </p:spPr>
      </p:pic>
      <p:cxnSp>
        <p:nvCxnSpPr>
          <p:cNvPr id="20" name="Straight Connector 19"/>
          <p:cNvCxnSpPr>
            <a:endCxn id="19" idx="0"/>
          </p:cNvCxnSpPr>
          <p:nvPr/>
        </p:nvCxnSpPr>
        <p:spPr>
          <a:xfrm flipH="1">
            <a:off x="7007930" y="1483995"/>
            <a:ext cx="1196905" cy="2106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14375" y="1003981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2185" y="3143509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607818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507756" y="1200150"/>
            <a:ext cx="4201132" cy="5476875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4585" y="323070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4114" y="737830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888" y="3328175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883" y="6150114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755" y="198359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2642" y="3312786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3" name="Rectangle 12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Pie 2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6162675" y="1514475"/>
            <a:ext cx="2019300" cy="35718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14375" y="1514475"/>
            <a:ext cx="2508400" cy="41243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95"/>
          <a:stretch/>
        </p:blipFill>
        <p:spPr>
          <a:xfrm rot="14302609">
            <a:off x="5996603" y="738602"/>
            <a:ext cx="5411894" cy="107266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7002956" y="1511962"/>
            <a:ext cx="1196905" cy="2106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14375" y="1003981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2185" y="3143509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196489" y="1511962"/>
            <a:ext cx="1272086" cy="20726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910187" y="3361801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1535504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507756" y="1200150"/>
            <a:ext cx="4201132" cy="5476875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4585" y="323070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4114" y="737830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888" y="3328175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883" y="6150114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755" y="198359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2642" y="3312786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3" name="Rectangle 12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Pie 2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7002956" y="1511962"/>
            <a:ext cx="1196905" cy="2106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14375" y="1003981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2185" y="3143509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196489" y="1511962"/>
            <a:ext cx="1272086" cy="20726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910187" y="3361801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67162" y="3023247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531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7" y="967344"/>
            <a:ext cx="6411986" cy="51704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507756" y="1200150"/>
            <a:ext cx="4201132" cy="5476875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/>
        </p:nvSpPr>
        <p:spPr>
          <a:xfrm>
            <a:off x="14585" y="323070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4114" y="737830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8888" y="3328175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1883" y="6150114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755" y="198359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2642" y="3312786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3" name="Rectangle 12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Pie 2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14375" y="1003981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22185" y="3143509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10187" y="3361801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67162" y="3023247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070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67" y="967344"/>
            <a:ext cx="6411986" cy="517046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1"/>
            <a:ext cx="11809116" cy="709639"/>
          </a:xfrm>
          <a:prstGeom prst="rect">
            <a:avLst/>
          </a:prstGeom>
        </p:spPr>
      </p:pic>
      <p:sp>
        <p:nvSpPr>
          <p:cNvPr id="7" name="Diamond 6"/>
          <p:cNvSpPr/>
          <p:nvPr/>
        </p:nvSpPr>
        <p:spPr>
          <a:xfrm>
            <a:off x="507756" y="1200150"/>
            <a:ext cx="4201132" cy="5476875"/>
          </a:xfrm>
          <a:prstGeom prst="diamond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>
            <a:off x="14585" y="3230701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4114" y="737830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8888" y="3328175"/>
            <a:ext cx="44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1883" y="6150114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755" y="1983591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2642" y="3312786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66533" y="1730099"/>
            <a:ext cx="883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r>
              <a:rPr lang="en-US" sz="40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 rot="9828785">
            <a:off x="7535199" y="893211"/>
            <a:ext cx="1408497" cy="2065590"/>
            <a:chOff x="6700433" y="4543272"/>
            <a:chExt cx="1559071" cy="2254262"/>
          </a:xfrm>
        </p:grpSpPr>
        <p:sp>
          <p:nvSpPr>
            <p:cNvPr id="16" name="Rectangle 15"/>
            <p:cNvSpPr/>
            <p:nvPr/>
          </p:nvSpPr>
          <p:spPr>
            <a:xfrm rot="11771215">
              <a:off x="7281471" y="4543272"/>
              <a:ext cx="978033" cy="7725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  <a:r>
                <a:rPr lang="en-US" sz="4000" b="0" cap="none" spc="0" baseline="30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  <a:endPara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6700433" y="5416824"/>
              <a:ext cx="1380710" cy="1380710"/>
            </a:xfrm>
            <a:prstGeom prst="pie">
              <a:avLst>
                <a:gd name="adj1" fmla="val 15311841"/>
                <a:gd name="adj2" fmla="val 1895465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214375" y="1003981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2185" y="3143509"/>
            <a:ext cx="623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10187" y="3361801"/>
            <a:ext cx="5838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6cm</a:t>
            </a:r>
          </a:p>
        </p:txBody>
      </p:sp>
      <p:sp>
        <p:nvSpPr>
          <p:cNvPr id="21" name="Diamond 20"/>
          <p:cNvSpPr/>
          <p:nvPr/>
        </p:nvSpPr>
        <p:spPr>
          <a:xfrm>
            <a:off x="7010400" y="1452983"/>
            <a:ext cx="2446035" cy="4179502"/>
          </a:xfrm>
          <a:custGeom>
            <a:avLst/>
            <a:gdLst>
              <a:gd name="connsiteX0" fmla="*/ 0 w 2446035"/>
              <a:gd name="connsiteY0" fmla="*/ 2078321 h 4156642"/>
              <a:gd name="connsiteX1" fmla="*/ 1223018 w 2446035"/>
              <a:gd name="connsiteY1" fmla="*/ 0 h 4156642"/>
              <a:gd name="connsiteX2" fmla="*/ 2446035 w 2446035"/>
              <a:gd name="connsiteY2" fmla="*/ 2078321 h 4156642"/>
              <a:gd name="connsiteX3" fmla="*/ 1223018 w 2446035"/>
              <a:gd name="connsiteY3" fmla="*/ 4156642 h 4156642"/>
              <a:gd name="connsiteX4" fmla="*/ 0 w 2446035"/>
              <a:gd name="connsiteY4" fmla="*/ 2078321 h 4156642"/>
              <a:gd name="connsiteX0" fmla="*/ 0 w 2446035"/>
              <a:gd name="connsiteY0" fmla="*/ 2101181 h 4179502"/>
              <a:gd name="connsiteX1" fmla="*/ 1200158 w 2446035"/>
              <a:gd name="connsiteY1" fmla="*/ 0 h 4179502"/>
              <a:gd name="connsiteX2" fmla="*/ 2446035 w 2446035"/>
              <a:gd name="connsiteY2" fmla="*/ 2101181 h 4179502"/>
              <a:gd name="connsiteX3" fmla="*/ 1223018 w 2446035"/>
              <a:gd name="connsiteY3" fmla="*/ 4179502 h 4179502"/>
              <a:gd name="connsiteX4" fmla="*/ 0 w 2446035"/>
              <a:gd name="connsiteY4" fmla="*/ 2101181 h 41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035" h="4179502">
                <a:moveTo>
                  <a:pt x="0" y="2101181"/>
                </a:moveTo>
                <a:lnTo>
                  <a:pt x="1200158" y="0"/>
                </a:lnTo>
                <a:lnTo>
                  <a:pt x="2446035" y="2101181"/>
                </a:lnTo>
                <a:lnTo>
                  <a:pt x="1223018" y="4179502"/>
                </a:lnTo>
                <a:lnTo>
                  <a:pt x="0" y="2101181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68761" y="5583791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67162" y="3023247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604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842"/>
            <a:ext cx="12136799" cy="564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86840" y="82842"/>
            <a:ext cx="4831080" cy="56485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62160" y="98081"/>
            <a:ext cx="2385060" cy="56485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2094" y="945832"/>
            <a:ext cx="7241042" cy="2892425"/>
            <a:chOff x="252094" y="945832"/>
            <a:chExt cx="7241042" cy="2892425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0" t="76602" r="-310" b="2025"/>
            <a:stretch/>
          </p:blipFill>
          <p:spPr>
            <a:xfrm>
              <a:off x="252094" y="2490469"/>
              <a:ext cx="1692275" cy="5021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4" t="11202" b="6758"/>
            <a:stretch/>
          </p:blipFill>
          <p:spPr>
            <a:xfrm>
              <a:off x="3836670" y="945832"/>
              <a:ext cx="3656466" cy="289242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071370" y="2643106"/>
              <a:ext cx="2508250" cy="1968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7194071">
            <a:off x="4905044" y="4053711"/>
            <a:ext cx="2940582" cy="3559905"/>
            <a:chOff x="8732520" y="2738498"/>
            <a:chExt cx="2940582" cy="3559905"/>
          </a:xfrm>
        </p:grpSpPr>
        <p:sp>
          <p:nvSpPr>
            <p:cNvPr id="14" name="Isosceles Triangle 13"/>
            <p:cNvSpPr/>
            <p:nvPr/>
          </p:nvSpPr>
          <p:spPr>
            <a:xfrm>
              <a:off x="9445624" y="4378163"/>
              <a:ext cx="2227478" cy="19202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3605706">
              <a:off x="8578901" y="3888544"/>
              <a:ext cx="2227478" cy="19202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7201035">
              <a:off x="8596387" y="2892117"/>
              <a:ext cx="2227478" cy="19202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405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67823" cy="436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9253" y="2081463"/>
            <a:ext cx="3753852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20893481">
            <a:off x="4823654" y="1816817"/>
            <a:ext cx="3292259" cy="2069410"/>
          </a:xfrm>
          <a:custGeom>
            <a:avLst/>
            <a:gdLst>
              <a:gd name="connsiteX0" fmla="*/ 0 w 3333707"/>
              <a:gd name="connsiteY0" fmla="*/ 2033772 h 2033772"/>
              <a:gd name="connsiteX1" fmla="*/ 448894 w 3333707"/>
              <a:gd name="connsiteY1" fmla="*/ 0 h 2033772"/>
              <a:gd name="connsiteX2" fmla="*/ 3333707 w 3333707"/>
              <a:gd name="connsiteY2" fmla="*/ 0 h 2033772"/>
              <a:gd name="connsiteX3" fmla="*/ 2884813 w 3333707"/>
              <a:gd name="connsiteY3" fmla="*/ 2033772 h 2033772"/>
              <a:gd name="connsiteX4" fmla="*/ 0 w 3333707"/>
              <a:gd name="connsiteY4" fmla="*/ 2033772 h 2033772"/>
              <a:gd name="connsiteX0" fmla="*/ 0 w 3333707"/>
              <a:gd name="connsiteY0" fmla="*/ 2069410 h 2069410"/>
              <a:gd name="connsiteX1" fmla="*/ 477080 w 3333707"/>
              <a:gd name="connsiteY1" fmla="*/ 0 h 2069410"/>
              <a:gd name="connsiteX2" fmla="*/ 3333707 w 3333707"/>
              <a:gd name="connsiteY2" fmla="*/ 35638 h 2069410"/>
              <a:gd name="connsiteX3" fmla="*/ 2884813 w 3333707"/>
              <a:gd name="connsiteY3" fmla="*/ 2069410 h 2069410"/>
              <a:gd name="connsiteX4" fmla="*/ 0 w 3333707"/>
              <a:gd name="connsiteY4" fmla="*/ 2069410 h 2069410"/>
              <a:gd name="connsiteX0" fmla="*/ 0 w 3292259"/>
              <a:gd name="connsiteY0" fmla="*/ 2036537 h 2069410"/>
              <a:gd name="connsiteX1" fmla="*/ 435632 w 3292259"/>
              <a:gd name="connsiteY1" fmla="*/ 0 h 2069410"/>
              <a:gd name="connsiteX2" fmla="*/ 3292259 w 3292259"/>
              <a:gd name="connsiteY2" fmla="*/ 35638 h 2069410"/>
              <a:gd name="connsiteX3" fmla="*/ 2843365 w 3292259"/>
              <a:gd name="connsiteY3" fmla="*/ 2069410 h 2069410"/>
              <a:gd name="connsiteX4" fmla="*/ 0 w 3292259"/>
              <a:gd name="connsiteY4" fmla="*/ 2036537 h 20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2259" h="2069410">
                <a:moveTo>
                  <a:pt x="0" y="2036537"/>
                </a:moveTo>
                <a:lnTo>
                  <a:pt x="435632" y="0"/>
                </a:lnTo>
                <a:lnTo>
                  <a:pt x="3292259" y="35638"/>
                </a:lnTo>
                <a:lnTo>
                  <a:pt x="2843365" y="2069410"/>
                </a:lnTo>
                <a:lnTo>
                  <a:pt x="0" y="2036537"/>
                </a:ln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1239253" y="562186"/>
            <a:ext cx="5297014" cy="1449493"/>
          </a:xfrm>
          <a:prstGeom prst="parallelogram">
            <a:avLst>
              <a:gd name="adj" fmla="val 103972"/>
            </a:avLst>
          </a:pr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5"/>
          <p:cNvSpPr/>
          <p:nvPr/>
        </p:nvSpPr>
        <p:spPr>
          <a:xfrm rot="20893481">
            <a:off x="5886035" y="2464998"/>
            <a:ext cx="1135106" cy="755314"/>
          </a:xfrm>
          <a:custGeom>
            <a:avLst/>
            <a:gdLst>
              <a:gd name="connsiteX0" fmla="*/ 0 w 3333707"/>
              <a:gd name="connsiteY0" fmla="*/ 2033772 h 2033772"/>
              <a:gd name="connsiteX1" fmla="*/ 448894 w 3333707"/>
              <a:gd name="connsiteY1" fmla="*/ 0 h 2033772"/>
              <a:gd name="connsiteX2" fmla="*/ 3333707 w 3333707"/>
              <a:gd name="connsiteY2" fmla="*/ 0 h 2033772"/>
              <a:gd name="connsiteX3" fmla="*/ 2884813 w 3333707"/>
              <a:gd name="connsiteY3" fmla="*/ 2033772 h 2033772"/>
              <a:gd name="connsiteX4" fmla="*/ 0 w 3333707"/>
              <a:gd name="connsiteY4" fmla="*/ 2033772 h 2033772"/>
              <a:gd name="connsiteX0" fmla="*/ 0 w 3333707"/>
              <a:gd name="connsiteY0" fmla="*/ 2069410 h 2069410"/>
              <a:gd name="connsiteX1" fmla="*/ 477080 w 3333707"/>
              <a:gd name="connsiteY1" fmla="*/ 0 h 2069410"/>
              <a:gd name="connsiteX2" fmla="*/ 3333707 w 3333707"/>
              <a:gd name="connsiteY2" fmla="*/ 35638 h 2069410"/>
              <a:gd name="connsiteX3" fmla="*/ 2884813 w 3333707"/>
              <a:gd name="connsiteY3" fmla="*/ 2069410 h 2069410"/>
              <a:gd name="connsiteX4" fmla="*/ 0 w 3333707"/>
              <a:gd name="connsiteY4" fmla="*/ 2069410 h 2069410"/>
              <a:gd name="connsiteX0" fmla="*/ 0 w 3292259"/>
              <a:gd name="connsiteY0" fmla="*/ 2036537 h 2069410"/>
              <a:gd name="connsiteX1" fmla="*/ 435632 w 3292259"/>
              <a:gd name="connsiteY1" fmla="*/ 0 h 2069410"/>
              <a:gd name="connsiteX2" fmla="*/ 3292259 w 3292259"/>
              <a:gd name="connsiteY2" fmla="*/ 35638 h 2069410"/>
              <a:gd name="connsiteX3" fmla="*/ 2843365 w 3292259"/>
              <a:gd name="connsiteY3" fmla="*/ 2069410 h 2069410"/>
              <a:gd name="connsiteX4" fmla="*/ 0 w 3292259"/>
              <a:gd name="connsiteY4" fmla="*/ 2036537 h 2069410"/>
              <a:gd name="connsiteX0" fmla="*/ 0 w 3276298"/>
              <a:gd name="connsiteY0" fmla="*/ 2036537 h 2069410"/>
              <a:gd name="connsiteX1" fmla="*/ 435632 w 3276298"/>
              <a:gd name="connsiteY1" fmla="*/ 0 h 2069410"/>
              <a:gd name="connsiteX2" fmla="*/ 3276299 w 3276298"/>
              <a:gd name="connsiteY2" fmla="*/ 108310 h 2069410"/>
              <a:gd name="connsiteX3" fmla="*/ 2843365 w 3276298"/>
              <a:gd name="connsiteY3" fmla="*/ 2069410 h 2069410"/>
              <a:gd name="connsiteX4" fmla="*/ 0 w 3276298"/>
              <a:gd name="connsiteY4" fmla="*/ 2036537 h 20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298" h="2069410">
                <a:moveTo>
                  <a:pt x="0" y="2036537"/>
                </a:moveTo>
                <a:lnTo>
                  <a:pt x="435632" y="0"/>
                </a:lnTo>
                <a:lnTo>
                  <a:pt x="3276299" y="108310"/>
                </a:lnTo>
                <a:lnTo>
                  <a:pt x="2843365" y="2069410"/>
                </a:lnTo>
                <a:lnTo>
                  <a:pt x="0" y="2036537"/>
                </a:ln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4187" y="2824479"/>
            <a:ext cx="792480" cy="131438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1555194" y="2922870"/>
            <a:ext cx="723052" cy="1117600"/>
          </a:xfrm>
          <a:prstGeom prst="diamond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1010813">
            <a:off x="4956553" y="601696"/>
            <a:ext cx="2843450" cy="1163879"/>
          </a:xfrm>
          <a:custGeom>
            <a:avLst/>
            <a:gdLst>
              <a:gd name="connsiteX0" fmla="*/ 0 w 2843450"/>
              <a:gd name="connsiteY0" fmla="*/ 1130007 h 1130007"/>
              <a:gd name="connsiteX1" fmla="*/ 1712297 w 2843450"/>
              <a:gd name="connsiteY1" fmla="*/ 0 h 1130007"/>
              <a:gd name="connsiteX2" fmla="*/ 2843450 w 2843450"/>
              <a:gd name="connsiteY2" fmla="*/ 1130007 h 1130007"/>
              <a:gd name="connsiteX3" fmla="*/ 0 w 2843450"/>
              <a:gd name="connsiteY3" fmla="*/ 1130007 h 1130007"/>
              <a:gd name="connsiteX0" fmla="*/ 0 w 2843450"/>
              <a:gd name="connsiteY0" fmla="*/ 1163879 h 1163879"/>
              <a:gd name="connsiteX1" fmla="*/ 1721382 w 2843450"/>
              <a:gd name="connsiteY1" fmla="*/ 0 h 1163879"/>
              <a:gd name="connsiteX2" fmla="*/ 2843450 w 2843450"/>
              <a:gd name="connsiteY2" fmla="*/ 1163879 h 1163879"/>
              <a:gd name="connsiteX3" fmla="*/ 0 w 2843450"/>
              <a:gd name="connsiteY3" fmla="*/ 1163879 h 11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450" h="1163879">
                <a:moveTo>
                  <a:pt x="0" y="1163879"/>
                </a:moveTo>
                <a:lnTo>
                  <a:pt x="1721382" y="0"/>
                </a:lnTo>
                <a:lnTo>
                  <a:pt x="2843450" y="1163879"/>
                </a:lnTo>
                <a:lnTo>
                  <a:pt x="0" y="1163879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8431165" y="3281082"/>
            <a:ext cx="3269149" cy="880533"/>
          </a:xfrm>
          <a:prstGeom prst="borderCallout1">
            <a:avLst>
              <a:gd name="adj1" fmla="val 18750"/>
              <a:gd name="adj2" fmla="val -8333"/>
              <a:gd name="adj3" fmla="val 30192"/>
              <a:gd name="adj4" fmla="val -99918"/>
            </a:avLst>
          </a:prstGeom>
          <a:solidFill>
            <a:schemeClr val="accent4">
              <a:lumMod val="75000"/>
              <a:alpha val="3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bình hành</a:t>
            </a:r>
          </a:p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9296440" y="846665"/>
            <a:ext cx="2418159" cy="880533"/>
          </a:xfrm>
          <a:prstGeom prst="borderCallout1">
            <a:avLst>
              <a:gd name="adj1" fmla="val 18750"/>
              <a:gd name="adj2" fmla="val -8333"/>
              <a:gd name="adj3" fmla="val 30192"/>
              <a:gd name="adj4" fmla="val -99918"/>
            </a:avLst>
          </a:prstGeom>
          <a:solidFill>
            <a:srgbClr val="7030A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tam giác</a:t>
            </a:r>
          </a:p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72268" y="5514338"/>
            <a:ext cx="2418159" cy="880533"/>
          </a:xfrm>
          <a:prstGeom prst="borderCallout1">
            <a:avLst>
              <a:gd name="adj1" fmla="val -8077"/>
              <a:gd name="adj2" fmla="val 40195"/>
              <a:gd name="adj3" fmla="val -212115"/>
              <a:gd name="adj4" fmla="val 53858"/>
            </a:avLst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thoi</a:t>
            </a:r>
          </a:p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4647139" y="5140858"/>
            <a:ext cx="2997611" cy="880533"/>
          </a:xfrm>
          <a:prstGeom prst="borderCallout1">
            <a:avLst>
              <a:gd name="adj1" fmla="val -8077"/>
              <a:gd name="adj2" fmla="val 40195"/>
              <a:gd name="adj3" fmla="val -157596"/>
              <a:gd name="adj4" fmla="val -19788"/>
            </a:avLst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 chữ nhật</a:t>
            </a:r>
          </a:p>
          <a:p>
            <a:pPr algn="ctr"/>
            <a:r>
              <a:rPr lang="vi-V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0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935A-588B-4D41-BD17-F5621A79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29B9E-5E50-46C3-8553-411CF32B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err="1"/>
              <a:t>Ôn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học</a:t>
            </a:r>
            <a:r>
              <a:rPr lang="en-US" sz="4400" dirty="0"/>
              <a:t>.</a:t>
            </a:r>
          </a:p>
          <a:p>
            <a:pPr>
              <a:buFontTx/>
              <a:buChar char="-"/>
            </a:pPr>
            <a:r>
              <a:rPr lang="en-US" sz="4400" dirty="0" err="1"/>
              <a:t>Ghi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đầy</a:t>
            </a:r>
            <a:r>
              <a:rPr lang="en-US" sz="4400" dirty="0"/>
              <a:t> </a:t>
            </a:r>
            <a:r>
              <a:rPr lang="en-US" sz="4400" dirty="0" err="1"/>
              <a:t>đủ</a:t>
            </a:r>
            <a:r>
              <a:rPr lang="en-US" sz="4400" dirty="0"/>
              <a:t>.</a:t>
            </a:r>
          </a:p>
          <a:p>
            <a:pPr>
              <a:buFontTx/>
              <a:buChar char="-"/>
            </a:pP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tập</a:t>
            </a:r>
            <a:r>
              <a:rPr lang="en-US" sz="4400" dirty="0"/>
              <a:t> </a:t>
            </a:r>
            <a:r>
              <a:rPr lang="en-US" sz="4400" dirty="0" err="1"/>
              <a:t>Gv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.</a:t>
            </a:r>
          </a:p>
          <a:p>
            <a:pPr>
              <a:buFontTx/>
              <a:buChar char="-"/>
            </a:pPr>
            <a:r>
              <a:rPr lang="en-US" sz="4400" dirty="0" err="1"/>
              <a:t>Chuẩn</a:t>
            </a:r>
            <a:r>
              <a:rPr lang="en-US" sz="4400" dirty="0"/>
              <a:t> </a:t>
            </a:r>
            <a:r>
              <a:rPr lang="en-US" sz="4400" dirty="0" err="1"/>
              <a:t>bị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3 “Chu vi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diện</a:t>
            </a:r>
            <a:r>
              <a:rPr lang="en-US" sz="4400" dirty="0"/>
              <a:t> </a:t>
            </a:r>
            <a:r>
              <a:rPr lang="en-US" sz="4400" dirty="0" err="1"/>
              <a:t>tích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tiễn</a:t>
            </a:r>
            <a:r>
              <a:rPr lang="en-US" sz="4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71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5378" y="927428"/>
            <a:ext cx="7231117" cy="4434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C3F1D-33DA-4995-91D6-096A7D8F7536}"/>
              </a:ext>
            </a:extLst>
          </p:cNvPr>
          <p:cNvSpPr txBox="1"/>
          <p:nvPr/>
        </p:nvSpPr>
        <p:spPr>
          <a:xfrm>
            <a:off x="390525" y="251875"/>
            <a:ext cx="50609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062CB-D89F-4511-BE11-79F9648D9AC4}"/>
              </a:ext>
            </a:extLst>
          </p:cNvPr>
          <p:cNvSpPr txBox="1"/>
          <p:nvPr/>
        </p:nvSpPr>
        <p:spPr>
          <a:xfrm>
            <a:off x="211232" y="3236441"/>
            <a:ext cx="7587444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AB song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CD, BC song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3046F-839E-432B-9ABA-2D53BD7AFB5E}"/>
              </a:ext>
            </a:extLst>
          </p:cNvPr>
          <p:cNvSpPr txBox="1"/>
          <p:nvPr/>
        </p:nvSpPr>
        <p:spPr>
          <a:xfrm>
            <a:off x="211231" y="2319316"/>
            <a:ext cx="7231117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AB=CD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BC=DA.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64639-A66C-403F-B4E4-C00694E311E3}"/>
              </a:ext>
            </a:extLst>
          </p:cNvPr>
          <p:cNvSpPr txBox="1"/>
          <p:nvPr/>
        </p:nvSpPr>
        <p:spPr>
          <a:xfrm>
            <a:off x="211232" y="4274744"/>
            <a:ext cx="6941188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OA=OC, OB=OD.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76285-C95C-401D-91AD-A36698E01006}"/>
              </a:ext>
            </a:extLst>
          </p:cNvPr>
          <p:cNvSpPr txBox="1"/>
          <p:nvPr/>
        </p:nvSpPr>
        <p:spPr>
          <a:xfrm>
            <a:off x="303226" y="1008956"/>
            <a:ext cx="7102755" cy="140346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A38ECE-E131-4BAA-85EF-827923ED2D52}"/>
              </a:ext>
            </a:extLst>
          </p:cNvPr>
          <p:cNvGrpSpPr/>
          <p:nvPr/>
        </p:nvGrpSpPr>
        <p:grpSpPr>
          <a:xfrm>
            <a:off x="7488201" y="3177956"/>
            <a:ext cx="4823967" cy="2566051"/>
            <a:chOff x="6481476" y="1099545"/>
            <a:chExt cx="4869696" cy="24109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E48DAD-0D41-4C99-A5AA-DA9373BF2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413" t="22988" r="21897" b="50000"/>
            <a:stretch/>
          </p:blipFill>
          <p:spPr>
            <a:xfrm>
              <a:off x="6481476" y="1099545"/>
              <a:ext cx="4869696" cy="24109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EBA3A0-5F5A-4153-93D2-C6F3A94C619E}"/>
                </a:ext>
              </a:extLst>
            </p:cNvPr>
            <p:cNvSpPr txBox="1"/>
            <p:nvPr/>
          </p:nvSpPr>
          <p:spPr>
            <a:xfrm>
              <a:off x="8747848" y="202545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414" y="2670485"/>
            <a:ext cx="118588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</a:t>
            </a:r>
          </a:p>
          <a:p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OM = OP</a:t>
            </a:r>
          </a:p>
          <a:p>
            <a:r>
              <a:rPr lang="en-US" sz="5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ON = OQ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99C6B9-3DED-4E12-9C80-D9D84E607C77}"/>
                  </a:ext>
                </a:extLst>
              </p14:cNvPr>
              <p14:cNvContentPartPr/>
              <p14:nvPr/>
            </p14:nvContentPartPr>
            <p14:xfrm>
              <a:off x="4366624" y="1480663"/>
              <a:ext cx="22680" cy="21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99C6B9-3DED-4E12-9C80-D9D84E607C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7624" y="1472023"/>
                <a:ext cx="40320" cy="392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4D0D9A4-FA7A-49E5-A41F-50F8A8DF4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-241004"/>
            <a:ext cx="11099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942" cy="17678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114801" y="3313429"/>
            <a:ext cx="3286759" cy="1339426"/>
            <a:chOff x="8713894" y="312842"/>
            <a:chExt cx="3286759" cy="1339426"/>
          </a:xfrm>
        </p:grpSpPr>
        <p:sp>
          <p:nvSpPr>
            <p:cNvPr id="13" name="Parallelogram 12"/>
            <p:cNvSpPr/>
            <p:nvPr/>
          </p:nvSpPr>
          <p:spPr>
            <a:xfrm>
              <a:off x="9744284" y="1222162"/>
              <a:ext cx="1605282" cy="409787"/>
            </a:xfrm>
            <a:prstGeom prst="parallelogram">
              <a:avLst>
                <a:gd name="adj" fmla="val 7368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  <a:endParaRPr lang="en-US" dirty="0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8713894" y="312842"/>
              <a:ext cx="1957492" cy="1339426"/>
            </a:xfrm>
            <a:prstGeom prst="parallelogram">
              <a:avLst>
                <a:gd name="adj" fmla="val 7368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</a:t>
              </a:r>
              <a:endParaRPr lang="en-US" dirty="0"/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10073640" y="333583"/>
              <a:ext cx="1927013" cy="852593"/>
            </a:xfrm>
            <a:prstGeom prst="parallelogram">
              <a:avLst>
                <a:gd name="adj" fmla="val 7444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84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942" cy="1767840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7471830" y="379301"/>
            <a:ext cx="1605282" cy="409787"/>
          </a:xfrm>
          <a:prstGeom prst="parallelogram">
            <a:avLst>
              <a:gd name="adj" fmla="val 736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>
            <a:off x="8561494" y="160442"/>
            <a:ext cx="1957492" cy="1339426"/>
          </a:xfrm>
          <a:prstGeom prst="parallelogram">
            <a:avLst>
              <a:gd name="adj" fmla="val 7368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10198946" y="403859"/>
            <a:ext cx="1927013" cy="852593"/>
          </a:xfrm>
          <a:prstGeom prst="parallelogram">
            <a:avLst>
              <a:gd name="adj" fmla="val 7444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14801" y="3313429"/>
            <a:ext cx="3286759" cy="1339426"/>
            <a:chOff x="8713894" y="312842"/>
            <a:chExt cx="3286759" cy="1339426"/>
          </a:xfrm>
        </p:grpSpPr>
        <p:sp>
          <p:nvSpPr>
            <p:cNvPr id="13" name="Parallelogram 12"/>
            <p:cNvSpPr/>
            <p:nvPr/>
          </p:nvSpPr>
          <p:spPr>
            <a:xfrm>
              <a:off x="9744284" y="1222162"/>
              <a:ext cx="1605282" cy="409787"/>
            </a:xfrm>
            <a:prstGeom prst="parallelogram">
              <a:avLst>
                <a:gd name="adj" fmla="val 7368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  <a:endParaRPr lang="en-US" dirty="0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8713894" y="312842"/>
              <a:ext cx="1957492" cy="1339426"/>
            </a:xfrm>
            <a:prstGeom prst="parallelogram">
              <a:avLst>
                <a:gd name="adj" fmla="val 73688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2</a:t>
              </a:r>
              <a:endParaRPr lang="en-US" dirty="0"/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10073640" y="333583"/>
              <a:ext cx="1927013" cy="852593"/>
            </a:xfrm>
            <a:prstGeom prst="parallelogram">
              <a:avLst>
                <a:gd name="adj" fmla="val 74441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32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Picture 620">
            <a:extLst>
              <a:ext uri="{FF2B5EF4-FFF2-40B4-BE49-F238E27FC236}">
                <a16:creationId xmlns:a16="http://schemas.microsoft.com/office/drawing/2014/main" id="{3BF8E8E0-0AB8-4A01-A620-6470F5783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3" t="24174" r="28560" b="39736"/>
          <a:stretch/>
        </p:blipFill>
        <p:spPr>
          <a:xfrm rot="788030">
            <a:off x="5433798" y="1887343"/>
            <a:ext cx="2476667" cy="4490297"/>
          </a:xfrm>
          <a:prstGeom prst="rect">
            <a:avLst/>
          </a:prstGeom>
        </p:spPr>
      </p:pic>
      <p:pic>
        <p:nvPicPr>
          <p:cNvPr id="22" name="Picture 21" descr="Venn diagram&#10;&#10;Description automatically generated">
            <a:extLst>
              <a:ext uri="{FF2B5EF4-FFF2-40B4-BE49-F238E27FC236}">
                <a16:creationId xmlns:a16="http://schemas.microsoft.com/office/drawing/2014/main" id="{2FE26672-8568-4099-A178-AB7469E67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5"/>
          <a:stretch/>
        </p:blipFill>
        <p:spPr>
          <a:xfrm rot="1333119">
            <a:off x="3004668" y="265044"/>
            <a:ext cx="5761871" cy="5224092"/>
          </a:xfrm>
          <a:prstGeom prst="rect">
            <a:avLst/>
          </a:prstGeom>
        </p:spPr>
      </p:pic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3178630" y="2253343"/>
            <a:ext cx="47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>
            <a:off x="2161066" y="251677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6532850">
            <a:off x="-2008772" y="3932688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688853" y="2687096"/>
            <a:ext cx="9503147" cy="3702803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A10FE3F6-F294-4E6A-B3B6-B6690A8326E3}"/>
              </a:ext>
            </a:extLst>
          </p:cNvPr>
          <p:cNvSpPr txBox="1">
            <a:spLocks/>
          </p:cNvSpPr>
          <p:nvPr/>
        </p:nvSpPr>
        <p:spPr>
          <a:xfrm>
            <a:off x="729136" y="693326"/>
            <a:ext cx="10894300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= 3 cm, BC = 5cm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AC= 7cm.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3A981031-AF01-486F-8FC0-5BF77EC2BC94}"/>
              </a:ext>
            </a:extLst>
          </p:cNvPr>
          <p:cNvSpPr txBox="1"/>
          <p:nvPr/>
        </p:nvSpPr>
        <p:spPr>
          <a:xfrm>
            <a:off x="385035" y="139142"/>
            <a:ext cx="247567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6E0B9A-B983-45B7-923A-9E99975FFC29}"/>
              </a:ext>
            </a:extLst>
          </p:cNvPr>
          <p:cNvCxnSpPr>
            <a:cxnSpLocks/>
          </p:cNvCxnSpPr>
          <p:nvPr/>
        </p:nvCxnSpPr>
        <p:spPr>
          <a:xfrm flipH="1">
            <a:off x="2723581" y="2654153"/>
            <a:ext cx="651144" cy="18926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04" name="Group 40">
            <a:extLst>
              <a:ext uri="{FF2B5EF4-FFF2-40B4-BE49-F238E27FC236}">
                <a16:creationId xmlns:a16="http://schemas.microsoft.com/office/drawing/2014/main" id="{9988EBF4-E7F8-442F-AC60-9792E341BAE2}"/>
              </a:ext>
            </a:extLst>
          </p:cNvPr>
          <p:cNvGrpSpPr>
            <a:grpSpLocks/>
          </p:cNvGrpSpPr>
          <p:nvPr/>
        </p:nvGrpSpPr>
        <p:grpSpPr bwMode="auto">
          <a:xfrm rot="20802586" flipH="1">
            <a:off x="3237953" y="5769"/>
            <a:ext cx="6947314" cy="3702803"/>
            <a:chOff x="3162" y="515"/>
            <a:chExt cx="2340" cy="3193"/>
          </a:xfrm>
        </p:grpSpPr>
        <p:grpSp>
          <p:nvGrpSpPr>
            <p:cNvPr id="505" name="Group 41">
              <a:extLst>
                <a:ext uri="{FF2B5EF4-FFF2-40B4-BE49-F238E27FC236}">
                  <a16:creationId xmlns:a16="http://schemas.microsoft.com/office/drawing/2014/main" id="{50EF464B-2DD7-4547-B73D-FB29524D9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519" name="Freeform 42">
                <a:extLst>
                  <a:ext uri="{FF2B5EF4-FFF2-40B4-BE49-F238E27FC236}">
                    <a16:creationId xmlns:a16="http://schemas.microsoft.com/office/drawing/2014/main" id="{FBD9E4FE-3EC5-43B6-B478-477F0DDBF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0" name="Group 43">
                <a:extLst>
                  <a:ext uri="{FF2B5EF4-FFF2-40B4-BE49-F238E27FC236}">
                    <a16:creationId xmlns:a16="http://schemas.microsoft.com/office/drawing/2014/main" id="{BB31B56A-43C8-4379-B8F8-BC9EE39785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521" name="Line 44">
                  <a:extLst>
                    <a:ext uri="{FF2B5EF4-FFF2-40B4-BE49-F238E27FC236}">
                      <a16:creationId xmlns:a16="http://schemas.microsoft.com/office/drawing/2014/main" id="{538E27AA-8519-4D59-8C54-942AB9A98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45">
                  <a:extLst>
                    <a:ext uri="{FF2B5EF4-FFF2-40B4-BE49-F238E27FC236}">
                      <a16:creationId xmlns:a16="http://schemas.microsoft.com/office/drawing/2014/main" id="{6A28A098-EDFC-489C-8DBB-1A9E45D4C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46">
                  <a:extLst>
                    <a:ext uri="{FF2B5EF4-FFF2-40B4-BE49-F238E27FC236}">
                      <a16:creationId xmlns:a16="http://schemas.microsoft.com/office/drawing/2014/main" id="{F363320F-D25F-4572-AC80-4E7485F10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47">
                  <a:extLst>
                    <a:ext uri="{FF2B5EF4-FFF2-40B4-BE49-F238E27FC236}">
                      <a16:creationId xmlns:a16="http://schemas.microsoft.com/office/drawing/2014/main" id="{305A95C0-1AF3-46FE-8E4F-3419206EA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48">
                  <a:extLst>
                    <a:ext uri="{FF2B5EF4-FFF2-40B4-BE49-F238E27FC236}">
                      <a16:creationId xmlns:a16="http://schemas.microsoft.com/office/drawing/2014/main" id="{DB0058D1-7BC2-422D-8FA4-A2E0F49FF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49">
                  <a:extLst>
                    <a:ext uri="{FF2B5EF4-FFF2-40B4-BE49-F238E27FC236}">
                      <a16:creationId xmlns:a16="http://schemas.microsoft.com/office/drawing/2014/main" id="{00F436BD-FBF4-41FF-B524-730C91DCE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50">
                  <a:extLst>
                    <a:ext uri="{FF2B5EF4-FFF2-40B4-BE49-F238E27FC236}">
                      <a16:creationId xmlns:a16="http://schemas.microsoft.com/office/drawing/2014/main" id="{82398A9A-33E3-4D89-8899-DF3F00DB2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AutoShape 51">
                  <a:extLst>
                    <a:ext uri="{FF2B5EF4-FFF2-40B4-BE49-F238E27FC236}">
                      <a16:creationId xmlns:a16="http://schemas.microsoft.com/office/drawing/2014/main" id="{CF30682F-6FDF-4766-9E70-E0E0E77F5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9" name="AutoShape 52">
                  <a:extLst>
                    <a:ext uri="{FF2B5EF4-FFF2-40B4-BE49-F238E27FC236}">
                      <a16:creationId xmlns:a16="http://schemas.microsoft.com/office/drawing/2014/main" id="{92225440-C605-4F92-8FF5-B6A5EAC1D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530" name="Oval 53">
                  <a:extLst>
                    <a:ext uri="{FF2B5EF4-FFF2-40B4-BE49-F238E27FC236}">
                      <a16:creationId xmlns:a16="http://schemas.microsoft.com/office/drawing/2014/main" id="{453E4EF1-3ECA-4CBF-B5C4-BFA55FCAE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506" name="Group 54">
              <a:extLst>
                <a:ext uri="{FF2B5EF4-FFF2-40B4-BE49-F238E27FC236}">
                  <a16:creationId xmlns:a16="http://schemas.microsoft.com/office/drawing/2014/main" id="{822C709D-B450-41BD-950A-C597B415DDAE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0C5467DF-D08D-4506-8C4E-CE25F157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8" name="Group 56">
                <a:extLst>
                  <a:ext uri="{FF2B5EF4-FFF2-40B4-BE49-F238E27FC236}">
                    <a16:creationId xmlns:a16="http://schemas.microsoft.com/office/drawing/2014/main" id="{1AD21701-6AD6-47F5-8462-B6FFD11D5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509" name="Line 57">
                  <a:extLst>
                    <a:ext uri="{FF2B5EF4-FFF2-40B4-BE49-F238E27FC236}">
                      <a16:creationId xmlns:a16="http://schemas.microsoft.com/office/drawing/2014/main" id="{66994157-24CD-4049-AF27-06D3EF67F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58">
                  <a:extLst>
                    <a:ext uri="{FF2B5EF4-FFF2-40B4-BE49-F238E27FC236}">
                      <a16:creationId xmlns:a16="http://schemas.microsoft.com/office/drawing/2014/main" id="{DB4D1B9D-A645-4851-B64F-E60B130B6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59">
                  <a:extLst>
                    <a:ext uri="{FF2B5EF4-FFF2-40B4-BE49-F238E27FC236}">
                      <a16:creationId xmlns:a16="http://schemas.microsoft.com/office/drawing/2014/main" id="{CEBBA30F-DAC7-4A82-A82C-220993F02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60">
                  <a:extLst>
                    <a:ext uri="{FF2B5EF4-FFF2-40B4-BE49-F238E27FC236}">
                      <a16:creationId xmlns:a16="http://schemas.microsoft.com/office/drawing/2014/main" id="{4AAB6A91-CAD5-42A5-8233-0FCA48C18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61">
                  <a:extLst>
                    <a:ext uri="{FF2B5EF4-FFF2-40B4-BE49-F238E27FC236}">
                      <a16:creationId xmlns:a16="http://schemas.microsoft.com/office/drawing/2014/main" id="{A73970C3-A1F3-4F04-B7CA-3E587D46D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62">
                  <a:extLst>
                    <a:ext uri="{FF2B5EF4-FFF2-40B4-BE49-F238E27FC236}">
                      <a16:creationId xmlns:a16="http://schemas.microsoft.com/office/drawing/2014/main" id="{91099B46-E784-48BE-80E2-C9398F7F8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63">
                  <a:extLst>
                    <a:ext uri="{FF2B5EF4-FFF2-40B4-BE49-F238E27FC236}">
                      <a16:creationId xmlns:a16="http://schemas.microsoft.com/office/drawing/2014/main" id="{A898C83D-63F0-4F8E-9375-295E29316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AutoShape 64">
                  <a:extLst>
                    <a:ext uri="{FF2B5EF4-FFF2-40B4-BE49-F238E27FC236}">
                      <a16:creationId xmlns:a16="http://schemas.microsoft.com/office/drawing/2014/main" id="{900464F7-83F3-4AA9-B43F-7B47F0C14F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" name="AutoShape 65">
                  <a:extLst>
                    <a:ext uri="{FF2B5EF4-FFF2-40B4-BE49-F238E27FC236}">
                      <a16:creationId xmlns:a16="http://schemas.microsoft.com/office/drawing/2014/main" id="{257A08A5-D5EC-4F62-987D-1082202AE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518" name="Oval 66">
                  <a:extLst>
                    <a:ext uri="{FF2B5EF4-FFF2-40B4-BE49-F238E27FC236}">
                      <a16:creationId xmlns:a16="http://schemas.microsoft.com/office/drawing/2014/main" id="{26AEBCA2-E51A-442C-B2BD-703EC2288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622" name="Text Box 35">
            <a:extLst>
              <a:ext uri="{FF2B5EF4-FFF2-40B4-BE49-F238E27FC236}">
                <a16:creationId xmlns:a16="http://schemas.microsoft.com/office/drawing/2014/main" id="{0903756B-2976-4BAC-B46C-E30262C2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981" y="4147933"/>
            <a:ext cx="47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6D1D84-AD00-4409-B637-4587C63B13F9}"/>
              </a:ext>
            </a:extLst>
          </p:cNvPr>
          <p:cNvGrpSpPr/>
          <p:nvPr/>
        </p:nvGrpSpPr>
        <p:grpSpPr>
          <a:xfrm>
            <a:off x="2682101" y="2945753"/>
            <a:ext cx="7457599" cy="4086916"/>
            <a:chOff x="2975032" y="3293453"/>
            <a:chExt cx="7457599" cy="4086916"/>
          </a:xfrm>
        </p:grpSpPr>
        <p:grpSp>
          <p:nvGrpSpPr>
            <p:cNvPr id="624" name="Group 129">
              <a:extLst>
                <a:ext uri="{FF2B5EF4-FFF2-40B4-BE49-F238E27FC236}">
                  <a16:creationId xmlns:a16="http://schemas.microsoft.com/office/drawing/2014/main" id="{7DE87F55-ECA1-481C-BFA9-BF0802E5E042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26" name="Rectangle 130">
                <a:extLst>
                  <a:ext uri="{FF2B5EF4-FFF2-40B4-BE49-F238E27FC236}">
                    <a16:creationId xmlns:a16="http://schemas.microsoft.com/office/drawing/2014/main" id="{169FB506-1C31-4613-8180-88710C7EBF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27" name="Line 131">
                <a:extLst>
                  <a:ext uri="{FF2B5EF4-FFF2-40B4-BE49-F238E27FC236}">
                    <a16:creationId xmlns:a16="http://schemas.microsoft.com/office/drawing/2014/main" id="{1BACDB78-C206-47DB-81FF-1C8C6C9C6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132">
                <a:extLst>
                  <a:ext uri="{FF2B5EF4-FFF2-40B4-BE49-F238E27FC236}">
                    <a16:creationId xmlns:a16="http://schemas.microsoft.com/office/drawing/2014/main" id="{297666B5-FB08-4C38-BD51-C8BED0420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133">
                <a:extLst>
                  <a:ext uri="{FF2B5EF4-FFF2-40B4-BE49-F238E27FC236}">
                    <a16:creationId xmlns:a16="http://schemas.microsoft.com/office/drawing/2014/main" id="{36F8EB3E-04D2-4557-86ED-B207EF0F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134">
                <a:extLst>
                  <a:ext uri="{FF2B5EF4-FFF2-40B4-BE49-F238E27FC236}">
                    <a16:creationId xmlns:a16="http://schemas.microsoft.com/office/drawing/2014/main" id="{E106D0B8-B6FE-48FB-B952-A1B4A4C4A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135">
                <a:extLst>
                  <a:ext uri="{FF2B5EF4-FFF2-40B4-BE49-F238E27FC236}">
                    <a16:creationId xmlns:a16="http://schemas.microsoft.com/office/drawing/2014/main" id="{A0FE879E-5255-4606-872E-5BD394E3C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136">
                <a:extLst>
                  <a:ext uri="{FF2B5EF4-FFF2-40B4-BE49-F238E27FC236}">
                    <a16:creationId xmlns:a16="http://schemas.microsoft.com/office/drawing/2014/main" id="{DEB2CA1A-EB8D-43FC-BB7F-D18B8E76F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37">
                <a:extLst>
                  <a:ext uri="{FF2B5EF4-FFF2-40B4-BE49-F238E27FC236}">
                    <a16:creationId xmlns:a16="http://schemas.microsoft.com/office/drawing/2014/main" id="{389DCEBD-4E6A-4727-BE6B-2BC0121E9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38">
                <a:extLst>
                  <a:ext uri="{FF2B5EF4-FFF2-40B4-BE49-F238E27FC236}">
                    <a16:creationId xmlns:a16="http://schemas.microsoft.com/office/drawing/2014/main" id="{C36CD456-51BC-482A-96B4-0F56344C1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39">
                <a:extLst>
                  <a:ext uri="{FF2B5EF4-FFF2-40B4-BE49-F238E27FC236}">
                    <a16:creationId xmlns:a16="http://schemas.microsoft.com/office/drawing/2014/main" id="{048D295A-935F-4695-A0E3-89BD350F8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40">
                <a:extLst>
                  <a:ext uri="{FF2B5EF4-FFF2-40B4-BE49-F238E27FC236}">
                    <a16:creationId xmlns:a16="http://schemas.microsoft.com/office/drawing/2014/main" id="{BB50F90B-8D03-4D21-8549-4E2B32FC1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Text Box 141">
                <a:extLst>
                  <a:ext uri="{FF2B5EF4-FFF2-40B4-BE49-F238E27FC236}">
                    <a16:creationId xmlns:a16="http://schemas.microsoft.com/office/drawing/2014/main" id="{BD562981-56DF-4386-B749-63018579B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638" name="Text Box 142">
                <a:extLst>
                  <a:ext uri="{FF2B5EF4-FFF2-40B4-BE49-F238E27FC236}">
                    <a16:creationId xmlns:a16="http://schemas.microsoft.com/office/drawing/2014/main" id="{24A11F01-4EB0-41B1-B703-9CD539085C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639" name="Text Box 143">
                <a:extLst>
                  <a:ext uri="{FF2B5EF4-FFF2-40B4-BE49-F238E27FC236}">
                    <a16:creationId xmlns:a16="http://schemas.microsoft.com/office/drawing/2014/main" id="{44F9E89D-63A2-4AB7-AC4E-69E4EC652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640" name="Text Box 144">
                <a:extLst>
                  <a:ext uri="{FF2B5EF4-FFF2-40B4-BE49-F238E27FC236}">
                    <a16:creationId xmlns:a16="http://schemas.microsoft.com/office/drawing/2014/main" id="{A17B9A6C-D0BE-4EC8-B518-E49B14D58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641" name="Text Box 145">
                <a:extLst>
                  <a:ext uri="{FF2B5EF4-FFF2-40B4-BE49-F238E27FC236}">
                    <a16:creationId xmlns:a16="http://schemas.microsoft.com/office/drawing/2014/main" id="{7E023B54-06A4-4757-8626-EFBB10B28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642" name="Text Box 146">
                <a:extLst>
                  <a:ext uri="{FF2B5EF4-FFF2-40B4-BE49-F238E27FC236}">
                    <a16:creationId xmlns:a16="http://schemas.microsoft.com/office/drawing/2014/main" id="{95E2E171-4E96-4B98-ADBF-EBC11E0814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643" name="Text Box 147">
                <a:extLst>
                  <a:ext uri="{FF2B5EF4-FFF2-40B4-BE49-F238E27FC236}">
                    <a16:creationId xmlns:a16="http://schemas.microsoft.com/office/drawing/2014/main" id="{8A938C01-330D-4F16-A5D6-D1C88E748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644" name="Text Box 148">
                <a:extLst>
                  <a:ext uri="{FF2B5EF4-FFF2-40B4-BE49-F238E27FC236}">
                    <a16:creationId xmlns:a16="http://schemas.microsoft.com/office/drawing/2014/main" id="{42EE976E-5723-4D42-A193-0CE5F26A9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645" name="Text Box 149">
                <a:extLst>
                  <a:ext uri="{FF2B5EF4-FFF2-40B4-BE49-F238E27FC236}">
                    <a16:creationId xmlns:a16="http://schemas.microsoft.com/office/drawing/2014/main" id="{C83ED2D7-E926-4810-8F64-1BA8635BC9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646" name="Text Box 150">
                <a:extLst>
                  <a:ext uri="{FF2B5EF4-FFF2-40B4-BE49-F238E27FC236}">
                    <a16:creationId xmlns:a16="http://schemas.microsoft.com/office/drawing/2014/main" id="{025AE90B-785D-4ECF-BDFD-88F1089D3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647" name="Group 151">
                <a:extLst>
                  <a:ext uri="{FF2B5EF4-FFF2-40B4-BE49-F238E27FC236}">
                    <a16:creationId xmlns:a16="http://schemas.microsoft.com/office/drawing/2014/main" id="{BC005DC1-39D1-486F-B6BD-56044E04E1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708" name="Line 152">
                  <a:extLst>
                    <a:ext uri="{FF2B5EF4-FFF2-40B4-BE49-F238E27FC236}">
                      <a16:creationId xmlns:a16="http://schemas.microsoft.com/office/drawing/2014/main" id="{42467504-4973-4415-9CBB-5332BD88C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153">
                  <a:extLst>
                    <a:ext uri="{FF2B5EF4-FFF2-40B4-BE49-F238E27FC236}">
                      <a16:creationId xmlns:a16="http://schemas.microsoft.com/office/drawing/2014/main" id="{2A295753-3129-40D5-8342-85DF4E909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154">
                  <a:extLst>
                    <a:ext uri="{FF2B5EF4-FFF2-40B4-BE49-F238E27FC236}">
                      <a16:creationId xmlns:a16="http://schemas.microsoft.com/office/drawing/2014/main" id="{D6909C0E-8C70-44D4-A97D-FA71F1F0B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155">
                  <a:extLst>
                    <a:ext uri="{FF2B5EF4-FFF2-40B4-BE49-F238E27FC236}">
                      <a16:creationId xmlns:a16="http://schemas.microsoft.com/office/drawing/2014/main" id="{A29CFD2C-3A46-48EF-A584-56927F59E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156">
                  <a:extLst>
                    <a:ext uri="{FF2B5EF4-FFF2-40B4-BE49-F238E27FC236}">
                      <a16:creationId xmlns:a16="http://schemas.microsoft.com/office/drawing/2014/main" id="{CE760DA8-C25C-427E-9AE0-B6408A0EB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8" name="Group 157">
                <a:extLst>
                  <a:ext uri="{FF2B5EF4-FFF2-40B4-BE49-F238E27FC236}">
                    <a16:creationId xmlns:a16="http://schemas.microsoft.com/office/drawing/2014/main" id="{595D91D2-EDE0-40D5-8492-1275F41FD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703" name="Line 158">
                  <a:extLst>
                    <a:ext uri="{FF2B5EF4-FFF2-40B4-BE49-F238E27FC236}">
                      <a16:creationId xmlns:a16="http://schemas.microsoft.com/office/drawing/2014/main" id="{7D06835B-12A2-41D1-AC23-95C80AFB1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159">
                  <a:extLst>
                    <a:ext uri="{FF2B5EF4-FFF2-40B4-BE49-F238E27FC236}">
                      <a16:creationId xmlns:a16="http://schemas.microsoft.com/office/drawing/2014/main" id="{37E1E36D-EF9C-45B4-9AB5-CD763E3097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160">
                  <a:extLst>
                    <a:ext uri="{FF2B5EF4-FFF2-40B4-BE49-F238E27FC236}">
                      <a16:creationId xmlns:a16="http://schemas.microsoft.com/office/drawing/2014/main" id="{3833DE1A-CB7E-4BBC-B4BF-9D7F6EC24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161">
                  <a:extLst>
                    <a:ext uri="{FF2B5EF4-FFF2-40B4-BE49-F238E27FC236}">
                      <a16:creationId xmlns:a16="http://schemas.microsoft.com/office/drawing/2014/main" id="{5ACB3E74-2105-4925-B037-BAFBD2661A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162">
                  <a:extLst>
                    <a:ext uri="{FF2B5EF4-FFF2-40B4-BE49-F238E27FC236}">
                      <a16:creationId xmlns:a16="http://schemas.microsoft.com/office/drawing/2014/main" id="{07B8E89D-152F-42CC-9EA7-4EAA2B676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9" name="Group 163">
                <a:extLst>
                  <a:ext uri="{FF2B5EF4-FFF2-40B4-BE49-F238E27FC236}">
                    <a16:creationId xmlns:a16="http://schemas.microsoft.com/office/drawing/2014/main" id="{83EF6885-E61A-4DE1-9030-302E23079D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698" name="Line 164">
                  <a:extLst>
                    <a:ext uri="{FF2B5EF4-FFF2-40B4-BE49-F238E27FC236}">
                      <a16:creationId xmlns:a16="http://schemas.microsoft.com/office/drawing/2014/main" id="{D195ACB4-2809-4C75-ADBB-F326CAF25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165">
                  <a:extLst>
                    <a:ext uri="{FF2B5EF4-FFF2-40B4-BE49-F238E27FC236}">
                      <a16:creationId xmlns:a16="http://schemas.microsoft.com/office/drawing/2014/main" id="{F3F548EC-1D97-4C57-941E-4E8FBEC49F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166">
                  <a:extLst>
                    <a:ext uri="{FF2B5EF4-FFF2-40B4-BE49-F238E27FC236}">
                      <a16:creationId xmlns:a16="http://schemas.microsoft.com/office/drawing/2014/main" id="{413CB6AA-71A5-4F9C-BE8A-E9FED7156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167">
                  <a:extLst>
                    <a:ext uri="{FF2B5EF4-FFF2-40B4-BE49-F238E27FC236}">
                      <a16:creationId xmlns:a16="http://schemas.microsoft.com/office/drawing/2014/main" id="{324B359B-9923-488B-840D-C91FE4B0D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168">
                  <a:extLst>
                    <a:ext uri="{FF2B5EF4-FFF2-40B4-BE49-F238E27FC236}">
                      <a16:creationId xmlns:a16="http://schemas.microsoft.com/office/drawing/2014/main" id="{01CB5CC7-30B2-4DF6-B625-7DBB6B4CD4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0" name="Group 169">
                <a:extLst>
                  <a:ext uri="{FF2B5EF4-FFF2-40B4-BE49-F238E27FC236}">
                    <a16:creationId xmlns:a16="http://schemas.microsoft.com/office/drawing/2014/main" id="{40F39173-8160-4A71-A3A4-16B5E6F1A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693" name="Line 170">
                  <a:extLst>
                    <a:ext uri="{FF2B5EF4-FFF2-40B4-BE49-F238E27FC236}">
                      <a16:creationId xmlns:a16="http://schemas.microsoft.com/office/drawing/2014/main" id="{D91B144C-DEB7-4AE8-A53A-8C7A385CA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171">
                  <a:extLst>
                    <a:ext uri="{FF2B5EF4-FFF2-40B4-BE49-F238E27FC236}">
                      <a16:creationId xmlns:a16="http://schemas.microsoft.com/office/drawing/2014/main" id="{DE59A599-9356-4063-B86B-8C81F72BB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172">
                  <a:extLst>
                    <a:ext uri="{FF2B5EF4-FFF2-40B4-BE49-F238E27FC236}">
                      <a16:creationId xmlns:a16="http://schemas.microsoft.com/office/drawing/2014/main" id="{C2C3BB0E-66FA-43DC-81F5-112BAC056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173">
                  <a:extLst>
                    <a:ext uri="{FF2B5EF4-FFF2-40B4-BE49-F238E27FC236}">
                      <a16:creationId xmlns:a16="http://schemas.microsoft.com/office/drawing/2014/main" id="{E17D1D4C-E208-464A-91D1-983152C9C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174">
                  <a:extLst>
                    <a:ext uri="{FF2B5EF4-FFF2-40B4-BE49-F238E27FC236}">
                      <a16:creationId xmlns:a16="http://schemas.microsoft.com/office/drawing/2014/main" id="{B88AA13E-1A1A-4720-B9B3-16C4A0227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1" name="Group 175">
                <a:extLst>
                  <a:ext uri="{FF2B5EF4-FFF2-40B4-BE49-F238E27FC236}">
                    <a16:creationId xmlns:a16="http://schemas.microsoft.com/office/drawing/2014/main" id="{574A7C3B-1FEA-4643-9CB0-1AA3FB2928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88" name="Line 176">
                  <a:extLst>
                    <a:ext uri="{FF2B5EF4-FFF2-40B4-BE49-F238E27FC236}">
                      <a16:creationId xmlns:a16="http://schemas.microsoft.com/office/drawing/2014/main" id="{93C5B822-1B7F-4358-81B5-FFF326114B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177">
                  <a:extLst>
                    <a:ext uri="{FF2B5EF4-FFF2-40B4-BE49-F238E27FC236}">
                      <a16:creationId xmlns:a16="http://schemas.microsoft.com/office/drawing/2014/main" id="{D1B392FC-E6C1-4F3B-A58D-6E753A7EF7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178">
                  <a:extLst>
                    <a:ext uri="{FF2B5EF4-FFF2-40B4-BE49-F238E27FC236}">
                      <a16:creationId xmlns:a16="http://schemas.microsoft.com/office/drawing/2014/main" id="{8ED01152-D4E1-461F-A383-448AEE9FF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179">
                  <a:extLst>
                    <a:ext uri="{FF2B5EF4-FFF2-40B4-BE49-F238E27FC236}">
                      <a16:creationId xmlns:a16="http://schemas.microsoft.com/office/drawing/2014/main" id="{0E0C454D-8FB3-4224-BCF4-7651F77EF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180">
                  <a:extLst>
                    <a:ext uri="{FF2B5EF4-FFF2-40B4-BE49-F238E27FC236}">
                      <a16:creationId xmlns:a16="http://schemas.microsoft.com/office/drawing/2014/main" id="{4D2439B9-C827-4F7E-82AC-ADF346167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2" name="Group 181">
                <a:extLst>
                  <a:ext uri="{FF2B5EF4-FFF2-40B4-BE49-F238E27FC236}">
                    <a16:creationId xmlns:a16="http://schemas.microsoft.com/office/drawing/2014/main" id="{D098932E-CB47-4493-AFBD-79CC0D04DC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3" name="Line 182">
                  <a:extLst>
                    <a:ext uri="{FF2B5EF4-FFF2-40B4-BE49-F238E27FC236}">
                      <a16:creationId xmlns:a16="http://schemas.microsoft.com/office/drawing/2014/main" id="{7F383356-B510-4741-8F67-A780732EF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183">
                  <a:extLst>
                    <a:ext uri="{FF2B5EF4-FFF2-40B4-BE49-F238E27FC236}">
                      <a16:creationId xmlns:a16="http://schemas.microsoft.com/office/drawing/2014/main" id="{3BF0B1C5-4CFC-4359-8F5C-82C7C9E1C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184">
                  <a:extLst>
                    <a:ext uri="{FF2B5EF4-FFF2-40B4-BE49-F238E27FC236}">
                      <a16:creationId xmlns:a16="http://schemas.microsoft.com/office/drawing/2014/main" id="{073EDD56-C792-4CF7-A091-8489D2265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185">
                  <a:extLst>
                    <a:ext uri="{FF2B5EF4-FFF2-40B4-BE49-F238E27FC236}">
                      <a16:creationId xmlns:a16="http://schemas.microsoft.com/office/drawing/2014/main" id="{47AADF48-4B6E-4638-86ED-DA53D8178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186">
                  <a:extLst>
                    <a:ext uri="{FF2B5EF4-FFF2-40B4-BE49-F238E27FC236}">
                      <a16:creationId xmlns:a16="http://schemas.microsoft.com/office/drawing/2014/main" id="{94504B20-E77E-456D-B9C0-D54AFDAEF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3" name="Group 187">
                <a:extLst>
                  <a:ext uri="{FF2B5EF4-FFF2-40B4-BE49-F238E27FC236}">
                    <a16:creationId xmlns:a16="http://schemas.microsoft.com/office/drawing/2014/main" id="{3620E1D0-213B-4A6F-B84C-4C6C4BC52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8" name="Line 188">
                  <a:extLst>
                    <a:ext uri="{FF2B5EF4-FFF2-40B4-BE49-F238E27FC236}">
                      <a16:creationId xmlns:a16="http://schemas.microsoft.com/office/drawing/2014/main" id="{2EB1408C-FF81-48D2-9366-23921CC4A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189">
                  <a:extLst>
                    <a:ext uri="{FF2B5EF4-FFF2-40B4-BE49-F238E27FC236}">
                      <a16:creationId xmlns:a16="http://schemas.microsoft.com/office/drawing/2014/main" id="{780036D1-C354-4CD8-AE56-E1D6C6FE4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190">
                  <a:extLst>
                    <a:ext uri="{FF2B5EF4-FFF2-40B4-BE49-F238E27FC236}">
                      <a16:creationId xmlns:a16="http://schemas.microsoft.com/office/drawing/2014/main" id="{47F653D3-1880-49DE-979E-A5D86C9DBD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191">
                  <a:extLst>
                    <a:ext uri="{FF2B5EF4-FFF2-40B4-BE49-F238E27FC236}">
                      <a16:creationId xmlns:a16="http://schemas.microsoft.com/office/drawing/2014/main" id="{503773FC-8C10-4946-866A-EC5AEF370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192">
                  <a:extLst>
                    <a:ext uri="{FF2B5EF4-FFF2-40B4-BE49-F238E27FC236}">
                      <a16:creationId xmlns:a16="http://schemas.microsoft.com/office/drawing/2014/main" id="{33679E61-196A-4530-A4F6-8410A5C45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4" name="Group 193">
                <a:extLst>
                  <a:ext uri="{FF2B5EF4-FFF2-40B4-BE49-F238E27FC236}">
                    <a16:creationId xmlns:a16="http://schemas.microsoft.com/office/drawing/2014/main" id="{AB4DB850-9D14-45E5-B112-B7436EDB72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73" name="Line 194">
                  <a:extLst>
                    <a:ext uri="{FF2B5EF4-FFF2-40B4-BE49-F238E27FC236}">
                      <a16:creationId xmlns:a16="http://schemas.microsoft.com/office/drawing/2014/main" id="{1029FF17-7A6C-4BAA-BA0D-28320D1F0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195">
                  <a:extLst>
                    <a:ext uri="{FF2B5EF4-FFF2-40B4-BE49-F238E27FC236}">
                      <a16:creationId xmlns:a16="http://schemas.microsoft.com/office/drawing/2014/main" id="{732F5500-BBD5-4756-96BB-3DB73F9D0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196">
                  <a:extLst>
                    <a:ext uri="{FF2B5EF4-FFF2-40B4-BE49-F238E27FC236}">
                      <a16:creationId xmlns:a16="http://schemas.microsoft.com/office/drawing/2014/main" id="{97A2EA3C-70D5-4433-9352-75200FF2C9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197">
                  <a:extLst>
                    <a:ext uri="{FF2B5EF4-FFF2-40B4-BE49-F238E27FC236}">
                      <a16:creationId xmlns:a16="http://schemas.microsoft.com/office/drawing/2014/main" id="{98F26077-75B3-4049-A96C-4DCE84A34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198">
                  <a:extLst>
                    <a:ext uri="{FF2B5EF4-FFF2-40B4-BE49-F238E27FC236}">
                      <a16:creationId xmlns:a16="http://schemas.microsoft.com/office/drawing/2014/main" id="{2C59172C-8F02-43F0-AC34-071E8CBC6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5" name="Group 199">
                <a:extLst>
                  <a:ext uri="{FF2B5EF4-FFF2-40B4-BE49-F238E27FC236}">
                    <a16:creationId xmlns:a16="http://schemas.microsoft.com/office/drawing/2014/main" id="{674E2214-4F23-4A62-ABC1-EB5EA83234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668" name="Line 200">
                  <a:extLst>
                    <a:ext uri="{FF2B5EF4-FFF2-40B4-BE49-F238E27FC236}">
                      <a16:creationId xmlns:a16="http://schemas.microsoft.com/office/drawing/2014/main" id="{D63580B6-E836-4E1E-AE33-D566B84A2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201">
                  <a:extLst>
                    <a:ext uri="{FF2B5EF4-FFF2-40B4-BE49-F238E27FC236}">
                      <a16:creationId xmlns:a16="http://schemas.microsoft.com/office/drawing/2014/main" id="{E859ECC8-F3CE-4304-BB5B-38F62447C5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202">
                  <a:extLst>
                    <a:ext uri="{FF2B5EF4-FFF2-40B4-BE49-F238E27FC236}">
                      <a16:creationId xmlns:a16="http://schemas.microsoft.com/office/drawing/2014/main" id="{21B94A0B-E9FB-44D2-9DF2-06A08940C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203">
                  <a:extLst>
                    <a:ext uri="{FF2B5EF4-FFF2-40B4-BE49-F238E27FC236}">
                      <a16:creationId xmlns:a16="http://schemas.microsoft.com/office/drawing/2014/main" id="{4045C7DD-8186-4A1D-94CC-173070738D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204">
                  <a:extLst>
                    <a:ext uri="{FF2B5EF4-FFF2-40B4-BE49-F238E27FC236}">
                      <a16:creationId xmlns:a16="http://schemas.microsoft.com/office/drawing/2014/main" id="{ECFB66BF-6A01-4826-8059-CA3E45F2D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6" name="Group 205">
                <a:extLst>
                  <a:ext uri="{FF2B5EF4-FFF2-40B4-BE49-F238E27FC236}">
                    <a16:creationId xmlns:a16="http://schemas.microsoft.com/office/drawing/2014/main" id="{319ED46E-7DD6-4031-A3AB-FF9A024F7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663" name="Line 206">
                  <a:extLst>
                    <a:ext uri="{FF2B5EF4-FFF2-40B4-BE49-F238E27FC236}">
                      <a16:creationId xmlns:a16="http://schemas.microsoft.com/office/drawing/2014/main" id="{89C80F87-ED67-4A8F-AA94-846AE1CBD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207">
                  <a:extLst>
                    <a:ext uri="{FF2B5EF4-FFF2-40B4-BE49-F238E27FC236}">
                      <a16:creationId xmlns:a16="http://schemas.microsoft.com/office/drawing/2014/main" id="{0D3B2915-7119-4856-B1DD-E0E7C52D8E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208">
                  <a:extLst>
                    <a:ext uri="{FF2B5EF4-FFF2-40B4-BE49-F238E27FC236}">
                      <a16:creationId xmlns:a16="http://schemas.microsoft.com/office/drawing/2014/main" id="{3B3D63D4-29A8-4200-8B00-9E860FEBC7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209">
                  <a:extLst>
                    <a:ext uri="{FF2B5EF4-FFF2-40B4-BE49-F238E27FC236}">
                      <a16:creationId xmlns:a16="http://schemas.microsoft.com/office/drawing/2014/main" id="{CD554541-D89E-4AF1-9489-17D3421BD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210">
                  <a:extLst>
                    <a:ext uri="{FF2B5EF4-FFF2-40B4-BE49-F238E27FC236}">
                      <a16:creationId xmlns:a16="http://schemas.microsoft.com/office/drawing/2014/main" id="{83AB849C-9C52-4151-8E63-88819A0FB6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57" name="Group 211">
                <a:extLst>
                  <a:ext uri="{FF2B5EF4-FFF2-40B4-BE49-F238E27FC236}">
                    <a16:creationId xmlns:a16="http://schemas.microsoft.com/office/drawing/2014/main" id="{021F149E-33D7-4A58-9B85-1114304D86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658" name="Line 212">
                  <a:extLst>
                    <a:ext uri="{FF2B5EF4-FFF2-40B4-BE49-F238E27FC236}">
                      <a16:creationId xmlns:a16="http://schemas.microsoft.com/office/drawing/2014/main" id="{DB991F12-5AFB-4B16-9DE1-A81227981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213">
                  <a:extLst>
                    <a:ext uri="{FF2B5EF4-FFF2-40B4-BE49-F238E27FC236}">
                      <a16:creationId xmlns:a16="http://schemas.microsoft.com/office/drawing/2014/main" id="{632B5E41-2D61-4DAD-86DE-4FE6907EC0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214">
                  <a:extLst>
                    <a:ext uri="{FF2B5EF4-FFF2-40B4-BE49-F238E27FC236}">
                      <a16:creationId xmlns:a16="http://schemas.microsoft.com/office/drawing/2014/main" id="{D802468A-1C59-4174-84C3-6FFB5A7BA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215">
                  <a:extLst>
                    <a:ext uri="{FF2B5EF4-FFF2-40B4-BE49-F238E27FC236}">
                      <a16:creationId xmlns:a16="http://schemas.microsoft.com/office/drawing/2014/main" id="{55C22BA0-B4BF-4BB1-9296-F4F2D312F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216">
                  <a:extLst>
                    <a:ext uri="{FF2B5EF4-FFF2-40B4-BE49-F238E27FC236}">
                      <a16:creationId xmlns:a16="http://schemas.microsoft.com/office/drawing/2014/main" id="{9A696E67-E226-47B6-8E91-FC2FDCDBFD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5" name="Text Box 142">
              <a:extLst>
                <a:ext uri="{FF2B5EF4-FFF2-40B4-BE49-F238E27FC236}">
                  <a16:creationId xmlns:a16="http://schemas.microsoft.com/office/drawing/2014/main" id="{EF4A6F86-6A52-4AB3-A4D5-039BCA8FA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8FC106D6-486E-4500-9D29-64E5923F53E8}"/>
              </a:ext>
            </a:extLst>
          </p:cNvPr>
          <p:cNvGrpSpPr/>
          <p:nvPr/>
        </p:nvGrpSpPr>
        <p:grpSpPr>
          <a:xfrm rot="20733409">
            <a:off x="3335246" y="148131"/>
            <a:ext cx="7457599" cy="4086916"/>
            <a:chOff x="2975032" y="3293453"/>
            <a:chExt cx="7457599" cy="4086916"/>
          </a:xfrm>
        </p:grpSpPr>
        <p:grpSp>
          <p:nvGrpSpPr>
            <p:cNvPr id="714" name="Group 129">
              <a:extLst>
                <a:ext uri="{FF2B5EF4-FFF2-40B4-BE49-F238E27FC236}">
                  <a16:creationId xmlns:a16="http://schemas.microsoft.com/office/drawing/2014/main" id="{12514509-31C9-4770-A7C4-440CA60F59DE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716" name="Rectangle 130">
                <a:extLst>
                  <a:ext uri="{FF2B5EF4-FFF2-40B4-BE49-F238E27FC236}">
                    <a16:creationId xmlns:a16="http://schemas.microsoft.com/office/drawing/2014/main" id="{74DD850B-91D2-48C1-B3E6-C9EDEE208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717" name="Line 131">
                <a:extLst>
                  <a:ext uri="{FF2B5EF4-FFF2-40B4-BE49-F238E27FC236}">
                    <a16:creationId xmlns:a16="http://schemas.microsoft.com/office/drawing/2014/main" id="{9A7B7CDE-9EEF-4B24-88C2-3B3259C83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132">
                <a:extLst>
                  <a:ext uri="{FF2B5EF4-FFF2-40B4-BE49-F238E27FC236}">
                    <a16:creationId xmlns:a16="http://schemas.microsoft.com/office/drawing/2014/main" id="{92DB4F36-C238-4D4A-B470-10AC74B9D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133">
                <a:extLst>
                  <a:ext uri="{FF2B5EF4-FFF2-40B4-BE49-F238E27FC236}">
                    <a16:creationId xmlns:a16="http://schemas.microsoft.com/office/drawing/2014/main" id="{A68B331D-90EC-4E35-9FC3-8F8163EEF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134">
                <a:extLst>
                  <a:ext uri="{FF2B5EF4-FFF2-40B4-BE49-F238E27FC236}">
                    <a16:creationId xmlns:a16="http://schemas.microsoft.com/office/drawing/2014/main" id="{F6A64627-69F1-40A5-9D52-757CEE5D4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135">
                <a:extLst>
                  <a:ext uri="{FF2B5EF4-FFF2-40B4-BE49-F238E27FC236}">
                    <a16:creationId xmlns:a16="http://schemas.microsoft.com/office/drawing/2014/main" id="{208E8BE7-B976-4F43-9FCB-0030E39C0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136">
                <a:extLst>
                  <a:ext uri="{FF2B5EF4-FFF2-40B4-BE49-F238E27FC236}">
                    <a16:creationId xmlns:a16="http://schemas.microsoft.com/office/drawing/2014/main" id="{1949DF3E-EF0F-4DCF-AD7B-FBE6B11CF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137">
                <a:extLst>
                  <a:ext uri="{FF2B5EF4-FFF2-40B4-BE49-F238E27FC236}">
                    <a16:creationId xmlns:a16="http://schemas.microsoft.com/office/drawing/2014/main" id="{F3DECBB8-2E43-4366-B622-14A4FEFAA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138">
                <a:extLst>
                  <a:ext uri="{FF2B5EF4-FFF2-40B4-BE49-F238E27FC236}">
                    <a16:creationId xmlns:a16="http://schemas.microsoft.com/office/drawing/2014/main" id="{576DDF71-50A9-4E96-8FF8-B0AE26EC1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139">
                <a:extLst>
                  <a:ext uri="{FF2B5EF4-FFF2-40B4-BE49-F238E27FC236}">
                    <a16:creationId xmlns:a16="http://schemas.microsoft.com/office/drawing/2014/main" id="{9D55FDEA-87FF-494A-AA1D-931A14BEE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140">
                <a:extLst>
                  <a:ext uri="{FF2B5EF4-FFF2-40B4-BE49-F238E27FC236}">
                    <a16:creationId xmlns:a16="http://schemas.microsoft.com/office/drawing/2014/main" id="{89C77E00-4B5B-4F8D-AB7F-32C573084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Text Box 141">
                <a:extLst>
                  <a:ext uri="{FF2B5EF4-FFF2-40B4-BE49-F238E27FC236}">
                    <a16:creationId xmlns:a16="http://schemas.microsoft.com/office/drawing/2014/main" id="{ABD951AA-6CDF-4DEF-BE53-AD525156F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28" name="Text Box 142">
                <a:extLst>
                  <a:ext uri="{FF2B5EF4-FFF2-40B4-BE49-F238E27FC236}">
                    <a16:creationId xmlns:a16="http://schemas.microsoft.com/office/drawing/2014/main" id="{B6049224-4E35-46A9-A9B1-1E436AC8FA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29" name="Text Box 143">
                <a:extLst>
                  <a:ext uri="{FF2B5EF4-FFF2-40B4-BE49-F238E27FC236}">
                    <a16:creationId xmlns:a16="http://schemas.microsoft.com/office/drawing/2014/main" id="{AC9B1B6B-7293-41FD-AAF4-51123EE467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30" name="Text Box 144">
                <a:extLst>
                  <a:ext uri="{FF2B5EF4-FFF2-40B4-BE49-F238E27FC236}">
                    <a16:creationId xmlns:a16="http://schemas.microsoft.com/office/drawing/2014/main" id="{729A8C4F-AB0C-4F33-8FF0-6D1C84C34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31" name="Text Box 145">
                <a:extLst>
                  <a:ext uri="{FF2B5EF4-FFF2-40B4-BE49-F238E27FC236}">
                    <a16:creationId xmlns:a16="http://schemas.microsoft.com/office/drawing/2014/main" id="{3C391CC1-CCE9-4AF4-858D-36B18A6D4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32" name="Text Box 146">
                <a:extLst>
                  <a:ext uri="{FF2B5EF4-FFF2-40B4-BE49-F238E27FC236}">
                    <a16:creationId xmlns:a16="http://schemas.microsoft.com/office/drawing/2014/main" id="{0E40123C-B2AA-47C4-8CC7-EBAF4B0A3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33" name="Text Box 147">
                <a:extLst>
                  <a:ext uri="{FF2B5EF4-FFF2-40B4-BE49-F238E27FC236}">
                    <a16:creationId xmlns:a16="http://schemas.microsoft.com/office/drawing/2014/main" id="{6C5DEDA9-F50C-49A7-9888-C278445185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34" name="Text Box 148">
                <a:extLst>
                  <a:ext uri="{FF2B5EF4-FFF2-40B4-BE49-F238E27FC236}">
                    <a16:creationId xmlns:a16="http://schemas.microsoft.com/office/drawing/2014/main" id="{3197D3DF-8D8E-4088-852B-72A298602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35" name="Text Box 149">
                <a:extLst>
                  <a:ext uri="{FF2B5EF4-FFF2-40B4-BE49-F238E27FC236}">
                    <a16:creationId xmlns:a16="http://schemas.microsoft.com/office/drawing/2014/main" id="{FB924B4E-BD0C-4958-9C62-448017D7E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36" name="Text Box 150">
                <a:extLst>
                  <a:ext uri="{FF2B5EF4-FFF2-40B4-BE49-F238E27FC236}">
                    <a16:creationId xmlns:a16="http://schemas.microsoft.com/office/drawing/2014/main" id="{96E72921-DB64-410B-96FB-9B028D14F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37" name="Group 151">
                <a:extLst>
                  <a:ext uri="{FF2B5EF4-FFF2-40B4-BE49-F238E27FC236}">
                    <a16:creationId xmlns:a16="http://schemas.microsoft.com/office/drawing/2014/main" id="{5E0E32E0-A382-4729-AA33-3EC2A3B9AA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798" name="Line 152">
                  <a:extLst>
                    <a:ext uri="{FF2B5EF4-FFF2-40B4-BE49-F238E27FC236}">
                      <a16:creationId xmlns:a16="http://schemas.microsoft.com/office/drawing/2014/main" id="{86E58CB9-0B80-4F41-BCA2-4AA32A941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153">
                  <a:extLst>
                    <a:ext uri="{FF2B5EF4-FFF2-40B4-BE49-F238E27FC236}">
                      <a16:creationId xmlns:a16="http://schemas.microsoft.com/office/drawing/2014/main" id="{06E70D76-64FF-4C0A-BC91-B9EF045C0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154">
                  <a:extLst>
                    <a:ext uri="{FF2B5EF4-FFF2-40B4-BE49-F238E27FC236}">
                      <a16:creationId xmlns:a16="http://schemas.microsoft.com/office/drawing/2014/main" id="{87989581-F88F-453B-847C-2C2EB6A91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155">
                  <a:extLst>
                    <a:ext uri="{FF2B5EF4-FFF2-40B4-BE49-F238E27FC236}">
                      <a16:creationId xmlns:a16="http://schemas.microsoft.com/office/drawing/2014/main" id="{B3D68E1A-3F0F-4246-87E5-179DEF981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156">
                  <a:extLst>
                    <a:ext uri="{FF2B5EF4-FFF2-40B4-BE49-F238E27FC236}">
                      <a16:creationId xmlns:a16="http://schemas.microsoft.com/office/drawing/2014/main" id="{2F5D420D-032E-4C23-AFBC-7158D038B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8" name="Group 157">
                <a:extLst>
                  <a:ext uri="{FF2B5EF4-FFF2-40B4-BE49-F238E27FC236}">
                    <a16:creationId xmlns:a16="http://schemas.microsoft.com/office/drawing/2014/main" id="{65B410B9-07A9-4CF0-B978-8949496B2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793" name="Line 158">
                  <a:extLst>
                    <a:ext uri="{FF2B5EF4-FFF2-40B4-BE49-F238E27FC236}">
                      <a16:creationId xmlns:a16="http://schemas.microsoft.com/office/drawing/2014/main" id="{7B3E15DA-9D17-41E2-88D6-FAA0AE8AC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159">
                  <a:extLst>
                    <a:ext uri="{FF2B5EF4-FFF2-40B4-BE49-F238E27FC236}">
                      <a16:creationId xmlns:a16="http://schemas.microsoft.com/office/drawing/2014/main" id="{EFAC735F-F4CD-4A46-96AA-3E3EC9E98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160">
                  <a:extLst>
                    <a:ext uri="{FF2B5EF4-FFF2-40B4-BE49-F238E27FC236}">
                      <a16:creationId xmlns:a16="http://schemas.microsoft.com/office/drawing/2014/main" id="{7F93F42E-B9F1-4E9A-8C70-16F8C1466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161">
                  <a:extLst>
                    <a:ext uri="{FF2B5EF4-FFF2-40B4-BE49-F238E27FC236}">
                      <a16:creationId xmlns:a16="http://schemas.microsoft.com/office/drawing/2014/main" id="{60FA806B-F4F3-4A02-AB95-D02EB80C2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162">
                  <a:extLst>
                    <a:ext uri="{FF2B5EF4-FFF2-40B4-BE49-F238E27FC236}">
                      <a16:creationId xmlns:a16="http://schemas.microsoft.com/office/drawing/2014/main" id="{E937651F-357A-47A7-91DA-9AE6993CFC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9" name="Group 163">
                <a:extLst>
                  <a:ext uri="{FF2B5EF4-FFF2-40B4-BE49-F238E27FC236}">
                    <a16:creationId xmlns:a16="http://schemas.microsoft.com/office/drawing/2014/main" id="{1960C4F0-1CEF-4A77-9432-31BCC3C3EB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88" name="Line 164">
                  <a:extLst>
                    <a:ext uri="{FF2B5EF4-FFF2-40B4-BE49-F238E27FC236}">
                      <a16:creationId xmlns:a16="http://schemas.microsoft.com/office/drawing/2014/main" id="{A711B6D8-7164-4DD6-AD19-046DAAEEFA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165">
                  <a:extLst>
                    <a:ext uri="{FF2B5EF4-FFF2-40B4-BE49-F238E27FC236}">
                      <a16:creationId xmlns:a16="http://schemas.microsoft.com/office/drawing/2014/main" id="{4E5D52E1-1699-42FB-987F-58658AF7F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166">
                  <a:extLst>
                    <a:ext uri="{FF2B5EF4-FFF2-40B4-BE49-F238E27FC236}">
                      <a16:creationId xmlns:a16="http://schemas.microsoft.com/office/drawing/2014/main" id="{DEBADB39-201B-42BB-A19C-ED129F33A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167">
                  <a:extLst>
                    <a:ext uri="{FF2B5EF4-FFF2-40B4-BE49-F238E27FC236}">
                      <a16:creationId xmlns:a16="http://schemas.microsoft.com/office/drawing/2014/main" id="{71A89B04-5707-4A28-8C73-AC5E18805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168">
                  <a:extLst>
                    <a:ext uri="{FF2B5EF4-FFF2-40B4-BE49-F238E27FC236}">
                      <a16:creationId xmlns:a16="http://schemas.microsoft.com/office/drawing/2014/main" id="{79EC646A-AC94-467B-9E8E-79CF92715D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0" name="Group 169">
                <a:extLst>
                  <a:ext uri="{FF2B5EF4-FFF2-40B4-BE49-F238E27FC236}">
                    <a16:creationId xmlns:a16="http://schemas.microsoft.com/office/drawing/2014/main" id="{B1A22957-FFB4-4140-B470-0BC282A85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3" name="Line 170">
                  <a:extLst>
                    <a:ext uri="{FF2B5EF4-FFF2-40B4-BE49-F238E27FC236}">
                      <a16:creationId xmlns:a16="http://schemas.microsoft.com/office/drawing/2014/main" id="{0BAFC3FC-AB54-4257-9E3F-3F3BD6D5F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171">
                  <a:extLst>
                    <a:ext uri="{FF2B5EF4-FFF2-40B4-BE49-F238E27FC236}">
                      <a16:creationId xmlns:a16="http://schemas.microsoft.com/office/drawing/2014/main" id="{1C6975B5-6C10-4CAF-B621-A661BF5B55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172">
                  <a:extLst>
                    <a:ext uri="{FF2B5EF4-FFF2-40B4-BE49-F238E27FC236}">
                      <a16:creationId xmlns:a16="http://schemas.microsoft.com/office/drawing/2014/main" id="{5B497E2F-EAA3-4F21-A34C-80967F41A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173">
                  <a:extLst>
                    <a:ext uri="{FF2B5EF4-FFF2-40B4-BE49-F238E27FC236}">
                      <a16:creationId xmlns:a16="http://schemas.microsoft.com/office/drawing/2014/main" id="{C7C17D52-E241-44DE-8481-428D8B3147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174">
                  <a:extLst>
                    <a:ext uri="{FF2B5EF4-FFF2-40B4-BE49-F238E27FC236}">
                      <a16:creationId xmlns:a16="http://schemas.microsoft.com/office/drawing/2014/main" id="{68C5B95E-3B5B-4E51-A0F3-A94436D35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1" name="Group 175">
                <a:extLst>
                  <a:ext uri="{FF2B5EF4-FFF2-40B4-BE49-F238E27FC236}">
                    <a16:creationId xmlns:a16="http://schemas.microsoft.com/office/drawing/2014/main" id="{65FF58D9-BE69-403F-8F33-6F97905CB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8" name="Line 176">
                  <a:extLst>
                    <a:ext uri="{FF2B5EF4-FFF2-40B4-BE49-F238E27FC236}">
                      <a16:creationId xmlns:a16="http://schemas.microsoft.com/office/drawing/2014/main" id="{F45C8ABC-3FE2-4759-AE48-A442EDFBBE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177">
                  <a:extLst>
                    <a:ext uri="{FF2B5EF4-FFF2-40B4-BE49-F238E27FC236}">
                      <a16:creationId xmlns:a16="http://schemas.microsoft.com/office/drawing/2014/main" id="{DAE9D4AF-EC85-4C36-8ABA-FA3301C53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178">
                  <a:extLst>
                    <a:ext uri="{FF2B5EF4-FFF2-40B4-BE49-F238E27FC236}">
                      <a16:creationId xmlns:a16="http://schemas.microsoft.com/office/drawing/2014/main" id="{5F194A38-24CD-4C3D-974A-9E683987AC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179">
                  <a:extLst>
                    <a:ext uri="{FF2B5EF4-FFF2-40B4-BE49-F238E27FC236}">
                      <a16:creationId xmlns:a16="http://schemas.microsoft.com/office/drawing/2014/main" id="{8E368B9B-F5D6-46D5-A960-FF9005D48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180">
                  <a:extLst>
                    <a:ext uri="{FF2B5EF4-FFF2-40B4-BE49-F238E27FC236}">
                      <a16:creationId xmlns:a16="http://schemas.microsoft.com/office/drawing/2014/main" id="{2E9D32A0-364C-4FB0-8D11-3FB8B1E8F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2" name="Group 181">
                <a:extLst>
                  <a:ext uri="{FF2B5EF4-FFF2-40B4-BE49-F238E27FC236}">
                    <a16:creationId xmlns:a16="http://schemas.microsoft.com/office/drawing/2014/main" id="{15C1A45B-EF51-4CC0-ABA8-F1061824CE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73" name="Line 182">
                  <a:extLst>
                    <a:ext uri="{FF2B5EF4-FFF2-40B4-BE49-F238E27FC236}">
                      <a16:creationId xmlns:a16="http://schemas.microsoft.com/office/drawing/2014/main" id="{BB653B65-61B3-473B-A7C6-E02A25EE00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183">
                  <a:extLst>
                    <a:ext uri="{FF2B5EF4-FFF2-40B4-BE49-F238E27FC236}">
                      <a16:creationId xmlns:a16="http://schemas.microsoft.com/office/drawing/2014/main" id="{05327492-34EB-448F-98C7-3D03AF08A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184">
                  <a:extLst>
                    <a:ext uri="{FF2B5EF4-FFF2-40B4-BE49-F238E27FC236}">
                      <a16:creationId xmlns:a16="http://schemas.microsoft.com/office/drawing/2014/main" id="{805B3621-2744-480B-87DA-D9C5FF3D6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185">
                  <a:extLst>
                    <a:ext uri="{FF2B5EF4-FFF2-40B4-BE49-F238E27FC236}">
                      <a16:creationId xmlns:a16="http://schemas.microsoft.com/office/drawing/2014/main" id="{F4174F2E-F280-4912-B637-7C84D5736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186">
                  <a:extLst>
                    <a:ext uri="{FF2B5EF4-FFF2-40B4-BE49-F238E27FC236}">
                      <a16:creationId xmlns:a16="http://schemas.microsoft.com/office/drawing/2014/main" id="{0A53DB2B-C631-46C9-9C99-F8F31C1EC9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3" name="Group 187">
                <a:extLst>
                  <a:ext uri="{FF2B5EF4-FFF2-40B4-BE49-F238E27FC236}">
                    <a16:creationId xmlns:a16="http://schemas.microsoft.com/office/drawing/2014/main" id="{A0D66ADC-592E-458A-9189-74D08A9507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768" name="Line 188">
                  <a:extLst>
                    <a:ext uri="{FF2B5EF4-FFF2-40B4-BE49-F238E27FC236}">
                      <a16:creationId xmlns:a16="http://schemas.microsoft.com/office/drawing/2014/main" id="{AB1CF0BE-4F76-4069-B486-3F00C43B22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189">
                  <a:extLst>
                    <a:ext uri="{FF2B5EF4-FFF2-40B4-BE49-F238E27FC236}">
                      <a16:creationId xmlns:a16="http://schemas.microsoft.com/office/drawing/2014/main" id="{9C654C78-5178-4ADE-BD1F-8F77040492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190">
                  <a:extLst>
                    <a:ext uri="{FF2B5EF4-FFF2-40B4-BE49-F238E27FC236}">
                      <a16:creationId xmlns:a16="http://schemas.microsoft.com/office/drawing/2014/main" id="{E3CCA984-8328-4A89-A4AD-ED1DA58701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191">
                  <a:extLst>
                    <a:ext uri="{FF2B5EF4-FFF2-40B4-BE49-F238E27FC236}">
                      <a16:creationId xmlns:a16="http://schemas.microsoft.com/office/drawing/2014/main" id="{F50886CF-18C5-42EA-9A2C-5BD78137F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192">
                  <a:extLst>
                    <a:ext uri="{FF2B5EF4-FFF2-40B4-BE49-F238E27FC236}">
                      <a16:creationId xmlns:a16="http://schemas.microsoft.com/office/drawing/2014/main" id="{07560021-8F83-4E80-A0AF-05AD53474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4" name="Group 193">
                <a:extLst>
                  <a:ext uri="{FF2B5EF4-FFF2-40B4-BE49-F238E27FC236}">
                    <a16:creationId xmlns:a16="http://schemas.microsoft.com/office/drawing/2014/main" id="{CA0CA611-BF00-4491-AF20-2167DC793D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763" name="Line 194">
                  <a:extLst>
                    <a:ext uri="{FF2B5EF4-FFF2-40B4-BE49-F238E27FC236}">
                      <a16:creationId xmlns:a16="http://schemas.microsoft.com/office/drawing/2014/main" id="{2629BFA4-DCE8-49E9-AFAC-775227D5B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195">
                  <a:extLst>
                    <a:ext uri="{FF2B5EF4-FFF2-40B4-BE49-F238E27FC236}">
                      <a16:creationId xmlns:a16="http://schemas.microsoft.com/office/drawing/2014/main" id="{4FCDB007-03D9-4C8E-8C6B-E8569C588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196">
                  <a:extLst>
                    <a:ext uri="{FF2B5EF4-FFF2-40B4-BE49-F238E27FC236}">
                      <a16:creationId xmlns:a16="http://schemas.microsoft.com/office/drawing/2014/main" id="{74AF73C0-1CA3-4322-AA32-E9EF973DA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197">
                  <a:extLst>
                    <a:ext uri="{FF2B5EF4-FFF2-40B4-BE49-F238E27FC236}">
                      <a16:creationId xmlns:a16="http://schemas.microsoft.com/office/drawing/2014/main" id="{22355FB4-D97C-433C-9941-3168F1B53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198">
                  <a:extLst>
                    <a:ext uri="{FF2B5EF4-FFF2-40B4-BE49-F238E27FC236}">
                      <a16:creationId xmlns:a16="http://schemas.microsoft.com/office/drawing/2014/main" id="{C2C8140D-077C-4737-A575-1230A69313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5" name="Group 199">
                <a:extLst>
                  <a:ext uri="{FF2B5EF4-FFF2-40B4-BE49-F238E27FC236}">
                    <a16:creationId xmlns:a16="http://schemas.microsoft.com/office/drawing/2014/main" id="{0F05CEC4-DBDA-4B9A-A589-1BECB896F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758" name="Line 200">
                  <a:extLst>
                    <a:ext uri="{FF2B5EF4-FFF2-40B4-BE49-F238E27FC236}">
                      <a16:creationId xmlns:a16="http://schemas.microsoft.com/office/drawing/2014/main" id="{01D3A024-52EC-4B91-9C59-222E46580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201">
                  <a:extLst>
                    <a:ext uri="{FF2B5EF4-FFF2-40B4-BE49-F238E27FC236}">
                      <a16:creationId xmlns:a16="http://schemas.microsoft.com/office/drawing/2014/main" id="{C755A25B-FE0A-4A69-9CBE-3F927AB77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202">
                  <a:extLst>
                    <a:ext uri="{FF2B5EF4-FFF2-40B4-BE49-F238E27FC236}">
                      <a16:creationId xmlns:a16="http://schemas.microsoft.com/office/drawing/2014/main" id="{15BE3742-76E3-4EFC-BDDA-3093CD42C6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203">
                  <a:extLst>
                    <a:ext uri="{FF2B5EF4-FFF2-40B4-BE49-F238E27FC236}">
                      <a16:creationId xmlns:a16="http://schemas.microsoft.com/office/drawing/2014/main" id="{9D05802D-91AE-4844-8AED-0E88AC3C3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204">
                  <a:extLst>
                    <a:ext uri="{FF2B5EF4-FFF2-40B4-BE49-F238E27FC236}">
                      <a16:creationId xmlns:a16="http://schemas.microsoft.com/office/drawing/2014/main" id="{6238E870-37F0-475F-BD87-570A20F09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6" name="Group 205">
                <a:extLst>
                  <a:ext uri="{FF2B5EF4-FFF2-40B4-BE49-F238E27FC236}">
                    <a16:creationId xmlns:a16="http://schemas.microsoft.com/office/drawing/2014/main" id="{0A2AFBBB-A57E-4989-968E-ABE78D6DD1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53" name="Line 206">
                  <a:extLst>
                    <a:ext uri="{FF2B5EF4-FFF2-40B4-BE49-F238E27FC236}">
                      <a16:creationId xmlns:a16="http://schemas.microsoft.com/office/drawing/2014/main" id="{F888DFB0-8589-4FB4-B9A3-E9F0F2737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207">
                  <a:extLst>
                    <a:ext uri="{FF2B5EF4-FFF2-40B4-BE49-F238E27FC236}">
                      <a16:creationId xmlns:a16="http://schemas.microsoft.com/office/drawing/2014/main" id="{B232F572-1D12-4D34-9613-72A53228C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208">
                  <a:extLst>
                    <a:ext uri="{FF2B5EF4-FFF2-40B4-BE49-F238E27FC236}">
                      <a16:creationId xmlns:a16="http://schemas.microsoft.com/office/drawing/2014/main" id="{52EF0B5D-DEF9-4351-8398-2D7487CDB9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209">
                  <a:extLst>
                    <a:ext uri="{FF2B5EF4-FFF2-40B4-BE49-F238E27FC236}">
                      <a16:creationId xmlns:a16="http://schemas.microsoft.com/office/drawing/2014/main" id="{8606B84A-C269-4AF2-B8F8-F3C129254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210">
                  <a:extLst>
                    <a:ext uri="{FF2B5EF4-FFF2-40B4-BE49-F238E27FC236}">
                      <a16:creationId xmlns:a16="http://schemas.microsoft.com/office/drawing/2014/main" id="{8AE59DA0-16D9-48B0-A293-9CF2A944AC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" name="Group 211">
                <a:extLst>
                  <a:ext uri="{FF2B5EF4-FFF2-40B4-BE49-F238E27FC236}">
                    <a16:creationId xmlns:a16="http://schemas.microsoft.com/office/drawing/2014/main" id="{9FAD5775-90A2-4710-B846-2DA143A2EC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48" name="Line 212">
                  <a:extLst>
                    <a:ext uri="{FF2B5EF4-FFF2-40B4-BE49-F238E27FC236}">
                      <a16:creationId xmlns:a16="http://schemas.microsoft.com/office/drawing/2014/main" id="{C62BBF80-6A54-4B60-99D8-03F91B367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213">
                  <a:extLst>
                    <a:ext uri="{FF2B5EF4-FFF2-40B4-BE49-F238E27FC236}">
                      <a16:creationId xmlns:a16="http://schemas.microsoft.com/office/drawing/2014/main" id="{3992AE1E-DF89-4338-9708-2E54BCDD6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214">
                  <a:extLst>
                    <a:ext uri="{FF2B5EF4-FFF2-40B4-BE49-F238E27FC236}">
                      <a16:creationId xmlns:a16="http://schemas.microsoft.com/office/drawing/2014/main" id="{C38B1E91-5D3D-4F39-B8B0-86993F8329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215">
                  <a:extLst>
                    <a:ext uri="{FF2B5EF4-FFF2-40B4-BE49-F238E27FC236}">
                      <a16:creationId xmlns:a16="http://schemas.microsoft.com/office/drawing/2014/main" id="{2EC2C522-A91A-4782-A4AC-AF63A1C23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216">
                  <a:extLst>
                    <a:ext uri="{FF2B5EF4-FFF2-40B4-BE49-F238E27FC236}">
                      <a16:creationId xmlns:a16="http://schemas.microsoft.com/office/drawing/2014/main" id="{F50B2317-40EA-4331-8C27-6FF5D5068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5" name="Text Box 142">
              <a:extLst>
                <a:ext uri="{FF2B5EF4-FFF2-40B4-BE49-F238E27FC236}">
                  <a16:creationId xmlns:a16="http://schemas.microsoft.com/office/drawing/2014/main" id="{A6A39A25-209C-4676-AB98-A400E14B0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EFE1C5A-7DB8-4A39-AC26-A08A0CFEBF6E}"/>
              </a:ext>
            </a:extLst>
          </p:cNvPr>
          <p:cNvSpPr/>
          <p:nvPr/>
        </p:nvSpPr>
        <p:spPr>
          <a:xfrm>
            <a:off x="6659756" y="2590142"/>
            <a:ext cx="179924" cy="1639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E817CEA-C9FA-409E-A769-5AC60C811526}"/>
              </a:ext>
            </a:extLst>
          </p:cNvPr>
          <p:cNvGrpSpPr/>
          <p:nvPr/>
        </p:nvGrpSpPr>
        <p:grpSpPr>
          <a:xfrm>
            <a:off x="3281833" y="1155817"/>
            <a:ext cx="7457599" cy="4086916"/>
            <a:chOff x="2975032" y="3293453"/>
            <a:chExt cx="7457599" cy="4086916"/>
          </a:xfrm>
        </p:grpSpPr>
        <p:grpSp>
          <p:nvGrpSpPr>
            <p:cNvPr id="804" name="Group 129">
              <a:extLst>
                <a:ext uri="{FF2B5EF4-FFF2-40B4-BE49-F238E27FC236}">
                  <a16:creationId xmlns:a16="http://schemas.microsoft.com/office/drawing/2014/main" id="{3F267AF6-1965-4CF7-84A0-7F72AEF01DD2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806" name="Rectangle 130">
                <a:extLst>
                  <a:ext uri="{FF2B5EF4-FFF2-40B4-BE49-F238E27FC236}">
                    <a16:creationId xmlns:a16="http://schemas.microsoft.com/office/drawing/2014/main" id="{6FABFECC-BDDB-4977-8671-70D278BB3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807" name="Line 131">
                <a:extLst>
                  <a:ext uri="{FF2B5EF4-FFF2-40B4-BE49-F238E27FC236}">
                    <a16:creationId xmlns:a16="http://schemas.microsoft.com/office/drawing/2014/main" id="{6CB56809-4256-41A5-A644-1A992A87B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132">
                <a:extLst>
                  <a:ext uri="{FF2B5EF4-FFF2-40B4-BE49-F238E27FC236}">
                    <a16:creationId xmlns:a16="http://schemas.microsoft.com/office/drawing/2014/main" id="{3B7F4182-3966-486C-9CD4-90F345849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133">
                <a:extLst>
                  <a:ext uri="{FF2B5EF4-FFF2-40B4-BE49-F238E27FC236}">
                    <a16:creationId xmlns:a16="http://schemas.microsoft.com/office/drawing/2014/main" id="{C09DD096-201D-4AFE-9E05-3087AED27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134">
                <a:extLst>
                  <a:ext uri="{FF2B5EF4-FFF2-40B4-BE49-F238E27FC236}">
                    <a16:creationId xmlns:a16="http://schemas.microsoft.com/office/drawing/2014/main" id="{55E90449-6219-4A71-B99E-C3F7FDB3F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135">
                <a:extLst>
                  <a:ext uri="{FF2B5EF4-FFF2-40B4-BE49-F238E27FC236}">
                    <a16:creationId xmlns:a16="http://schemas.microsoft.com/office/drawing/2014/main" id="{D52F7D13-35FC-4683-8BEB-E0EBADFD6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136">
                <a:extLst>
                  <a:ext uri="{FF2B5EF4-FFF2-40B4-BE49-F238E27FC236}">
                    <a16:creationId xmlns:a16="http://schemas.microsoft.com/office/drawing/2014/main" id="{E24F7DC7-2FC3-4F92-8CFE-CB54EF0F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137">
                <a:extLst>
                  <a:ext uri="{FF2B5EF4-FFF2-40B4-BE49-F238E27FC236}">
                    <a16:creationId xmlns:a16="http://schemas.microsoft.com/office/drawing/2014/main" id="{2FA0B91A-92C6-498C-B689-08F522DF6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138">
                <a:extLst>
                  <a:ext uri="{FF2B5EF4-FFF2-40B4-BE49-F238E27FC236}">
                    <a16:creationId xmlns:a16="http://schemas.microsoft.com/office/drawing/2014/main" id="{D3058926-01C0-4DAC-B6FD-6CBF4C948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139">
                <a:extLst>
                  <a:ext uri="{FF2B5EF4-FFF2-40B4-BE49-F238E27FC236}">
                    <a16:creationId xmlns:a16="http://schemas.microsoft.com/office/drawing/2014/main" id="{943E7251-BED3-456D-81EB-3A29AD88B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140">
                <a:extLst>
                  <a:ext uri="{FF2B5EF4-FFF2-40B4-BE49-F238E27FC236}">
                    <a16:creationId xmlns:a16="http://schemas.microsoft.com/office/drawing/2014/main" id="{2C032649-DA08-4BA7-840B-3742A3A5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Text Box 141">
                <a:extLst>
                  <a:ext uri="{FF2B5EF4-FFF2-40B4-BE49-F238E27FC236}">
                    <a16:creationId xmlns:a16="http://schemas.microsoft.com/office/drawing/2014/main" id="{7D4FFFBC-DE90-4C74-8C1A-165559851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8" name="Text Box 142">
                <a:extLst>
                  <a:ext uri="{FF2B5EF4-FFF2-40B4-BE49-F238E27FC236}">
                    <a16:creationId xmlns:a16="http://schemas.microsoft.com/office/drawing/2014/main" id="{33932C3B-7CD7-4458-9CF8-2FF3AD7BA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19" name="Text Box 143">
                <a:extLst>
                  <a:ext uri="{FF2B5EF4-FFF2-40B4-BE49-F238E27FC236}">
                    <a16:creationId xmlns:a16="http://schemas.microsoft.com/office/drawing/2014/main" id="{20943DE0-97C6-4295-892C-7DC39003B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20" name="Text Box 144">
                <a:extLst>
                  <a:ext uri="{FF2B5EF4-FFF2-40B4-BE49-F238E27FC236}">
                    <a16:creationId xmlns:a16="http://schemas.microsoft.com/office/drawing/2014/main" id="{6F6D911B-A6BF-4727-AF53-FF75D7F8C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21" name="Text Box 145">
                <a:extLst>
                  <a:ext uri="{FF2B5EF4-FFF2-40B4-BE49-F238E27FC236}">
                    <a16:creationId xmlns:a16="http://schemas.microsoft.com/office/drawing/2014/main" id="{DB12AF52-88C7-404B-9B98-45E6785DD8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22" name="Text Box 146">
                <a:extLst>
                  <a:ext uri="{FF2B5EF4-FFF2-40B4-BE49-F238E27FC236}">
                    <a16:creationId xmlns:a16="http://schemas.microsoft.com/office/drawing/2014/main" id="{984557DA-8E5F-4605-8D68-E74604545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23" name="Text Box 147">
                <a:extLst>
                  <a:ext uri="{FF2B5EF4-FFF2-40B4-BE49-F238E27FC236}">
                    <a16:creationId xmlns:a16="http://schemas.microsoft.com/office/drawing/2014/main" id="{E7CD339E-A5CF-47E0-9DF8-3F18ED09FE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24" name="Text Box 148">
                <a:extLst>
                  <a:ext uri="{FF2B5EF4-FFF2-40B4-BE49-F238E27FC236}">
                    <a16:creationId xmlns:a16="http://schemas.microsoft.com/office/drawing/2014/main" id="{10A28C05-5748-44FB-BDBC-60AB3C543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25" name="Text Box 149">
                <a:extLst>
                  <a:ext uri="{FF2B5EF4-FFF2-40B4-BE49-F238E27FC236}">
                    <a16:creationId xmlns:a16="http://schemas.microsoft.com/office/drawing/2014/main" id="{8DB68DC8-0439-40EF-B8B3-0CABB35D9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26" name="Text Box 150">
                <a:extLst>
                  <a:ext uri="{FF2B5EF4-FFF2-40B4-BE49-F238E27FC236}">
                    <a16:creationId xmlns:a16="http://schemas.microsoft.com/office/drawing/2014/main" id="{2E0825A7-5A95-4831-A5FD-7D5C66F94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27" name="Group 151">
                <a:extLst>
                  <a:ext uri="{FF2B5EF4-FFF2-40B4-BE49-F238E27FC236}">
                    <a16:creationId xmlns:a16="http://schemas.microsoft.com/office/drawing/2014/main" id="{82F08667-F905-41A7-A81B-ECD852D7A5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88" name="Line 152">
                  <a:extLst>
                    <a:ext uri="{FF2B5EF4-FFF2-40B4-BE49-F238E27FC236}">
                      <a16:creationId xmlns:a16="http://schemas.microsoft.com/office/drawing/2014/main" id="{7DBB4D5D-1A5C-4B52-8155-FBD0866D8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153">
                  <a:extLst>
                    <a:ext uri="{FF2B5EF4-FFF2-40B4-BE49-F238E27FC236}">
                      <a16:creationId xmlns:a16="http://schemas.microsoft.com/office/drawing/2014/main" id="{76E3E13B-9FC4-46E9-BE47-EF242F66B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154">
                  <a:extLst>
                    <a:ext uri="{FF2B5EF4-FFF2-40B4-BE49-F238E27FC236}">
                      <a16:creationId xmlns:a16="http://schemas.microsoft.com/office/drawing/2014/main" id="{EA8889C9-EB75-416B-BFF5-57459AD132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155">
                  <a:extLst>
                    <a:ext uri="{FF2B5EF4-FFF2-40B4-BE49-F238E27FC236}">
                      <a16:creationId xmlns:a16="http://schemas.microsoft.com/office/drawing/2014/main" id="{58F9E0E8-EB81-4CC7-997C-1EDD3A942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156">
                  <a:extLst>
                    <a:ext uri="{FF2B5EF4-FFF2-40B4-BE49-F238E27FC236}">
                      <a16:creationId xmlns:a16="http://schemas.microsoft.com/office/drawing/2014/main" id="{73445530-157A-4E94-9B93-F386ECBF2C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8" name="Group 157">
                <a:extLst>
                  <a:ext uri="{FF2B5EF4-FFF2-40B4-BE49-F238E27FC236}">
                    <a16:creationId xmlns:a16="http://schemas.microsoft.com/office/drawing/2014/main" id="{9C33B1EB-01E0-4630-B197-3C2584832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3" name="Line 158">
                  <a:extLst>
                    <a:ext uri="{FF2B5EF4-FFF2-40B4-BE49-F238E27FC236}">
                      <a16:creationId xmlns:a16="http://schemas.microsoft.com/office/drawing/2014/main" id="{E69F7D87-0FB3-43F4-AA5C-77EB8E053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159">
                  <a:extLst>
                    <a:ext uri="{FF2B5EF4-FFF2-40B4-BE49-F238E27FC236}">
                      <a16:creationId xmlns:a16="http://schemas.microsoft.com/office/drawing/2014/main" id="{AD5D65BE-93DF-41D1-AF7E-E8B904388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160">
                  <a:extLst>
                    <a:ext uri="{FF2B5EF4-FFF2-40B4-BE49-F238E27FC236}">
                      <a16:creationId xmlns:a16="http://schemas.microsoft.com/office/drawing/2014/main" id="{4474030B-1AC5-4861-823B-CADD4C25F4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161">
                  <a:extLst>
                    <a:ext uri="{FF2B5EF4-FFF2-40B4-BE49-F238E27FC236}">
                      <a16:creationId xmlns:a16="http://schemas.microsoft.com/office/drawing/2014/main" id="{D869CF6F-B23A-4A05-B1D6-C46F7906F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162">
                  <a:extLst>
                    <a:ext uri="{FF2B5EF4-FFF2-40B4-BE49-F238E27FC236}">
                      <a16:creationId xmlns:a16="http://schemas.microsoft.com/office/drawing/2014/main" id="{A5FA8FC2-28E9-401C-87A6-84872A56E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9" name="Group 163">
                <a:extLst>
                  <a:ext uri="{FF2B5EF4-FFF2-40B4-BE49-F238E27FC236}">
                    <a16:creationId xmlns:a16="http://schemas.microsoft.com/office/drawing/2014/main" id="{B60CCD72-9708-4626-B756-0459CD3A05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8" name="Line 164">
                  <a:extLst>
                    <a:ext uri="{FF2B5EF4-FFF2-40B4-BE49-F238E27FC236}">
                      <a16:creationId xmlns:a16="http://schemas.microsoft.com/office/drawing/2014/main" id="{C315FE49-18C7-476D-9D81-5DC1554F2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165">
                  <a:extLst>
                    <a:ext uri="{FF2B5EF4-FFF2-40B4-BE49-F238E27FC236}">
                      <a16:creationId xmlns:a16="http://schemas.microsoft.com/office/drawing/2014/main" id="{CC95FE40-75D1-470B-BD15-CB7F8AF8A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166">
                  <a:extLst>
                    <a:ext uri="{FF2B5EF4-FFF2-40B4-BE49-F238E27FC236}">
                      <a16:creationId xmlns:a16="http://schemas.microsoft.com/office/drawing/2014/main" id="{AE82E016-2A73-449D-A21A-153D35E112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167">
                  <a:extLst>
                    <a:ext uri="{FF2B5EF4-FFF2-40B4-BE49-F238E27FC236}">
                      <a16:creationId xmlns:a16="http://schemas.microsoft.com/office/drawing/2014/main" id="{907B0BAF-0C73-4697-B5C0-28AE5FF1E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168">
                  <a:extLst>
                    <a:ext uri="{FF2B5EF4-FFF2-40B4-BE49-F238E27FC236}">
                      <a16:creationId xmlns:a16="http://schemas.microsoft.com/office/drawing/2014/main" id="{D7093CC3-4471-4DA3-9051-2C575930F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0" name="Group 169">
                <a:extLst>
                  <a:ext uri="{FF2B5EF4-FFF2-40B4-BE49-F238E27FC236}">
                    <a16:creationId xmlns:a16="http://schemas.microsoft.com/office/drawing/2014/main" id="{28E53B44-25B7-4F13-9E3B-61E980AA00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73" name="Line 170">
                  <a:extLst>
                    <a:ext uri="{FF2B5EF4-FFF2-40B4-BE49-F238E27FC236}">
                      <a16:creationId xmlns:a16="http://schemas.microsoft.com/office/drawing/2014/main" id="{959A0E93-E876-45E9-8150-F4DE7C11F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171">
                  <a:extLst>
                    <a:ext uri="{FF2B5EF4-FFF2-40B4-BE49-F238E27FC236}">
                      <a16:creationId xmlns:a16="http://schemas.microsoft.com/office/drawing/2014/main" id="{7BB97886-60DE-45F5-80C5-2BEE1D469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172">
                  <a:extLst>
                    <a:ext uri="{FF2B5EF4-FFF2-40B4-BE49-F238E27FC236}">
                      <a16:creationId xmlns:a16="http://schemas.microsoft.com/office/drawing/2014/main" id="{19365211-8EB8-451C-93A5-68D26B5B11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173">
                  <a:extLst>
                    <a:ext uri="{FF2B5EF4-FFF2-40B4-BE49-F238E27FC236}">
                      <a16:creationId xmlns:a16="http://schemas.microsoft.com/office/drawing/2014/main" id="{85CFC2FF-B5A1-437A-99AB-40F981143A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174">
                  <a:extLst>
                    <a:ext uri="{FF2B5EF4-FFF2-40B4-BE49-F238E27FC236}">
                      <a16:creationId xmlns:a16="http://schemas.microsoft.com/office/drawing/2014/main" id="{98BAEFB4-CA0C-4EE5-9392-247FE70D61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1" name="Group 175">
                <a:extLst>
                  <a:ext uri="{FF2B5EF4-FFF2-40B4-BE49-F238E27FC236}">
                    <a16:creationId xmlns:a16="http://schemas.microsoft.com/office/drawing/2014/main" id="{607CD7D1-EEA3-4864-8915-C17C288BE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68" name="Line 176">
                  <a:extLst>
                    <a:ext uri="{FF2B5EF4-FFF2-40B4-BE49-F238E27FC236}">
                      <a16:creationId xmlns:a16="http://schemas.microsoft.com/office/drawing/2014/main" id="{6DEC4F84-58E2-4191-9322-A2DCF68EC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177">
                  <a:extLst>
                    <a:ext uri="{FF2B5EF4-FFF2-40B4-BE49-F238E27FC236}">
                      <a16:creationId xmlns:a16="http://schemas.microsoft.com/office/drawing/2014/main" id="{DE922466-5250-4EE0-A376-13C513330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178">
                  <a:extLst>
                    <a:ext uri="{FF2B5EF4-FFF2-40B4-BE49-F238E27FC236}">
                      <a16:creationId xmlns:a16="http://schemas.microsoft.com/office/drawing/2014/main" id="{9A1FC1D7-FE7F-40BB-9E26-F8AC252CB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179">
                  <a:extLst>
                    <a:ext uri="{FF2B5EF4-FFF2-40B4-BE49-F238E27FC236}">
                      <a16:creationId xmlns:a16="http://schemas.microsoft.com/office/drawing/2014/main" id="{1D3007C2-31AB-481D-9816-58C82E634B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180">
                  <a:extLst>
                    <a:ext uri="{FF2B5EF4-FFF2-40B4-BE49-F238E27FC236}">
                      <a16:creationId xmlns:a16="http://schemas.microsoft.com/office/drawing/2014/main" id="{E66EB66C-3F51-4F2D-8F13-E0F0F8FAF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2" name="Group 181">
                <a:extLst>
                  <a:ext uri="{FF2B5EF4-FFF2-40B4-BE49-F238E27FC236}">
                    <a16:creationId xmlns:a16="http://schemas.microsoft.com/office/drawing/2014/main" id="{C9A96D53-3E62-4122-845B-9F5F0F7A8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63" name="Line 182">
                  <a:extLst>
                    <a:ext uri="{FF2B5EF4-FFF2-40B4-BE49-F238E27FC236}">
                      <a16:creationId xmlns:a16="http://schemas.microsoft.com/office/drawing/2014/main" id="{16A43C49-4AD3-4F05-887D-260B861983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183">
                  <a:extLst>
                    <a:ext uri="{FF2B5EF4-FFF2-40B4-BE49-F238E27FC236}">
                      <a16:creationId xmlns:a16="http://schemas.microsoft.com/office/drawing/2014/main" id="{5212B97B-C853-4BE0-83A1-131E7DCD6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184">
                  <a:extLst>
                    <a:ext uri="{FF2B5EF4-FFF2-40B4-BE49-F238E27FC236}">
                      <a16:creationId xmlns:a16="http://schemas.microsoft.com/office/drawing/2014/main" id="{77099330-E630-42EA-9764-01915E41F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185">
                  <a:extLst>
                    <a:ext uri="{FF2B5EF4-FFF2-40B4-BE49-F238E27FC236}">
                      <a16:creationId xmlns:a16="http://schemas.microsoft.com/office/drawing/2014/main" id="{3CD8517D-25A6-4A4C-84E7-C3FD33BFA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186">
                  <a:extLst>
                    <a:ext uri="{FF2B5EF4-FFF2-40B4-BE49-F238E27FC236}">
                      <a16:creationId xmlns:a16="http://schemas.microsoft.com/office/drawing/2014/main" id="{72DCF095-8D5C-4BE8-A408-078C2301F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3" name="Group 187">
                <a:extLst>
                  <a:ext uri="{FF2B5EF4-FFF2-40B4-BE49-F238E27FC236}">
                    <a16:creationId xmlns:a16="http://schemas.microsoft.com/office/drawing/2014/main" id="{DE96E105-5C0F-4D69-B9B8-3F0438325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58" name="Line 188">
                  <a:extLst>
                    <a:ext uri="{FF2B5EF4-FFF2-40B4-BE49-F238E27FC236}">
                      <a16:creationId xmlns:a16="http://schemas.microsoft.com/office/drawing/2014/main" id="{0D7EDE80-5EAE-4B2F-956C-7EC6163672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189">
                  <a:extLst>
                    <a:ext uri="{FF2B5EF4-FFF2-40B4-BE49-F238E27FC236}">
                      <a16:creationId xmlns:a16="http://schemas.microsoft.com/office/drawing/2014/main" id="{DB8DBDF6-C99A-4DF7-83E1-5FB0FE202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190">
                  <a:extLst>
                    <a:ext uri="{FF2B5EF4-FFF2-40B4-BE49-F238E27FC236}">
                      <a16:creationId xmlns:a16="http://schemas.microsoft.com/office/drawing/2014/main" id="{BFAB62B6-9B61-4369-846B-9326161605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191">
                  <a:extLst>
                    <a:ext uri="{FF2B5EF4-FFF2-40B4-BE49-F238E27FC236}">
                      <a16:creationId xmlns:a16="http://schemas.microsoft.com/office/drawing/2014/main" id="{42CFAEC8-7EBD-459D-B3B1-9FBB8FF91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192">
                  <a:extLst>
                    <a:ext uri="{FF2B5EF4-FFF2-40B4-BE49-F238E27FC236}">
                      <a16:creationId xmlns:a16="http://schemas.microsoft.com/office/drawing/2014/main" id="{1EFBF57C-E032-436F-841C-4E477CF910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4" name="Group 193">
                <a:extLst>
                  <a:ext uri="{FF2B5EF4-FFF2-40B4-BE49-F238E27FC236}">
                    <a16:creationId xmlns:a16="http://schemas.microsoft.com/office/drawing/2014/main" id="{536DB74E-6A22-4B36-A3E4-E75252743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53" name="Line 194">
                  <a:extLst>
                    <a:ext uri="{FF2B5EF4-FFF2-40B4-BE49-F238E27FC236}">
                      <a16:creationId xmlns:a16="http://schemas.microsoft.com/office/drawing/2014/main" id="{D40E9181-1495-4B9B-9EA1-2747719E5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195">
                  <a:extLst>
                    <a:ext uri="{FF2B5EF4-FFF2-40B4-BE49-F238E27FC236}">
                      <a16:creationId xmlns:a16="http://schemas.microsoft.com/office/drawing/2014/main" id="{50775BCB-5C03-4CB4-85E3-B0BEE9E1D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196">
                  <a:extLst>
                    <a:ext uri="{FF2B5EF4-FFF2-40B4-BE49-F238E27FC236}">
                      <a16:creationId xmlns:a16="http://schemas.microsoft.com/office/drawing/2014/main" id="{2609EC13-E186-4D23-91B9-056263115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197">
                  <a:extLst>
                    <a:ext uri="{FF2B5EF4-FFF2-40B4-BE49-F238E27FC236}">
                      <a16:creationId xmlns:a16="http://schemas.microsoft.com/office/drawing/2014/main" id="{D857ACF7-7550-4704-A533-5C9404E9B3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198">
                  <a:extLst>
                    <a:ext uri="{FF2B5EF4-FFF2-40B4-BE49-F238E27FC236}">
                      <a16:creationId xmlns:a16="http://schemas.microsoft.com/office/drawing/2014/main" id="{A1EEB226-83F3-445B-B255-162355EB00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5" name="Group 199">
                <a:extLst>
                  <a:ext uri="{FF2B5EF4-FFF2-40B4-BE49-F238E27FC236}">
                    <a16:creationId xmlns:a16="http://schemas.microsoft.com/office/drawing/2014/main" id="{AA2C8E62-10AD-40E1-8274-E0E481FCE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48" name="Line 200">
                  <a:extLst>
                    <a:ext uri="{FF2B5EF4-FFF2-40B4-BE49-F238E27FC236}">
                      <a16:creationId xmlns:a16="http://schemas.microsoft.com/office/drawing/2014/main" id="{490DC394-5612-4326-A6E0-EC22DDB5FF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201">
                  <a:extLst>
                    <a:ext uri="{FF2B5EF4-FFF2-40B4-BE49-F238E27FC236}">
                      <a16:creationId xmlns:a16="http://schemas.microsoft.com/office/drawing/2014/main" id="{122BC6B8-2999-4BA1-96A2-00B0CAE5A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202">
                  <a:extLst>
                    <a:ext uri="{FF2B5EF4-FFF2-40B4-BE49-F238E27FC236}">
                      <a16:creationId xmlns:a16="http://schemas.microsoft.com/office/drawing/2014/main" id="{80486F4A-8F57-44A6-B6CC-F86E2491E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203">
                  <a:extLst>
                    <a:ext uri="{FF2B5EF4-FFF2-40B4-BE49-F238E27FC236}">
                      <a16:creationId xmlns:a16="http://schemas.microsoft.com/office/drawing/2014/main" id="{4737E702-5C60-4FA0-87E2-0A3F4DC4A0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204">
                  <a:extLst>
                    <a:ext uri="{FF2B5EF4-FFF2-40B4-BE49-F238E27FC236}">
                      <a16:creationId xmlns:a16="http://schemas.microsoft.com/office/drawing/2014/main" id="{30FA8F8B-0EB0-4761-95F7-D0F2290C6F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6" name="Group 205">
                <a:extLst>
                  <a:ext uri="{FF2B5EF4-FFF2-40B4-BE49-F238E27FC236}">
                    <a16:creationId xmlns:a16="http://schemas.microsoft.com/office/drawing/2014/main" id="{725078AF-6EAF-4C2C-937F-D61B5200A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43" name="Line 206">
                  <a:extLst>
                    <a:ext uri="{FF2B5EF4-FFF2-40B4-BE49-F238E27FC236}">
                      <a16:creationId xmlns:a16="http://schemas.microsoft.com/office/drawing/2014/main" id="{1F0CBE07-7746-4625-B999-FA1079C55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207">
                  <a:extLst>
                    <a:ext uri="{FF2B5EF4-FFF2-40B4-BE49-F238E27FC236}">
                      <a16:creationId xmlns:a16="http://schemas.microsoft.com/office/drawing/2014/main" id="{E4D2BBCB-BE11-49BD-AC47-04593C69B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208">
                  <a:extLst>
                    <a:ext uri="{FF2B5EF4-FFF2-40B4-BE49-F238E27FC236}">
                      <a16:creationId xmlns:a16="http://schemas.microsoft.com/office/drawing/2014/main" id="{427E61A8-749F-4A0A-8FE7-60A1CDCCA8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209">
                  <a:extLst>
                    <a:ext uri="{FF2B5EF4-FFF2-40B4-BE49-F238E27FC236}">
                      <a16:creationId xmlns:a16="http://schemas.microsoft.com/office/drawing/2014/main" id="{0F1EE74B-B8AB-4F1D-8016-A5B471D41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210">
                  <a:extLst>
                    <a:ext uri="{FF2B5EF4-FFF2-40B4-BE49-F238E27FC236}">
                      <a16:creationId xmlns:a16="http://schemas.microsoft.com/office/drawing/2014/main" id="{56DEF488-228E-4A51-A36F-1B3FBF3F2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7" name="Group 211">
                <a:extLst>
                  <a:ext uri="{FF2B5EF4-FFF2-40B4-BE49-F238E27FC236}">
                    <a16:creationId xmlns:a16="http://schemas.microsoft.com/office/drawing/2014/main" id="{C6D0B624-86FE-445C-A9E9-B831074D4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38" name="Line 212">
                  <a:extLst>
                    <a:ext uri="{FF2B5EF4-FFF2-40B4-BE49-F238E27FC236}">
                      <a16:creationId xmlns:a16="http://schemas.microsoft.com/office/drawing/2014/main" id="{C2BABC86-D149-4C31-8FFD-BF62E7E06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213">
                  <a:extLst>
                    <a:ext uri="{FF2B5EF4-FFF2-40B4-BE49-F238E27FC236}">
                      <a16:creationId xmlns:a16="http://schemas.microsoft.com/office/drawing/2014/main" id="{89142B5D-C841-4230-A09B-CC2B45F8F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214">
                  <a:extLst>
                    <a:ext uri="{FF2B5EF4-FFF2-40B4-BE49-F238E27FC236}">
                      <a16:creationId xmlns:a16="http://schemas.microsoft.com/office/drawing/2014/main" id="{023FD0D8-2CF8-4C30-9570-E5D3B9118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215">
                  <a:extLst>
                    <a:ext uri="{FF2B5EF4-FFF2-40B4-BE49-F238E27FC236}">
                      <a16:creationId xmlns:a16="http://schemas.microsoft.com/office/drawing/2014/main" id="{3941AA9B-D903-429E-896D-5225F5887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216">
                  <a:extLst>
                    <a:ext uri="{FF2B5EF4-FFF2-40B4-BE49-F238E27FC236}">
                      <a16:creationId xmlns:a16="http://schemas.microsoft.com/office/drawing/2014/main" id="{1203B143-062C-4964-A503-732C2E6A4F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05" name="Text Box 142">
              <a:extLst>
                <a:ext uri="{FF2B5EF4-FFF2-40B4-BE49-F238E27FC236}">
                  <a16:creationId xmlns:a16="http://schemas.microsoft.com/office/drawing/2014/main" id="{855A759F-64B6-433E-8DFD-BB3721A6D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A231E8C4-04AD-471A-BBCE-AAAA6877AA3C}"/>
              </a:ext>
            </a:extLst>
          </p:cNvPr>
          <p:cNvCxnSpPr>
            <a:cxnSpLocks/>
          </p:cNvCxnSpPr>
          <p:nvPr/>
        </p:nvCxnSpPr>
        <p:spPr>
          <a:xfrm>
            <a:off x="3344604" y="2650410"/>
            <a:ext cx="3381349" cy="25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94" name="Group 893">
            <a:extLst>
              <a:ext uri="{FF2B5EF4-FFF2-40B4-BE49-F238E27FC236}">
                <a16:creationId xmlns:a16="http://schemas.microsoft.com/office/drawing/2014/main" id="{5C2E5781-9F57-4955-82E9-68EE88CD68F3}"/>
              </a:ext>
            </a:extLst>
          </p:cNvPr>
          <p:cNvGrpSpPr/>
          <p:nvPr/>
        </p:nvGrpSpPr>
        <p:grpSpPr>
          <a:xfrm>
            <a:off x="2650458" y="3006382"/>
            <a:ext cx="7457599" cy="4086916"/>
            <a:chOff x="2975032" y="3293453"/>
            <a:chExt cx="7457599" cy="4086916"/>
          </a:xfrm>
        </p:grpSpPr>
        <p:grpSp>
          <p:nvGrpSpPr>
            <p:cNvPr id="895" name="Group 129">
              <a:extLst>
                <a:ext uri="{FF2B5EF4-FFF2-40B4-BE49-F238E27FC236}">
                  <a16:creationId xmlns:a16="http://schemas.microsoft.com/office/drawing/2014/main" id="{04CC366E-9EB7-4BF7-915E-A86158F608DE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897" name="Rectangle 130">
                <a:extLst>
                  <a:ext uri="{FF2B5EF4-FFF2-40B4-BE49-F238E27FC236}">
                    <a16:creationId xmlns:a16="http://schemas.microsoft.com/office/drawing/2014/main" id="{BCBEB17D-244A-4C1C-83F6-189BEA190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898" name="Line 131">
                <a:extLst>
                  <a:ext uri="{FF2B5EF4-FFF2-40B4-BE49-F238E27FC236}">
                    <a16:creationId xmlns:a16="http://schemas.microsoft.com/office/drawing/2014/main" id="{8627DCFA-098E-44AA-8975-40CC929A3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132">
                <a:extLst>
                  <a:ext uri="{FF2B5EF4-FFF2-40B4-BE49-F238E27FC236}">
                    <a16:creationId xmlns:a16="http://schemas.microsoft.com/office/drawing/2014/main" id="{17F9293D-BDDE-4376-A521-A772B5C0D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133">
                <a:extLst>
                  <a:ext uri="{FF2B5EF4-FFF2-40B4-BE49-F238E27FC236}">
                    <a16:creationId xmlns:a16="http://schemas.microsoft.com/office/drawing/2014/main" id="{338AB41D-458A-46DB-B659-D8BCE9F8E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34">
                <a:extLst>
                  <a:ext uri="{FF2B5EF4-FFF2-40B4-BE49-F238E27FC236}">
                    <a16:creationId xmlns:a16="http://schemas.microsoft.com/office/drawing/2014/main" id="{92C26E6B-63BA-43CA-8C95-E7AF65FC8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35">
                <a:extLst>
                  <a:ext uri="{FF2B5EF4-FFF2-40B4-BE49-F238E27FC236}">
                    <a16:creationId xmlns:a16="http://schemas.microsoft.com/office/drawing/2014/main" id="{D77E1439-FFF6-47AB-8635-F5091756D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136">
                <a:extLst>
                  <a:ext uri="{FF2B5EF4-FFF2-40B4-BE49-F238E27FC236}">
                    <a16:creationId xmlns:a16="http://schemas.microsoft.com/office/drawing/2014/main" id="{AF19D2AD-F8F2-45BA-ABC6-C8E4CBA0C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137">
                <a:extLst>
                  <a:ext uri="{FF2B5EF4-FFF2-40B4-BE49-F238E27FC236}">
                    <a16:creationId xmlns:a16="http://schemas.microsoft.com/office/drawing/2014/main" id="{1D276A2F-3F64-4437-A57B-3DC6003FF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138">
                <a:extLst>
                  <a:ext uri="{FF2B5EF4-FFF2-40B4-BE49-F238E27FC236}">
                    <a16:creationId xmlns:a16="http://schemas.microsoft.com/office/drawing/2014/main" id="{F3D83601-0441-44FC-B0A7-4A7FB53B0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139">
                <a:extLst>
                  <a:ext uri="{FF2B5EF4-FFF2-40B4-BE49-F238E27FC236}">
                    <a16:creationId xmlns:a16="http://schemas.microsoft.com/office/drawing/2014/main" id="{0D6989E8-90D4-4FA3-8C89-5AC3E943D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140">
                <a:extLst>
                  <a:ext uri="{FF2B5EF4-FFF2-40B4-BE49-F238E27FC236}">
                    <a16:creationId xmlns:a16="http://schemas.microsoft.com/office/drawing/2014/main" id="{B394F6B7-9202-4B71-935B-AD976AA32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Text Box 141">
                <a:extLst>
                  <a:ext uri="{FF2B5EF4-FFF2-40B4-BE49-F238E27FC236}">
                    <a16:creationId xmlns:a16="http://schemas.microsoft.com/office/drawing/2014/main" id="{712948D3-772B-4AA7-BB7C-90D794733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09" name="Text Box 142">
                <a:extLst>
                  <a:ext uri="{FF2B5EF4-FFF2-40B4-BE49-F238E27FC236}">
                    <a16:creationId xmlns:a16="http://schemas.microsoft.com/office/drawing/2014/main" id="{1ACC571C-6E6A-4C72-8254-7E00C341E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10" name="Text Box 143">
                <a:extLst>
                  <a:ext uri="{FF2B5EF4-FFF2-40B4-BE49-F238E27FC236}">
                    <a16:creationId xmlns:a16="http://schemas.microsoft.com/office/drawing/2014/main" id="{C26F4A03-E850-4D27-97E6-0CA1C9CA9E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11" name="Text Box 144">
                <a:extLst>
                  <a:ext uri="{FF2B5EF4-FFF2-40B4-BE49-F238E27FC236}">
                    <a16:creationId xmlns:a16="http://schemas.microsoft.com/office/drawing/2014/main" id="{8D6F8B4A-28A2-4375-9FA7-EC9D34B41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12" name="Text Box 145">
                <a:extLst>
                  <a:ext uri="{FF2B5EF4-FFF2-40B4-BE49-F238E27FC236}">
                    <a16:creationId xmlns:a16="http://schemas.microsoft.com/office/drawing/2014/main" id="{EBC309E9-5261-4EBE-9622-6808839E3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13" name="Text Box 146">
                <a:extLst>
                  <a:ext uri="{FF2B5EF4-FFF2-40B4-BE49-F238E27FC236}">
                    <a16:creationId xmlns:a16="http://schemas.microsoft.com/office/drawing/2014/main" id="{92640D80-A3C6-4D77-92EF-AE2C0221CE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14" name="Text Box 147">
                <a:extLst>
                  <a:ext uri="{FF2B5EF4-FFF2-40B4-BE49-F238E27FC236}">
                    <a16:creationId xmlns:a16="http://schemas.microsoft.com/office/drawing/2014/main" id="{6A151303-672E-419E-AA75-82686780C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15" name="Text Box 148">
                <a:extLst>
                  <a:ext uri="{FF2B5EF4-FFF2-40B4-BE49-F238E27FC236}">
                    <a16:creationId xmlns:a16="http://schemas.microsoft.com/office/drawing/2014/main" id="{A92465CD-B267-4E91-82DA-9A651D429F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16" name="Text Box 149">
                <a:extLst>
                  <a:ext uri="{FF2B5EF4-FFF2-40B4-BE49-F238E27FC236}">
                    <a16:creationId xmlns:a16="http://schemas.microsoft.com/office/drawing/2014/main" id="{1DE76682-AD51-40CF-9834-08E72FD38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17" name="Text Box 150">
                <a:extLst>
                  <a:ext uri="{FF2B5EF4-FFF2-40B4-BE49-F238E27FC236}">
                    <a16:creationId xmlns:a16="http://schemas.microsoft.com/office/drawing/2014/main" id="{FD12C50A-DFD0-4260-93A1-1432033F1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18" name="Group 151">
                <a:extLst>
                  <a:ext uri="{FF2B5EF4-FFF2-40B4-BE49-F238E27FC236}">
                    <a16:creationId xmlns:a16="http://schemas.microsoft.com/office/drawing/2014/main" id="{83280CCA-91E8-42BB-BA64-7E2031826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9" name="Line 152">
                  <a:extLst>
                    <a:ext uri="{FF2B5EF4-FFF2-40B4-BE49-F238E27FC236}">
                      <a16:creationId xmlns:a16="http://schemas.microsoft.com/office/drawing/2014/main" id="{050C41A2-D433-4934-9DF9-39F7EAACD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Line 153">
                  <a:extLst>
                    <a:ext uri="{FF2B5EF4-FFF2-40B4-BE49-F238E27FC236}">
                      <a16:creationId xmlns:a16="http://schemas.microsoft.com/office/drawing/2014/main" id="{08D39BB6-30ED-49F9-90B7-24B345702D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Line 154">
                  <a:extLst>
                    <a:ext uri="{FF2B5EF4-FFF2-40B4-BE49-F238E27FC236}">
                      <a16:creationId xmlns:a16="http://schemas.microsoft.com/office/drawing/2014/main" id="{99BB994D-4C0C-4312-BB5F-4D8BFC625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Line 155">
                  <a:extLst>
                    <a:ext uri="{FF2B5EF4-FFF2-40B4-BE49-F238E27FC236}">
                      <a16:creationId xmlns:a16="http://schemas.microsoft.com/office/drawing/2014/main" id="{D02DE67D-E299-4F3A-B2FB-AE6A2F4CB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Line 156">
                  <a:extLst>
                    <a:ext uri="{FF2B5EF4-FFF2-40B4-BE49-F238E27FC236}">
                      <a16:creationId xmlns:a16="http://schemas.microsoft.com/office/drawing/2014/main" id="{57169B5C-11B3-4290-A1EB-F6B0C1035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9" name="Group 157">
                <a:extLst>
                  <a:ext uri="{FF2B5EF4-FFF2-40B4-BE49-F238E27FC236}">
                    <a16:creationId xmlns:a16="http://schemas.microsoft.com/office/drawing/2014/main" id="{19764159-28B2-4968-A2CF-65A6748C3F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74" name="Line 158">
                  <a:extLst>
                    <a:ext uri="{FF2B5EF4-FFF2-40B4-BE49-F238E27FC236}">
                      <a16:creationId xmlns:a16="http://schemas.microsoft.com/office/drawing/2014/main" id="{52745D87-BAB5-4FA3-9425-B047D0A78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Line 159">
                  <a:extLst>
                    <a:ext uri="{FF2B5EF4-FFF2-40B4-BE49-F238E27FC236}">
                      <a16:creationId xmlns:a16="http://schemas.microsoft.com/office/drawing/2014/main" id="{4C8AB6F8-C35C-4EE4-A8B8-306BB2109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Line 160">
                  <a:extLst>
                    <a:ext uri="{FF2B5EF4-FFF2-40B4-BE49-F238E27FC236}">
                      <a16:creationId xmlns:a16="http://schemas.microsoft.com/office/drawing/2014/main" id="{7AE3A540-8CCC-49E1-A4CD-116299043F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Line 161">
                  <a:extLst>
                    <a:ext uri="{FF2B5EF4-FFF2-40B4-BE49-F238E27FC236}">
                      <a16:creationId xmlns:a16="http://schemas.microsoft.com/office/drawing/2014/main" id="{39138621-12A4-4376-A7AD-9EFCE09F4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Line 162">
                  <a:extLst>
                    <a:ext uri="{FF2B5EF4-FFF2-40B4-BE49-F238E27FC236}">
                      <a16:creationId xmlns:a16="http://schemas.microsoft.com/office/drawing/2014/main" id="{0D8108C8-6508-4F14-BDCC-F9945770D1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0" name="Group 163">
                <a:extLst>
                  <a:ext uri="{FF2B5EF4-FFF2-40B4-BE49-F238E27FC236}">
                    <a16:creationId xmlns:a16="http://schemas.microsoft.com/office/drawing/2014/main" id="{C317BD7F-9E7B-4041-9229-EC7E7EC63F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69" name="Line 164">
                  <a:extLst>
                    <a:ext uri="{FF2B5EF4-FFF2-40B4-BE49-F238E27FC236}">
                      <a16:creationId xmlns:a16="http://schemas.microsoft.com/office/drawing/2014/main" id="{F655DD89-008A-4485-A358-FD44FF2447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Line 165">
                  <a:extLst>
                    <a:ext uri="{FF2B5EF4-FFF2-40B4-BE49-F238E27FC236}">
                      <a16:creationId xmlns:a16="http://schemas.microsoft.com/office/drawing/2014/main" id="{CCF1F3A7-73E1-4D27-BAA4-F8224D1B81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Line 166">
                  <a:extLst>
                    <a:ext uri="{FF2B5EF4-FFF2-40B4-BE49-F238E27FC236}">
                      <a16:creationId xmlns:a16="http://schemas.microsoft.com/office/drawing/2014/main" id="{C3CE7FB3-1681-43FC-8B18-17E73FD4C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Line 167">
                  <a:extLst>
                    <a:ext uri="{FF2B5EF4-FFF2-40B4-BE49-F238E27FC236}">
                      <a16:creationId xmlns:a16="http://schemas.microsoft.com/office/drawing/2014/main" id="{4BC27CCD-C19E-41EE-BFC2-DF81B0024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Line 168">
                  <a:extLst>
                    <a:ext uri="{FF2B5EF4-FFF2-40B4-BE49-F238E27FC236}">
                      <a16:creationId xmlns:a16="http://schemas.microsoft.com/office/drawing/2014/main" id="{453D6DA3-444F-4920-AD78-4EBAC7E53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1" name="Group 169">
                <a:extLst>
                  <a:ext uri="{FF2B5EF4-FFF2-40B4-BE49-F238E27FC236}">
                    <a16:creationId xmlns:a16="http://schemas.microsoft.com/office/drawing/2014/main" id="{307D3A1F-3A6D-40FF-8516-FA0BB1CC22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64" name="Line 170">
                  <a:extLst>
                    <a:ext uri="{FF2B5EF4-FFF2-40B4-BE49-F238E27FC236}">
                      <a16:creationId xmlns:a16="http://schemas.microsoft.com/office/drawing/2014/main" id="{8835E7E0-1883-4B61-B806-9FEA64342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Line 171">
                  <a:extLst>
                    <a:ext uri="{FF2B5EF4-FFF2-40B4-BE49-F238E27FC236}">
                      <a16:creationId xmlns:a16="http://schemas.microsoft.com/office/drawing/2014/main" id="{D67E2287-8D1E-4DC0-9270-8AA49FDDE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Line 172">
                  <a:extLst>
                    <a:ext uri="{FF2B5EF4-FFF2-40B4-BE49-F238E27FC236}">
                      <a16:creationId xmlns:a16="http://schemas.microsoft.com/office/drawing/2014/main" id="{672D9E2A-E2A6-4A0D-B2FC-E98908ABBA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Line 173">
                  <a:extLst>
                    <a:ext uri="{FF2B5EF4-FFF2-40B4-BE49-F238E27FC236}">
                      <a16:creationId xmlns:a16="http://schemas.microsoft.com/office/drawing/2014/main" id="{6C582790-9AEA-433D-AC22-DFE3FDD58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Line 174">
                  <a:extLst>
                    <a:ext uri="{FF2B5EF4-FFF2-40B4-BE49-F238E27FC236}">
                      <a16:creationId xmlns:a16="http://schemas.microsoft.com/office/drawing/2014/main" id="{7298558B-A1CF-49EA-8919-3E1BE17B8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" name="Group 175">
                <a:extLst>
                  <a:ext uri="{FF2B5EF4-FFF2-40B4-BE49-F238E27FC236}">
                    <a16:creationId xmlns:a16="http://schemas.microsoft.com/office/drawing/2014/main" id="{28603779-EF8D-454B-A833-8D74328D59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59" name="Line 176">
                  <a:extLst>
                    <a:ext uri="{FF2B5EF4-FFF2-40B4-BE49-F238E27FC236}">
                      <a16:creationId xmlns:a16="http://schemas.microsoft.com/office/drawing/2014/main" id="{E1DF4548-2DF8-4CB0-B383-47E5A6B27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Line 177">
                  <a:extLst>
                    <a:ext uri="{FF2B5EF4-FFF2-40B4-BE49-F238E27FC236}">
                      <a16:creationId xmlns:a16="http://schemas.microsoft.com/office/drawing/2014/main" id="{7781808A-E00E-420E-99A8-ADB0F81795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Line 178">
                  <a:extLst>
                    <a:ext uri="{FF2B5EF4-FFF2-40B4-BE49-F238E27FC236}">
                      <a16:creationId xmlns:a16="http://schemas.microsoft.com/office/drawing/2014/main" id="{7DB7BB50-0120-49B5-9FFE-591476E7F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Line 179">
                  <a:extLst>
                    <a:ext uri="{FF2B5EF4-FFF2-40B4-BE49-F238E27FC236}">
                      <a16:creationId xmlns:a16="http://schemas.microsoft.com/office/drawing/2014/main" id="{9254A312-90AA-4A24-BE9F-D3E4A0E2DC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Line 180">
                  <a:extLst>
                    <a:ext uri="{FF2B5EF4-FFF2-40B4-BE49-F238E27FC236}">
                      <a16:creationId xmlns:a16="http://schemas.microsoft.com/office/drawing/2014/main" id="{B60D792E-8705-45A4-989E-89D3AEEFC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" name="Group 181">
                <a:extLst>
                  <a:ext uri="{FF2B5EF4-FFF2-40B4-BE49-F238E27FC236}">
                    <a16:creationId xmlns:a16="http://schemas.microsoft.com/office/drawing/2014/main" id="{A72CBB4E-5764-4717-8E04-4D51693F7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54" name="Line 182">
                  <a:extLst>
                    <a:ext uri="{FF2B5EF4-FFF2-40B4-BE49-F238E27FC236}">
                      <a16:creationId xmlns:a16="http://schemas.microsoft.com/office/drawing/2014/main" id="{CE003162-B6A7-40A4-A6AB-CE2B4812E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Line 183">
                  <a:extLst>
                    <a:ext uri="{FF2B5EF4-FFF2-40B4-BE49-F238E27FC236}">
                      <a16:creationId xmlns:a16="http://schemas.microsoft.com/office/drawing/2014/main" id="{50281259-D6DD-49A5-9722-53FF32F3B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Line 184">
                  <a:extLst>
                    <a:ext uri="{FF2B5EF4-FFF2-40B4-BE49-F238E27FC236}">
                      <a16:creationId xmlns:a16="http://schemas.microsoft.com/office/drawing/2014/main" id="{641F964F-BFC1-4F6C-A085-FC19CD2F5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Line 185">
                  <a:extLst>
                    <a:ext uri="{FF2B5EF4-FFF2-40B4-BE49-F238E27FC236}">
                      <a16:creationId xmlns:a16="http://schemas.microsoft.com/office/drawing/2014/main" id="{7F586C9A-0E2E-4D99-81A0-29EA4E45A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Line 186">
                  <a:extLst>
                    <a:ext uri="{FF2B5EF4-FFF2-40B4-BE49-F238E27FC236}">
                      <a16:creationId xmlns:a16="http://schemas.microsoft.com/office/drawing/2014/main" id="{B4D181F3-117F-416A-A6EA-B3C284E06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4" name="Group 187">
                <a:extLst>
                  <a:ext uri="{FF2B5EF4-FFF2-40B4-BE49-F238E27FC236}">
                    <a16:creationId xmlns:a16="http://schemas.microsoft.com/office/drawing/2014/main" id="{12139375-7286-4712-A4C7-EC757ED94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49" name="Line 188">
                  <a:extLst>
                    <a:ext uri="{FF2B5EF4-FFF2-40B4-BE49-F238E27FC236}">
                      <a16:creationId xmlns:a16="http://schemas.microsoft.com/office/drawing/2014/main" id="{FA4599DB-8832-4B2D-89A8-32061D112B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Line 189">
                  <a:extLst>
                    <a:ext uri="{FF2B5EF4-FFF2-40B4-BE49-F238E27FC236}">
                      <a16:creationId xmlns:a16="http://schemas.microsoft.com/office/drawing/2014/main" id="{0C83FE06-AB35-4EAD-B776-5A1D9F56F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Line 190">
                  <a:extLst>
                    <a:ext uri="{FF2B5EF4-FFF2-40B4-BE49-F238E27FC236}">
                      <a16:creationId xmlns:a16="http://schemas.microsoft.com/office/drawing/2014/main" id="{663DF5F6-A3FD-4625-AED3-465636C00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Line 191">
                  <a:extLst>
                    <a:ext uri="{FF2B5EF4-FFF2-40B4-BE49-F238E27FC236}">
                      <a16:creationId xmlns:a16="http://schemas.microsoft.com/office/drawing/2014/main" id="{599F5588-9FA3-4CA4-9F37-F3E19E971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Line 192">
                  <a:extLst>
                    <a:ext uri="{FF2B5EF4-FFF2-40B4-BE49-F238E27FC236}">
                      <a16:creationId xmlns:a16="http://schemas.microsoft.com/office/drawing/2014/main" id="{8765CCE0-1877-46F6-B5DC-9E4CBD182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5" name="Group 193">
                <a:extLst>
                  <a:ext uri="{FF2B5EF4-FFF2-40B4-BE49-F238E27FC236}">
                    <a16:creationId xmlns:a16="http://schemas.microsoft.com/office/drawing/2014/main" id="{BAED3FC4-A5E5-4914-B8F4-A39D823AD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44" name="Line 194">
                  <a:extLst>
                    <a:ext uri="{FF2B5EF4-FFF2-40B4-BE49-F238E27FC236}">
                      <a16:creationId xmlns:a16="http://schemas.microsoft.com/office/drawing/2014/main" id="{95811C5E-0598-460A-B80D-D6DCC6CC9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Line 195">
                  <a:extLst>
                    <a:ext uri="{FF2B5EF4-FFF2-40B4-BE49-F238E27FC236}">
                      <a16:creationId xmlns:a16="http://schemas.microsoft.com/office/drawing/2014/main" id="{B62A8643-67A5-4BCA-B6E7-8EAD6D710B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Line 196">
                  <a:extLst>
                    <a:ext uri="{FF2B5EF4-FFF2-40B4-BE49-F238E27FC236}">
                      <a16:creationId xmlns:a16="http://schemas.microsoft.com/office/drawing/2014/main" id="{616E1BB7-57EB-4BD9-82CD-46A3CBA37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Line 197">
                  <a:extLst>
                    <a:ext uri="{FF2B5EF4-FFF2-40B4-BE49-F238E27FC236}">
                      <a16:creationId xmlns:a16="http://schemas.microsoft.com/office/drawing/2014/main" id="{D3F37E9D-C7D7-4AE7-8EC8-8DD9C6AF2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Line 198">
                  <a:extLst>
                    <a:ext uri="{FF2B5EF4-FFF2-40B4-BE49-F238E27FC236}">
                      <a16:creationId xmlns:a16="http://schemas.microsoft.com/office/drawing/2014/main" id="{EE0B064A-DF1B-49EA-95FF-EDBC6B117A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6" name="Group 199">
                <a:extLst>
                  <a:ext uri="{FF2B5EF4-FFF2-40B4-BE49-F238E27FC236}">
                    <a16:creationId xmlns:a16="http://schemas.microsoft.com/office/drawing/2014/main" id="{3A2D11EA-8877-4D33-8F74-EAC3FD43E1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39" name="Line 200">
                  <a:extLst>
                    <a:ext uri="{FF2B5EF4-FFF2-40B4-BE49-F238E27FC236}">
                      <a16:creationId xmlns:a16="http://schemas.microsoft.com/office/drawing/2014/main" id="{3076F0CD-5942-4843-AA91-85CCC8506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Line 201">
                  <a:extLst>
                    <a:ext uri="{FF2B5EF4-FFF2-40B4-BE49-F238E27FC236}">
                      <a16:creationId xmlns:a16="http://schemas.microsoft.com/office/drawing/2014/main" id="{6F298A50-6DBA-4CA6-9CFE-4CF763DE5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Line 202">
                  <a:extLst>
                    <a:ext uri="{FF2B5EF4-FFF2-40B4-BE49-F238E27FC236}">
                      <a16:creationId xmlns:a16="http://schemas.microsoft.com/office/drawing/2014/main" id="{7C23CB5E-1F4B-4854-AD36-F45DC953EF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Line 203">
                  <a:extLst>
                    <a:ext uri="{FF2B5EF4-FFF2-40B4-BE49-F238E27FC236}">
                      <a16:creationId xmlns:a16="http://schemas.microsoft.com/office/drawing/2014/main" id="{10ADDB72-391D-402E-8323-5D7019F67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Line 204">
                  <a:extLst>
                    <a:ext uri="{FF2B5EF4-FFF2-40B4-BE49-F238E27FC236}">
                      <a16:creationId xmlns:a16="http://schemas.microsoft.com/office/drawing/2014/main" id="{60A8A723-EAC6-4114-9E1F-8E2E153C48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7" name="Group 205">
                <a:extLst>
                  <a:ext uri="{FF2B5EF4-FFF2-40B4-BE49-F238E27FC236}">
                    <a16:creationId xmlns:a16="http://schemas.microsoft.com/office/drawing/2014/main" id="{84452FD7-28FE-4466-AA97-463C67818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34" name="Line 206">
                  <a:extLst>
                    <a:ext uri="{FF2B5EF4-FFF2-40B4-BE49-F238E27FC236}">
                      <a16:creationId xmlns:a16="http://schemas.microsoft.com/office/drawing/2014/main" id="{A3183C5C-F76F-4E0B-9C21-C9A44E5422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Line 207">
                  <a:extLst>
                    <a:ext uri="{FF2B5EF4-FFF2-40B4-BE49-F238E27FC236}">
                      <a16:creationId xmlns:a16="http://schemas.microsoft.com/office/drawing/2014/main" id="{85B3564A-80DC-4E48-A2B1-AB6BFD20A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Line 208">
                  <a:extLst>
                    <a:ext uri="{FF2B5EF4-FFF2-40B4-BE49-F238E27FC236}">
                      <a16:creationId xmlns:a16="http://schemas.microsoft.com/office/drawing/2014/main" id="{83CFF01D-A6BA-47EA-8A0B-AF79D6F15A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Line 209">
                  <a:extLst>
                    <a:ext uri="{FF2B5EF4-FFF2-40B4-BE49-F238E27FC236}">
                      <a16:creationId xmlns:a16="http://schemas.microsoft.com/office/drawing/2014/main" id="{95720AC5-CF9F-49CB-964A-B8FD5E50C8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Line 210">
                  <a:extLst>
                    <a:ext uri="{FF2B5EF4-FFF2-40B4-BE49-F238E27FC236}">
                      <a16:creationId xmlns:a16="http://schemas.microsoft.com/office/drawing/2014/main" id="{C0FAA4F9-ABDA-4AAF-8BA4-17CAC2312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8" name="Group 211">
                <a:extLst>
                  <a:ext uri="{FF2B5EF4-FFF2-40B4-BE49-F238E27FC236}">
                    <a16:creationId xmlns:a16="http://schemas.microsoft.com/office/drawing/2014/main" id="{8EDD71E7-C2E8-4981-9F4D-39E9E0517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29" name="Line 212">
                  <a:extLst>
                    <a:ext uri="{FF2B5EF4-FFF2-40B4-BE49-F238E27FC236}">
                      <a16:creationId xmlns:a16="http://schemas.microsoft.com/office/drawing/2014/main" id="{07644CEC-DA8A-450B-BDFE-3E7B7294F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Line 213">
                  <a:extLst>
                    <a:ext uri="{FF2B5EF4-FFF2-40B4-BE49-F238E27FC236}">
                      <a16:creationId xmlns:a16="http://schemas.microsoft.com/office/drawing/2014/main" id="{192C41B6-5F63-49DE-BD06-F25423A53A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Line 214">
                  <a:extLst>
                    <a:ext uri="{FF2B5EF4-FFF2-40B4-BE49-F238E27FC236}">
                      <a16:creationId xmlns:a16="http://schemas.microsoft.com/office/drawing/2014/main" id="{1B7B64F4-7123-44C3-9C56-0D2DA4FD86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Line 215">
                  <a:extLst>
                    <a:ext uri="{FF2B5EF4-FFF2-40B4-BE49-F238E27FC236}">
                      <a16:creationId xmlns:a16="http://schemas.microsoft.com/office/drawing/2014/main" id="{78DE4FB6-1157-4A41-B307-057FC5454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Line 216">
                  <a:extLst>
                    <a:ext uri="{FF2B5EF4-FFF2-40B4-BE49-F238E27FC236}">
                      <a16:creationId xmlns:a16="http://schemas.microsoft.com/office/drawing/2014/main" id="{DB7C4421-125B-43FC-AFAC-99485EF5EC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96" name="Text Box 142">
              <a:extLst>
                <a:ext uri="{FF2B5EF4-FFF2-40B4-BE49-F238E27FC236}">
                  <a16:creationId xmlns:a16="http://schemas.microsoft.com/office/drawing/2014/main" id="{50348641-94F7-4255-8DF9-2FF0413E8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0C806E40-ADD0-46FF-A1C7-D28C331A06F5}"/>
              </a:ext>
            </a:extLst>
          </p:cNvPr>
          <p:cNvCxnSpPr>
            <a:cxnSpLocks/>
          </p:cNvCxnSpPr>
          <p:nvPr/>
        </p:nvCxnSpPr>
        <p:spPr>
          <a:xfrm>
            <a:off x="2691457" y="4544519"/>
            <a:ext cx="3381349" cy="25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5" name="Text Box 35">
            <a:extLst>
              <a:ext uri="{FF2B5EF4-FFF2-40B4-BE49-F238E27FC236}">
                <a16:creationId xmlns:a16="http://schemas.microsoft.com/office/drawing/2014/main" id="{0DF2631B-7A7A-4EF1-B7AA-F01471D0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13" y="2318973"/>
            <a:ext cx="47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986" name="Group 985">
            <a:extLst>
              <a:ext uri="{FF2B5EF4-FFF2-40B4-BE49-F238E27FC236}">
                <a16:creationId xmlns:a16="http://schemas.microsoft.com/office/drawing/2014/main" id="{8B904297-3935-46B4-BA7A-51C3D7F871B5}"/>
              </a:ext>
            </a:extLst>
          </p:cNvPr>
          <p:cNvGrpSpPr/>
          <p:nvPr/>
        </p:nvGrpSpPr>
        <p:grpSpPr>
          <a:xfrm rot="6625042">
            <a:off x="1267964" y="3920800"/>
            <a:ext cx="7457599" cy="4086916"/>
            <a:chOff x="2975032" y="3293453"/>
            <a:chExt cx="7457599" cy="4086916"/>
          </a:xfrm>
        </p:grpSpPr>
        <p:grpSp>
          <p:nvGrpSpPr>
            <p:cNvPr id="987" name="Group 129">
              <a:extLst>
                <a:ext uri="{FF2B5EF4-FFF2-40B4-BE49-F238E27FC236}">
                  <a16:creationId xmlns:a16="http://schemas.microsoft.com/office/drawing/2014/main" id="{9F79699D-4EB5-4F2C-8587-2EF2C211D8AB}"/>
                </a:ext>
              </a:extLst>
            </p:cNvPr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89" name="Rectangle 130">
                <a:extLst>
                  <a:ext uri="{FF2B5EF4-FFF2-40B4-BE49-F238E27FC236}">
                    <a16:creationId xmlns:a16="http://schemas.microsoft.com/office/drawing/2014/main" id="{1ECBD5DC-3311-4A2B-A573-A17174EB0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990" name="Line 131">
                <a:extLst>
                  <a:ext uri="{FF2B5EF4-FFF2-40B4-BE49-F238E27FC236}">
                    <a16:creationId xmlns:a16="http://schemas.microsoft.com/office/drawing/2014/main" id="{3E4CE2F4-0FD0-4A2F-9E0F-F7FAE2532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Line 132">
                <a:extLst>
                  <a:ext uri="{FF2B5EF4-FFF2-40B4-BE49-F238E27FC236}">
                    <a16:creationId xmlns:a16="http://schemas.microsoft.com/office/drawing/2014/main" id="{0AE5F65B-67C4-4C92-AFEF-F8AD8149D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Line 133">
                <a:extLst>
                  <a:ext uri="{FF2B5EF4-FFF2-40B4-BE49-F238E27FC236}">
                    <a16:creationId xmlns:a16="http://schemas.microsoft.com/office/drawing/2014/main" id="{0A92D2D5-F788-4B2B-B7C3-3BCF58149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Line 134">
                <a:extLst>
                  <a:ext uri="{FF2B5EF4-FFF2-40B4-BE49-F238E27FC236}">
                    <a16:creationId xmlns:a16="http://schemas.microsoft.com/office/drawing/2014/main" id="{B1C5D4CD-177B-4B73-8C7F-CC341979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Line 135">
                <a:extLst>
                  <a:ext uri="{FF2B5EF4-FFF2-40B4-BE49-F238E27FC236}">
                    <a16:creationId xmlns:a16="http://schemas.microsoft.com/office/drawing/2014/main" id="{746CA472-0900-42E1-A93B-F205E2D3A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136">
                <a:extLst>
                  <a:ext uri="{FF2B5EF4-FFF2-40B4-BE49-F238E27FC236}">
                    <a16:creationId xmlns:a16="http://schemas.microsoft.com/office/drawing/2014/main" id="{C13A64B2-BC3F-42B0-B6F0-FD42AECCE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Line 137">
                <a:extLst>
                  <a:ext uri="{FF2B5EF4-FFF2-40B4-BE49-F238E27FC236}">
                    <a16:creationId xmlns:a16="http://schemas.microsoft.com/office/drawing/2014/main" id="{2E8D4842-FB03-4BA4-86B0-7C2E0C0F0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Line 138">
                <a:extLst>
                  <a:ext uri="{FF2B5EF4-FFF2-40B4-BE49-F238E27FC236}">
                    <a16:creationId xmlns:a16="http://schemas.microsoft.com/office/drawing/2014/main" id="{034F4BA9-4347-4E58-955F-B73F20A35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Line 139">
                <a:extLst>
                  <a:ext uri="{FF2B5EF4-FFF2-40B4-BE49-F238E27FC236}">
                    <a16:creationId xmlns:a16="http://schemas.microsoft.com/office/drawing/2014/main" id="{D3CF2751-2E33-4DD1-8B06-A71B8CB9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140">
                <a:extLst>
                  <a:ext uri="{FF2B5EF4-FFF2-40B4-BE49-F238E27FC236}">
                    <a16:creationId xmlns:a16="http://schemas.microsoft.com/office/drawing/2014/main" id="{283BB8EA-FB7E-404A-B375-65A7E1BEF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Text Box 141">
                <a:extLst>
                  <a:ext uri="{FF2B5EF4-FFF2-40B4-BE49-F238E27FC236}">
                    <a16:creationId xmlns:a16="http://schemas.microsoft.com/office/drawing/2014/main" id="{FE20A1A4-A3C9-4504-BAC5-04A72FBB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001" name="Text Box 142">
                <a:extLst>
                  <a:ext uri="{FF2B5EF4-FFF2-40B4-BE49-F238E27FC236}">
                    <a16:creationId xmlns:a16="http://schemas.microsoft.com/office/drawing/2014/main" id="{0A766D03-4C55-4E9E-A8EE-B4089D376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002" name="Text Box 143">
                <a:extLst>
                  <a:ext uri="{FF2B5EF4-FFF2-40B4-BE49-F238E27FC236}">
                    <a16:creationId xmlns:a16="http://schemas.microsoft.com/office/drawing/2014/main" id="{F45C372F-0ECA-4B62-92DE-88B8209F77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003" name="Text Box 144">
                <a:extLst>
                  <a:ext uri="{FF2B5EF4-FFF2-40B4-BE49-F238E27FC236}">
                    <a16:creationId xmlns:a16="http://schemas.microsoft.com/office/drawing/2014/main" id="{228E77F3-6C6B-4888-807B-D993E6B3B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004" name="Text Box 145">
                <a:extLst>
                  <a:ext uri="{FF2B5EF4-FFF2-40B4-BE49-F238E27FC236}">
                    <a16:creationId xmlns:a16="http://schemas.microsoft.com/office/drawing/2014/main" id="{ADB03DD7-BB37-44C2-A3BE-720A7B5E7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005" name="Text Box 146">
                <a:extLst>
                  <a:ext uri="{FF2B5EF4-FFF2-40B4-BE49-F238E27FC236}">
                    <a16:creationId xmlns:a16="http://schemas.microsoft.com/office/drawing/2014/main" id="{86B44D08-380B-48CC-B309-C76D45AB0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006" name="Text Box 147">
                <a:extLst>
                  <a:ext uri="{FF2B5EF4-FFF2-40B4-BE49-F238E27FC236}">
                    <a16:creationId xmlns:a16="http://schemas.microsoft.com/office/drawing/2014/main" id="{22B74700-1C71-467D-BABC-56E66C7EB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007" name="Text Box 148">
                <a:extLst>
                  <a:ext uri="{FF2B5EF4-FFF2-40B4-BE49-F238E27FC236}">
                    <a16:creationId xmlns:a16="http://schemas.microsoft.com/office/drawing/2014/main" id="{4319D41E-FF70-44C6-8C70-367D2BCEF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008" name="Text Box 149">
                <a:extLst>
                  <a:ext uri="{FF2B5EF4-FFF2-40B4-BE49-F238E27FC236}">
                    <a16:creationId xmlns:a16="http://schemas.microsoft.com/office/drawing/2014/main" id="{D9221F2F-FEE1-47D7-A358-D617A4533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009" name="Text Box 150">
                <a:extLst>
                  <a:ext uri="{FF2B5EF4-FFF2-40B4-BE49-F238E27FC236}">
                    <a16:creationId xmlns:a16="http://schemas.microsoft.com/office/drawing/2014/main" id="{BBC38055-604D-44BB-92B9-196D38F74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010" name="Group 151">
                <a:extLst>
                  <a:ext uri="{FF2B5EF4-FFF2-40B4-BE49-F238E27FC236}">
                    <a16:creationId xmlns:a16="http://schemas.microsoft.com/office/drawing/2014/main" id="{DFE25E8E-98B7-4DEA-856D-22F7F43B0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71" name="Line 152">
                  <a:extLst>
                    <a:ext uri="{FF2B5EF4-FFF2-40B4-BE49-F238E27FC236}">
                      <a16:creationId xmlns:a16="http://schemas.microsoft.com/office/drawing/2014/main" id="{6F028860-ADF6-4F8C-8F1E-AB4258421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Line 153">
                  <a:extLst>
                    <a:ext uri="{FF2B5EF4-FFF2-40B4-BE49-F238E27FC236}">
                      <a16:creationId xmlns:a16="http://schemas.microsoft.com/office/drawing/2014/main" id="{B8EA2425-A4AE-41ED-A3EB-436921A8F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Line 154">
                  <a:extLst>
                    <a:ext uri="{FF2B5EF4-FFF2-40B4-BE49-F238E27FC236}">
                      <a16:creationId xmlns:a16="http://schemas.microsoft.com/office/drawing/2014/main" id="{77A4A1D2-8F38-40AD-868E-94115A398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Line 155">
                  <a:extLst>
                    <a:ext uri="{FF2B5EF4-FFF2-40B4-BE49-F238E27FC236}">
                      <a16:creationId xmlns:a16="http://schemas.microsoft.com/office/drawing/2014/main" id="{1C3FCE3D-358B-4E67-9A30-38DD96C46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Line 156">
                  <a:extLst>
                    <a:ext uri="{FF2B5EF4-FFF2-40B4-BE49-F238E27FC236}">
                      <a16:creationId xmlns:a16="http://schemas.microsoft.com/office/drawing/2014/main" id="{CB7FADC3-2DB4-43A3-A824-F5B8466E2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1" name="Group 157">
                <a:extLst>
                  <a:ext uri="{FF2B5EF4-FFF2-40B4-BE49-F238E27FC236}">
                    <a16:creationId xmlns:a16="http://schemas.microsoft.com/office/drawing/2014/main" id="{37D1A18F-306D-4BBC-A1F2-97BE22AA4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66" name="Line 158">
                  <a:extLst>
                    <a:ext uri="{FF2B5EF4-FFF2-40B4-BE49-F238E27FC236}">
                      <a16:creationId xmlns:a16="http://schemas.microsoft.com/office/drawing/2014/main" id="{EB734ED5-0C46-41CD-B89B-EDE8CED0F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Line 159">
                  <a:extLst>
                    <a:ext uri="{FF2B5EF4-FFF2-40B4-BE49-F238E27FC236}">
                      <a16:creationId xmlns:a16="http://schemas.microsoft.com/office/drawing/2014/main" id="{B4F61E4D-B676-4CBD-B3DB-9585E72DDB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Line 160">
                  <a:extLst>
                    <a:ext uri="{FF2B5EF4-FFF2-40B4-BE49-F238E27FC236}">
                      <a16:creationId xmlns:a16="http://schemas.microsoft.com/office/drawing/2014/main" id="{F999FA8E-1A94-4EE4-ADA0-F9E4F3CE61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Line 161">
                  <a:extLst>
                    <a:ext uri="{FF2B5EF4-FFF2-40B4-BE49-F238E27FC236}">
                      <a16:creationId xmlns:a16="http://schemas.microsoft.com/office/drawing/2014/main" id="{53F4FBAD-21DC-4721-A346-C557ABE9B9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Line 162">
                  <a:extLst>
                    <a:ext uri="{FF2B5EF4-FFF2-40B4-BE49-F238E27FC236}">
                      <a16:creationId xmlns:a16="http://schemas.microsoft.com/office/drawing/2014/main" id="{9E686915-E85B-4938-BD34-221E001F2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2" name="Group 163">
                <a:extLst>
                  <a:ext uri="{FF2B5EF4-FFF2-40B4-BE49-F238E27FC236}">
                    <a16:creationId xmlns:a16="http://schemas.microsoft.com/office/drawing/2014/main" id="{EC5DF7AA-DB93-4BA4-831E-9E0C17C50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61" name="Line 164">
                  <a:extLst>
                    <a:ext uri="{FF2B5EF4-FFF2-40B4-BE49-F238E27FC236}">
                      <a16:creationId xmlns:a16="http://schemas.microsoft.com/office/drawing/2014/main" id="{83F6A822-D24B-48D0-A7F0-9A0D7B75B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Line 165">
                  <a:extLst>
                    <a:ext uri="{FF2B5EF4-FFF2-40B4-BE49-F238E27FC236}">
                      <a16:creationId xmlns:a16="http://schemas.microsoft.com/office/drawing/2014/main" id="{FD4E12D1-9EB5-4E51-AE2D-9B0E1B0C8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Line 166">
                  <a:extLst>
                    <a:ext uri="{FF2B5EF4-FFF2-40B4-BE49-F238E27FC236}">
                      <a16:creationId xmlns:a16="http://schemas.microsoft.com/office/drawing/2014/main" id="{9AC296CD-3BE4-4FCF-AB95-126D5A6DF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Line 167">
                  <a:extLst>
                    <a:ext uri="{FF2B5EF4-FFF2-40B4-BE49-F238E27FC236}">
                      <a16:creationId xmlns:a16="http://schemas.microsoft.com/office/drawing/2014/main" id="{9C0EC3D4-3894-45AB-92A3-D598E989D4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Line 168">
                  <a:extLst>
                    <a:ext uri="{FF2B5EF4-FFF2-40B4-BE49-F238E27FC236}">
                      <a16:creationId xmlns:a16="http://schemas.microsoft.com/office/drawing/2014/main" id="{49959621-9378-4A4C-BB8A-5F4457F934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3" name="Group 169">
                <a:extLst>
                  <a:ext uri="{FF2B5EF4-FFF2-40B4-BE49-F238E27FC236}">
                    <a16:creationId xmlns:a16="http://schemas.microsoft.com/office/drawing/2014/main" id="{8C2C12FD-6B1B-4F94-A00A-17C0F8133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56" name="Line 170">
                  <a:extLst>
                    <a:ext uri="{FF2B5EF4-FFF2-40B4-BE49-F238E27FC236}">
                      <a16:creationId xmlns:a16="http://schemas.microsoft.com/office/drawing/2014/main" id="{B77E9FFA-6EF6-4FD7-B908-B63AF9F6F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Line 171">
                  <a:extLst>
                    <a:ext uri="{FF2B5EF4-FFF2-40B4-BE49-F238E27FC236}">
                      <a16:creationId xmlns:a16="http://schemas.microsoft.com/office/drawing/2014/main" id="{AE2E8ED1-83C4-4FE0-8A6F-E5CA7DD6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Line 172">
                  <a:extLst>
                    <a:ext uri="{FF2B5EF4-FFF2-40B4-BE49-F238E27FC236}">
                      <a16:creationId xmlns:a16="http://schemas.microsoft.com/office/drawing/2014/main" id="{C064E0B3-BB25-4889-9E05-F66594B5D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Line 173">
                  <a:extLst>
                    <a:ext uri="{FF2B5EF4-FFF2-40B4-BE49-F238E27FC236}">
                      <a16:creationId xmlns:a16="http://schemas.microsoft.com/office/drawing/2014/main" id="{F16F3495-5BE0-439E-91DC-E3A0F2610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" name="Line 174">
                  <a:extLst>
                    <a:ext uri="{FF2B5EF4-FFF2-40B4-BE49-F238E27FC236}">
                      <a16:creationId xmlns:a16="http://schemas.microsoft.com/office/drawing/2014/main" id="{C53D0401-8443-4284-9701-519DCBC7F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4" name="Group 175">
                <a:extLst>
                  <a:ext uri="{FF2B5EF4-FFF2-40B4-BE49-F238E27FC236}">
                    <a16:creationId xmlns:a16="http://schemas.microsoft.com/office/drawing/2014/main" id="{B1EB7B36-5510-4276-9B50-2B4C91344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51" name="Line 176">
                  <a:extLst>
                    <a:ext uri="{FF2B5EF4-FFF2-40B4-BE49-F238E27FC236}">
                      <a16:creationId xmlns:a16="http://schemas.microsoft.com/office/drawing/2014/main" id="{3DEEA05D-AF7C-4050-A569-18FBAE989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Line 177">
                  <a:extLst>
                    <a:ext uri="{FF2B5EF4-FFF2-40B4-BE49-F238E27FC236}">
                      <a16:creationId xmlns:a16="http://schemas.microsoft.com/office/drawing/2014/main" id="{C7675337-A25D-4D72-B39E-8BA5E7B29E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Line 178">
                  <a:extLst>
                    <a:ext uri="{FF2B5EF4-FFF2-40B4-BE49-F238E27FC236}">
                      <a16:creationId xmlns:a16="http://schemas.microsoft.com/office/drawing/2014/main" id="{C60DE80C-0036-4B69-94BA-A702ECE9D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Line 179">
                  <a:extLst>
                    <a:ext uri="{FF2B5EF4-FFF2-40B4-BE49-F238E27FC236}">
                      <a16:creationId xmlns:a16="http://schemas.microsoft.com/office/drawing/2014/main" id="{1C927399-900F-4BEC-A3DC-6033536A2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Line 180">
                  <a:extLst>
                    <a:ext uri="{FF2B5EF4-FFF2-40B4-BE49-F238E27FC236}">
                      <a16:creationId xmlns:a16="http://schemas.microsoft.com/office/drawing/2014/main" id="{AF8817E2-7186-47DF-ABD5-F1E26D865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5" name="Group 181">
                <a:extLst>
                  <a:ext uri="{FF2B5EF4-FFF2-40B4-BE49-F238E27FC236}">
                    <a16:creationId xmlns:a16="http://schemas.microsoft.com/office/drawing/2014/main" id="{8F38FE6D-0274-488E-8829-B04C52DF0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6" name="Line 182">
                  <a:extLst>
                    <a:ext uri="{FF2B5EF4-FFF2-40B4-BE49-F238E27FC236}">
                      <a16:creationId xmlns:a16="http://schemas.microsoft.com/office/drawing/2014/main" id="{B7F40B17-EF25-4668-A3E1-4D8CF6141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Line 183">
                  <a:extLst>
                    <a:ext uri="{FF2B5EF4-FFF2-40B4-BE49-F238E27FC236}">
                      <a16:creationId xmlns:a16="http://schemas.microsoft.com/office/drawing/2014/main" id="{7277F6D2-08DD-4958-8D48-2EBFBE2AD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Line 184">
                  <a:extLst>
                    <a:ext uri="{FF2B5EF4-FFF2-40B4-BE49-F238E27FC236}">
                      <a16:creationId xmlns:a16="http://schemas.microsoft.com/office/drawing/2014/main" id="{E72892FC-F853-42A7-8D8A-A2611C76C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Line 185">
                  <a:extLst>
                    <a:ext uri="{FF2B5EF4-FFF2-40B4-BE49-F238E27FC236}">
                      <a16:creationId xmlns:a16="http://schemas.microsoft.com/office/drawing/2014/main" id="{FAAF65E8-2237-4E66-B369-46DB02F7A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Line 186">
                  <a:extLst>
                    <a:ext uri="{FF2B5EF4-FFF2-40B4-BE49-F238E27FC236}">
                      <a16:creationId xmlns:a16="http://schemas.microsoft.com/office/drawing/2014/main" id="{8D8A8B2F-3338-444F-A99B-8941683B6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6" name="Group 187">
                <a:extLst>
                  <a:ext uri="{FF2B5EF4-FFF2-40B4-BE49-F238E27FC236}">
                    <a16:creationId xmlns:a16="http://schemas.microsoft.com/office/drawing/2014/main" id="{227302B7-4498-44A5-A2EE-D029097FC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041" name="Line 188">
                  <a:extLst>
                    <a:ext uri="{FF2B5EF4-FFF2-40B4-BE49-F238E27FC236}">
                      <a16:creationId xmlns:a16="http://schemas.microsoft.com/office/drawing/2014/main" id="{D467C2EC-5F39-4219-A576-38186BFAA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Line 189">
                  <a:extLst>
                    <a:ext uri="{FF2B5EF4-FFF2-40B4-BE49-F238E27FC236}">
                      <a16:creationId xmlns:a16="http://schemas.microsoft.com/office/drawing/2014/main" id="{D801A3EC-1541-4AEE-B0AB-C4B52E6D85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Line 190">
                  <a:extLst>
                    <a:ext uri="{FF2B5EF4-FFF2-40B4-BE49-F238E27FC236}">
                      <a16:creationId xmlns:a16="http://schemas.microsoft.com/office/drawing/2014/main" id="{C48F770C-54A2-40CB-ADC0-3C99D54EF2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Line 191">
                  <a:extLst>
                    <a:ext uri="{FF2B5EF4-FFF2-40B4-BE49-F238E27FC236}">
                      <a16:creationId xmlns:a16="http://schemas.microsoft.com/office/drawing/2014/main" id="{846571C6-8DBB-4369-9663-DFB340220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Line 192">
                  <a:extLst>
                    <a:ext uri="{FF2B5EF4-FFF2-40B4-BE49-F238E27FC236}">
                      <a16:creationId xmlns:a16="http://schemas.microsoft.com/office/drawing/2014/main" id="{4FA8A637-545C-4088-B6F9-4487CCF5C0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7" name="Group 193">
                <a:extLst>
                  <a:ext uri="{FF2B5EF4-FFF2-40B4-BE49-F238E27FC236}">
                    <a16:creationId xmlns:a16="http://schemas.microsoft.com/office/drawing/2014/main" id="{1FAB5674-C077-441F-870F-0844928811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036" name="Line 194">
                  <a:extLst>
                    <a:ext uri="{FF2B5EF4-FFF2-40B4-BE49-F238E27FC236}">
                      <a16:creationId xmlns:a16="http://schemas.microsoft.com/office/drawing/2014/main" id="{9DC68279-4881-49A4-BEB3-1088A4AF1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Line 195">
                  <a:extLst>
                    <a:ext uri="{FF2B5EF4-FFF2-40B4-BE49-F238E27FC236}">
                      <a16:creationId xmlns:a16="http://schemas.microsoft.com/office/drawing/2014/main" id="{CB882589-9D85-4AB9-AD8E-E66284A60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Line 196">
                  <a:extLst>
                    <a:ext uri="{FF2B5EF4-FFF2-40B4-BE49-F238E27FC236}">
                      <a16:creationId xmlns:a16="http://schemas.microsoft.com/office/drawing/2014/main" id="{F010A36A-03BF-413A-82EB-767035D20C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Line 197">
                  <a:extLst>
                    <a:ext uri="{FF2B5EF4-FFF2-40B4-BE49-F238E27FC236}">
                      <a16:creationId xmlns:a16="http://schemas.microsoft.com/office/drawing/2014/main" id="{97CC9EB4-B124-4381-B834-056F8A78CE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Line 198">
                  <a:extLst>
                    <a:ext uri="{FF2B5EF4-FFF2-40B4-BE49-F238E27FC236}">
                      <a16:creationId xmlns:a16="http://schemas.microsoft.com/office/drawing/2014/main" id="{F8870F0B-B1D3-4601-9A5E-AE35D5571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8" name="Group 199">
                <a:extLst>
                  <a:ext uri="{FF2B5EF4-FFF2-40B4-BE49-F238E27FC236}">
                    <a16:creationId xmlns:a16="http://schemas.microsoft.com/office/drawing/2014/main" id="{62DF6A1E-FF74-47C1-B20A-0C81FB72D8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031" name="Line 200">
                  <a:extLst>
                    <a:ext uri="{FF2B5EF4-FFF2-40B4-BE49-F238E27FC236}">
                      <a16:creationId xmlns:a16="http://schemas.microsoft.com/office/drawing/2014/main" id="{E02470C1-F741-4F80-842F-D8053EAE67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Line 201">
                  <a:extLst>
                    <a:ext uri="{FF2B5EF4-FFF2-40B4-BE49-F238E27FC236}">
                      <a16:creationId xmlns:a16="http://schemas.microsoft.com/office/drawing/2014/main" id="{401A42B9-CFC5-4625-9768-68C96C7BC4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Line 202">
                  <a:extLst>
                    <a:ext uri="{FF2B5EF4-FFF2-40B4-BE49-F238E27FC236}">
                      <a16:creationId xmlns:a16="http://schemas.microsoft.com/office/drawing/2014/main" id="{F8AC9880-502B-4F31-95B6-75A8F85EE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Line 203">
                  <a:extLst>
                    <a:ext uri="{FF2B5EF4-FFF2-40B4-BE49-F238E27FC236}">
                      <a16:creationId xmlns:a16="http://schemas.microsoft.com/office/drawing/2014/main" id="{8E5632E3-4BBD-4054-B665-104155494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Line 204">
                  <a:extLst>
                    <a:ext uri="{FF2B5EF4-FFF2-40B4-BE49-F238E27FC236}">
                      <a16:creationId xmlns:a16="http://schemas.microsoft.com/office/drawing/2014/main" id="{E1EC7F05-0DA0-43E5-B590-4A81C3E9FF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9" name="Group 205">
                <a:extLst>
                  <a:ext uri="{FF2B5EF4-FFF2-40B4-BE49-F238E27FC236}">
                    <a16:creationId xmlns:a16="http://schemas.microsoft.com/office/drawing/2014/main" id="{05AFE6E6-35BE-4714-A012-02A60DE0FF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26" name="Line 206">
                  <a:extLst>
                    <a:ext uri="{FF2B5EF4-FFF2-40B4-BE49-F238E27FC236}">
                      <a16:creationId xmlns:a16="http://schemas.microsoft.com/office/drawing/2014/main" id="{3D9ED35A-006D-4EF3-A17B-367470A98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Line 207">
                  <a:extLst>
                    <a:ext uri="{FF2B5EF4-FFF2-40B4-BE49-F238E27FC236}">
                      <a16:creationId xmlns:a16="http://schemas.microsoft.com/office/drawing/2014/main" id="{7D94076F-5DC1-4A5F-A073-5257FEAFA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208">
                  <a:extLst>
                    <a:ext uri="{FF2B5EF4-FFF2-40B4-BE49-F238E27FC236}">
                      <a16:creationId xmlns:a16="http://schemas.microsoft.com/office/drawing/2014/main" id="{F3C6AA9E-A6D8-4252-BADC-7847C7678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209">
                  <a:extLst>
                    <a:ext uri="{FF2B5EF4-FFF2-40B4-BE49-F238E27FC236}">
                      <a16:creationId xmlns:a16="http://schemas.microsoft.com/office/drawing/2014/main" id="{098C433B-8C07-4FB2-89B7-61C418F5D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210">
                  <a:extLst>
                    <a:ext uri="{FF2B5EF4-FFF2-40B4-BE49-F238E27FC236}">
                      <a16:creationId xmlns:a16="http://schemas.microsoft.com/office/drawing/2014/main" id="{AE95B7D4-6F65-4F41-98A6-D307AD29D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0" name="Group 211">
                <a:extLst>
                  <a:ext uri="{FF2B5EF4-FFF2-40B4-BE49-F238E27FC236}">
                    <a16:creationId xmlns:a16="http://schemas.microsoft.com/office/drawing/2014/main" id="{CF4D6942-01E1-4441-B70A-C32012CE97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21" name="Line 212">
                  <a:extLst>
                    <a:ext uri="{FF2B5EF4-FFF2-40B4-BE49-F238E27FC236}">
                      <a16:creationId xmlns:a16="http://schemas.microsoft.com/office/drawing/2014/main" id="{733E29DF-0391-4C0E-9EA7-CBA105260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Line 213">
                  <a:extLst>
                    <a:ext uri="{FF2B5EF4-FFF2-40B4-BE49-F238E27FC236}">
                      <a16:creationId xmlns:a16="http://schemas.microsoft.com/office/drawing/2014/main" id="{7EEB2FBC-2EBE-4F15-8B21-D142404CFA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Line 214">
                  <a:extLst>
                    <a:ext uri="{FF2B5EF4-FFF2-40B4-BE49-F238E27FC236}">
                      <a16:creationId xmlns:a16="http://schemas.microsoft.com/office/drawing/2014/main" id="{40E000EC-2A60-40F1-A11F-77E19781F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Line 215">
                  <a:extLst>
                    <a:ext uri="{FF2B5EF4-FFF2-40B4-BE49-F238E27FC236}">
                      <a16:creationId xmlns:a16="http://schemas.microsoft.com/office/drawing/2014/main" id="{BB495F94-03F3-4CBD-8712-62980367A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Line 216">
                  <a:extLst>
                    <a:ext uri="{FF2B5EF4-FFF2-40B4-BE49-F238E27FC236}">
                      <a16:creationId xmlns:a16="http://schemas.microsoft.com/office/drawing/2014/main" id="{373BDC70-87F3-45EB-8A6E-908CE9B7FC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88" name="Text Box 142">
              <a:extLst>
                <a:ext uri="{FF2B5EF4-FFF2-40B4-BE49-F238E27FC236}">
                  <a16:creationId xmlns:a16="http://schemas.microsoft.com/office/drawing/2014/main" id="{0CA6C6CB-50D5-47E9-990A-A3A3C8371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647B9AD8-9659-4A71-B61F-91013F24E428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066027" y="2614152"/>
            <a:ext cx="620078" cy="19476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9" name="Text Box 35">
            <a:extLst>
              <a:ext uri="{FF2B5EF4-FFF2-40B4-BE49-F238E27FC236}">
                <a16:creationId xmlns:a16="http://schemas.microsoft.com/office/drawing/2014/main" id="{03F07D6E-BB0F-4C3F-BDD2-6A9E2C148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045" y="4171116"/>
            <a:ext cx="47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80" name="Text Box 78">
            <a:extLst>
              <a:ext uri="{FF2B5EF4-FFF2-40B4-BE49-F238E27FC236}">
                <a16:creationId xmlns:a16="http://schemas.microsoft.com/office/drawing/2014/main" id="{8CFAC586-EFF7-42B7-8E1E-CFB950FD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347" y="2269098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2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1" dur="2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6" dur="2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6" dur="11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11" grpId="0"/>
      <p:bldP spid="75854" grpId="0"/>
      <p:bldP spid="622" grpId="0"/>
      <p:bldP spid="27" grpId="0" animBg="1"/>
      <p:bldP spid="27" grpId="1" animBg="1"/>
      <p:bldP spid="985" grpId="0"/>
      <p:bldP spid="1079" grpId="0"/>
      <p:bldP spid="10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966</Words>
  <Application>Microsoft Office PowerPoint</Application>
  <PresentationFormat>Widescreen</PresentationFormat>
  <Paragraphs>536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Lam</dc:creator>
  <cp:lastModifiedBy>Hong Lam</cp:lastModifiedBy>
  <cp:revision>10</cp:revision>
  <dcterms:created xsi:type="dcterms:W3CDTF">2021-08-30T07:15:49Z</dcterms:created>
  <dcterms:modified xsi:type="dcterms:W3CDTF">2021-09-01T09:53:09Z</dcterms:modified>
</cp:coreProperties>
</file>