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6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7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9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8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6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8620"/>
            <a:ext cx="43508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901670"/>
            <a:ext cx="9024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324350"/>
            <a:ext cx="774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84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631964"/>
            <a:ext cx="8686800" cy="1938992"/>
            <a:chOff x="2626721" y="612991"/>
            <a:chExt cx="9302290" cy="1938992"/>
          </a:xfrm>
        </p:grpSpPr>
        <p:sp>
          <p:nvSpPr>
            <p:cNvPr id="9" name="Rectangle 8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rgbClr val="FFCE5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32953" y="612991"/>
              <a:ext cx="8489825" cy="16547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III: </a:t>
              </a: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PHẲNG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kumimoji="0" lang="en-US" sz="3600" b="1" i="0" u="none" strike="noStrike" kern="0" cap="none" spc="50" normalizeH="0" baseline="0" noProof="0" dirty="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50" normalizeH="0" baseline="0" noProof="0" dirty="0" err="1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TIỄN</a:t>
              </a:r>
              <a:endParaRPr kumimoji="0" lang="en-US" sz="3600" b="1" i="0" u="none" strike="noStrike" kern="0" cap="none" spc="50" normalizeH="0" baseline="0" noProof="0" dirty="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3912" y="2943141"/>
            <a:ext cx="7488576" cy="1044489"/>
            <a:chOff x="4166885" y="5092861"/>
            <a:chExt cx="6994448" cy="798653"/>
          </a:xfrm>
        </p:grpSpPr>
        <p:sp>
          <p:nvSpPr>
            <p:cNvPr id="12" name="Horizontal Scroll 11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rgbClr val="ED556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7109" y="5150996"/>
              <a:ext cx="6364224" cy="54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5565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ĐỀU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0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041526" y="1603947"/>
            <a:ext cx="762000" cy="663003"/>
          </a:xfrm>
          <a:prstGeom prst="triangle">
            <a:avLst>
              <a:gd name="adj" fmla="val 49957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671" y="518096"/>
            <a:ext cx="839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a)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6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tam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6 tam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/>
          </a:p>
        </p:txBody>
      </p:sp>
      <p:sp>
        <p:nvSpPr>
          <p:cNvPr id="13" name="Isosceles Triangle 12"/>
          <p:cNvSpPr/>
          <p:nvPr/>
        </p:nvSpPr>
        <p:spPr>
          <a:xfrm>
            <a:off x="2209800" y="2442147"/>
            <a:ext cx="762000" cy="663003"/>
          </a:xfrm>
          <a:prstGeom prst="triangle">
            <a:avLst>
              <a:gd name="adj" fmla="val 49957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162300" y="2442146"/>
            <a:ext cx="762000" cy="663003"/>
          </a:xfrm>
          <a:prstGeom prst="triangle">
            <a:avLst>
              <a:gd name="adj" fmla="val 49957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038600" y="2442145"/>
            <a:ext cx="762000" cy="663003"/>
          </a:xfrm>
          <a:prstGeom prst="triangle">
            <a:avLst>
              <a:gd name="adj" fmla="val 49957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2905126" y="1603946"/>
            <a:ext cx="762000" cy="663003"/>
          </a:xfrm>
          <a:prstGeom prst="triangle">
            <a:avLst>
              <a:gd name="adj" fmla="val 49957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870326" y="1603947"/>
            <a:ext cx="762000" cy="663003"/>
          </a:xfrm>
          <a:prstGeom prst="triangle">
            <a:avLst>
              <a:gd name="adj" fmla="val 49957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450" y="3237646"/>
            <a:ext cx="866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b)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compa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Cho ý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20700" y="57716"/>
            <a:ext cx="847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kern="0" noProof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kern="0" noProof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kern="0" noProof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kern="0" noProof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IC\Desktop\chì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0550"/>
            <a:ext cx="581771" cy="5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100339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ABCDEF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37">
            <a:off x="318817" y="425169"/>
            <a:ext cx="2769205" cy="24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8240" y="131117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8329" y="182433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251" y="1428750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2686050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2660650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45" y="1576497"/>
            <a:ext cx="3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4600" y="59107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A, B, C, D, E, F.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107022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AB = BC = CD = DE =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= FA.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180732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đỉnh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A, B, C, D, E, F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2580667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Ba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chéo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AD, BE, CF.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338162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ABCDEF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022840" y="1659583"/>
            <a:ext cx="279160" cy="10350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2630616"/>
            <a:ext cx="95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655685" y="2325300"/>
            <a:ext cx="153446" cy="8536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03341" y="3070655"/>
            <a:ext cx="95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219201" y="2433077"/>
            <a:ext cx="889861" cy="11261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127550" y="1659798"/>
            <a:ext cx="981512" cy="18884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09062" y="2325300"/>
            <a:ext cx="0" cy="12339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6251" y="3532321"/>
            <a:ext cx="262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2700" y="4171950"/>
            <a:ext cx="562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so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chéo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AD, BE, CF.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53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0" grpId="0"/>
      <p:bldP spid="21" grpId="0"/>
      <p:bldP spid="22" grpId="0"/>
      <p:bldP spid="23" grpId="0"/>
      <p:bldP spid="24" grpId="0"/>
      <p:bldP spid="29" grpId="0"/>
      <p:bldP spid="32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525" y="292621"/>
            <a:ext cx="8991600" cy="4440536"/>
          </a:xfrm>
          <a:prstGeom prst="roundRect">
            <a:avLst/>
          </a:prstGeom>
          <a:solidFill>
            <a:srgbClr val="FFCE5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543" y="457721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991899" y="1251490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lục giác đều có:</a:t>
            </a:r>
            <a:endParaRPr lang="en-US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991899" y="2113410"/>
            <a:ext cx="431246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Sáu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 bằng nhau.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91899" y="2912298"/>
            <a:ext cx="7813421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Sáu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góc bằng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nhau, mỗi góc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120</a:t>
            </a:r>
            <a:r>
              <a:rPr kumimoji="0" lang="en-US" sz="3600" b="0" i="0" u="none" strike="noStrike" kern="0" cap="none" spc="0" normalizeH="0" baseline="3000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91899" y="3747450"/>
            <a:ext cx="657590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 đường chéo chính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700" y="57716"/>
            <a:ext cx="27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4775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”.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ranh tô màu ngôi nhà đơn giản và đẹp nhất cho các b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89" y="624499"/>
            <a:ext cx="947120" cy="6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2513" y="519411"/>
            <a:ext cx="704366" cy="7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876+ Mẫu Tranh tô màu ngôi nhà của bé | Photograp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88" y="2380392"/>
            <a:ext cx="769320" cy="5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16" y="1173220"/>
            <a:ext cx="3657600" cy="32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Sở Giáo Dục Và Đào Tạo Vĩ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38" y="4357611"/>
            <a:ext cx="783741" cy="4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76" y="4307428"/>
            <a:ext cx="806724" cy="49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99" y="2380392"/>
            <a:ext cx="671304" cy="5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299" y="266365"/>
            <a:ext cx="4114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97280">
              <a:lnSpc>
                <a:spcPct val="120000"/>
              </a:lnSpc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68">
            <a:off x="6215011" y="2327282"/>
            <a:ext cx="2291986" cy="20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68">
            <a:off x="3288158" y="2283379"/>
            <a:ext cx="2291986" cy="20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68">
            <a:off x="501559" y="2506901"/>
            <a:ext cx="2291986" cy="20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189" y="36162"/>
            <a:ext cx="8746892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a, b, c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chia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12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1552" y="4547611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0852" y="4474515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5683" y="4579358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IC\Desktop\ban 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76037"/>
            <a:ext cx="3987800" cy="41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09600" y="1276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7189" y="-15236"/>
            <a:ext cx="523301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kern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kern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kern="0" dirty="0" smtClean="0">
                <a:solidFill>
                  <a:srgbClr val="ED556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cờ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vua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89" y="438150"/>
            <a:ext cx="864931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64 ô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189" y="819150"/>
            <a:ext cx="51057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00150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614783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000" y="2024754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iống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189" y="2450898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700" y="2845693"/>
            <a:ext cx="510570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rí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l,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00" y="3236761"/>
            <a:ext cx="51057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11.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4" y="3810571"/>
            <a:ext cx="5105706" cy="11264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ô.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506</Words>
  <Application>Microsoft Office PowerPoint</Application>
  <PresentationFormat>On-screen Show (16:9)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HVN</dc:creator>
  <cp:lastModifiedBy>AIC</cp:lastModifiedBy>
  <cp:revision>44</cp:revision>
  <dcterms:created xsi:type="dcterms:W3CDTF">2006-08-16T00:00:00Z</dcterms:created>
  <dcterms:modified xsi:type="dcterms:W3CDTF">2021-08-31T12:18:42Z</dcterms:modified>
</cp:coreProperties>
</file>