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60" r:id="rId5"/>
    <p:sldId id="261" r:id="rId6"/>
    <p:sldId id="262" r:id="rId7"/>
    <p:sldId id="265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A1D3C-AEF8-4D7B-A901-9D0EED1681A2}" type="datetimeFigureOut">
              <a:rPr lang="vi-VN" smtClean="0"/>
              <a:t>12/10/2021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A12D5-84D8-4B34-B1DE-A1F8547C41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552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12D5-84D8-4B34-B1DE-A1F8547C410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707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6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2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8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5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76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9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8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0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6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76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6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6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8620"/>
            <a:ext cx="43508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901670"/>
            <a:ext cx="9024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324350"/>
            <a:ext cx="774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lục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84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4800" y="73848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ABCDEF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37">
            <a:off x="318817" y="1060333"/>
            <a:ext cx="2769205" cy="246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8240" y="766281"/>
            <a:ext cx="36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8329" y="817597"/>
            <a:ext cx="36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7251" y="2063914"/>
            <a:ext cx="36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3321214"/>
            <a:ext cx="36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3295814"/>
            <a:ext cx="36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45" y="2211661"/>
            <a:ext cx="36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83146" y="1409640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đỉnh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A, B, C, D, E, F.</a:t>
            </a:r>
            <a:endParaRPr lang="en-US" sz="2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8546" y="1940064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cạnh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AB = BC = CD = DE = EF = FA.</a:t>
            </a:r>
            <a:endParaRPr lang="en-US" sz="2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8545" y="2781240"/>
            <a:ext cx="5287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đỉnh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A, B, C, D, E, F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8546" y="3390840"/>
            <a:ext cx="4614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 Ba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chéo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AD, BE, CF.</a:t>
            </a:r>
            <a:endParaRPr lang="en-US" sz="2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8546" y="3997464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ABCDEF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giác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đều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022840" y="2294747"/>
            <a:ext cx="279160" cy="10350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1800" y="3265780"/>
            <a:ext cx="95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655685" y="2960464"/>
            <a:ext cx="153446" cy="8536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03341" y="3705819"/>
            <a:ext cx="95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1219201" y="3068241"/>
            <a:ext cx="889861" cy="11261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127550" y="2294962"/>
            <a:ext cx="981512" cy="18884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109062" y="2960464"/>
            <a:ext cx="0" cy="12339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06251" y="4167485"/>
            <a:ext cx="262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2D321E-C56B-41E1-9DE5-ECFE5924B87E}"/>
              </a:ext>
            </a:extLst>
          </p:cNvPr>
          <p:cNvSpPr txBox="1"/>
          <p:nvPr/>
        </p:nvSpPr>
        <p:spPr>
          <a:xfrm>
            <a:off x="152400" y="57716"/>
            <a:ext cx="847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b="1" kern="0" noProof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kern="0" noProof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b="1" kern="0" noProof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kern="0" noProof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0" grpId="0"/>
      <p:bldP spid="21" grpId="0"/>
      <p:bldP spid="22" grpId="0"/>
      <p:bldP spid="23" grpId="0"/>
      <p:bldP spid="24" grpId="0"/>
      <p:bldP spid="29" grpId="0"/>
      <p:bldP spid="32" grpId="0"/>
      <p:bldP spid="47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2525" y="292621"/>
            <a:ext cx="8991600" cy="4440536"/>
          </a:xfrm>
          <a:prstGeom prst="roundRect">
            <a:avLst/>
          </a:prstGeom>
          <a:solidFill>
            <a:srgbClr val="FFCE5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543" y="457721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991899" y="1251490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lục giác đều có: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991899" y="2113410"/>
            <a:ext cx="4312463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Sáu cạnh bằng nhau.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91899" y="2912298"/>
            <a:ext cx="7813421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Sáu góc bằng nhau, mỗi góc bằng 120</a:t>
            </a:r>
            <a:r>
              <a:rPr kumimoji="0" lang="en-US" sz="3600" b="0" i="0" u="none" strike="noStrike" kern="0" cap="none" spc="0" normalizeH="0" baseline="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91899" y="3747450"/>
            <a:ext cx="6575903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Ba đường chéo chính bằng nhau.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700" y="57716"/>
            <a:ext cx="275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260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kern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kern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kern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cạnh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cạnh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”.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514350"/>
            <a:ext cx="0" cy="42672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33651"/>
            <a:ext cx="1905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95800" y="51435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kern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kern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kern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IC\Desktop\ban 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976037"/>
            <a:ext cx="3987800" cy="413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09600" y="1276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7189" y="-15236"/>
            <a:ext cx="523301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kern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kern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kern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cờ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vua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giác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889" y="438150"/>
            <a:ext cx="864931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64 ô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189" y="819150"/>
            <a:ext cx="510570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vua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200150"/>
            <a:ext cx="5105706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614783"/>
            <a:ext cx="5105706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gần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000" y="2024754"/>
            <a:ext cx="5105706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189" y="2450898"/>
            <a:ext cx="5105706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700" y="2845693"/>
            <a:ext cx="5105706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l,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000" y="3236761"/>
            <a:ext cx="510570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11.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94" y="3810571"/>
            <a:ext cx="5105706" cy="112646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ô.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IC\Desktop\ban 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374650"/>
            <a:ext cx="3987800" cy="413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189" y="-15236"/>
            <a:ext cx="5233011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kern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kern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959600" y="361950"/>
            <a:ext cx="0" cy="3886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70500" y="1403350"/>
            <a:ext cx="3352800" cy="1905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83200" y="1416050"/>
            <a:ext cx="3340100" cy="1905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555472"/>
            <a:ext cx="5105706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494" y="1047851"/>
            <a:ext cx="396270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11 ô.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604414"/>
            <a:ext cx="5105706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10 ô.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189" y="2162423"/>
            <a:ext cx="302321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494" y="2771821"/>
            <a:ext cx="408970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10.6 + 11.3 – 2 = 91 (ô)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0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389</Words>
  <Application>Microsoft Office PowerPoint</Application>
  <PresentationFormat>On-screen Show (16:9)</PresentationFormat>
  <Paragraphs>46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A3.OpenSans-San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HVN</dc:creator>
  <cp:lastModifiedBy>Văn Tân Lê</cp:lastModifiedBy>
  <cp:revision>48</cp:revision>
  <dcterms:created xsi:type="dcterms:W3CDTF">2006-08-16T00:00:00Z</dcterms:created>
  <dcterms:modified xsi:type="dcterms:W3CDTF">2021-10-12T16:13:38Z</dcterms:modified>
</cp:coreProperties>
</file>