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0"/>
  </p:notesMasterIdLst>
  <p:sldIdLst>
    <p:sldId id="258" r:id="rId2"/>
    <p:sldId id="256" r:id="rId3"/>
    <p:sldId id="257" r:id="rId4"/>
    <p:sldId id="259" r:id="rId5"/>
    <p:sldId id="260" r:id="rId6"/>
    <p:sldId id="262" r:id="rId7"/>
    <p:sldId id="269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990E25-9234-494D-AC00-529E8F8CD6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26C0EDEB-E852-456C-869A-B562C4D57825}">
      <dgm:prSet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en-US" sz="3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CHƯƠNG III: MỘT SỐ HÌNH PHẲNG </a:t>
          </a:r>
          <a:br>
            <a:rPr lang="en-US" sz="3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3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TRONG THỰC TIỄN</a:t>
          </a:r>
          <a:br>
            <a:rPr lang="en-US" sz="3900" b="1" i="0" baseline="0" dirty="0"/>
          </a:br>
          <a:endParaRPr lang="vi-VN" sz="3900" dirty="0"/>
        </a:p>
      </dgm:t>
    </dgm:pt>
    <dgm:pt modelId="{6DD26E8E-6BAD-4312-B4C4-748C9C6837B0}" type="parTrans" cxnId="{35F7BF99-FCED-49B4-B482-D22E6995CDA4}">
      <dgm:prSet/>
      <dgm:spPr/>
      <dgm:t>
        <a:bodyPr/>
        <a:lstStyle/>
        <a:p>
          <a:endParaRPr lang="vi-VN"/>
        </a:p>
      </dgm:t>
    </dgm:pt>
    <dgm:pt modelId="{7FD0AA60-058D-4F86-8401-D1A8FACC1265}" type="sibTrans" cxnId="{35F7BF99-FCED-49B4-B482-D22E6995CDA4}">
      <dgm:prSet/>
      <dgm:spPr/>
      <dgm:t>
        <a:bodyPr/>
        <a:lstStyle/>
        <a:p>
          <a:endParaRPr lang="vi-VN"/>
        </a:p>
      </dgm:t>
    </dgm:pt>
    <dgm:pt modelId="{E394CB85-478F-47B5-B521-CA9D2B0B481D}" type="pres">
      <dgm:prSet presAssocID="{08990E25-9234-494D-AC00-529E8F8CD616}" presName="linear" presStyleCnt="0">
        <dgm:presLayoutVars>
          <dgm:animLvl val="lvl"/>
          <dgm:resizeHandles val="exact"/>
        </dgm:presLayoutVars>
      </dgm:prSet>
      <dgm:spPr/>
    </dgm:pt>
    <dgm:pt modelId="{39E0642F-71C9-404E-AC5B-DF306A0DFAE9}" type="pres">
      <dgm:prSet presAssocID="{26C0EDEB-E852-456C-869A-B562C4D5782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5F7BF99-FCED-49B4-B482-D22E6995CDA4}" srcId="{08990E25-9234-494D-AC00-529E8F8CD616}" destId="{26C0EDEB-E852-456C-869A-B562C4D57825}" srcOrd="0" destOrd="0" parTransId="{6DD26E8E-6BAD-4312-B4C4-748C9C6837B0}" sibTransId="{7FD0AA60-058D-4F86-8401-D1A8FACC1265}"/>
    <dgm:cxn modelId="{9B5339C7-C569-420B-B0D6-96CC078B00B4}" type="presOf" srcId="{08990E25-9234-494D-AC00-529E8F8CD616}" destId="{E394CB85-478F-47B5-B521-CA9D2B0B481D}" srcOrd="0" destOrd="0" presId="urn:microsoft.com/office/officeart/2005/8/layout/vList2"/>
    <dgm:cxn modelId="{FDF28DDF-2FF3-453A-80BB-9BB7EDA1E29B}" type="presOf" srcId="{26C0EDEB-E852-456C-869A-B562C4D57825}" destId="{39E0642F-71C9-404E-AC5B-DF306A0DFAE9}" srcOrd="0" destOrd="0" presId="urn:microsoft.com/office/officeart/2005/8/layout/vList2"/>
    <dgm:cxn modelId="{E1B9484A-A0D8-444F-B251-3E005DDF90FC}" type="presParOf" srcId="{E394CB85-478F-47B5-B521-CA9D2B0B481D}" destId="{39E0642F-71C9-404E-AC5B-DF306A0DFAE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C8C8D3-49CE-45C8-8EA5-603251E6D6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11635C4E-7129-4A84-B8C9-F0036B8599EC}">
      <dgm:prSet custT="1"/>
      <dgm:spPr/>
      <dgm:t>
        <a:bodyPr/>
        <a:lstStyle/>
        <a:p>
          <a:pPr algn="ctr"/>
          <a:r>
            <a:rPr lang="en-US" sz="40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LUYỆN TẬP</a:t>
          </a:r>
          <a:endParaRPr lang="vi-VN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8C5B33-ADAC-4096-9C1F-20B7DA6FD627}" type="parTrans" cxnId="{FDD0F70C-4D0D-4E0D-94D5-4E1036578A30}">
      <dgm:prSet/>
      <dgm:spPr/>
      <dgm:t>
        <a:bodyPr/>
        <a:lstStyle/>
        <a:p>
          <a:endParaRPr lang="vi-VN"/>
        </a:p>
      </dgm:t>
    </dgm:pt>
    <dgm:pt modelId="{F1A03CD0-2F0B-45B6-BE16-3570510A1D9A}" type="sibTrans" cxnId="{FDD0F70C-4D0D-4E0D-94D5-4E1036578A30}">
      <dgm:prSet/>
      <dgm:spPr/>
      <dgm:t>
        <a:bodyPr/>
        <a:lstStyle/>
        <a:p>
          <a:endParaRPr lang="vi-VN"/>
        </a:p>
      </dgm:t>
    </dgm:pt>
    <dgm:pt modelId="{36AC0EE6-5950-4FC8-8F80-66C396C4C7DC}" type="pres">
      <dgm:prSet presAssocID="{C3C8C8D3-49CE-45C8-8EA5-603251E6D6F3}" presName="linear" presStyleCnt="0">
        <dgm:presLayoutVars>
          <dgm:animLvl val="lvl"/>
          <dgm:resizeHandles val="exact"/>
        </dgm:presLayoutVars>
      </dgm:prSet>
      <dgm:spPr/>
    </dgm:pt>
    <dgm:pt modelId="{E11D8269-9ABE-480A-88E7-8BC17591E66C}" type="pres">
      <dgm:prSet presAssocID="{11635C4E-7129-4A84-B8C9-F0036B8599EC}" presName="parentText" presStyleLbl="node1" presStyleIdx="0" presStyleCnt="1" custScaleX="90416" custLinFactNeighborX="5208" custLinFactNeighborY="17255">
        <dgm:presLayoutVars>
          <dgm:chMax val="0"/>
          <dgm:bulletEnabled val="1"/>
        </dgm:presLayoutVars>
      </dgm:prSet>
      <dgm:spPr/>
    </dgm:pt>
  </dgm:ptLst>
  <dgm:cxnLst>
    <dgm:cxn modelId="{FDD0F70C-4D0D-4E0D-94D5-4E1036578A30}" srcId="{C3C8C8D3-49CE-45C8-8EA5-603251E6D6F3}" destId="{11635C4E-7129-4A84-B8C9-F0036B8599EC}" srcOrd="0" destOrd="0" parTransId="{D68C5B33-ADAC-4096-9C1F-20B7DA6FD627}" sibTransId="{F1A03CD0-2F0B-45B6-BE16-3570510A1D9A}"/>
    <dgm:cxn modelId="{E340EBAC-89DE-4E2E-B327-BAF913D4CE1A}" type="presOf" srcId="{C3C8C8D3-49CE-45C8-8EA5-603251E6D6F3}" destId="{36AC0EE6-5950-4FC8-8F80-66C396C4C7DC}" srcOrd="0" destOrd="0" presId="urn:microsoft.com/office/officeart/2005/8/layout/vList2"/>
    <dgm:cxn modelId="{A63066E6-B901-4985-9D94-EA5CF1894CA7}" type="presOf" srcId="{11635C4E-7129-4A84-B8C9-F0036B8599EC}" destId="{E11D8269-9ABE-480A-88E7-8BC17591E66C}" srcOrd="0" destOrd="0" presId="urn:microsoft.com/office/officeart/2005/8/layout/vList2"/>
    <dgm:cxn modelId="{DB8CE1BB-668D-43B4-9439-68E8CD71FFA3}" type="presParOf" srcId="{36AC0EE6-5950-4FC8-8F80-66C396C4C7DC}" destId="{E11D8269-9ABE-480A-88E7-8BC17591E66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F1B65A-255B-4657-94CF-E3805ADC09C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5F997C7A-2116-4C48-9716-2A699191FC82}">
      <dgm:prSet custT="1"/>
      <dgm:spPr/>
      <dgm:t>
        <a:bodyPr/>
        <a:lstStyle/>
        <a:p>
          <a:pPr algn="l"/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1 : 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Quan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sát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đây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tam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br>
            <a:rPr lang="vi-VN" sz="3200" b="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vi-VN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AE84FA-8ADB-47A6-BBE3-7B7E8FD8F373}" type="parTrans" cxnId="{16443719-4ACD-45D6-8BCA-A7E9F8058CE1}">
      <dgm:prSet/>
      <dgm:spPr/>
      <dgm:t>
        <a:bodyPr/>
        <a:lstStyle/>
        <a:p>
          <a:endParaRPr lang="vi-VN"/>
        </a:p>
      </dgm:t>
    </dgm:pt>
    <dgm:pt modelId="{2101819F-C9C7-48F2-B2C2-7F4D305F2C6D}" type="sibTrans" cxnId="{16443719-4ACD-45D6-8BCA-A7E9F8058CE1}">
      <dgm:prSet/>
      <dgm:spPr/>
      <dgm:t>
        <a:bodyPr/>
        <a:lstStyle/>
        <a:p>
          <a:endParaRPr lang="vi-VN"/>
        </a:p>
      </dgm:t>
    </dgm:pt>
    <dgm:pt modelId="{361D19AF-A037-4A8D-955A-C9A24B48D6A5}" type="pres">
      <dgm:prSet presAssocID="{9EF1B65A-255B-4657-94CF-E3805ADC09CD}" presName="linear" presStyleCnt="0">
        <dgm:presLayoutVars>
          <dgm:animLvl val="lvl"/>
          <dgm:resizeHandles val="exact"/>
        </dgm:presLayoutVars>
      </dgm:prSet>
      <dgm:spPr/>
    </dgm:pt>
    <dgm:pt modelId="{DCF343A8-3A61-4B3C-BDA6-85509372CEEC}" type="pres">
      <dgm:prSet presAssocID="{5F997C7A-2116-4C48-9716-2A699191FC82}" presName="parentText" presStyleLbl="node1" presStyleIdx="0" presStyleCnt="1" custScaleY="466323" custLinFactNeighborX="-7218" custLinFactNeighborY="47197">
        <dgm:presLayoutVars>
          <dgm:chMax val="0"/>
          <dgm:bulletEnabled val="1"/>
        </dgm:presLayoutVars>
      </dgm:prSet>
      <dgm:spPr/>
    </dgm:pt>
  </dgm:ptLst>
  <dgm:cxnLst>
    <dgm:cxn modelId="{16443719-4ACD-45D6-8BCA-A7E9F8058CE1}" srcId="{9EF1B65A-255B-4657-94CF-E3805ADC09CD}" destId="{5F997C7A-2116-4C48-9716-2A699191FC82}" srcOrd="0" destOrd="0" parTransId="{6DAE84FA-8ADB-47A6-BBE3-7B7E8FD8F373}" sibTransId="{2101819F-C9C7-48F2-B2C2-7F4D305F2C6D}"/>
    <dgm:cxn modelId="{C2BB8937-8B6F-4AA1-AF15-1362AB93A997}" type="presOf" srcId="{5F997C7A-2116-4C48-9716-2A699191FC82}" destId="{DCF343A8-3A61-4B3C-BDA6-85509372CEEC}" srcOrd="0" destOrd="0" presId="urn:microsoft.com/office/officeart/2005/8/layout/vList2"/>
    <dgm:cxn modelId="{5CABC05F-9167-49CD-9D8F-951A53323339}" type="presOf" srcId="{9EF1B65A-255B-4657-94CF-E3805ADC09CD}" destId="{361D19AF-A037-4A8D-955A-C9A24B48D6A5}" srcOrd="0" destOrd="0" presId="urn:microsoft.com/office/officeart/2005/8/layout/vList2"/>
    <dgm:cxn modelId="{85987F08-6751-44FD-BCFC-E17DC9F180B6}" type="presParOf" srcId="{361D19AF-A037-4A8D-955A-C9A24B48D6A5}" destId="{DCF343A8-3A61-4B3C-BDA6-85509372CEE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60D032-106F-459C-A491-55646DBDAAC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7321AA6F-F3E5-4FBD-9309-7655FC7BE6BA}">
      <dgm:prSet custT="1"/>
      <dgm:spPr/>
      <dgm:t>
        <a:bodyPr/>
        <a:lstStyle/>
        <a:p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2: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Dùng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thước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ê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ke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để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vẽ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7cm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vở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kẻ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thêm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đường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chéo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rồi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dùng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compa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so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sánh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dài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chúng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vi-VN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C50F80-A158-4FBD-82C2-DF164A30B926}" type="parTrans" cxnId="{9B478F0C-4259-4183-97DE-23FEB1AEC76B}">
      <dgm:prSet/>
      <dgm:spPr/>
      <dgm:t>
        <a:bodyPr/>
        <a:lstStyle/>
        <a:p>
          <a:endParaRPr lang="vi-VN"/>
        </a:p>
      </dgm:t>
    </dgm:pt>
    <dgm:pt modelId="{264A93EC-2905-4777-A6DF-ED43C663046F}" type="sibTrans" cxnId="{9B478F0C-4259-4183-97DE-23FEB1AEC76B}">
      <dgm:prSet/>
      <dgm:spPr/>
      <dgm:t>
        <a:bodyPr/>
        <a:lstStyle/>
        <a:p>
          <a:endParaRPr lang="vi-VN"/>
        </a:p>
      </dgm:t>
    </dgm:pt>
    <dgm:pt modelId="{DBD3FE82-A281-4609-9D37-AE3C1F82E9BA}" type="pres">
      <dgm:prSet presAssocID="{D960D032-106F-459C-A491-55646DBDAAC0}" presName="linear" presStyleCnt="0">
        <dgm:presLayoutVars>
          <dgm:animLvl val="lvl"/>
          <dgm:resizeHandles val="exact"/>
        </dgm:presLayoutVars>
      </dgm:prSet>
      <dgm:spPr/>
    </dgm:pt>
    <dgm:pt modelId="{CA8A25DF-D54B-4FB7-B8B8-22AE5AC18066}" type="pres">
      <dgm:prSet presAssocID="{7321AA6F-F3E5-4FBD-9309-7655FC7BE6BA}" presName="parentText" presStyleLbl="node1" presStyleIdx="0" presStyleCnt="1" custScaleX="102378" custScaleY="361664" custLinFactNeighborX="-3105" custLinFactNeighborY="9210">
        <dgm:presLayoutVars>
          <dgm:chMax val="0"/>
          <dgm:bulletEnabled val="1"/>
        </dgm:presLayoutVars>
      </dgm:prSet>
      <dgm:spPr/>
    </dgm:pt>
  </dgm:ptLst>
  <dgm:cxnLst>
    <dgm:cxn modelId="{9B478F0C-4259-4183-97DE-23FEB1AEC76B}" srcId="{D960D032-106F-459C-A491-55646DBDAAC0}" destId="{7321AA6F-F3E5-4FBD-9309-7655FC7BE6BA}" srcOrd="0" destOrd="0" parTransId="{F8C50F80-A158-4FBD-82C2-DF164A30B926}" sibTransId="{264A93EC-2905-4777-A6DF-ED43C663046F}"/>
    <dgm:cxn modelId="{62C4086F-F827-4421-90C1-F9B5DF7C71C6}" type="presOf" srcId="{7321AA6F-F3E5-4FBD-9309-7655FC7BE6BA}" destId="{CA8A25DF-D54B-4FB7-B8B8-22AE5AC18066}" srcOrd="0" destOrd="0" presId="urn:microsoft.com/office/officeart/2005/8/layout/vList2"/>
    <dgm:cxn modelId="{20B27AB9-A04D-4CA0-91DC-468ED301FBE5}" type="presOf" srcId="{D960D032-106F-459C-A491-55646DBDAAC0}" destId="{DBD3FE82-A281-4609-9D37-AE3C1F82E9BA}" srcOrd="0" destOrd="0" presId="urn:microsoft.com/office/officeart/2005/8/layout/vList2"/>
    <dgm:cxn modelId="{161C2B98-6AEC-4834-96EC-F1F1A3360FBE}" type="presParOf" srcId="{DBD3FE82-A281-4609-9D37-AE3C1F82E9BA}" destId="{CA8A25DF-D54B-4FB7-B8B8-22AE5AC1806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C2F555-E0D3-4C07-BD36-DEE58E03EFF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vi-VN"/>
        </a:p>
      </dgm:t>
    </dgm:pt>
    <dgm:pt modelId="{DE1E142A-8990-4686-B582-020BE8FEC98E}">
      <dgm:prSet custT="1"/>
      <dgm:spPr/>
      <dgm:t>
        <a:bodyPr/>
        <a:lstStyle/>
        <a:p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3: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biển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đây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dạng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gì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?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hãy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nghĩa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biển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này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vi-VN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1593E6-4BE3-4206-8000-5198FC2BFCED}" type="parTrans" cxnId="{0B27DB5F-4745-433A-BA5F-5245147E1D30}">
      <dgm:prSet/>
      <dgm:spPr/>
      <dgm:t>
        <a:bodyPr/>
        <a:lstStyle/>
        <a:p>
          <a:endParaRPr lang="vi-VN"/>
        </a:p>
      </dgm:t>
    </dgm:pt>
    <dgm:pt modelId="{55232DF8-D079-4D19-B585-4CF82D96D719}" type="sibTrans" cxnId="{0B27DB5F-4745-433A-BA5F-5245147E1D30}">
      <dgm:prSet/>
      <dgm:spPr/>
      <dgm:t>
        <a:bodyPr/>
        <a:lstStyle/>
        <a:p>
          <a:endParaRPr lang="vi-VN"/>
        </a:p>
      </dgm:t>
    </dgm:pt>
    <dgm:pt modelId="{E7F0923C-3FE5-48C5-80A9-B80C82D1CB7A}" type="pres">
      <dgm:prSet presAssocID="{87C2F555-E0D3-4C07-BD36-DEE58E03EFFF}" presName="linear" presStyleCnt="0">
        <dgm:presLayoutVars>
          <dgm:animLvl val="lvl"/>
          <dgm:resizeHandles val="exact"/>
        </dgm:presLayoutVars>
      </dgm:prSet>
      <dgm:spPr/>
    </dgm:pt>
    <dgm:pt modelId="{3558BC67-90B8-483E-B4B3-BBD1DAAC2443}" type="pres">
      <dgm:prSet presAssocID="{DE1E142A-8990-4686-B582-020BE8FEC98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B27DB5F-4745-433A-BA5F-5245147E1D30}" srcId="{87C2F555-E0D3-4C07-BD36-DEE58E03EFFF}" destId="{DE1E142A-8990-4686-B582-020BE8FEC98E}" srcOrd="0" destOrd="0" parTransId="{B61593E6-4BE3-4206-8000-5198FC2BFCED}" sibTransId="{55232DF8-D079-4D19-B585-4CF82D96D719}"/>
    <dgm:cxn modelId="{03888564-4E0A-4A8B-A42E-FB1A1C955931}" type="presOf" srcId="{DE1E142A-8990-4686-B582-020BE8FEC98E}" destId="{3558BC67-90B8-483E-B4B3-BBD1DAAC2443}" srcOrd="0" destOrd="0" presId="urn:microsoft.com/office/officeart/2005/8/layout/vList2"/>
    <dgm:cxn modelId="{68405AEB-E367-4630-B3A7-597B4FF2EE72}" type="presOf" srcId="{87C2F555-E0D3-4C07-BD36-DEE58E03EFFF}" destId="{E7F0923C-3FE5-48C5-80A9-B80C82D1CB7A}" srcOrd="0" destOrd="0" presId="urn:microsoft.com/office/officeart/2005/8/layout/vList2"/>
    <dgm:cxn modelId="{09D9A12D-B529-435D-95A8-5CCA461B962E}" type="presParOf" srcId="{E7F0923C-3FE5-48C5-80A9-B80C82D1CB7A}" destId="{3558BC67-90B8-483E-B4B3-BBD1DAAC244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A0D0A30-5EE5-4CAB-A2E4-CC00B090530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vi-VN"/>
        </a:p>
      </dgm:t>
    </dgm:pt>
    <dgm:pt modelId="{1B4BCBCA-5963-4441-A9B2-95A3DACBE6E5}">
      <dgm:prSet/>
      <dgm:spPr/>
      <dgm:t>
        <a:bodyPr/>
        <a:lstStyle/>
        <a:p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4: 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Cho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MNIJHK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MN = 6cm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đường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chéo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NH = 12cm.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dài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thẳng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HK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IK</a:t>
          </a:r>
          <a:r>
            <a:rPr lang="en-US" b="0" dirty="0"/>
            <a:t>.</a:t>
          </a:r>
          <a:endParaRPr lang="vi-VN" dirty="0"/>
        </a:p>
      </dgm:t>
    </dgm:pt>
    <dgm:pt modelId="{C54F95F1-8A47-4B37-A229-0FB6B9526572}" type="parTrans" cxnId="{729021B0-EA97-4C3F-86F0-606D91C7FB65}">
      <dgm:prSet/>
      <dgm:spPr/>
      <dgm:t>
        <a:bodyPr/>
        <a:lstStyle/>
        <a:p>
          <a:endParaRPr lang="vi-VN"/>
        </a:p>
      </dgm:t>
    </dgm:pt>
    <dgm:pt modelId="{6961CFC6-08B3-45A1-92CD-A4C00F06762D}" type="sibTrans" cxnId="{729021B0-EA97-4C3F-86F0-606D91C7FB65}">
      <dgm:prSet/>
      <dgm:spPr/>
      <dgm:t>
        <a:bodyPr/>
        <a:lstStyle/>
        <a:p>
          <a:endParaRPr lang="vi-VN"/>
        </a:p>
      </dgm:t>
    </dgm:pt>
    <dgm:pt modelId="{7B2EF553-F256-47E0-A4BF-2225FE788E96}" type="pres">
      <dgm:prSet presAssocID="{EA0D0A30-5EE5-4CAB-A2E4-CC00B0905300}" presName="linear" presStyleCnt="0">
        <dgm:presLayoutVars>
          <dgm:animLvl val="lvl"/>
          <dgm:resizeHandles val="exact"/>
        </dgm:presLayoutVars>
      </dgm:prSet>
      <dgm:spPr/>
    </dgm:pt>
    <dgm:pt modelId="{AE67581F-6F33-4FFD-AA82-42508FA0C228}" type="pres">
      <dgm:prSet presAssocID="{1B4BCBCA-5963-4441-A9B2-95A3DACBE6E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DF2881B-E7ED-4ECD-82AD-C3CCEC777344}" type="presOf" srcId="{EA0D0A30-5EE5-4CAB-A2E4-CC00B0905300}" destId="{7B2EF553-F256-47E0-A4BF-2225FE788E96}" srcOrd="0" destOrd="0" presId="urn:microsoft.com/office/officeart/2005/8/layout/vList2"/>
    <dgm:cxn modelId="{A53D117E-C6BF-4FB6-94FB-2BD75603C10F}" type="presOf" srcId="{1B4BCBCA-5963-4441-A9B2-95A3DACBE6E5}" destId="{AE67581F-6F33-4FFD-AA82-42508FA0C228}" srcOrd="0" destOrd="0" presId="urn:microsoft.com/office/officeart/2005/8/layout/vList2"/>
    <dgm:cxn modelId="{729021B0-EA97-4C3F-86F0-606D91C7FB65}" srcId="{EA0D0A30-5EE5-4CAB-A2E4-CC00B0905300}" destId="{1B4BCBCA-5963-4441-A9B2-95A3DACBE6E5}" srcOrd="0" destOrd="0" parTransId="{C54F95F1-8A47-4B37-A229-0FB6B9526572}" sibTransId="{6961CFC6-08B3-45A1-92CD-A4C00F06762D}"/>
    <dgm:cxn modelId="{86C082E3-8222-4BA5-83E5-A30FBD65F831}" type="presParOf" srcId="{7B2EF553-F256-47E0-A4BF-2225FE788E96}" destId="{AE67581F-6F33-4FFD-AA82-42508FA0C2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523CA3-12ED-4BE5-8FF3-ACAFC63E71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887F3313-2527-48D0-A6C2-3D9B69E6B771}">
      <dgm:prSet/>
      <dgm:spPr/>
      <dgm:t>
        <a:bodyPr/>
        <a:lstStyle/>
        <a:p>
          <a:r>
            <a:rPr lang="en-US" b="1" dirty="0" err="1"/>
            <a:t>Bài</a:t>
          </a:r>
          <a:r>
            <a:rPr lang="en-US" b="1" dirty="0"/>
            <a:t> </a:t>
          </a:r>
          <a:r>
            <a:rPr lang="en-US" b="1" dirty="0" err="1"/>
            <a:t>tập</a:t>
          </a:r>
          <a:r>
            <a:rPr lang="en-US" b="1" dirty="0"/>
            <a:t> 5: </a:t>
          </a:r>
          <a:r>
            <a:rPr lang="vi-VN" b="0" i="0" dirty="0"/>
            <a:t>Quan </a:t>
          </a:r>
          <a:r>
            <a:rPr lang="vi-VN" b="0" i="0" dirty="0" err="1"/>
            <a:t>sát</a:t>
          </a:r>
          <a:r>
            <a:rPr lang="vi-VN" b="0" i="0" dirty="0"/>
            <a:t> </a:t>
          </a:r>
          <a:r>
            <a:rPr lang="vi-VN" b="0" i="0" dirty="0" err="1"/>
            <a:t>hình</a:t>
          </a:r>
          <a:r>
            <a:rPr lang="vi-VN" b="0" i="0" dirty="0"/>
            <a:t> 2</a:t>
          </a:r>
          <a:br>
            <a:rPr lang="vi-VN" b="0" i="0" dirty="0"/>
          </a:br>
          <a:r>
            <a:rPr lang="vi-VN" b="0" i="0" dirty="0"/>
            <a:t>a) </a:t>
          </a:r>
          <a:r>
            <a:rPr lang="vi-VN" b="0" i="0" dirty="0" err="1"/>
            <a:t>Hãy</a:t>
          </a:r>
          <a:r>
            <a:rPr lang="vi-VN" b="0" i="0" dirty="0"/>
            <a:t> </a:t>
          </a:r>
          <a:r>
            <a:rPr lang="vi-VN" b="0" i="0" dirty="0" err="1"/>
            <a:t>kiểm</a:t>
          </a:r>
          <a:r>
            <a:rPr lang="vi-VN" b="0" i="0" dirty="0"/>
            <a:t> tra xem </a:t>
          </a:r>
          <a:r>
            <a:rPr lang="vi-VN" b="0" i="0" dirty="0" err="1"/>
            <a:t>có</a:t>
          </a:r>
          <a:r>
            <a:rPr lang="vi-VN" b="0" i="0" dirty="0"/>
            <a:t> </a:t>
          </a:r>
          <a:r>
            <a:rPr lang="vi-VN" b="0" i="0" dirty="0" err="1"/>
            <a:t>mấy</a:t>
          </a:r>
          <a:r>
            <a:rPr lang="vi-VN" b="0" i="0" dirty="0"/>
            <a:t> </a:t>
          </a:r>
          <a:r>
            <a:rPr lang="vi-VN" b="0" i="0" dirty="0" err="1"/>
            <a:t>hình</a:t>
          </a:r>
          <a:r>
            <a:rPr lang="vi-VN" b="0" i="0" dirty="0"/>
            <a:t> </a:t>
          </a:r>
          <a:r>
            <a:rPr lang="vi-VN" b="0" i="0" dirty="0" err="1"/>
            <a:t>lục</a:t>
          </a:r>
          <a:r>
            <a:rPr lang="vi-VN" b="0" i="0" dirty="0"/>
            <a:t> </a:t>
          </a:r>
          <a:r>
            <a:rPr lang="vi-VN" b="0" i="0" dirty="0" err="1"/>
            <a:t>giác</a:t>
          </a:r>
          <a:r>
            <a:rPr lang="vi-VN" b="0" i="0" dirty="0"/>
            <a:t> </a:t>
          </a:r>
          <a:r>
            <a:rPr lang="vi-VN" b="0" i="0" dirty="0" err="1"/>
            <a:t>đều</a:t>
          </a:r>
          <a:r>
            <a:rPr lang="vi-VN" b="0" i="0" dirty="0"/>
            <a:t>. </a:t>
          </a:r>
          <a:r>
            <a:rPr lang="vi-VN" b="0" i="0" dirty="0" err="1"/>
            <a:t>Đó</a:t>
          </a:r>
          <a:r>
            <a:rPr lang="vi-VN" b="0" i="0" dirty="0"/>
            <a:t> </a:t>
          </a:r>
          <a:r>
            <a:rPr lang="vi-VN" b="0" i="0" dirty="0" err="1"/>
            <a:t>là</a:t>
          </a:r>
          <a:r>
            <a:rPr lang="vi-VN" b="0" i="0" dirty="0"/>
            <a:t> </a:t>
          </a:r>
          <a:r>
            <a:rPr lang="vi-VN" b="0" i="0" dirty="0" err="1"/>
            <a:t>những</a:t>
          </a:r>
          <a:r>
            <a:rPr lang="vi-VN" b="0" i="0" dirty="0"/>
            <a:t> </a:t>
          </a:r>
          <a:r>
            <a:rPr lang="vi-VN" b="0" i="0" dirty="0" err="1"/>
            <a:t>hình</a:t>
          </a:r>
          <a:r>
            <a:rPr lang="vi-VN" b="0" i="0" dirty="0"/>
            <a:t> </a:t>
          </a:r>
          <a:r>
            <a:rPr lang="vi-VN" b="0" i="0" dirty="0" err="1"/>
            <a:t>nào</a:t>
          </a:r>
          <a:r>
            <a:rPr lang="vi-VN" b="0" i="0" dirty="0"/>
            <a:t>?</a:t>
          </a:r>
          <a:br>
            <a:rPr lang="vi-VN" b="0" i="0" dirty="0"/>
          </a:br>
          <a:r>
            <a:rPr lang="vi-VN" b="0" i="0" dirty="0"/>
            <a:t>b) </a:t>
          </a:r>
          <a:r>
            <a:rPr lang="vi-VN" b="0" i="0" dirty="0" err="1"/>
            <a:t>Có</a:t>
          </a:r>
          <a:r>
            <a:rPr lang="vi-VN" b="0" i="0" dirty="0"/>
            <a:t> </a:t>
          </a:r>
          <a:r>
            <a:rPr lang="vi-VN" b="0" i="0" dirty="0" err="1"/>
            <a:t>tất</a:t>
          </a:r>
          <a:r>
            <a:rPr lang="vi-VN" b="0" i="0" dirty="0"/>
            <a:t> </a:t>
          </a:r>
          <a:r>
            <a:rPr lang="vi-VN" b="0" i="0" dirty="0" err="1"/>
            <a:t>cả</a:t>
          </a:r>
          <a:r>
            <a:rPr lang="vi-VN" b="0" i="0" dirty="0"/>
            <a:t> bao nhiêu tam </a:t>
          </a:r>
          <a:r>
            <a:rPr lang="vi-VN" b="0" i="0" dirty="0" err="1"/>
            <a:t>giác</a:t>
          </a:r>
          <a:r>
            <a:rPr lang="vi-VN" b="0" i="0" dirty="0"/>
            <a:t> </a:t>
          </a:r>
          <a:r>
            <a:rPr lang="vi-VN" b="0" i="0" dirty="0" err="1"/>
            <a:t>đều</a:t>
          </a:r>
          <a:r>
            <a:rPr lang="vi-VN" b="0" i="0" dirty="0"/>
            <a:t>?</a:t>
          </a:r>
          <a:br>
            <a:rPr lang="vi-VN" b="0" i="0" dirty="0"/>
          </a:br>
          <a:endParaRPr lang="vi-VN" dirty="0"/>
        </a:p>
      </dgm:t>
    </dgm:pt>
    <dgm:pt modelId="{6A90230E-0DEC-4CE4-B31B-29017839A910}" type="parTrans" cxnId="{60EC9145-91BE-4F70-82E9-9396494CDFDF}">
      <dgm:prSet/>
      <dgm:spPr/>
      <dgm:t>
        <a:bodyPr/>
        <a:lstStyle/>
        <a:p>
          <a:endParaRPr lang="vi-VN"/>
        </a:p>
      </dgm:t>
    </dgm:pt>
    <dgm:pt modelId="{887EB2DA-A334-485E-947A-ADAF1CBD8092}" type="sibTrans" cxnId="{60EC9145-91BE-4F70-82E9-9396494CDFDF}">
      <dgm:prSet/>
      <dgm:spPr/>
      <dgm:t>
        <a:bodyPr/>
        <a:lstStyle/>
        <a:p>
          <a:endParaRPr lang="vi-VN"/>
        </a:p>
      </dgm:t>
    </dgm:pt>
    <dgm:pt modelId="{45F49444-3BD9-4E2A-BC31-937FDC900049}" type="pres">
      <dgm:prSet presAssocID="{FF523CA3-12ED-4BE5-8FF3-ACAFC63E714F}" presName="linear" presStyleCnt="0">
        <dgm:presLayoutVars>
          <dgm:animLvl val="lvl"/>
          <dgm:resizeHandles val="exact"/>
        </dgm:presLayoutVars>
      </dgm:prSet>
      <dgm:spPr/>
    </dgm:pt>
    <dgm:pt modelId="{7686135F-A132-45B3-A6BE-50FD661A6B7E}" type="pres">
      <dgm:prSet presAssocID="{887F3313-2527-48D0-A6C2-3D9B69E6B77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97D1345-4450-44F5-8E6B-9168FD7D269C}" type="presOf" srcId="{FF523CA3-12ED-4BE5-8FF3-ACAFC63E714F}" destId="{45F49444-3BD9-4E2A-BC31-937FDC900049}" srcOrd="0" destOrd="0" presId="urn:microsoft.com/office/officeart/2005/8/layout/vList2"/>
    <dgm:cxn modelId="{60EC9145-91BE-4F70-82E9-9396494CDFDF}" srcId="{FF523CA3-12ED-4BE5-8FF3-ACAFC63E714F}" destId="{887F3313-2527-48D0-A6C2-3D9B69E6B771}" srcOrd="0" destOrd="0" parTransId="{6A90230E-0DEC-4CE4-B31B-29017839A910}" sibTransId="{887EB2DA-A334-485E-947A-ADAF1CBD8092}"/>
    <dgm:cxn modelId="{8706FEBE-1CB4-424A-A85F-4CBCEE572C21}" type="presOf" srcId="{887F3313-2527-48D0-A6C2-3D9B69E6B771}" destId="{7686135F-A132-45B3-A6BE-50FD661A6B7E}" srcOrd="0" destOrd="0" presId="urn:microsoft.com/office/officeart/2005/8/layout/vList2"/>
    <dgm:cxn modelId="{4E3FCB2E-AC68-4533-9A5E-EE9EEBB3DE8B}" type="presParOf" srcId="{45F49444-3BD9-4E2A-BC31-937FDC900049}" destId="{7686135F-A132-45B3-A6BE-50FD661A6B7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0642F-71C9-404E-AC5B-DF306A0DFAE9}">
      <dsp:nvSpPr>
        <dsp:cNvPr id="0" name=""/>
        <dsp:cNvSpPr/>
      </dsp:nvSpPr>
      <dsp:spPr>
        <a:xfrm>
          <a:off x="0" y="186137"/>
          <a:ext cx="9144000" cy="201532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CHƯƠNG III: MỘT SỐ HÌNH PHẲNG </a:t>
          </a:r>
          <a:br>
            <a:rPr lang="en-US" sz="3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3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TRONG THỰC TIỄN</a:t>
          </a:r>
          <a:br>
            <a:rPr lang="en-US" sz="3900" b="1" i="0" kern="1200" baseline="0" dirty="0"/>
          </a:br>
          <a:endParaRPr lang="vi-VN" sz="3900" kern="1200" dirty="0"/>
        </a:p>
      </dsp:txBody>
      <dsp:txXfrm>
        <a:off x="98380" y="284517"/>
        <a:ext cx="8947240" cy="1818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1D8269-9ABE-480A-88E7-8BC17591E66C}">
      <dsp:nvSpPr>
        <dsp:cNvPr id="0" name=""/>
        <dsp:cNvSpPr/>
      </dsp:nvSpPr>
      <dsp:spPr>
        <a:xfrm>
          <a:off x="821588" y="429439"/>
          <a:ext cx="7750911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LUYỆN TẬP</a:t>
          </a:r>
          <a:endParaRPr lang="vi-VN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0987" y="488838"/>
        <a:ext cx="7632113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343A8-3A61-4B3C-BDA6-85509372CEEC}">
      <dsp:nvSpPr>
        <dsp:cNvPr id="0" name=""/>
        <dsp:cNvSpPr/>
      </dsp:nvSpPr>
      <dsp:spPr>
        <a:xfrm>
          <a:off x="0" y="1352"/>
          <a:ext cx="11839574" cy="13835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 : 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Quan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sát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đây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tam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br>
            <a:rPr lang="vi-VN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vi-VN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541" y="68893"/>
        <a:ext cx="11704492" cy="12485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A25DF-D54B-4FB7-B8B8-22AE5AC18066}">
      <dsp:nvSpPr>
        <dsp:cNvPr id="0" name=""/>
        <dsp:cNvSpPr/>
      </dsp:nvSpPr>
      <dsp:spPr>
        <a:xfrm>
          <a:off x="0" y="2275"/>
          <a:ext cx="12039600" cy="1163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2: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Dùng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thước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ê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ke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để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vẽ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7cm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vở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kẻ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thêm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đường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chéo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rồi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dùng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compa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so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sánh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dài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chúng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vi-VN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785" y="59060"/>
        <a:ext cx="11926030" cy="10496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8BC67-90B8-483E-B4B3-BBD1DAAC2443}">
      <dsp:nvSpPr>
        <dsp:cNvPr id="0" name=""/>
        <dsp:cNvSpPr/>
      </dsp:nvSpPr>
      <dsp:spPr>
        <a:xfrm>
          <a:off x="0" y="1124"/>
          <a:ext cx="11249023" cy="1198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3: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biển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đây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dạng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gì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?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hãy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nghĩa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biển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này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vi-VN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485" y="59609"/>
        <a:ext cx="11132053" cy="10811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7581F-6F33-4FFD-AA82-42508FA0C228}">
      <dsp:nvSpPr>
        <dsp:cNvPr id="0" name=""/>
        <dsp:cNvSpPr/>
      </dsp:nvSpPr>
      <dsp:spPr>
        <a:xfrm>
          <a:off x="0" y="203040"/>
          <a:ext cx="11048999" cy="1235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4: 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Cho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MNIJHK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MN = 6cm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đường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chéo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NH = 12cm.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dài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thẳng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HK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IK</a:t>
          </a:r>
          <a:r>
            <a:rPr lang="en-US" sz="3200" b="0" kern="1200" dirty="0"/>
            <a:t>.</a:t>
          </a:r>
          <a:endParaRPr lang="vi-VN" sz="3200" kern="1200" dirty="0"/>
        </a:p>
      </dsp:txBody>
      <dsp:txXfrm>
        <a:off x="60313" y="263353"/>
        <a:ext cx="10928373" cy="11148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6135F-A132-45B3-A6BE-50FD661A6B7E}">
      <dsp:nvSpPr>
        <dsp:cNvPr id="0" name=""/>
        <dsp:cNvSpPr/>
      </dsp:nvSpPr>
      <dsp:spPr>
        <a:xfrm>
          <a:off x="0" y="7987"/>
          <a:ext cx="11258550" cy="1784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 err="1"/>
            <a:t>Bài</a:t>
          </a:r>
          <a:r>
            <a:rPr lang="en-US" sz="2500" b="1" kern="1200" dirty="0"/>
            <a:t> </a:t>
          </a:r>
          <a:r>
            <a:rPr lang="en-US" sz="2500" b="1" kern="1200" dirty="0" err="1"/>
            <a:t>tập</a:t>
          </a:r>
          <a:r>
            <a:rPr lang="en-US" sz="2500" b="1" kern="1200" dirty="0"/>
            <a:t> 5: </a:t>
          </a:r>
          <a:r>
            <a:rPr lang="vi-VN" sz="2500" b="0" i="0" kern="1200" dirty="0"/>
            <a:t>Quan </a:t>
          </a:r>
          <a:r>
            <a:rPr lang="vi-VN" sz="2500" b="0" i="0" kern="1200" dirty="0" err="1"/>
            <a:t>sát</a:t>
          </a:r>
          <a:r>
            <a:rPr lang="vi-VN" sz="2500" b="0" i="0" kern="1200" dirty="0"/>
            <a:t> </a:t>
          </a:r>
          <a:r>
            <a:rPr lang="vi-VN" sz="2500" b="0" i="0" kern="1200" dirty="0" err="1"/>
            <a:t>hình</a:t>
          </a:r>
          <a:r>
            <a:rPr lang="vi-VN" sz="2500" b="0" i="0" kern="1200" dirty="0"/>
            <a:t> 2</a:t>
          </a:r>
          <a:br>
            <a:rPr lang="vi-VN" sz="2500" b="0" i="0" kern="1200" dirty="0"/>
          </a:br>
          <a:r>
            <a:rPr lang="vi-VN" sz="2500" b="0" i="0" kern="1200" dirty="0"/>
            <a:t>a) </a:t>
          </a:r>
          <a:r>
            <a:rPr lang="vi-VN" sz="2500" b="0" i="0" kern="1200" dirty="0" err="1"/>
            <a:t>Hãy</a:t>
          </a:r>
          <a:r>
            <a:rPr lang="vi-VN" sz="2500" b="0" i="0" kern="1200" dirty="0"/>
            <a:t> </a:t>
          </a:r>
          <a:r>
            <a:rPr lang="vi-VN" sz="2500" b="0" i="0" kern="1200" dirty="0" err="1"/>
            <a:t>kiểm</a:t>
          </a:r>
          <a:r>
            <a:rPr lang="vi-VN" sz="2500" b="0" i="0" kern="1200" dirty="0"/>
            <a:t> tra xem </a:t>
          </a:r>
          <a:r>
            <a:rPr lang="vi-VN" sz="2500" b="0" i="0" kern="1200" dirty="0" err="1"/>
            <a:t>có</a:t>
          </a:r>
          <a:r>
            <a:rPr lang="vi-VN" sz="2500" b="0" i="0" kern="1200" dirty="0"/>
            <a:t> </a:t>
          </a:r>
          <a:r>
            <a:rPr lang="vi-VN" sz="2500" b="0" i="0" kern="1200" dirty="0" err="1"/>
            <a:t>mấy</a:t>
          </a:r>
          <a:r>
            <a:rPr lang="vi-VN" sz="2500" b="0" i="0" kern="1200" dirty="0"/>
            <a:t> </a:t>
          </a:r>
          <a:r>
            <a:rPr lang="vi-VN" sz="2500" b="0" i="0" kern="1200" dirty="0" err="1"/>
            <a:t>hình</a:t>
          </a:r>
          <a:r>
            <a:rPr lang="vi-VN" sz="2500" b="0" i="0" kern="1200" dirty="0"/>
            <a:t> </a:t>
          </a:r>
          <a:r>
            <a:rPr lang="vi-VN" sz="2500" b="0" i="0" kern="1200" dirty="0" err="1"/>
            <a:t>lục</a:t>
          </a:r>
          <a:r>
            <a:rPr lang="vi-VN" sz="2500" b="0" i="0" kern="1200" dirty="0"/>
            <a:t> </a:t>
          </a:r>
          <a:r>
            <a:rPr lang="vi-VN" sz="2500" b="0" i="0" kern="1200" dirty="0" err="1"/>
            <a:t>giác</a:t>
          </a:r>
          <a:r>
            <a:rPr lang="vi-VN" sz="2500" b="0" i="0" kern="1200" dirty="0"/>
            <a:t> </a:t>
          </a:r>
          <a:r>
            <a:rPr lang="vi-VN" sz="2500" b="0" i="0" kern="1200" dirty="0" err="1"/>
            <a:t>đều</a:t>
          </a:r>
          <a:r>
            <a:rPr lang="vi-VN" sz="2500" b="0" i="0" kern="1200" dirty="0"/>
            <a:t>. </a:t>
          </a:r>
          <a:r>
            <a:rPr lang="vi-VN" sz="2500" b="0" i="0" kern="1200" dirty="0" err="1"/>
            <a:t>Đó</a:t>
          </a:r>
          <a:r>
            <a:rPr lang="vi-VN" sz="2500" b="0" i="0" kern="1200" dirty="0"/>
            <a:t> </a:t>
          </a:r>
          <a:r>
            <a:rPr lang="vi-VN" sz="2500" b="0" i="0" kern="1200" dirty="0" err="1"/>
            <a:t>là</a:t>
          </a:r>
          <a:r>
            <a:rPr lang="vi-VN" sz="2500" b="0" i="0" kern="1200" dirty="0"/>
            <a:t> </a:t>
          </a:r>
          <a:r>
            <a:rPr lang="vi-VN" sz="2500" b="0" i="0" kern="1200" dirty="0" err="1"/>
            <a:t>những</a:t>
          </a:r>
          <a:r>
            <a:rPr lang="vi-VN" sz="2500" b="0" i="0" kern="1200" dirty="0"/>
            <a:t> </a:t>
          </a:r>
          <a:r>
            <a:rPr lang="vi-VN" sz="2500" b="0" i="0" kern="1200" dirty="0" err="1"/>
            <a:t>hình</a:t>
          </a:r>
          <a:r>
            <a:rPr lang="vi-VN" sz="2500" b="0" i="0" kern="1200" dirty="0"/>
            <a:t> </a:t>
          </a:r>
          <a:r>
            <a:rPr lang="vi-VN" sz="2500" b="0" i="0" kern="1200" dirty="0" err="1"/>
            <a:t>nào</a:t>
          </a:r>
          <a:r>
            <a:rPr lang="vi-VN" sz="2500" b="0" i="0" kern="1200" dirty="0"/>
            <a:t>?</a:t>
          </a:r>
          <a:br>
            <a:rPr lang="vi-VN" sz="2500" b="0" i="0" kern="1200" dirty="0"/>
          </a:br>
          <a:r>
            <a:rPr lang="vi-VN" sz="2500" b="0" i="0" kern="1200" dirty="0"/>
            <a:t>b) </a:t>
          </a:r>
          <a:r>
            <a:rPr lang="vi-VN" sz="2500" b="0" i="0" kern="1200" dirty="0" err="1"/>
            <a:t>Có</a:t>
          </a:r>
          <a:r>
            <a:rPr lang="vi-VN" sz="2500" b="0" i="0" kern="1200" dirty="0"/>
            <a:t> </a:t>
          </a:r>
          <a:r>
            <a:rPr lang="vi-VN" sz="2500" b="0" i="0" kern="1200" dirty="0" err="1"/>
            <a:t>tất</a:t>
          </a:r>
          <a:r>
            <a:rPr lang="vi-VN" sz="2500" b="0" i="0" kern="1200" dirty="0"/>
            <a:t> </a:t>
          </a:r>
          <a:r>
            <a:rPr lang="vi-VN" sz="2500" b="0" i="0" kern="1200" dirty="0" err="1"/>
            <a:t>cả</a:t>
          </a:r>
          <a:r>
            <a:rPr lang="vi-VN" sz="2500" b="0" i="0" kern="1200" dirty="0"/>
            <a:t> bao nhiêu tam </a:t>
          </a:r>
          <a:r>
            <a:rPr lang="vi-VN" sz="2500" b="0" i="0" kern="1200" dirty="0" err="1"/>
            <a:t>giác</a:t>
          </a:r>
          <a:r>
            <a:rPr lang="vi-VN" sz="2500" b="0" i="0" kern="1200" dirty="0"/>
            <a:t> </a:t>
          </a:r>
          <a:r>
            <a:rPr lang="vi-VN" sz="2500" b="0" i="0" kern="1200" dirty="0" err="1"/>
            <a:t>đều</a:t>
          </a:r>
          <a:r>
            <a:rPr lang="vi-VN" sz="2500" b="0" i="0" kern="1200" dirty="0"/>
            <a:t>?</a:t>
          </a:r>
          <a:br>
            <a:rPr lang="vi-VN" sz="2500" b="0" i="0" kern="1200" dirty="0"/>
          </a:br>
          <a:endParaRPr lang="vi-VN" sz="2500" kern="1200" dirty="0"/>
        </a:p>
      </dsp:txBody>
      <dsp:txXfrm>
        <a:off x="87100" y="95087"/>
        <a:ext cx="11084350" cy="1610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51AA7-19E6-4555-95DF-17B6BAF0EC50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981F7-D438-426A-9B73-900577CA93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758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9981F7-D438-426A-9B73-900577CA935C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6663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0406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4347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8812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7157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836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8238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4191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196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6050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155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80636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851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6261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298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064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3203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5025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5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1B860BB-F934-4DE1-A930-090DD475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61927C55-8047-466F-9FE4-B42D3D1AF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E914D83D-75AE-426B-90AC-E37CBA2BD7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DDB740D6-20EA-4164-9EDB-243B210E8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0843EF7D-8FF7-4B1B-810B-AA92D132E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F995A1BF-26D5-42BA-83D6-B74B0793A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706BB22B-358C-43E3-A01E-2CCD2EFD4A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09828090-C04F-4B25-BD86-CE7A94A346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B062093C-CFDD-4759-8CD6-EB2CCD1DB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FB33C2A8-7609-427D-BC55-13F956201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9FF51B36-24F3-42B4-9ACD-2B83F4B570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6EBCB31E-7CBF-45FC-B7A3-7FE8E8C8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404CB86A-82A5-40B9-8D4B-159ED1A3CE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D17BCFA-C80F-4670-B8B9-034B5B1C8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2"/>
            <a:ext cx="2356675" cy="6853285"/>
            <a:chOff x="6627813" y="195454"/>
            <a:chExt cx="1952625" cy="5678297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705DA76-B301-4098-9966-310A00C31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7484AECD-B027-45E9-8764-6E1A4A4A0D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CB341AF9-DEB1-42CB-8D1D-F262CFE46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1C7213C3-CCDC-48BD-BF51-7AB8EE57A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7568F4E5-84C7-4F79-A40F-AC4885CB6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81654B91-DAE7-4763-8F60-7A35727C21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E9C665F1-5409-4590-AA69-79EABC1EA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C3192F7D-0C18-4DB2-A88B-EBF5627480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86BE4725-AC90-44AE-8B17-D13BA4BF36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2C0C171A-856F-4606-9D98-B5318639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B6D57E3C-42A8-4054-B617-CE82DD8B73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C0A815A3-B7C7-4090-88EA-DA48AE474E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AE2F7D72-C98C-4C79-88A4-1DD7AAE7B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17BE9237-F367-4B09-A610-9AC21A4323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cxnSp>
        <p:nvCxnSpPr>
          <p:cNvPr id="6" name="Đường kết nối Mũi tên Thẳng 5">
            <a:extLst>
              <a:ext uri="{FF2B5EF4-FFF2-40B4-BE49-F238E27FC236}">
                <a16:creationId xmlns:a16="http://schemas.microsoft.com/office/drawing/2014/main" id="{AD1C1E38-E51A-473C-B20E-13DF29A6C84A}"/>
              </a:ext>
            </a:extLst>
          </p:cNvPr>
          <p:cNvCxnSpPr>
            <a:cxnSpLocks/>
          </p:cNvCxnSpPr>
          <p:nvPr/>
        </p:nvCxnSpPr>
        <p:spPr>
          <a:xfrm>
            <a:off x="6352362" y="796542"/>
            <a:ext cx="3576590" cy="3298256"/>
          </a:xfrm>
          <a:prstGeom prst="straightConnector1">
            <a:avLst/>
          </a:prstGeom>
          <a:ln>
            <a:noFill/>
            <a:tailEnd type="triangle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38100" dist="25400" dir="5400000" rotWithShape="0">
              <a:srgbClr val="000000">
                <a:alpha val="2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Đường nối Thẳng 7">
            <a:extLst>
              <a:ext uri="{FF2B5EF4-FFF2-40B4-BE49-F238E27FC236}">
                <a16:creationId xmlns:a16="http://schemas.microsoft.com/office/drawing/2014/main" id="{DAE65318-4B9F-4671-8E06-7C089197640D}"/>
              </a:ext>
            </a:extLst>
          </p:cNvPr>
          <p:cNvCxnSpPr>
            <a:cxnSpLocks/>
          </p:cNvCxnSpPr>
          <p:nvPr/>
        </p:nvCxnSpPr>
        <p:spPr>
          <a:xfrm flipH="1">
            <a:off x="6352362" y="796542"/>
            <a:ext cx="3576589" cy="3237451"/>
          </a:xfrm>
          <a:prstGeom prst="line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38100" dist="25400" dir="5400000" rotWithShape="0">
              <a:srgbClr val="000000">
                <a:alpha val="2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6" name="Picture 11">
            <a:extLst>
              <a:ext uri="{FF2B5EF4-FFF2-40B4-BE49-F238E27FC236}">
                <a16:creationId xmlns:a16="http://schemas.microsoft.com/office/drawing/2014/main" id="{0F5ACFF7-BFD8-464A-BCFE-3B14A0832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0582" y="1602973"/>
            <a:ext cx="8915400" cy="39782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Hộp Văn bản 37">
            <a:extLst>
              <a:ext uri="{FF2B5EF4-FFF2-40B4-BE49-F238E27FC236}">
                <a16:creationId xmlns:a16="http://schemas.microsoft.com/office/drawing/2014/main" id="{EF74260F-0D32-4744-83B5-752370D56C0E}"/>
              </a:ext>
            </a:extLst>
          </p:cNvPr>
          <p:cNvSpPr txBox="1"/>
          <p:nvPr/>
        </p:nvSpPr>
        <p:spPr>
          <a:xfrm>
            <a:off x="6095999" y="5759118"/>
            <a:ext cx="12287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47" name="Hộp Văn bản 46">
            <a:extLst>
              <a:ext uri="{FF2B5EF4-FFF2-40B4-BE49-F238E27FC236}">
                <a16:creationId xmlns:a16="http://schemas.microsoft.com/office/drawing/2014/main" id="{7F862635-72D7-4667-8567-ED4304F83739}"/>
              </a:ext>
            </a:extLst>
          </p:cNvPr>
          <p:cNvSpPr txBox="1"/>
          <p:nvPr/>
        </p:nvSpPr>
        <p:spPr>
          <a:xfrm>
            <a:off x="1606703" y="313709"/>
            <a:ext cx="104969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328899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ơ đồ 5">
            <a:extLst>
              <a:ext uri="{FF2B5EF4-FFF2-40B4-BE49-F238E27FC236}">
                <a16:creationId xmlns:a16="http://schemas.microsoft.com/office/drawing/2014/main" id="{9E616737-BB13-4DA0-ACF9-1CD2227AB6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4662059"/>
              </p:ext>
            </p:extLst>
          </p:nvPr>
        </p:nvGraphicFramePr>
        <p:xfrm>
          <a:off x="1524000" y="1122363"/>
          <a:ext cx="9144000" cy="238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Sơ đồ 4">
            <a:extLst>
              <a:ext uri="{FF2B5EF4-FFF2-40B4-BE49-F238E27FC236}">
                <a16:creationId xmlns:a16="http://schemas.microsoft.com/office/drawing/2014/main" id="{D99DD617-9AFB-4D7A-9307-918C79B133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2619639"/>
              </p:ext>
            </p:extLst>
          </p:nvPr>
        </p:nvGraphicFramePr>
        <p:xfrm>
          <a:off x="1524000" y="3602038"/>
          <a:ext cx="8572500" cy="165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1432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>
            <a:extLst>
              <a:ext uri="{FF2B5EF4-FFF2-40B4-BE49-F238E27FC236}">
                <a16:creationId xmlns:a16="http://schemas.microsoft.com/office/drawing/2014/main" id="{CD634F31-88A7-4E82-9070-D63A6428E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2" name="Freeform 11">
              <a:extLst>
                <a:ext uri="{FF2B5EF4-FFF2-40B4-BE49-F238E27FC236}">
                  <a16:creationId xmlns:a16="http://schemas.microsoft.com/office/drawing/2014/main" id="{D6C057C8-1E16-4060-8D55-05D5D5D07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3" name="Freeform 12">
              <a:extLst>
                <a:ext uri="{FF2B5EF4-FFF2-40B4-BE49-F238E27FC236}">
                  <a16:creationId xmlns:a16="http://schemas.microsoft.com/office/drawing/2014/main" id="{E1F98C26-0A9C-4742-A698-19158F1C8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4" name="Freeform 13">
              <a:extLst>
                <a:ext uri="{FF2B5EF4-FFF2-40B4-BE49-F238E27FC236}">
                  <a16:creationId xmlns:a16="http://schemas.microsoft.com/office/drawing/2014/main" id="{D87E6507-86BA-46F9-B90E-7F3E5ADC77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5" name="Freeform 14">
              <a:extLst>
                <a:ext uri="{FF2B5EF4-FFF2-40B4-BE49-F238E27FC236}">
                  <a16:creationId xmlns:a16="http://schemas.microsoft.com/office/drawing/2014/main" id="{04581D9B-E0A7-43E7-A38D-34182FD4F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6" name="Freeform 15">
              <a:extLst>
                <a:ext uri="{FF2B5EF4-FFF2-40B4-BE49-F238E27FC236}">
                  <a16:creationId xmlns:a16="http://schemas.microsoft.com/office/drawing/2014/main" id="{C08DA6B1-2269-41B3-A787-BA547DF377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7" name="Freeform 16">
              <a:extLst>
                <a:ext uri="{FF2B5EF4-FFF2-40B4-BE49-F238E27FC236}">
                  <a16:creationId xmlns:a16="http://schemas.microsoft.com/office/drawing/2014/main" id="{BA8AD4A9-ABF6-42E7-8141-CFF407E5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8" name="Freeform 17">
              <a:extLst>
                <a:ext uri="{FF2B5EF4-FFF2-40B4-BE49-F238E27FC236}">
                  <a16:creationId xmlns:a16="http://schemas.microsoft.com/office/drawing/2014/main" id="{3AD59983-4E3C-41A7-9165-E87AEAD282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9" name="Freeform 18">
              <a:extLst>
                <a:ext uri="{FF2B5EF4-FFF2-40B4-BE49-F238E27FC236}">
                  <a16:creationId xmlns:a16="http://schemas.microsoft.com/office/drawing/2014/main" id="{C563901A-235B-487B-B94E-4B9412B61B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0" name="Freeform 19">
              <a:extLst>
                <a:ext uri="{FF2B5EF4-FFF2-40B4-BE49-F238E27FC236}">
                  <a16:creationId xmlns:a16="http://schemas.microsoft.com/office/drawing/2014/main" id="{0E724F3A-410B-4217-85AF-A5D187057F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1" name="Freeform 20">
              <a:extLst>
                <a:ext uri="{FF2B5EF4-FFF2-40B4-BE49-F238E27FC236}">
                  <a16:creationId xmlns:a16="http://schemas.microsoft.com/office/drawing/2014/main" id="{52C8871D-13F5-4561-8F6C-A4D880ECC9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2" name="Freeform 21">
              <a:extLst>
                <a:ext uri="{FF2B5EF4-FFF2-40B4-BE49-F238E27FC236}">
                  <a16:creationId xmlns:a16="http://schemas.microsoft.com/office/drawing/2014/main" id="{EF244A66-C28B-4EF7-BB63-2C00DE043D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3" name="Freeform 22">
              <a:extLst>
                <a:ext uri="{FF2B5EF4-FFF2-40B4-BE49-F238E27FC236}">
                  <a16:creationId xmlns:a16="http://schemas.microsoft.com/office/drawing/2014/main" id="{762A3201-75BE-44DF-8C82-C6635D9367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E7C1789-56F1-4821-8CC9-343034A62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2"/>
            <a:ext cx="2356675" cy="6853285"/>
            <a:chOff x="6627813" y="195454"/>
            <a:chExt cx="1952625" cy="5678297"/>
          </a:xfrm>
        </p:grpSpPr>
        <p:sp>
          <p:nvSpPr>
            <p:cNvPr id="96" name="Freeform 27">
              <a:extLst>
                <a:ext uri="{FF2B5EF4-FFF2-40B4-BE49-F238E27FC236}">
                  <a16:creationId xmlns:a16="http://schemas.microsoft.com/office/drawing/2014/main" id="{9B177574-8A90-42DE-AF54-7373CF84F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7" name="Freeform 28">
              <a:extLst>
                <a:ext uri="{FF2B5EF4-FFF2-40B4-BE49-F238E27FC236}">
                  <a16:creationId xmlns:a16="http://schemas.microsoft.com/office/drawing/2014/main" id="{FBDDC1F5-6C7F-46F7-989A-C7A5DE8FBC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8" name="Freeform 29">
              <a:extLst>
                <a:ext uri="{FF2B5EF4-FFF2-40B4-BE49-F238E27FC236}">
                  <a16:creationId xmlns:a16="http://schemas.microsoft.com/office/drawing/2014/main" id="{6340295C-F48B-4A74-8DCC-60CF612201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9" name="Freeform 30">
              <a:extLst>
                <a:ext uri="{FF2B5EF4-FFF2-40B4-BE49-F238E27FC236}">
                  <a16:creationId xmlns:a16="http://schemas.microsoft.com/office/drawing/2014/main" id="{1A03C1B3-6CBF-4E4C-80FE-220EA6E5DA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0" name="Freeform 31">
              <a:extLst>
                <a:ext uri="{FF2B5EF4-FFF2-40B4-BE49-F238E27FC236}">
                  <a16:creationId xmlns:a16="http://schemas.microsoft.com/office/drawing/2014/main" id="{695685FE-1D7F-404C-AC82-0C05C0F2E7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1" name="Freeform 32">
              <a:extLst>
                <a:ext uri="{FF2B5EF4-FFF2-40B4-BE49-F238E27FC236}">
                  <a16:creationId xmlns:a16="http://schemas.microsoft.com/office/drawing/2014/main" id="{620A0536-4D49-4EA8-92CF-B9CB4C158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2" name="Freeform 33">
              <a:extLst>
                <a:ext uri="{FF2B5EF4-FFF2-40B4-BE49-F238E27FC236}">
                  <a16:creationId xmlns:a16="http://schemas.microsoft.com/office/drawing/2014/main" id="{C2C7A12C-E22E-467C-AFDC-9FACC2199A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3" name="Freeform 34">
              <a:extLst>
                <a:ext uri="{FF2B5EF4-FFF2-40B4-BE49-F238E27FC236}">
                  <a16:creationId xmlns:a16="http://schemas.microsoft.com/office/drawing/2014/main" id="{92AB8B27-3820-458F-B66C-E4FE27ECD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" name="Freeform 35">
              <a:extLst>
                <a:ext uri="{FF2B5EF4-FFF2-40B4-BE49-F238E27FC236}">
                  <a16:creationId xmlns:a16="http://schemas.microsoft.com/office/drawing/2014/main" id="{AEBAA7A1-DCDB-4719-8C4D-5FD7B52775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5" name="Freeform 36">
              <a:extLst>
                <a:ext uri="{FF2B5EF4-FFF2-40B4-BE49-F238E27FC236}">
                  <a16:creationId xmlns:a16="http://schemas.microsoft.com/office/drawing/2014/main" id="{07C3439C-CA32-4BF0-86C6-A9D201EFE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6" name="Freeform 37">
              <a:extLst>
                <a:ext uri="{FF2B5EF4-FFF2-40B4-BE49-F238E27FC236}">
                  <a16:creationId xmlns:a16="http://schemas.microsoft.com/office/drawing/2014/main" id="{23288E86-BF41-4FAE-8FFC-4F5F9FD2D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7" name="Freeform 38">
              <a:extLst>
                <a:ext uri="{FF2B5EF4-FFF2-40B4-BE49-F238E27FC236}">
                  <a16:creationId xmlns:a16="http://schemas.microsoft.com/office/drawing/2014/main" id="{B91B6C72-0DF9-4ECF-B00E-8393A0C1B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1D7BA48-C009-48C1-BA03-2BA26320A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1" name="Freeform 6">
            <a:extLst>
              <a:ext uri="{FF2B5EF4-FFF2-40B4-BE49-F238E27FC236}">
                <a16:creationId xmlns:a16="http://schemas.microsoft.com/office/drawing/2014/main" id="{E00C8CE1-1B36-4F2F-BCD6-6C122ECFF9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13" name="Rectangle 112">
            <a:extLst>
              <a:ext uri="{FF2B5EF4-FFF2-40B4-BE49-F238E27FC236}">
                <a16:creationId xmlns:a16="http://schemas.microsoft.com/office/drawing/2014/main" id="{12532CAE-541C-4BF1-8615-7F527F9DC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EB05CDE-50ED-4D1B-A343-049A51404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047" y="935646"/>
            <a:ext cx="4851190" cy="4968016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72617E24-07F3-465A-BDC2-89CA618FA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87364" y="228600"/>
            <a:ext cx="2851523" cy="6638625"/>
            <a:chOff x="2487613" y="285750"/>
            <a:chExt cx="2428875" cy="5654676"/>
          </a:xfrm>
        </p:grpSpPr>
        <p:sp>
          <p:nvSpPr>
            <p:cNvPr id="118" name="Freeform 11">
              <a:extLst>
                <a:ext uri="{FF2B5EF4-FFF2-40B4-BE49-F238E27FC236}">
                  <a16:creationId xmlns:a16="http://schemas.microsoft.com/office/drawing/2014/main" id="{44246521-2441-44DC-AAD2-DD34C2477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9" name="Freeform 12">
              <a:extLst>
                <a:ext uri="{FF2B5EF4-FFF2-40B4-BE49-F238E27FC236}">
                  <a16:creationId xmlns:a16="http://schemas.microsoft.com/office/drawing/2014/main" id="{482B3B05-E214-4E69-ADA8-4A0AE9981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0" name="Freeform 13">
              <a:extLst>
                <a:ext uri="{FF2B5EF4-FFF2-40B4-BE49-F238E27FC236}">
                  <a16:creationId xmlns:a16="http://schemas.microsoft.com/office/drawing/2014/main" id="{6C1E89C6-1DF3-4D9F-981C-1228AD808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1" name="Freeform 14">
              <a:extLst>
                <a:ext uri="{FF2B5EF4-FFF2-40B4-BE49-F238E27FC236}">
                  <a16:creationId xmlns:a16="http://schemas.microsoft.com/office/drawing/2014/main" id="{2BD62753-84B7-4D42-9C82-495DF2519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2" name="Freeform 15">
              <a:extLst>
                <a:ext uri="{FF2B5EF4-FFF2-40B4-BE49-F238E27FC236}">
                  <a16:creationId xmlns:a16="http://schemas.microsoft.com/office/drawing/2014/main" id="{58B72C75-5562-4B55-94E4-F1BD7E9809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3" name="Freeform 16">
              <a:extLst>
                <a:ext uri="{FF2B5EF4-FFF2-40B4-BE49-F238E27FC236}">
                  <a16:creationId xmlns:a16="http://schemas.microsoft.com/office/drawing/2014/main" id="{36F932B2-B47D-4628-AF18-B7EB166BC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4" name="Freeform 17">
              <a:extLst>
                <a:ext uri="{FF2B5EF4-FFF2-40B4-BE49-F238E27FC236}">
                  <a16:creationId xmlns:a16="http://schemas.microsoft.com/office/drawing/2014/main" id="{7DF8C8D6-0E4E-4FAB-A87D-B0D7E8D1F0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5" name="Freeform 18">
              <a:extLst>
                <a:ext uri="{FF2B5EF4-FFF2-40B4-BE49-F238E27FC236}">
                  <a16:creationId xmlns:a16="http://schemas.microsoft.com/office/drawing/2014/main" id="{D769FC93-75C9-4CE2-B979-0262E974B4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6" name="Freeform 19">
              <a:extLst>
                <a:ext uri="{FF2B5EF4-FFF2-40B4-BE49-F238E27FC236}">
                  <a16:creationId xmlns:a16="http://schemas.microsoft.com/office/drawing/2014/main" id="{2E37906B-09D9-48EA-B971-0E735EA9A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7" name="Freeform 20">
              <a:extLst>
                <a:ext uri="{FF2B5EF4-FFF2-40B4-BE49-F238E27FC236}">
                  <a16:creationId xmlns:a16="http://schemas.microsoft.com/office/drawing/2014/main" id="{24213266-A171-462C-B48B-B1513430E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8" name="Freeform 21">
              <a:extLst>
                <a:ext uri="{FF2B5EF4-FFF2-40B4-BE49-F238E27FC236}">
                  <a16:creationId xmlns:a16="http://schemas.microsoft.com/office/drawing/2014/main" id="{AED55E7E-FCE8-4337-8B2A-77470637C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9" name="Freeform 22">
              <a:extLst>
                <a:ext uri="{FF2B5EF4-FFF2-40B4-BE49-F238E27FC236}">
                  <a16:creationId xmlns:a16="http://schemas.microsoft.com/office/drawing/2014/main" id="{E25B46ED-E2B8-4A58-B780-FCDABA30E0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4A432D1D-A2D6-438B-AB97-6D53940A6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4579" y="-786"/>
            <a:ext cx="2356675" cy="6854040"/>
            <a:chOff x="6627813" y="194833"/>
            <a:chExt cx="1952625" cy="5678918"/>
          </a:xfrm>
        </p:grpSpPr>
        <p:sp>
          <p:nvSpPr>
            <p:cNvPr id="132" name="Freeform 27">
              <a:extLst>
                <a:ext uri="{FF2B5EF4-FFF2-40B4-BE49-F238E27FC236}">
                  <a16:creationId xmlns:a16="http://schemas.microsoft.com/office/drawing/2014/main" id="{D97433BD-A1D8-4DEC-AAA9-998E05DCA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3" name="Freeform 28">
              <a:extLst>
                <a:ext uri="{FF2B5EF4-FFF2-40B4-BE49-F238E27FC236}">
                  <a16:creationId xmlns:a16="http://schemas.microsoft.com/office/drawing/2014/main" id="{12AE95BF-9ACD-40DF-9262-D5C979AD94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4" name="Freeform 29">
              <a:extLst>
                <a:ext uri="{FF2B5EF4-FFF2-40B4-BE49-F238E27FC236}">
                  <a16:creationId xmlns:a16="http://schemas.microsoft.com/office/drawing/2014/main" id="{E4AC1265-71E4-49C6-9573-2B169E9864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5" name="Freeform 30">
              <a:extLst>
                <a:ext uri="{FF2B5EF4-FFF2-40B4-BE49-F238E27FC236}">
                  <a16:creationId xmlns:a16="http://schemas.microsoft.com/office/drawing/2014/main" id="{F43EC52E-2583-4441-B5B7-A89838642C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6" name="Freeform 31">
              <a:extLst>
                <a:ext uri="{FF2B5EF4-FFF2-40B4-BE49-F238E27FC236}">
                  <a16:creationId xmlns:a16="http://schemas.microsoft.com/office/drawing/2014/main" id="{669A83F6-A126-4F80-8A02-58BA787228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7" name="Freeform 32">
              <a:extLst>
                <a:ext uri="{FF2B5EF4-FFF2-40B4-BE49-F238E27FC236}">
                  <a16:creationId xmlns:a16="http://schemas.microsoft.com/office/drawing/2014/main" id="{F9029A6F-E0B5-48AB-BA17-1E4810EF5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8" name="Freeform 33">
              <a:extLst>
                <a:ext uri="{FF2B5EF4-FFF2-40B4-BE49-F238E27FC236}">
                  <a16:creationId xmlns:a16="http://schemas.microsoft.com/office/drawing/2014/main" id="{A3C602A5-93D1-4F21-BF2C-5B203496C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9" name="Freeform 34">
              <a:extLst>
                <a:ext uri="{FF2B5EF4-FFF2-40B4-BE49-F238E27FC236}">
                  <a16:creationId xmlns:a16="http://schemas.microsoft.com/office/drawing/2014/main" id="{D1ADCD87-9DC5-4F41-AFF2-C7C4D0D5D3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0" name="Freeform 35">
              <a:extLst>
                <a:ext uri="{FF2B5EF4-FFF2-40B4-BE49-F238E27FC236}">
                  <a16:creationId xmlns:a16="http://schemas.microsoft.com/office/drawing/2014/main" id="{6FF8A6CE-A601-4119-B6B6-2B8C95DB5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1" name="Freeform 36">
              <a:extLst>
                <a:ext uri="{FF2B5EF4-FFF2-40B4-BE49-F238E27FC236}">
                  <a16:creationId xmlns:a16="http://schemas.microsoft.com/office/drawing/2014/main" id="{F614F5AB-30DA-492F-AA79-4268E1CA0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2" name="Freeform 37">
              <a:extLst>
                <a:ext uri="{FF2B5EF4-FFF2-40B4-BE49-F238E27FC236}">
                  <a16:creationId xmlns:a16="http://schemas.microsoft.com/office/drawing/2014/main" id="{3467ED30-708D-4024-9500-CBEE28117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3" name="Freeform 38">
              <a:extLst>
                <a:ext uri="{FF2B5EF4-FFF2-40B4-BE49-F238E27FC236}">
                  <a16:creationId xmlns:a16="http://schemas.microsoft.com/office/drawing/2014/main" id="{389315DC-787F-44B6-99EC-681103531C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A0C4A23-42BA-41AB-A284-B034D8779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70958" y="3704988"/>
            <a:ext cx="4215860" cy="2067642"/>
          </a:xfrm>
          <a:ln>
            <a:solidFill>
              <a:schemeClr val="accent2"/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3" name="Picture 19">
            <a:extLst>
              <a:ext uri="{FF2B5EF4-FFF2-40B4-BE49-F238E27FC236}">
                <a16:creationId xmlns:a16="http://schemas.microsoft.com/office/drawing/2014/main" id="{56A9FD19-348E-4749-8309-48E17BAB4DA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87617" y="4216519"/>
            <a:ext cx="4213521" cy="1601137"/>
          </a:xfrm>
          <a:prstGeom prst="rect">
            <a:avLst/>
          </a:prstGeom>
        </p:spPr>
      </p:pic>
      <p:pic>
        <p:nvPicPr>
          <p:cNvPr id="5" name="Picture 18">
            <a:extLst>
              <a:ext uri="{FF2B5EF4-FFF2-40B4-BE49-F238E27FC236}">
                <a16:creationId xmlns:a16="http://schemas.microsoft.com/office/drawing/2014/main" id="{DDBD11B0-851E-49B2-AF81-B1D9763CF949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987617" y="2062197"/>
            <a:ext cx="4213521" cy="1453664"/>
          </a:xfrm>
          <a:prstGeom prst="rect">
            <a:avLst/>
          </a:prstGeom>
        </p:spPr>
      </p:pic>
      <p:sp>
        <p:nvSpPr>
          <p:cNvPr id="145" name="Rectangle 144">
            <a:extLst>
              <a:ext uri="{FF2B5EF4-FFF2-40B4-BE49-F238E27FC236}">
                <a16:creationId xmlns:a16="http://schemas.microsoft.com/office/drawing/2014/main" id="{CD567C42-FB24-47C1-A5F2-3C6322866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7355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7" name="Freeform 33">
            <a:extLst>
              <a:ext uri="{FF2B5EF4-FFF2-40B4-BE49-F238E27FC236}">
                <a16:creationId xmlns:a16="http://schemas.microsoft.com/office/drawing/2014/main" id="{CF602311-103F-4DF2-973A-B4C0DFB72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087355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4" name="Sơ đồ 3">
            <a:extLst>
              <a:ext uri="{FF2B5EF4-FFF2-40B4-BE49-F238E27FC236}">
                <a16:creationId xmlns:a16="http://schemas.microsoft.com/office/drawing/2014/main" id="{EA7A2135-283D-46D1-9AE3-EE58859642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3719872"/>
              </p:ext>
            </p:extLst>
          </p:nvPr>
        </p:nvGraphicFramePr>
        <p:xfrm>
          <a:off x="352426" y="44538"/>
          <a:ext cx="11839574" cy="1384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E22A4C57-3E16-44AA-B44B-612DE5B22CD9}"/>
              </a:ext>
            </a:extLst>
          </p:cNvPr>
          <p:cNvSpPr txBox="1"/>
          <p:nvPr/>
        </p:nvSpPr>
        <p:spPr>
          <a:xfrm>
            <a:off x="12638624" y="294406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56026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ơ đồ 1">
            <a:extLst>
              <a:ext uri="{FF2B5EF4-FFF2-40B4-BE49-F238E27FC236}">
                <a16:creationId xmlns:a16="http://schemas.microsoft.com/office/drawing/2014/main" id="{86826D99-8893-4E8B-9928-4106D26367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9990344"/>
              </p:ext>
            </p:extLst>
          </p:nvPr>
        </p:nvGraphicFramePr>
        <p:xfrm>
          <a:off x="85726" y="25110"/>
          <a:ext cx="12039600" cy="1165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77BADE54-F255-4CC8-93D8-BFBE765D3B8C}"/>
              </a:ext>
            </a:extLst>
          </p:cNvPr>
          <p:cNvSpPr txBox="1"/>
          <p:nvPr/>
        </p:nvSpPr>
        <p:spPr>
          <a:xfrm>
            <a:off x="1604962" y="1276743"/>
            <a:ext cx="5500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7 cm. </a:t>
            </a: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7412B1EF-9B1E-4CFF-B880-176058810381}"/>
              </a:ext>
            </a:extLst>
          </p:cNvPr>
          <p:cNvSpPr txBox="1"/>
          <p:nvPr/>
        </p:nvSpPr>
        <p:spPr>
          <a:xfrm>
            <a:off x="1604962" y="1780581"/>
            <a:ext cx="43531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Gợi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ý</a:t>
            </a: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4D8D81C4-C83D-44A6-8E90-FC289F564CFE}"/>
              </a:ext>
            </a:extLst>
          </p:cNvPr>
          <p:cNvSpPr txBox="1"/>
          <p:nvPr/>
        </p:nvSpPr>
        <p:spPr>
          <a:xfrm>
            <a:off x="1657152" y="2444536"/>
            <a:ext cx="6128541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B1: </a:t>
            </a:r>
            <a:r>
              <a:rPr lang="en-US" altLang="en-US" sz="32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alt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alt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alt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 DC </a:t>
            </a:r>
            <a:r>
              <a:rPr lang="en-US" altLang="en-US" sz="32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alt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 7 cm</a:t>
            </a:r>
            <a:br>
              <a:rPr lang="en-US" altLang="en-US" sz="3000" b="1" dirty="0">
                <a:latin typeface="Times New Roman" panose="02020603050405020304" pitchFamily="18" charset="0"/>
                <a:cs typeface="Arial" panose="020B0604020202020204" pitchFamily="34" charset="0"/>
              </a:rPr>
            </a:br>
            <a:endParaRPr lang="en-US" altLang="en-US" sz="30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1BDB369D-272B-42BE-B86B-82EFAFB4B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76" y="4166089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endParaRPr lang="en-US" altLang="en-US" sz="2800" dirty="0">
              <a:solidFill>
                <a:srgbClr val="339933"/>
              </a:solidFill>
              <a:latin typeface="VNI-Times" pitchFamily="2" charset="0"/>
              <a:cs typeface="Arial" panose="020B0604020202020204" pitchFamily="34" charset="0"/>
            </a:endParaRPr>
          </a:p>
        </p:txBody>
      </p:sp>
      <p:sp>
        <p:nvSpPr>
          <p:cNvPr id="28" name="Rectangle 10">
            <a:extLst>
              <a:ext uri="{FF2B5EF4-FFF2-40B4-BE49-F238E27FC236}">
                <a16:creationId xmlns:a16="http://schemas.microsoft.com/office/drawing/2014/main" id="{10B03E77-ACF6-445F-9D19-7960C06AD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7242" y="4152900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endParaRPr lang="en-US" altLang="en-US" sz="2800" dirty="0">
              <a:solidFill>
                <a:srgbClr val="339933"/>
              </a:solidFill>
              <a:latin typeface="VNI-Times" pitchFamily="2" charset="0"/>
              <a:cs typeface="Arial" panose="020B0604020202020204" pitchFamily="34" charset="0"/>
            </a:endParaRPr>
          </a:p>
        </p:txBody>
      </p:sp>
      <p:sp>
        <p:nvSpPr>
          <p:cNvPr id="32" name="TextBox 4">
            <a:extLst>
              <a:ext uri="{FF2B5EF4-FFF2-40B4-BE49-F238E27FC236}">
                <a16:creationId xmlns:a16="http://schemas.microsoft.com/office/drawing/2014/main" id="{CDA30D13-43E7-4114-88F9-F8F77DCE9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9453" y="2965729"/>
            <a:ext cx="691257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- B2: </a:t>
            </a:r>
            <a:r>
              <a:rPr lang="en-US" altLang="en-US" b="1" dirty="0" err="1">
                <a:latin typeface="Times New Roman" panose="02020603050405020304" pitchFamily="18" charset="0"/>
              </a:rPr>
              <a:t>Vẽ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b="1" dirty="0">
                <a:latin typeface="Times New Roman" panose="02020603050405020304" pitchFamily="18" charset="0"/>
              </a:rPr>
              <a:t> DA = 7 cm;  CB = 7 cm (</a:t>
            </a:r>
            <a:r>
              <a:rPr lang="en-US" altLang="en-US" b="1" dirty="0" err="1">
                <a:latin typeface="Times New Roman" panose="02020603050405020304" pitchFamily="18" charset="0"/>
              </a:rPr>
              <a:t>chú</a:t>
            </a:r>
            <a:r>
              <a:rPr lang="en-US" altLang="en-US" b="1" dirty="0">
                <a:latin typeface="Times New Roman" panose="02020603050405020304" pitchFamily="18" charset="0"/>
              </a:rPr>
              <a:t> ý </a:t>
            </a:r>
            <a:r>
              <a:rPr lang="en-US" altLang="en-US" b="1" dirty="0" err="1">
                <a:latin typeface="Times New Roman" panose="02020603050405020304" pitchFamily="18" charset="0"/>
              </a:rPr>
              <a:t>vẽ</a:t>
            </a:r>
            <a:r>
              <a:rPr lang="en-US" altLang="en-US" b="1" dirty="0">
                <a:latin typeface="Times New Roman" panose="02020603050405020304" pitchFamily="18" charset="0"/>
              </a:rPr>
              <a:t> 2 </a:t>
            </a:r>
            <a:r>
              <a:rPr lang="en-US" altLang="en-US" b="1" dirty="0" err="1">
                <a:latin typeface="Times New Roman" panose="02020603050405020304" pitchFamily="18" charset="0"/>
              </a:rPr>
              <a:t>điểm</a:t>
            </a:r>
            <a:r>
              <a:rPr lang="en-US" altLang="en-US" b="1" dirty="0">
                <a:latin typeface="Times New Roman" panose="02020603050405020304" pitchFamily="18" charset="0"/>
              </a:rPr>
              <a:t> A, B </a:t>
            </a:r>
            <a:r>
              <a:rPr lang="en-US" altLang="en-US" b="1" dirty="0" err="1">
                <a:latin typeface="Times New Roman" panose="02020603050405020304" pitchFamily="18" charset="0"/>
              </a:rPr>
              <a:t>phải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nằm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phía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trên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hoặc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nằm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phía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dưới</a:t>
            </a:r>
            <a:r>
              <a:rPr lang="en-US" altLang="en-US" b="1" dirty="0">
                <a:latin typeface="Times New Roman" panose="02020603050405020304" pitchFamily="18" charset="0"/>
              </a:rPr>
              <a:t>  </a:t>
            </a:r>
            <a:r>
              <a:rPr lang="en-US" altLang="en-US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b="1" dirty="0">
                <a:latin typeface="Times New Roman" panose="02020603050405020304" pitchFamily="18" charset="0"/>
              </a:rPr>
              <a:t> DC.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0213E396-4501-4B4F-9945-BE65B31FE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478" y="5066906"/>
            <a:ext cx="5197028" cy="51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B3: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id="{2D3994FD-463B-4F94-8CEC-73F6CFFA2FA7}"/>
              </a:ext>
            </a:extLst>
          </p:cNvPr>
          <p:cNvSpPr txBox="1"/>
          <p:nvPr/>
        </p:nvSpPr>
        <p:spPr>
          <a:xfrm>
            <a:off x="1669453" y="5581257"/>
            <a:ext cx="941228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B4: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chéo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vuông</a:t>
            </a:r>
            <a:endParaRPr lang="vi-VN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316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32" grpId="0"/>
      <p:bldP spid="34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ơ đồ 1">
            <a:extLst>
              <a:ext uri="{FF2B5EF4-FFF2-40B4-BE49-F238E27FC236}">
                <a16:creationId xmlns:a16="http://schemas.microsoft.com/office/drawing/2014/main" id="{5856EA7E-5ADD-4217-8F67-49FA404EB6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3840625"/>
              </p:ext>
            </p:extLst>
          </p:nvPr>
        </p:nvGraphicFramePr>
        <p:xfrm>
          <a:off x="590551" y="91172"/>
          <a:ext cx="11249024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2">
            <a:extLst>
              <a:ext uri="{FF2B5EF4-FFF2-40B4-BE49-F238E27FC236}">
                <a16:creationId xmlns:a16="http://schemas.microsoft.com/office/drawing/2014/main" id="{A58D753C-05EC-4147-9F43-CFE91AA1B64B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3777180" y="1842195"/>
            <a:ext cx="4417933" cy="1307465"/>
          </a:xfrm>
          <a:prstGeom prst="rect">
            <a:avLst/>
          </a:prstGeom>
        </p:spPr>
      </p:pic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E1803312-9D99-4B55-B51F-0DB53C249CA4}"/>
              </a:ext>
            </a:extLst>
          </p:cNvPr>
          <p:cNvSpPr txBox="1"/>
          <p:nvPr/>
        </p:nvSpPr>
        <p:spPr>
          <a:xfrm>
            <a:off x="1994161" y="4253240"/>
            <a:ext cx="759751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ý: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48918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ơ đồ 3">
            <a:extLst>
              <a:ext uri="{FF2B5EF4-FFF2-40B4-BE49-F238E27FC236}">
                <a16:creationId xmlns:a16="http://schemas.microsoft.com/office/drawing/2014/main" id="{B8ADBE4F-9657-484E-9213-F13308F9B4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6682832"/>
              </p:ext>
            </p:extLst>
          </p:nvPr>
        </p:nvGraphicFramePr>
        <p:xfrm>
          <a:off x="438151" y="85390"/>
          <a:ext cx="11048999" cy="164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047CFA45-9A97-4C4B-BD6F-7EDA87D65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4499" y="2769277"/>
            <a:ext cx="6477001" cy="1641600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711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Sơ đồ 9">
            <a:extLst>
              <a:ext uri="{FF2B5EF4-FFF2-40B4-BE49-F238E27FC236}">
                <a16:creationId xmlns:a16="http://schemas.microsoft.com/office/drawing/2014/main" id="{18E2A606-4899-4376-B169-886A07E560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3299695"/>
              </p:ext>
            </p:extLst>
          </p:nvPr>
        </p:nvGraphicFramePr>
        <p:xfrm>
          <a:off x="476248" y="85725"/>
          <a:ext cx="11258551" cy="1800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7D109F20-2281-4080-BDF6-3C81F67CB52F}"/>
              </a:ext>
            </a:extLst>
          </p:cNvPr>
          <p:cNvSpPr txBox="1"/>
          <p:nvPr/>
        </p:nvSpPr>
        <p:spPr>
          <a:xfrm>
            <a:off x="1641785" y="2189626"/>
            <a:ext cx="6810375" cy="3032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5CA7C913-81DA-4896-8CFE-845BBC6C7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0868">
            <a:off x="8936483" y="3064429"/>
            <a:ext cx="2291986" cy="2090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Đường nối Thẳng 12">
            <a:extLst>
              <a:ext uri="{FF2B5EF4-FFF2-40B4-BE49-F238E27FC236}">
                <a16:creationId xmlns:a16="http://schemas.microsoft.com/office/drawing/2014/main" id="{D08FED70-D0CA-4DA7-B0E6-89E98296AC62}"/>
              </a:ext>
            </a:extLst>
          </p:cNvPr>
          <p:cNvCxnSpPr/>
          <p:nvPr/>
        </p:nvCxnSpPr>
        <p:spPr>
          <a:xfrm>
            <a:off x="9553575" y="3180808"/>
            <a:ext cx="0" cy="1857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nối Thẳng 13">
            <a:extLst>
              <a:ext uri="{FF2B5EF4-FFF2-40B4-BE49-F238E27FC236}">
                <a16:creationId xmlns:a16="http://schemas.microsoft.com/office/drawing/2014/main" id="{39B49137-317B-45DD-87DD-08CAFB192C08}"/>
              </a:ext>
            </a:extLst>
          </p:cNvPr>
          <p:cNvCxnSpPr/>
          <p:nvPr/>
        </p:nvCxnSpPr>
        <p:spPr>
          <a:xfrm>
            <a:off x="10601325" y="3180807"/>
            <a:ext cx="0" cy="1857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nối Thẳng 15">
            <a:extLst>
              <a:ext uri="{FF2B5EF4-FFF2-40B4-BE49-F238E27FC236}">
                <a16:creationId xmlns:a16="http://schemas.microsoft.com/office/drawing/2014/main" id="{BEEBF821-B0B8-49C5-BBC5-8D2D52AE01F5}"/>
              </a:ext>
            </a:extLst>
          </p:cNvPr>
          <p:cNvCxnSpPr/>
          <p:nvPr/>
        </p:nvCxnSpPr>
        <p:spPr>
          <a:xfrm flipH="1">
            <a:off x="9001125" y="3180807"/>
            <a:ext cx="1600200" cy="928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Đường nối Thẳng 17">
            <a:extLst>
              <a:ext uri="{FF2B5EF4-FFF2-40B4-BE49-F238E27FC236}">
                <a16:creationId xmlns:a16="http://schemas.microsoft.com/office/drawing/2014/main" id="{57E9B276-0785-4D71-9542-6632DF4226F1}"/>
              </a:ext>
            </a:extLst>
          </p:cNvPr>
          <p:cNvCxnSpPr/>
          <p:nvPr/>
        </p:nvCxnSpPr>
        <p:spPr>
          <a:xfrm flipH="1">
            <a:off x="9553575" y="4109494"/>
            <a:ext cx="1600200" cy="928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id="{8A546D0B-1AFD-42AA-B0F7-FDF6E462EE07}"/>
              </a:ext>
            </a:extLst>
          </p:cNvPr>
          <p:cNvCxnSpPr/>
          <p:nvPr/>
        </p:nvCxnSpPr>
        <p:spPr>
          <a:xfrm>
            <a:off x="9553575" y="3180806"/>
            <a:ext cx="1600200" cy="928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Đường nối Thẳng 20">
            <a:extLst>
              <a:ext uri="{FF2B5EF4-FFF2-40B4-BE49-F238E27FC236}">
                <a16:creationId xmlns:a16="http://schemas.microsoft.com/office/drawing/2014/main" id="{ACB88000-B03D-4E72-A23E-D89BD9366F5D}"/>
              </a:ext>
            </a:extLst>
          </p:cNvPr>
          <p:cNvCxnSpPr/>
          <p:nvPr/>
        </p:nvCxnSpPr>
        <p:spPr>
          <a:xfrm>
            <a:off x="9001125" y="4109492"/>
            <a:ext cx="1600200" cy="928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11">
            <a:extLst>
              <a:ext uri="{FF2B5EF4-FFF2-40B4-BE49-F238E27FC236}">
                <a16:creationId xmlns:a16="http://schemas.microsoft.com/office/drawing/2014/main" id="{509B28E8-CA0F-408C-BC87-693429A31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4237" y="3493730"/>
            <a:ext cx="879994" cy="561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id="{324D9582-3DF2-428E-B5F1-C9EC4A9D7461}"/>
              </a:ext>
            </a:extLst>
          </p:cNvPr>
          <p:cNvSpPr txBox="1"/>
          <p:nvPr/>
        </p:nvSpPr>
        <p:spPr>
          <a:xfrm>
            <a:off x="9891713" y="3439110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N</a:t>
            </a:r>
            <a:endParaRPr lang="vi-VN" dirty="0"/>
          </a:p>
        </p:txBody>
      </p:sp>
      <p:sp>
        <p:nvSpPr>
          <p:cNvPr id="33" name="Hộp Văn bản 32">
            <a:extLst>
              <a:ext uri="{FF2B5EF4-FFF2-40B4-BE49-F238E27FC236}">
                <a16:creationId xmlns:a16="http://schemas.microsoft.com/office/drawing/2014/main" id="{41272B37-134B-4104-8AE2-F76E955F7846}"/>
              </a:ext>
            </a:extLst>
          </p:cNvPr>
          <p:cNvSpPr txBox="1"/>
          <p:nvPr/>
        </p:nvSpPr>
        <p:spPr>
          <a:xfrm>
            <a:off x="9321518" y="2889735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C</a:t>
            </a:r>
            <a:endParaRPr lang="vi-VN" dirty="0"/>
          </a:p>
        </p:txBody>
      </p:sp>
      <p:sp>
        <p:nvSpPr>
          <p:cNvPr id="34" name="Hộp Văn bản 33">
            <a:extLst>
              <a:ext uri="{FF2B5EF4-FFF2-40B4-BE49-F238E27FC236}">
                <a16:creationId xmlns:a16="http://schemas.microsoft.com/office/drawing/2014/main" id="{C9FE9463-9653-4B68-8DB4-D269DE5ECEDF}"/>
              </a:ext>
            </a:extLst>
          </p:cNvPr>
          <p:cNvSpPr txBox="1"/>
          <p:nvPr/>
        </p:nvSpPr>
        <p:spPr>
          <a:xfrm>
            <a:off x="10352810" y="3695786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P</a:t>
            </a:r>
            <a:endParaRPr lang="vi-VN" dirty="0"/>
          </a:p>
        </p:txBody>
      </p:sp>
      <p:sp>
        <p:nvSpPr>
          <p:cNvPr id="35" name="Hộp Văn bản 34">
            <a:extLst>
              <a:ext uri="{FF2B5EF4-FFF2-40B4-BE49-F238E27FC236}">
                <a16:creationId xmlns:a16="http://schemas.microsoft.com/office/drawing/2014/main" id="{B9217E90-BF87-4072-AD51-A22C0887AB84}"/>
              </a:ext>
            </a:extLst>
          </p:cNvPr>
          <p:cNvSpPr txBox="1"/>
          <p:nvPr/>
        </p:nvSpPr>
        <p:spPr>
          <a:xfrm>
            <a:off x="10328133" y="4142344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Q</a:t>
            </a:r>
            <a:endParaRPr lang="vi-VN" dirty="0"/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id="{9DDE44EE-35EA-463A-997F-7458AD657784}"/>
              </a:ext>
            </a:extLst>
          </p:cNvPr>
          <p:cNvSpPr txBox="1"/>
          <p:nvPr/>
        </p:nvSpPr>
        <p:spPr>
          <a:xfrm>
            <a:off x="9940074" y="4422417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R</a:t>
            </a:r>
            <a:endParaRPr lang="vi-VN" dirty="0"/>
          </a:p>
        </p:txBody>
      </p:sp>
      <p:sp>
        <p:nvSpPr>
          <p:cNvPr id="37" name="Hộp Văn bản 36">
            <a:extLst>
              <a:ext uri="{FF2B5EF4-FFF2-40B4-BE49-F238E27FC236}">
                <a16:creationId xmlns:a16="http://schemas.microsoft.com/office/drawing/2014/main" id="{BA4EDC04-72CF-457E-9568-B96A1AAD9E1A}"/>
              </a:ext>
            </a:extLst>
          </p:cNvPr>
          <p:cNvSpPr txBox="1"/>
          <p:nvPr/>
        </p:nvSpPr>
        <p:spPr>
          <a:xfrm>
            <a:off x="9494128" y="4166931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S</a:t>
            </a:r>
            <a:endParaRPr lang="vi-VN" dirty="0"/>
          </a:p>
        </p:txBody>
      </p:sp>
      <p:sp>
        <p:nvSpPr>
          <p:cNvPr id="38" name="Hộp Văn bản 37">
            <a:extLst>
              <a:ext uri="{FF2B5EF4-FFF2-40B4-BE49-F238E27FC236}">
                <a16:creationId xmlns:a16="http://schemas.microsoft.com/office/drawing/2014/main" id="{04C2DBBE-76DF-418F-95E3-230190576CF9}"/>
              </a:ext>
            </a:extLst>
          </p:cNvPr>
          <p:cNvSpPr txBox="1"/>
          <p:nvPr/>
        </p:nvSpPr>
        <p:spPr>
          <a:xfrm>
            <a:off x="10519057" y="2843518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D</a:t>
            </a:r>
            <a:endParaRPr lang="vi-VN" dirty="0"/>
          </a:p>
        </p:txBody>
      </p:sp>
      <p:sp>
        <p:nvSpPr>
          <p:cNvPr id="39" name="Hộp Văn bản 38">
            <a:extLst>
              <a:ext uri="{FF2B5EF4-FFF2-40B4-BE49-F238E27FC236}">
                <a16:creationId xmlns:a16="http://schemas.microsoft.com/office/drawing/2014/main" id="{1D58E1F9-8D28-4E89-B5D5-DB14792243B5}"/>
              </a:ext>
            </a:extLst>
          </p:cNvPr>
          <p:cNvSpPr txBox="1"/>
          <p:nvPr/>
        </p:nvSpPr>
        <p:spPr>
          <a:xfrm>
            <a:off x="8656649" y="3870206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B</a:t>
            </a:r>
            <a:endParaRPr lang="vi-VN" dirty="0"/>
          </a:p>
        </p:txBody>
      </p:sp>
      <p:sp>
        <p:nvSpPr>
          <p:cNvPr id="40" name="Hộp Văn bản 39">
            <a:extLst>
              <a:ext uri="{FF2B5EF4-FFF2-40B4-BE49-F238E27FC236}">
                <a16:creationId xmlns:a16="http://schemas.microsoft.com/office/drawing/2014/main" id="{2467F699-21EC-45F7-9929-EC71043D68E8}"/>
              </a:ext>
            </a:extLst>
          </p:cNvPr>
          <p:cNvSpPr txBox="1"/>
          <p:nvPr/>
        </p:nvSpPr>
        <p:spPr>
          <a:xfrm>
            <a:off x="11143589" y="3924826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E</a:t>
            </a:r>
            <a:endParaRPr lang="vi-VN" dirty="0"/>
          </a:p>
        </p:txBody>
      </p:sp>
      <p:sp>
        <p:nvSpPr>
          <p:cNvPr id="41" name="Hộp Văn bản 40">
            <a:extLst>
              <a:ext uri="{FF2B5EF4-FFF2-40B4-BE49-F238E27FC236}">
                <a16:creationId xmlns:a16="http://schemas.microsoft.com/office/drawing/2014/main" id="{6CF3DA11-C5CD-4FC7-9B96-3BB541FC2FAA}"/>
              </a:ext>
            </a:extLst>
          </p:cNvPr>
          <p:cNvSpPr txBox="1"/>
          <p:nvPr/>
        </p:nvSpPr>
        <p:spPr>
          <a:xfrm>
            <a:off x="10542327" y="4937918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F</a:t>
            </a:r>
            <a:endParaRPr lang="vi-VN" dirty="0"/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id="{3515485A-8E4E-4AF3-AEFC-5AC05722720B}"/>
              </a:ext>
            </a:extLst>
          </p:cNvPr>
          <p:cNvSpPr txBox="1"/>
          <p:nvPr/>
        </p:nvSpPr>
        <p:spPr>
          <a:xfrm>
            <a:off x="9346016" y="4995575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A</a:t>
            </a:r>
            <a:endParaRPr lang="vi-VN" dirty="0"/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id="{E9BCD7F8-F9A5-43FA-A181-EF9091CB2E12}"/>
              </a:ext>
            </a:extLst>
          </p:cNvPr>
          <p:cNvSpPr txBox="1"/>
          <p:nvPr/>
        </p:nvSpPr>
        <p:spPr>
          <a:xfrm>
            <a:off x="9738447" y="5307250"/>
            <a:ext cx="12287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9195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29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>
            <a:extLst>
              <a:ext uri="{FF2B5EF4-FFF2-40B4-BE49-F238E27FC236}">
                <a16:creationId xmlns:a16="http://schemas.microsoft.com/office/drawing/2014/main" id="{C6BA69A5-A494-4FAF-BD87-43466645131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44749" y="401639"/>
            <a:ext cx="7983537" cy="13509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B050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none" fromWordArt="1">
            <a:prstTxWarp prst="textCanUp">
              <a:avLst>
                <a:gd name="adj" fmla="val 71838"/>
              </a:avLst>
            </a:prstTxWarp>
          </a:bodyPr>
          <a:lstStyle/>
          <a:p>
            <a:pPr algn="ctr"/>
            <a:r>
              <a:rPr lang="vi-VN" sz="3600" b="1" kern="10" spc="-360" dirty="0"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F5292A0-4B14-4A14-A336-C9F4D699D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8325" y="2801916"/>
            <a:ext cx="9791700" cy="34163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tam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tam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394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Bó sợi">
  <a:themeElements>
    <a:clrScheme name="Bó sợi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Bó sợ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ó sợi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548</TotalTime>
  <Words>513</Words>
  <Application>Microsoft Office PowerPoint</Application>
  <PresentationFormat>Màn hình rộng</PresentationFormat>
  <Paragraphs>42</Paragraphs>
  <Slides>8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15" baseType="lpstr">
      <vt:lpstr>Arial</vt:lpstr>
      <vt:lpstr>Century Gothic</vt:lpstr>
      <vt:lpstr>Tahoma</vt:lpstr>
      <vt:lpstr>Times New Roman</vt:lpstr>
      <vt:lpstr>VNI-Times</vt:lpstr>
      <vt:lpstr>Wingdings 3</vt:lpstr>
      <vt:lpstr>Bó sợi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Anh Pham</dc:creator>
  <cp:lastModifiedBy>Anh Pham</cp:lastModifiedBy>
  <cp:revision>17</cp:revision>
  <dcterms:created xsi:type="dcterms:W3CDTF">2021-08-31T09:24:49Z</dcterms:created>
  <dcterms:modified xsi:type="dcterms:W3CDTF">2021-09-04T08:08:23Z</dcterms:modified>
</cp:coreProperties>
</file>