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4"/>
  </p:notesMasterIdLst>
  <p:sldIdLst>
    <p:sldId id="258" r:id="rId2"/>
    <p:sldId id="256" r:id="rId3"/>
    <p:sldId id="257" r:id="rId4"/>
    <p:sldId id="259" r:id="rId5"/>
    <p:sldId id="260" r:id="rId6"/>
    <p:sldId id="262" r:id="rId7"/>
    <p:sldId id="263" r:id="rId8"/>
    <p:sldId id="269" r:id="rId9"/>
    <p:sldId id="261" r:id="rId10"/>
    <p:sldId id="266" r:id="rId11"/>
    <p:sldId id="270" r:id="rId12"/>
    <p:sldId id="27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70" d="100"/>
          <a:sy n="70" d="100"/>
        </p:scale>
        <p:origin x="-660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692" y="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990E25-9234-494D-AC00-529E8F8CD61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26C0EDEB-E852-456C-869A-B562C4D57825}">
      <dgm:prSet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algn="ctr"/>
          <a:r>
            <a:rPr lang="en-US" sz="3600" b="1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CHƯƠNG III: MỘT SỐ HÌNH PHẲNG </a:t>
          </a:r>
          <a:br>
            <a:rPr lang="en-US" sz="3600" b="1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en-US" sz="3600" b="1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TRONG THỰC TIỄN</a:t>
          </a:r>
          <a:r>
            <a:rPr lang="en-US" sz="3900" b="1" i="0" baseline="0" dirty="0"/>
            <a:t/>
          </a:r>
          <a:br>
            <a:rPr lang="en-US" sz="3900" b="1" i="0" baseline="0" dirty="0"/>
          </a:br>
          <a:endParaRPr lang="vi-VN" sz="3900" dirty="0"/>
        </a:p>
      </dgm:t>
    </dgm:pt>
    <dgm:pt modelId="{6DD26E8E-6BAD-4312-B4C4-748C9C6837B0}" type="parTrans" cxnId="{35F7BF99-FCED-49B4-B482-D22E6995CDA4}">
      <dgm:prSet/>
      <dgm:spPr/>
      <dgm:t>
        <a:bodyPr/>
        <a:lstStyle/>
        <a:p>
          <a:endParaRPr lang="vi-VN"/>
        </a:p>
      </dgm:t>
    </dgm:pt>
    <dgm:pt modelId="{7FD0AA60-058D-4F86-8401-D1A8FACC1265}" type="sibTrans" cxnId="{35F7BF99-FCED-49B4-B482-D22E6995CDA4}">
      <dgm:prSet/>
      <dgm:spPr/>
      <dgm:t>
        <a:bodyPr/>
        <a:lstStyle/>
        <a:p>
          <a:endParaRPr lang="vi-VN"/>
        </a:p>
      </dgm:t>
    </dgm:pt>
    <dgm:pt modelId="{E394CB85-478F-47B5-B521-CA9D2B0B481D}" type="pres">
      <dgm:prSet presAssocID="{08990E25-9234-494D-AC00-529E8F8CD61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9E0642F-71C9-404E-AC5B-DF306A0DFAE9}" type="pres">
      <dgm:prSet presAssocID="{26C0EDEB-E852-456C-869A-B562C4D5782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F7BF99-FCED-49B4-B482-D22E6995CDA4}" srcId="{08990E25-9234-494D-AC00-529E8F8CD616}" destId="{26C0EDEB-E852-456C-869A-B562C4D57825}" srcOrd="0" destOrd="0" parTransId="{6DD26E8E-6BAD-4312-B4C4-748C9C6837B0}" sibTransId="{7FD0AA60-058D-4F86-8401-D1A8FACC1265}"/>
    <dgm:cxn modelId="{FDF28DDF-2FF3-453A-80BB-9BB7EDA1E29B}" type="presOf" srcId="{26C0EDEB-E852-456C-869A-B562C4D57825}" destId="{39E0642F-71C9-404E-AC5B-DF306A0DFAE9}" srcOrd="0" destOrd="0" presId="urn:microsoft.com/office/officeart/2005/8/layout/vList2"/>
    <dgm:cxn modelId="{9B5339C7-C569-420B-B0D6-96CC078B00B4}" type="presOf" srcId="{08990E25-9234-494D-AC00-529E8F8CD616}" destId="{E394CB85-478F-47B5-B521-CA9D2B0B481D}" srcOrd="0" destOrd="0" presId="urn:microsoft.com/office/officeart/2005/8/layout/vList2"/>
    <dgm:cxn modelId="{E1B9484A-A0D8-444F-B251-3E005DDF90FC}" type="presParOf" srcId="{E394CB85-478F-47B5-B521-CA9D2B0B481D}" destId="{39E0642F-71C9-404E-AC5B-DF306A0DFAE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542A85F-54E2-4CEC-8E82-EB1F5645939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vi-VN"/>
        </a:p>
      </dgm:t>
    </dgm:pt>
    <dgm:pt modelId="{5D65EE9A-1BDB-4C23-B36F-0DBC108D7904}">
      <dgm:prSet custT="1"/>
      <dgm:spPr/>
      <dgm:t>
        <a:bodyPr/>
        <a:lstStyle/>
        <a:p>
          <a:pPr algn="ctr"/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HƯỚNG DẪN VỀ NHÀ</a:t>
          </a:r>
          <a:endParaRPr lang="vi-VN" sz="3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154CFB-B9AE-4235-8600-46DC815CBAEB}" type="parTrans" cxnId="{11BEB0BF-0129-4058-971E-67AE8686DB40}">
      <dgm:prSet/>
      <dgm:spPr/>
      <dgm:t>
        <a:bodyPr/>
        <a:lstStyle/>
        <a:p>
          <a:endParaRPr lang="vi-VN"/>
        </a:p>
      </dgm:t>
    </dgm:pt>
    <dgm:pt modelId="{83E61C7A-C6BA-4894-B0B4-CDC8E521FE59}" type="sibTrans" cxnId="{11BEB0BF-0129-4058-971E-67AE8686DB40}">
      <dgm:prSet/>
      <dgm:spPr/>
      <dgm:t>
        <a:bodyPr/>
        <a:lstStyle/>
        <a:p>
          <a:endParaRPr lang="vi-VN"/>
        </a:p>
      </dgm:t>
    </dgm:pt>
    <dgm:pt modelId="{9F96F5AE-DB64-4BE9-88FB-00DD673D603F}" type="pres">
      <dgm:prSet presAssocID="{F542A85F-54E2-4CEC-8E82-EB1F5645939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DCEC1AE-35EF-4862-AB76-06DDFF011970}" type="pres">
      <dgm:prSet presAssocID="{5D65EE9A-1BDB-4C23-B36F-0DBC108D7904}" presName="parentText" presStyleLbl="node1" presStyleIdx="0" presStyleCnt="1" custLinFactNeighborX="2100" custLinFactNeighborY="-6054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FBB9419-82AE-4C0A-9CE5-3A8F60F1E607}" type="presOf" srcId="{5D65EE9A-1BDB-4C23-B36F-0DBC108D7904}" destId="{7DCEC1AE-35EF-4862-AB76-06DDFF011970}" srcOrd="0" destOrd="0" presId="urn:microsoft.com/office/officeart/2005/8/layout/vList2"/>
    <dgm:cxn modelId="{5D5F6014-6BB5-43ED-8B37-A7E472D9ABC0}" type="presOf" srcId="{F542A85F-54E2-4CEC-8E82-EB1F56459396}" destId="{9F96F5AE-DB64-4BE9-88FB-00DD673D603F}" srcOrd="0" destOrd="0" presId="urn:microsoft.com/office/officeart/2005/8/layout/vList2"/>
    <dgm:cxn modelId="{11BEB0BF-0129-4058-971E-67AE8686DB40}" srcId="{F542A85F-54E2-4CEC-8E82-EB1F56459396}" destId="{5D65EE9A-1BDB-4C23-B36F-0DBC108D7904}" srcOrd="0" destOrd="0" parTransId="{DC154CFB-B9AE-4235-8600-46DC815CBAEB}" sibTransId="{83E61C7A-C6BA-4894-B0B4-CDC8E521FE59}"/>
    <dgm:cxn modelId="{29E676D2-D85B-4513-B9AD-EE5E923D26BA}" type="presParOf" srcId="{9F96F5AE-DB64-4BE9-88FB-00DD673D603F}" destId="{7DCEC1AE-35EF-4862-AB76-06DDFF01197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93E9AE9-03B6-4861-A7A3-3CC0B5DAFB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vi-VN"/>
        </a:p>
      </dgm:t>
    </dgm:pt>
    <dgm:pt modelId="{47A8072C-AA54-4182-88E3-F8EDB6A1F4D0}">
      <dgm:prSet custT="1"/>
      <dgm:spPr/>
      <dgm:t>
        <a:bodyPr/>
        <a:lstStyle/>
        <a:p>
          <a:pPr algn="ctr"/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HƯỚNG DẪN VỀ NHÀ</a:t>
          </a:r>
          <a:endParaRPr lang="vi-VN" sz="3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E3DB82-64CC-4CCA-BC27-A810D4846D66}" type="parTrans" cxnId="{149C5309-C7AE-48A1-92B0-B65A32455F1B}">
      <dgm:prSet/>
      <dgm:spPr/>
      <dgm:t>
        <a:bodyPr/>
        <a:lstStyle/>
        <a:p>
          <a:endParaRPr lang="vi-VN"/>
        </a:p>
      </dgm:t>
    </dgm:pt>
    <dgm:pt modelId="{E118893E-B1BA-4B55-AAB5-D6FACB8B6E42}" type="sibTrans" cxnId="{149C5309-C7AE-48A1-92B0-B65A32455F1B}">
      <dgm:prSet/>
      <dgm:spPr/>
      <dgm:t>
        <a:bodyPr/>
        <a:lstStyle/>
        <a:p>
          <a:endParaRPr lang="vi-VN"/>
        </a:p>
      </dgm:t>
    </dgm:pt>
    <dgm:pt modelId="{7A02E5B5-C1D8-4824-B643-48120D071E4E}" type="pres">
      <dgm:prSet presAssocID="{093E9AE9-03B6-4861-A7A3-3CC0B5DAFB8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E4D657-B5B5-4770-989E-A445AB4DCFDD}" type="pres">
      <dgm:prSet presAssocID="{47A8072C-AA54-4182-88E3-F8EDB6A1F4D0}" presName="parentText" presStyleLbl="node1" presStyleIdx="0" presStyleCnt="1" custLinFactNeighborX="-514" custLinFactNeighborY="-3113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49C5309-C7AE-48A1-92B0-B65A32455F1B}" srcId="{093E9AE9-03B6-4861-A7A3-3CC0B5DAFB87}" destId="{47A8072C-AA54-4182-88E3-F8EDB6A1F4D0}" srcOrd="0" destOrd="0" parTransId="{CFE3DB82-64CC-4CCA-BC27-A810D4846D66}" sibTransId="{E118893E-B1BA-4B55-AAB5-D6FACB8B6E42}"/>
    <dgm:cxn modelId="{95A3B06A-2F18-49B1-83CC-D9D13A9C179A}" type="presOf" srcId="{093E9AE9-03B6-4861-A7A3-3CC0B5DAFB87}" destId="{7A02E5B5-C1D8-4824-B643-48120D071E4E}" srcOrd="0" destOrd="0" presId="urn:microsoft.com/office/officeart/2005/8/layout/vList2"/>
    <dgm:cxn modelId="{1ACBAB2D-AC6F-4DB9-ACDC-625FFAFCA8F2}" type="presOf" srcId="{47A8072C-AA54-4182-88E3-F8EDB6A1F4D0}" destId="{6DE4D657-B5B5-4770-989E-A445AB4DCFDD}" srcOrd="0" destOrd="0" presId="urn:microsoft.com/office/officeart/2005/8/layout/vList2"/>
    <dgm:cxn modelId="{7557483A-1E2F-4361-A38B-E0F3D6E0BF60}" type="presParOf" srcId="{7A02E5B5-C1D8-4824-B643-48120D071E4E}" destId="{6DE4D657-B5B5-4770-989E-A445AB4DCFD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C8C8D3-49CE-45C8-8EA5-603251E6D6F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11635C4E-7129-4A84-B8C9-F0036B8599EC}">
      <dgm:prSet custT="1"/>
      <dgm:spPr/>
      <dgm:t>
        <a:bodyPr/>
        <a:lstStyle/>
        <a:p>
          <a:pPr algn="ctr"/>
          <a:r>
            <a:rPr lang="en-US" sz="4000" b="1" i="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LUYỆN TẬP</a:t>
          </a:r>
          <a:endParaRPr lang="vi-VN" sz="4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8C5B33-ADAC-4096-9C1F-20B7DA6FD627}" type="parTrans" cxnId="{FDD0F70C-4D0D-4E0D-94D5-4E1036578A30}">
      <dgm:prSet/>
      <dgm:spPr/>
      <dgm:t>
        <a:bodyPr/>
        <a:lstStyle/>
        <a:p>
          <a:endParaRPr lang="vi-VN"/>
        </a:p>
      </dgm:t>
    </dgm:pt>
    <dgm:pt modelId="{F1A03CD0-2F0B-45B6-BE16-3570510A1D9A}" type="sibTrans" cxnId="{FDD0F70C-4D0D-4E0D-94D5-4E1036578A30}">
      <dgm:prSet/>
      <dgm:spPr/>
      <dgm:t>
        <a:bodyPr/>
        <a:lstStyle/>
        <a:p>
          <a:endParaRPr lang="vi-VN"/>
        </a:p>
      </dgm:t>
    </dgm:pt>
    <dgm:pt modelId="{36AC0EE6-5950-4FC8-8F80-66C396C4C7DC}" type="pres">
      <dgm:prSet presAssocID="{C3C8C8D3-49CE-45C8-8EA5-603251E6D6F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11D8269-9ABE-480A-88E7-8BC17591E66C}" type="pres">
      <dgm:prSet presAssocID="{11635C4E-7129-4A84-B8C9-F0036B8599EC}" presName="parentText" presStyleLbl="node1" presStyleIdx="0" presStyleCnt="1" custScaleX="90416" custLinFactNeighborX="5208" custLinFactNeighborY="1725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DD0F70C-4D0D-4E0D-94D5-4E1036578A30}" srcId="{C3C8C8D3-49CE-45C8-8EA5-603251E6D6F3}" destId="{11635C4E-7129-4A84-B8C9-F0036B8599EC}" srcOrd="0" destOrd="0" parTransId="{D68C5B33-ADAC-4096-9C1F-20B7DA6FD627}" sibTransId="{F1A03CD0-2F0B-45B6-BE16-3570510A1D9A}"/>
    <dgm:cxn modelId="{E340EBAC-89DE-4E2E-B327-BAF913D4CE1A}" type="presOf" srcId="{C3C8C8D3-49CE-45C8-8EA5-603251E6D6F3}" destId="{36AC0EE6-5950-4FC8-8F80-66C396C4C7DC}" srcOrd="0" destOrd="0" presId="urn:microsoft.com/office/officeart/2005/8/layout/vList2"/>
    <dgm:cxn modelId="{A63066E6-B901-4985-9D94-EA5CF1894CA7}" type="presOf" srcId="{11635C4E-7129-4A84-B8C9-F0036B8599EC}" destId="{E11D8269-9ABE-480A-88E7-8BC17591E66C}" srcOrd="0" destOrd="0" presId="urn:microsoft.com/office/officeart/2005/8/layout/vList2"/>
    <dgm:cxn modelId="{DB8CE1BB-668D-43B4-9439-68E8CD71FFA3}" type="presParOf" srcId="{36AC0EE6-5950-4FC8-8F80-66C396C4C7DC}" destId="{E11D8269-9ABE-480A-88E7-8BC17591E66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F1B65A-255B-4657-94CF-E3805ADC09C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5F997C7A-2116-4C48-9716-2A699191FC82}">
      <dgm:prSet custT="1"/>
      <dgm:spPr/>
      <dgm:t>
        <a:bodyPr/>
        <a:lstStyle/>
        <a:p>
          <a:pPr algn="l"/>
          <a:r>
            <a:rPr lang="en-US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1 : 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Quan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sát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dưới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đây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cho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biết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nào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là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vuông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nào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là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tam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đều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nào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là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lục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đều</a:t>
          </a:r>
          <a:r>
            <a:rPr lang="en-US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>?</a:t>
          </a:r>
          <a:r>
            <a:rPr lang="vi-VN" sz="3200" b="0" dirty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vi-VN" sz="3200" b="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vi-VN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AE84FA-8ADB-47A6-BBE3-7B7E8FD8F373}" type="parTrans" cxnId="{16443719-4ACD-45D6-8BCA-A7E9F8058CE1}">
      <dgm:prSet/>
      <dgm:spPr/>
      <dgm:t>
        <a:bodyPr/>
        <a:lstStyle/>
        <a:p>
          <a:endParaRPr lang="vi-VN"/>
        </a:p>
      </dgm:t>
    </dgm:pt>
    <dgm:pt modelId="{2101819F-C9C7-48F2-B2C2-7F4D305F2C6D}" type="sibTrans" cxnId="{16443719-4ACD-45D6-8BCA-A7E9F8058CE1}">
      <dgm:prSet/>
      <dgm:spPr/>
      <dgm:t>
        <a:bodyPr/>
        <a:lstStyle/>
        <a:p>
          <a:endParaRPr lang="vi-VN"/>
        </a:p>
      </dgm:t>
    </dgm:pt>
    <dgm:pt modelId="{361D19AF-A037-4A8D-955A-C9A24B48D6A5}" type="pres">
      <dgm:prSet presAssocID="{9EF1B65A-255B-4657-94CF-E3805ADC09C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CF343A8-3A61-4B3C-BDA6-85509372CEEC}" type="pres">
      <dgm:prSet presAssocID="{5F997C7A-2116-4C48-9716-2A699191FC82}" presName="parentText" presStyleLbl="node1" presStyleIdx="0" presStyleCnt="1" custScaleY="466323" custLinFactNeighborX="-7218" custLinFactNeighborY="4719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2BB8937-8B6F-4AA1-AF15-1362AB93A997}" type="presOf" srcId="{5F997C7A-2116-4C48-9716-2A699191FC82}" destId="{DCF343A8-3A61-4B3C-BDA6-85509372CEEC}" srcOrd="0" destOrd="0" presId="urn:microsoft.com/office/officeart/2005/8/layout/vList2"/>
    <dgm:cxn modelId="{5CABC05F-9167-49CD-9D8F-951A53323339}" type="presOf" srcId="{9EF1B65A-255B-4657-94CF-E3805ADC09CD}" destId="{361D19AF-A037-4A8D-955A-C9A24B48D6A5}" srcOrd="0" destOrd="0" presId="urn:microsoft.com/office/officeart/2005/8/layout/vList2"/>
    <dgm:cxn modelId="{16443719-4ACD-45D6-8BCA-A7E9F8058CE1}" srcId="{9EF1B65A-255B-4657-94CF-E3805ADC09CD}" destId="{5F997C7A-2116-4C48-9716-2A699191FC82}" srcOrd="0" destOrd="0" parTransId="{6DAE84FA-8ADB-47A6-BBE3-7B7E8FD8F373}" sibTransId="{2101819F-C9C7-48F2-B2C2-7F4D305F2C6D}"/>
    <dgm:cxn modelId="{85987F08-6751-44FD-BCFC-E17DC9F180B6}" type="presParOf" srcId="{361D19AF-A037-4A8D-955A-C9A24B48D6A5}" destId="{DCF343A8-3A61-4B3C-BDA6-85509372CEE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960D032-106F-459C-A491-55646DBDAAC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7321AA6F-F3E5-4FBD-9309-7655FC7BE6BA}">
      <dgm:prSet custT="1"/>
      <dgm:spPr/>
      <dgm:t>
        <a:bodyPr/>
        <a:lstStyle/>
        <a:p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2: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Dùng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thước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ê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ke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để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vẽ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vuông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cạnh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7cm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vào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vở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kẻ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thêm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hai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đường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chéo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rồi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dùng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compa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đo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so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sánh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độ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dài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chúng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vi-VN" sz="3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C50F80-A158-4FBD-82C2-DF164A30B926}" type="parTrans" cxnId="{9B478F0C-4259-4183-97DE-23FEB1AEC76B}">
      <dgm:prSet/>
      <dgm:spPr/>
      <dgm:t>
        <a:bodyPr/>
        <a:lstStyle/>
        <a:p>
          <a:endParaRPr lang="vi-VN"/>
        </a:p>
      </dgm:t>
    </dgm:pt>
    <dgm:pt modelId="{264A93EC-2905-4777-A6DF-ED43C663046F}" type="sibTrans" cxnId="{9B478F0C-4259-4183-97DE-23FEB1AEC76B}">
      <dgm:prSet/>
      <dgm:spPr/>
      <dgm:t>
        <a:bodyPr/>
        <a:lstStyle/>
        <a:p>
          <a:endParaRPr lang="vi-VN"/>
        </a:p>
      </dgm:t>
    </dgm:pt>
    <dgm:pt modelId="{DBD3FE82-A281-4609-9D37-AE3C1F82E9BA}" type="pres">
      <dgm:prSet presAssocID="{D960D032-106F-459C-A491-55646DBDAAC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A8A25DF-D54B-4FB7-B8B8-22AE5AC18066}" type="pres">
      <dgm:prSet presAssocID="{7321AA6F-F3E5-4FBD-9309-7655FC7BE6BA}" presName="parentText" presStyleLbl="node1" presStyleIdx="0" presStyleCnt="1" custScaleX="102378" custScaleY="361664" custLinFactNeighborX="-3105" custLinFactNeighborY="92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C4086F-F827-4421-90C1-F9B5DF7C71C6}" type="presOf" srcId="{7321AA6F-F3E5-4FBD-9309-7655FC7BE6BA}" destId="{CA8A25DF-D54B-4FB7-B8B8-22AE5AC18066}" srcOrd="0" destOrd="0" presId="urn:microsoft.com/office/officeart/2005/8/layout/vList2"/>
    <dgm:cxn modelId="{20B27AB9-A04D-4CA0-91DC-468ED301FBE5}" type="presOf" srcId="{D960D032-106F-459C-A491-55646DBDAAC0}" destId="{DBD3FE82-A281-4609-9D37-AE3C1F82E9BA}" srcOrd="0" destOrd="0" presId="urn:microsoft.com/office/officeart/2005/8/layout/vList2"/>
    <dgm:cxn modelId="{9B478F0C-4259-4183-97DE-23FEB1AEC76B}" srcId="{D960D032-106F-459C-A491-55646DBDAAC0}" destId="{7321AA6F-F3E5-4FBD-9309-7655FC7BE6BA}" srcOrd="0" destOrd="0" parTransId="{F8C50F80-A158-4FBD-82C2-DF164A30B926}" sibTransId="{264A93EC-2905-4777-A6DF-ED43C663046F}"/>
    <dgm:cxn modelId="{161C2B98-6AEC-4834-96EC-F1F1A3360FBE}" type="presParOf" srcId="{DBD3FE82-A281-4609-9D37-AE3C1F82E9BA}" destId="{CA8A25DF-D54B-4FB7-B8B8-22AE5AC1806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7C2F555-E0D3-4C07-BD36-DEE58E03EFF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vi-VN"/>
        </a:p>
      </dgm:t>
    </dgm:pt>
    <dgm:pt modelId="{DE1E142A-8990-4686-B582-020BE8FEC98E}">
      <dgm:prSet custT="1"/>
      <dgm:spPr/>
      <dgm:t>
        <a:bodyPr/>
        <a:lstStyle/>
        <a:p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3: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biển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báo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giao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thông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dưới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đây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dạng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gì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?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hãy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cho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biết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nghĩa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biển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báo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này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vi-VN" sz="3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1593E6-4BE3-4206-8000-5198FC2BFCED}" type="parTrans" cxnId="{0B27DB5F-4745-433A-BA5F-5245147E1D30}">
      <dgm:prSet/>
      <dgm:spPr/>
      <dgm:t>
        <a:bodyPr/>
        <a:lstStyle/>
        <a:p>
          <a:endParaRPr lang="vi-VN"/>
        </a:p>
      </dgm:t>
    </dgm:pt>
    <dgm:pt modelId="{55232DF8-D079-4D19-B585-4CF82D96D719}" type="sibTrans" cxnId="{0B27DB5F-4745-433A-BA5F-5245147E1D30}">
      <dgm:prSet/>
      <dgm:spPr/>
      <dgm:t>
        <a:bodyPr/>
        <a:lstStyle/>
        <a:p>
          <a:endParaRPr lang="vi-VN"/>
        </a:p>
      </dgm:t>
    </dgm:pt>
    <dgm:pt modelId="{E7F0923C-3FE5-48C5-80A9-B80C82D1CB7A}" type="pres">
      <dgm:prSet presAssocID="{87C2F555-E0D3-4C07-BD36-DEE58E03EFF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58BC67-90B8-483E-B4B3-BBD1DAAC2443}" type="pres">
      <dgm:prSet presAssocID="{DE1E142A-8990-4686-B582-020BE8FEC98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8405AEB-E367-4630-B3A7-597B4FF2EE72}" type="presOf" srcId="{87C2F555-E0D3-4C07-BD36-DEE58E03EFFF}" destId="{E7F0923C-3FE5-48C5-80A9-B80C82D1CB7A}" srcOrd="0" destOrd="0" presId="urn:microsoft.com/office/officeart/2005/8/layout/vList2"/>
    <dgm:cxn modelId="{0B27DB5F-4745-433A-BA5F-5245147E1D30}" srcId="{87C2F555-E0D3-4C07-BD36-DEE58E03EFFF}" destId="{DE1E142A-8990-4686-B582-020BE8FEC98E}" srcOrd="0" destOrd="0" parTransId="{B61593E6-4BE3-4206-8000-5198FC2BFCED}" sibTransId="{55232DF8-D079-4D19-B585-4CF82D96D719}"/>
    <dgm:cxn modelId="{03888564-4E0A-4A8B-A42E-FB1A1C955931}" type="presOf" srcId="{DE1E142A-8990-4686-B582-020BE8FEC98E}" destId="{3558BC67-90B8-483E-B4B3-BBD1DAAC2443}" srcOrd="0" destOrd="0" presId="urn:microsoft.com/office/officeart/2005/8/layout/vList2"/>
    <dgm:cxn modelId="{09D9A12D-B529-435D-95A8-5CCA461B962E}" type="presParOf" srcId="{E7F0923C-3FE5-48C5-80A9-B80C82D1CB7A}" destId="{3558BC67-90B8-483E-B4B3-BBD1DAAC244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A0D0A30-5EE5-4CAB-A2E4-CC00B090530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vi-VN"/>
        </a:p>
      </dgm:t>
    </dgm:pt>
    <dgm:pt modelId="{1B4BCBCA-5963-4441-A9B2-95A3DACBE6E5}">
      <dgm:prSet/>
      <dgm:spPr/>
      <dgm:t>
        <a:bodyPr/>
        <a:lstStyle/>
        <a:p>
          <a:r>
            <a:rPr lang="en-US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4: 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Cho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lục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đều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MNIJHK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với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cạnh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MN = 6cm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đường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chéo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NH = 12cm.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Tính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độ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dài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đoạn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thẳng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HK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IK</a:t>
          </a:r>
          <a:r>
            <a:rPr lang="en-US" b="0" dirty="0"/>
            <a:t>.</a:t>
          </a:r>
          <a:endParaRPr lang="vi-VN" dirty="0"/>
        </a:p>
      </dgm:t>
    </dgm:pt>
    <dgm:pt modelId="{C54F95F1-8A47-4B37-A229-0FB6B9526572}" type="parTrans" cxnId="{729021B0-EA97-4C3F-86F0-606D91C7FB65}">
      <dgm:prSet/>
      <dgm:spPr/>
      <dgm:t>
        <a:bodyPr/>
        <a:lstStyle/>
        <a:p>
          <a:endParaRPr lang="vi-VN"/>
        </a:p>
      </dgm:t>
    </dgm:pt>
    <dgm:pt modelId="{6961CFC6-08B3-45A1-92CD-A4C00F06762D}" type="sibTrans" cxnId="{729021B0-EA97-4C3F-86F0-606D91C7FB65}">
      <dgm:prSet/>
      <dgm:spPr/>
      <dgm:t>
        <a:bodyPr/>
        <a:lstStyle/>
        <a:p>
          <a:endParaRPr lang="vi-VN"/>
        </a:p>
      </dgm:t>
    </dgm:pt>
    <dgm:pt modelId="{7B2EF553-F256-47E0-A4BF-2225FE788E96}" type="pres">
      <dgm:prSet presAssocID="{EA0D0A30-5EE5-4CAB-A2E4-CC00B090530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E67581F-6F33-4FFD-AA82-42508FA0C228}" type="pres">
      <dgm:prSet presAssocID="{1B4BCBCA-5963-4441-A9B2-95A3DACBE6E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29021B0-EA97-4C3F-86F0-606D91C7FB65}" srcId="{EA0D0A30-5EE5-4CAB-A2E4-CC00B0905300}" destId="{1B4BCBCA-5963-4441-A9B2-95A3DACBE6E5}" srcOrd="0" destOrd="0" parTransId="{C54F95F1-8A47-4B37-A229-0FB6B9526572}" sibTransId="{6961CFC6-08B3-45A1-92CD-A4C00F06762D}"/>
    <dgm:cxn modelId="{A53D117E-C6BF-4FB6-94FB-2BD75603C10F}" type="presOf" srcId="{1B4BCBCA-5963-4441-A9B2-95A3DACBE6E5}" destId="{AE67581F-6F33-4FFD-AA82-42508FA0C228}" srcOrd="0" destOrd="0" presId="urn:microsoft.com/office/officeart/2005/8/layout/vList2"/>
    <dgm:cxn modelId="{FDF2881B-E7ED-4ECD-82AD-C3CCEC777344}" type="presOf" srcId="{EA0D0A30-5EE5-4CAB-A2E4-CC00B0905300}" destId="{7B2EF553-F256-47E0-A4BF-2225FE788E96}" srcOrd="0" destOrd="0" presId="urn:microsoft.com/office/officeart/2005/8/layout/vList2"/>
    <dgm:cxn modelId="{86C082E3-8222-4BA5-83E5-A30FBD65F831}" type="presParOf" srcId="{7B2EF553-F256-47E0-A4BF-2225FE788E96}" destId="{AE67581F-6F33-4FFD-AA82-42508FA0C22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F523CA3-12ED-4BE5-8FF3-ACAFC63E714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887F3313-2527-48D0-A6C2-3D9B69E6B771}">
      <dgm:prSet custT="1"/>
      <dgm:spPr/>
      <dgm:t>
        <a:bodyPr/>
        <a:lstStyle/>
        <a:p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r>
            <a:rPr lang="en-US" sz="3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5: </a:t>
          </a: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Quan </a:t>
          </a:r>
          <a:r>
            <a:rPr lang="vi-VN" sz="3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sát</a:t>
          </a: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2</a:t>
          </a:r>
          <a:b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a) </a:t>
          </a:r>
          <a:r>
            <a:rPr lang="vi-VN" sz="3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Hãy</a:t>
          </a: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kiểm</a:t>
          </a: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tra xem </a:t>
          </a:r>
          <a:r>
            <a:rPr lang="vi-VN" sz="3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mấy</a:t>
          </a: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lục</a:t>
          </a: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đều</a:t>
          </a: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vi-VN" sz="3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Đó</a:t>
          </a: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là</a:t>
          </a: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những</a:t>
          </a: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nào</a:t>
          </a: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?</a:t>
          </a:r>
          <a:b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b) </a:t>
          </a:r>
          <a:r>
            <a:rPr lang="vi-VN" sz="3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tất</a:t>
          </a: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cả</a:t>
          </a: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bao nhiêu tam </a:t>
          </a:r>
          <a:r>
            <a:rPr lang="vi-VN" sz="3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đều</a:t>
          </a:r>
          <a: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?</a:t>
          </a:r>
          <a:br>
            <a:rPr lang="vi-VN" sz="3000" b="0" i="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vi-VN" sz="3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90230E-0DEC-4CE4-B31B-29017839A910}" type="parTrans" cxnId="{60EC9145-91BE-4F70-82E9-9396494CDFDF}">
      <dgm:prSet/>
      <dgm:spPr/>
      <dgm:t>
        <a:bodyPr/>
        <a:lstStyle/>
        <a:p>
          <a:endParaRPr lang="vi-VN"/>
        </a:p>
      </dgm:t>
    </dgm:pt>
    <dgm:pt modelId="{887EB2DA-A334-485E-947A-ADAF1CBD8092}" type="sibTrans" cxnId="{60EC9145-91BE-4F70-82E9-9396494CDFDF}">
      <dgm:prSet/>
      <dgm:spPr/>
      <dgm:t>
        <a:bodyPr/>
        <a:lstStyle/>
        <a:p>
          <a:endParaRPr lang="vi-VN"/>
        </a:p>
      </dgm:t>
    </dgm:pt>
    <dgm:pt modelId="{45F49444-3BD9-4E2A-BC31-937FDC900049}" type="pres">
      <dgm:prSet presAssocID="{FF523CA3-12ED-4BE5-8FF3-ACAFC63E714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686135F-A132-45B3-A6BE-50FD661A6B7E}" type="pres">
      <dgm:prSet presAssocID="{887F3313-2527-48D0-A6C2-3D9B69E6B77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7D1345-4450-44F5-8E6B-9168FD7D269C}" type="presOf" srcId="{FF523CA3-12ED-4BE5-8FF3-ACAFC63E714F}" destId="{45F49444-3BD9-4E2A-BC31-937FDC900049}" srcOrd="0" destOrd="0" presId="urn:microsoft.com/office/officeart/2005/8/layout/vList2"/>
    <dgm:cxn modelId="{8706FEBE-1CB4-424A-A85F-4CBCEE572C21}" type="presOf" srcId="{887F3313-2527-48D0-A6C2-3D9B69E6B771}" destId="{7686135F-A132-45B3-A6BE-50FD661A6B7E}" srcOrd="0" destOrd="0" presId="urn:microsoft.com/office/officeart/2005/8/layout/vList2"/>
    <dgm:cxn modelId="{60EC9145-91BE-4F70-82E9-9396494CDFDF}" srcId="{FF523CA3-12ED-4BE5-8FF3-ACAFC63E714F}" destId="{887F3313-2527-48D0-A6C2-3D9B69E6B771}" srcOrd="0" destOrd="0" parTransId="{6A90230E-0DEC-4CE4-B31B-29017839A910}" sibTransId="{887EB2DA-A334-485E-947A-ADAF1CBD8092}"/>
    <dgm:cxn modelId="{4E3FCB2E-AC68-4533-9A5E-EE9EEBB3DE8B}" type="presParOf" srcId="{45F49444-3BD9-4E2A-BC31-937FDC900049}" destId="{7686135F-A132-45B3-A6BE-50FD661A6B7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F523CA3-12ED-4BE5-8FF3-ACAFC63E714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vi-VN"/>
        </a:p>
      </dgm:t>
    </dgm:pt>
    <dgm:pt modelId="{887F3313-2527-48D0-A6C2-3D9B69E6B771}">
      <dgm:prSet/>
      <dgm:spPr/>
      <dgm:t>
        <a:bodyPr/>
        <a:lstStyle/>
        <a:p>
          <a:r>
            <a:rPr lang="en-US" b="1" dirty="0" err="1"/>
            <a:t>Bài</a:t>
          </a:r>
          <a:r>
            <a:rPr lang="en-US" b="1" dirty="0"/>
            <a:t> </a:t>
          </a:r>
          <a:r>
            <a:rPr lang="en-US" b="1" dirty="0" err="1"/>
            <a:t>tập</a:t>
          </a:r>
          <a:r>
            <a:rPr lang="en-US" b="1" dirty="0"/>
            <a:t> 5: </a:t>
          </a:r>
          <a:r>
            <a:rPr lang="vi-VN" b="0" i="0" dirty="0"/>
            <a:t>Quan </a:t>
          </a:r>
          <a:r>
            <a:rPr lang="vi-VN" b="0" i="0" dirty="0" err="1"/>
            <a:t>sát</a:t>
          </a:r>
          <a:r>
            <a:rPr lang="vi-VN" b="0" i="0" dirty="0"/>
            <a:t> </a:t>
          </a:r>
          <a:r>
            <a:rPr lang="vi-VN" b="0" i="0" dirty="0" err="1"/>
            <a:t>hình</a:t>
          </a:r>
          <a:r>
            <a:rPr lang="vi-VN" b="0" i="0" dirty="0"/>
            <a:t> 2</a:t>
          </a:r>
          <a:br>
            <a:rPr lang="vi-VN" b="0" i="0" dirty="0"/>
          </a:br>
          <a:r>
            <a:rPr lang="vi-VN" b="0" i="0" dirty="0"/>
            <a:t>a) </a:t>
          </a:r>
          <a:r>
            <a:rPr lang="vi-VN" b="0" i="0" dirty="0" err="1"/>
            <a:t>Hãy</a:t>
          </a:r>
          <a:r>
            <a:rPr lang="vi-VN" b="0" i="0" dirty="0"/>
            <a:t> </a:t>
          </a:r>
          <a:r>
            <a:rPr lang="vi-VN" b="0" i="0" dirty="0" err="1"/>
            <a:t>kiểm</a:t>
          </a:r>
          <a:r>
            <a:rPr lang="vi-VN" b="0" i="0" dirty="0"/>
            <a:t> tra xem </a:t>
          </a:r>
          <a:r>
            <a:rPr lang="vi-VN" b="0" i="0" dirty="0" err="1"/>
            <a:t>có</a:t>
          </a:r>
          <a:r>
            <a:rPr lang="vi-VN" b="0" i="0" dirty="0"/>
            <a:t> </a:t>
          </a:r>
          <a:r>
            <a:rPr lang="vi-VN" b="0" i="0" dirty="0" err="1"/>
            <a:t>mấy</a:t>
          </a:r>
          <a:r>
            <a:rPr lang="vi-VN" b="0" i="0" dirty="0"/>
            <a:t> </a:t>
          </a:r>
          <a:r>
            <a:rPr lang="vi-VN" b="0" i="0" dirty="0" err="1"/>
            <a:t>hình</a:t>
          </a:r>
          <a:r>
            <a:rPr lang="vi-VN" b="0" i="0" dirty="0"/>
            <a:t> </a:t>
          </a:r>
          <a:r>
            <a:rPr lang="vi-VN" b="0" i="0" dirty="0" err="1"/>
            <a:t>lục</a:t>
          </a:r>
          <a:r>
            <a:rPr lang="vi-VN" b="0" i="0" dirty="0"/>
            <a:t> </a:t>
          </a:r>
          <a:r>
            <a:rPr lang="vi-VN" b="0" i="0" dirty="0" err="1"/>
            <a:t>giác</a:t>
          </a:r>
          <a:r>
            <a:rPr lang="vi-VN" b="0" i="0" dirty="0"/>
            <a:t> </a:t>
          </a:r>
          <a:r>
            <a:rPr lang="vi-VN" b="0" i="0" dirty="0" err="1"/>
            <a:t>đều</a:t>
          </a:r>
          <a:r>
            <a:rPr lang="vi-VN" b="0" i="0" dirty="0"/>
            <a:t>. </a:t>
          </a:r>
          <a:r>
            <a:rPr lang="vi-VN" b="0" i="0" dirty="0" err="1"/>
            <a:t>Đó</a:t>
          </a:r>
          <a:r>
            <a:rPr lang="vi-VN" b="0" i="0" dirty="0"/>
            <a:t> </a:t>
          </a:r>
          <a:r>
            <a:rPr lang="vi-VN" b="0" i="0" dirty="0" err="1"/>
            <a:t>là</a:t>
          </a:r>
          <a:r>
            <a:rPr lang="vi-VN" b="0" i="0" dirty="0"/>
            <a:t> </a:t>
          </a:r>
          <a:r>
            <a:rPr lang="vi-VN" b="0" i="0" dirty="0" err="1"/>
            <a:t>những</a:t>
          </a:r>
          <a:r>
            <a:rPr lang="vi-VN" b="0" i="0" dirty="0"/>
            <a:t> </a:t>
          </a:r>
          <a:r>
            <a:rPr lang="vi-VN" b="0" i="0" dirty="0" err="1"/>
            <a:t>hình</a:t>
          </a:r>
          <a:r>
            <a:rPr lang="vi-VN" b="0" i="0" dirty="0"/>
            <a:t> </a:t>
          </a:r>
          <a:r>
            <a:rPr lang="vi-VN" b="0" i="0" dirty="0" err="1"/>
            <a:t>nào</a:t>
          </a:r>
          <a:r>
            <a:rPr lang="vi-VN" b="0" i="0" dirty="0"/>
            <a:t>?</a:t>
          </a:r>
          <a:br>
            <a:rPr lang="vi-VN" b="0" i="0" dirty="0"/>
          </a:br>
          <a:r>
            <a:rPr lang="vi-VN" b="0" i="0" dirty="0"/>
            <a:t>b) </a:t>
          </a:r>
          <a:r>
            <a:rPr lang="vi-VN" b="0" i="0" dirty="0" err="1"/>
            <a:t>Có</a:t>
          </a:r>
          <a:r>
            <a:rPr lang="vi-VN" b="0" i="0" dirty="0"/>
            <a:t> </a:t>
          </a:r>
          <a:r>
            <a:rPr lang="vi-VN" b="0" i="0" dirty="0" err="1"/>
            <a:t>tất</a:t>
          </a:r>
          <a:r>
            <a:rPr lang="vi-VN" b="0" i="0" dirty="0"/>
            <a:t> </a:t>
          </a:r>
          <a:r>
            <a:rPr lang="vi-VN" b="0" i="0" dirty="0" err="1"/>
            <a:t>cả</a:t>
          </a:r>
          <a:r>
            <a:rPr lang="vi-VN" b="0" i="0" dirty="0"/>
            <a:t> bao nhiêu tam </a:t>
          </a:r>
          <a:r>
            <a:rPr lang="vi-VN" b="0" i="0" dirty="0" err="1"/>
            <a:t>giác</a:t>
          </a:r>
          <a:r>
            <a:rPr lang="vi-VN" b="0" i="0" dirty="0"/>
            <a:t> </a:t>
          </a:r>
          <a:r>
            <a:rPr lang="vi-VN" b="0" i="0" dirty="0" err="1"/>
            <a:t>đều</a:t>
          </a:r>
          <a:r>
            <a:rPr lang="vi-VN" b="0" i="0" dirty="0"/>
            <a:t>?</a:t>
          </a:r>
          <a:br>
            <a:rPr lang="vi-VN" b="0" i="0" dirty="0"/>
          </a:br>
          <a:endParaRPr lang="vi-VN" dirty="0"/>
        </a:p>
      </dgm:t>
    </dgm:pt>
    <dgm:pt modelId="{6A90230E-0DEC-4CE4-B31B-29017839A910}" type="parTrans" cxnId="{60EC9145-91BE-4F70-82E9-9396494CDFDF}">
      <dgm:prSet/>
      <dgm:spPr/>
      <dgm:t>
        <a:bodyPr/>
        <a:lstStyle/>
        <a:p>
          <a:endParaRPr lang="vi-VN"/>
        </a:p>
      </dgm:t>
    </dgm:pt>
    <dgm:pt modelId="{887EB2DA-A334-485E-947A-ADAF1CBD8092}" type="sibTrans" cxnId="{60EC9145-91BE-4F70-82E9-9396494CDFDF}">
      <dgm:prSet/>
      <dgm:spPr/>
      <dgm:t>
        <a:bodyPr/>
        <a:lstStyle/>
        <a:p>
          <a:endParaRPr lang="vi-VN"/>
        </a:p>
      </dgm:t>
    </dgm:pt>
    <dgm:pt modelId="{45F49444-3BD9-4E2A-BC31-937FDC900049}" type="pres">
      <dgm:prSet presAssocID="{FF523CA3-12ED-4BE5-8FF3-ACAFC63E714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686135F-A132-45B3-A6BE-50FD661A6B7E}" type="pres">
      <dgm:prSet presAssocID="{887F3313-2527-48D0-A6C2-3D9B69E6B77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7D1345-4450-44F5-8E6B-9168FD7D269C}" type="presOf" srcId="{FF523CA3-12ED-4BE5-8FF3-ACAFC63E714F}" destId="{45F49444-3BD9-4E2A-BC31-937FDC900049}" srcOrd="0" destOrd="0" presId="urn:microsoft.com/office/officeart/2005/8/layout/vList2"/>
    <dgm:cxn modelId="{8706FEBE-1CB4-424A-A85F-4CBCEE572C21}" type="presOf" srcId="{887F3313-2527-48D0-A6C2-3D9B69E6B771}" destId="{7686135F-A132-45B3-A6BE-50FD661A6B7E}" srcOrd="0" destOrd="0" presId="urn:microsoft.com/office/officeart/2005/8/layout/vList2"/>
    <dgm:cxn modelId="{60EC9145-91BE-4F70-82E9-9396494CDFDF}" srcId="{FF523CA3-12ED-4BE5-8FF3-ACAFC63E714F}" destId="{887F3313-2527-48D0-A6C2-3D9B69E6B771}" srcOrd="0" destOrd="0" parTransId="{6A90230E-0DEC-4CE4-B31B-29017839A910}" sibTransId="{887EB2DA-A334-485E-947A-ADAF1CBD8092}"/>
    <dgm:cxn modelId="{4E3FCB2E-AC68-4533-9A5E-EE9EEBB3DE8B}" type="presParOf" srcId="{45F49444-3BD9-4E2A-BC31-937FDC900049}" destId="{7686135F-A132-45B3-A6BE-50FD661A6B7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829128F-7AE6-48D2-AE31-607F434340C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vi-VN"/>
        </a:p>
      </dgm:t>
    </dgm:pt>
    <dgm:pt modelId="{D6D4827B-E5AB-494C-B3DE-CC55BE79FBEB}">
      <dgm:prSet custT="1"/>
      <dgm:spPr/>
      <dgm:t>
        <a:bodyPr/>
        <a:lstStyle/>
        <a:p>
          <a:pPr algn="ctr"/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HƯỚNG DẪN VỀ NHÀ</a:t>
          </a:r>
          <a:endParaRPr lang="vi-VN" sz="3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9CDD7A3-5E0E-4124-9F0A-20CB9602AAD4}" type="parTrans" cxnId="{3DFB7686-4DC0-4753-B288-4A865AD6DD30}">
      <dgm:prSet/>
      <dgm:spPr/>
      <dgm:t>
        <a:bodyPr/>
        <a:lstStyle/>
        <a:p>
          <a:endParaRPr lang="vi-VN"/>
        </a:p>
      </dgm:t>
    </dgm:pt>
    <dgm:pt modelId="{CD3DCE36-3916-4C89-8143-598F0D85435A}" type="sibTrans" cxnId="{3DFB7686-4DC0-4753-B288-4A865AD6DD30}">
      <dgm:prSet/>
      <dgm:spPr/>
      <dgm:t>
        <a:bodyPr/>
        <a:lstStyle/>
        <a:p>
          <a:endParaRPr lang="vi-VN"/>
        </a:p>
      </dgm:t>
    </dgm:pt>
    <dgm:pt modelId="{7736ACCC-510F-4C48-ABEE-9D258E6CF5D3}" type="pres">
      <dgm:prSet presAssocID="{8829128F-7AE6-48D2-AE31-607F434340C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870ABCC-C1C0-460A-A0D2-3476E2142FC0}" type="pres">
      <dgm:prSet presAssocID="{D6D4827B-E5AB-494C-B3DE-CC55BE79FBE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DFB7686-4DC0-4753-B288-4A865AD6DD30}" srcId="{8829128F-7AE6-48D2-AE31-607F434340C2}" destId="{D6D4827B-E5AB-494C-B3DE-CC55BE79FBEB}" srcOrd="0" destOrd="0" parTransId="{29CDD7A3-5E0E-4124-9F0A-20CB9602AAD4}" sibTransId="{CD3DCE36-3916-4C89-8143-598F0D85435A}"/>
    <dgm:cxn modelId="{AC0E40C6-350D-4924-BD5F-AAEA213D5664}" type="presOf" srcId="{D6D4827B-E5AB-494C-B3DE-CC55BE79FBEB}" destId="{7870ABCC-C1C0-460A-A0D2-3476E2142FC0}" srcOrd="0" destOrd="0" presId="urn:microsoft.com/office/officeart/2005/8/layout/vList2"/>
    <dgm:cxn modelId="{9C1CB78A-6929-4EB0-844D-B51C969CB139}" type="presOf" srcId="{8829128F-7AE6-48D2-AE31-607F434340C2}" destId="{7736ACCC-510F-4C48-ABEE-9D258E6CF5D3}" srcOrd="0" destOrd="0" presId="urn:microsoft.com/office/officeart/2005/8/layout/vList2"/>
    <dgm:cxn modelId="{9947274E-2655-4FCD-85C1-9189D2B2F42C}" type="presParOf" srcId="{7736ACCC-510F-4C48-ABEE-9D258E6CF5D3}" destId="{7870ABCC-C1C0-460A-A0D2-3476E2142FC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E0642F-71C9-404E-AC5B-DF306A0DFAE9}">
      <dsp:nvSpPr>
        <dsp:cNvPr id="0" name=""/>
        <dsp:cNvSpPr/>
      </dsp:nvSpPr>
      <dsp:spPr>
        <a:xfrm>
          <a:off x="0" y="186137"/>
          <a:ext cx="9144000" cy="2015325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5875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CHƯƠNG III: MỘT SỐ HÌNH PHẲNG </a:t>
          </a:r>
          <a:br>
            <a:rPr lang="en-US" sz="3600" b="1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en-US" sz="3600" b="1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TRONG THỰC TIỄN</a:t>
          </a:r>
          <a:r>
            <a:rPr lang="en-US" sz="3900" b="1" i="0" kern="1200" baseline="0" dirty="0"/>
            <a:t/>
          </a:r>
          <a:br>
            <a:rPr lang="en-US" sz="3900" b="1" i="0" kern="1200" baseline="0" dirty="0"/>
          </a:br>
          <a:endParaRPr lang="vi-VN" sz="3900" kern="1200" dirty="0"/>
        </a:p>
      </dsp:txBody>
      <dsp:txXfrm>
        <a:off x="98380" y="284517"/>
        <a:ext cx="8947240" cy="181856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CEC1AE-35EF-4862-AB76-06DDFF011970}">
      <dsp:nvSpPr>
        <dsp:cNvPr id="0" name=""/>
        <dsp:cNvSpPr/>
      </dsp:nvSpPr>
      <dsp:spPr>
        <a:xfrm>
          <a:off x="0" y="0"/>
          <a:ext cx="5441950" cy="6937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HƯỚNG DẪN VỀ NHÀ</a:t>
          </a:r>
          <a:endParaRPr lang="vi-VN" sz="3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867" y="33867"/>
        <a:ext cx="5374216" cy="62603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E4D657-B5B5-4770-989E-A445AB4DCFDD}">
      <dsp:nvSpPr>
        <dsp:cNvPr id="0" name=""/>
        <dsp:cNvSpPr/>
      </dsp:nvSpPr>
      <dsp:spPr>
        <a:xfrm>
          <a:off x="0" y="0"/>
          <a:ext cx="7416800" cy="8341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HƯỚNG DẪN VỀ NHÀ</a:t>
          </a:r>
          <a:endParaRPr lang="vi-VN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721" y="40721"/>
        <a:ext cx="7335358" cy="7527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1D8269-9ABE-480A-88E7-8BC17591E66C}">
      <dsp:nvSpPr>
        <dsp:cNvPr id="0" name=""/>
        <dsp:cNvSpPr/>
      </dsp:nvSpPr>
      <dsp:spPr>
        <a:xfrm>
          <a:off x="821588" y="429439"/>
          <a:ext cx="7750911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i="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LUYỆN TẬP</a:t>
          </a:r>
          <a:endParaRPr lang="vi-VN" sz="4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80987" y="488838"/>
        <a:ext cx="7632113" cy="10980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F343A8-3A61-4B3C-BDA6-85509372CEEC}">
      <dsp:nvSpPr>
        <dsp:cNvPr id="0" name=""/>
        <dsp:cNvSpPr/>
      </dsp:nvSpPr>
      <dsp:spPr>
        <a:xfrm>
          <a:off x="0" y="1352"/>
          <a:ext cx="11839574" cy="13835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1 : 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Quan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sát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dưới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đây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cho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biết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nào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là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vuông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nào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là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tam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đều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nào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là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lục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đều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?</a:t>
          </a:r>
          <a:r>
            <a:rPr lang="vi-VN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vi-VN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vi-VN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541" y="68893"/>
        <a:ext cx="11704492" cy="12485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8A25DF-D54B-4FB7-B8B8-22AE5AC18066}">
      <dsp:nvSpPr>
        <dsp:cNvPr id="0" name=""/>
        <dsp:cNvSpPr/>
      </dsp:nvSpPr>
      <dsp:spPr>
        <a:xfrm>
          <a:off x="0" y="2275"/>
          <a:ext cx="12039600" cy="1163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2: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Dùng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thước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ê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ke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để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vẽ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vuông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cạnh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7cm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vào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vở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kẻ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thêm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hai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đường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chéo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rồi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dùng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compa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đo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so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sánh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độ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dài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chúng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vi-VN" sz="3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785" y="59060"/>
        <a:ext cx="11926030" cy="104967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8BC67-90B8-483E-B4B3-BBD1DAAC2443}">
      <dsp:nvSpPr>
        <dsp:cNvPr id="0" name=""/>
        <dsp:cNvSpPr/>
      </dsp:nvSpPr>
      <dsp:spPr>
        <a:xfrm>
          <a:off x="0" y="1124"/>
          <a:ext cx="11249023" cy="1198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3: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biển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báo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giao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thông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dưới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đây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dạng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gì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?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hãy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cho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biết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nghĩa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biển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báo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này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vi-VN" sz="3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485" y="59609"/>
        <a:ext cx="11132053" cy="108111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67581F-6F33-4FFD-AA82-42508FA0C228}">
      <dsp:nvSpPr>
        <dsp:cNvPr id="0" name=""/>
        <dsp:cNvSpPr/>
      </dsp:nvSpPr>
      <dsp:spPr>
        <a:xfrm>
          <a:off x="0" y="203040"/>
          <a:ext cx="11048999" cy="1235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4: 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Cho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lục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đều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MNIJHK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với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cạnh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MN = 6cm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đường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chéo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NH = 12cm.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Tính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độ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dài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đoạn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thẳng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HK </a:t>
          </a:r>
          <a:r>
            <a:rPr lang="en-US" sz="32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32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IK</a:t>
          </a:r>
          <a:r>
            <a:rPr lang="en-US" sz="3200" b="0" kern="1200" dirty="0"/>
            <a:t>.</a:t>
          </a:r>
          <a:endParaRPr lang="vi-VN" sz="3200" kern="1200" dirty="0"/>
        </a:p>
      </dsp:txBody>
      <dsp:txXfrm>
        <a:off x="60313" y="263353"/>
        <a:ext cx="10928373" cy="111489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6135F-A132-45B3-A6BE-50FD661A6B7E}">
      <dsp:nvSpPr>
        <dsp:cNvPr id="0" name=""/>
        <dsp:cNvSpPr/>
      </dsp:nvSpPr>
      <dsp:spPr>
        <a:xfrm>
          <a:off x="0" y="3"/>
          <a:ext cx="11258550" cy="16606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tập</a:t>
          </a:r>
          <a:r>
            <a:rPr lang="en-US" sz="3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5: </a:t>
          </a: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Quan </a:t>
          </a:r>
          <a:r>
            <a:rPr lang="vi-VN" sz="3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sát</a:t>
          </a: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2</a:t>
          </a:r>
          <a:b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a) </a:t>
          </a:r>
          <a:r>
            <a:rPr lang="vi-VN" sz="3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Hãy</a:t>
          </a: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kiểm</a:t>
          </a: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tra xem </a:t>
          </a:r>
          <a:r>
            <a:rPr lang="vi-VN" sz="3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mấy</a:t>
          </a: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lục</a:t>
          </a: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đều</a:t>
          </a: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vi-VN" sz="3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Đó</a:t>
          </a: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là</a:t>
          </a: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những</a:t>
          </a: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nào</a:t>
          </a: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?</a:t>
          </a:r>
          <a:b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b) </a:t>
          </a:r>
          <a:r>
            <a:rPr lang="vi-VN" sz="3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tất</a:t>
          </a: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cả</a:t>
          </a: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bao nhiêu tam </a:t>
          </a:r>
          <a:r>
            <a:rPr lang="vi-VN" sz="3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giác</a:t>
          </a: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vi-VN" sz="30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đều</a:t>
          </a:r>
          <a: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?</a:t>
          </a:r>
          <a:br>
            <a:rPr lang="vi-VN" sz="30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vi-VN" sz="3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065" y="81068"/>
        <a:ext cx="11096420" cy="149849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86135F-A132-45B3-A6BE-50FD661A6B7E}">
      <dsp:nvSpPr>
        <dsp:cNvPr id="0" name=""/>
        <dsp:cNvSpPr/>
      </dsp:nvSpPr>
      <dsp:spPr>
        <a:xfrm>
          <a:off x="0" y="22612"/>
          <a:ext cx="11258550" cy="1755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err="1"/>
            <a:t>Bài</a:t>
          </a:r>
          <a:r>
            <a:rPr lang="en-US" sz="2500" b="1" kern="1200" dirty="0"/>
            <a:t> </a:t>
          </a:r>
          <a:r>
            <a:rPr lang="en-US" sz="2500" b="1" kern="1200" dirty="0" err="1"/>
            <a:t>tập</a:t>
          </a:r>
          <a:r>
            <a:rPr lang="en-US" sz="2500" b="1" kern="1200" dirty="0"/>
            <a:t> 5: </a:t>
          </a:r>
          <a:r>
            <a:rPr lang="vi-VN" sz="2500" b="0" i="0" kern="1200" dirty="0"/>
            <a:t>Quan </a:t>
          </a:r>
          <a:r>
            <a:rPr lang="vi-VN" sz="2500" b="0" i="0" kern="1200" dirty="0" err="1"/>
            <a:t>sát</a:t>
          </a:r>
          <a:r>
            <a:rPr lang="vi-VN" sz="2500" b="0" i="0" kern="1200" dirty="0"/>
            <a:t> </a:t>
          </a:r>
          <a:r>
            <a:rPr lang="vi-VN" sz="2500" b="0" i="0" kern="1200" dirty="0" err="1"/>
            <a:t>hình</a:t>
          </a:r>
          <a:r>
            <a:rPr lang="vi-VN" sz="2500" b="0" i="0" kern="1200" dirty="0"/>
            <a:t> 2</a:t>
          </a:r>
          <a:br>
            <a:rPr lang="vi-VN" sz="2500" b="0" i="0" kern="1200" dirty="0"/>
          </a:br>
          <a:r>
            <a:rPr lang="vi-VN" sz="2500" b="0" i="0" kern="1200" dirty="0"/>
            <a:t>a) </a:t>
          </a:r>
          <a:r>
            <a:rPr lang="vi-VN" sz="2500" b="0" i="0" kern="1200" dirty="0" err="1"/>
            <a:t>Hãy</a:t>
          </a:r>
          <a:r>
            <a:rPr lang="vi-VN" sz="2500" b="0" i="0" kern="1200" dirty="0"/>
            <a:t> </a:t>
          </a:r>
          <a:r>
            <a:rPr lang="vi-VN" sz="2500" b="0" i="0" kern="1200" dirty="0" err="1"/>
            <a:t>kiểm</a:t>
          </a:r>
          <a:r>
            <a:rPr lang="vi-VN" sz="2500" b="0" i="0" kern="1200" dirty="0"/>
            <a:t> tra xem </a:t>
          </a:r>
          <a:r>
            <a:rPr lang="vi-VN" sz="2500" b="0" i="0" kern="1200" dirty="0" err="1"/>
            <a:t>có</a:t>
          </a:r>
          <a:r>
            <a:rPr lang="vi-VN" sz="2500" b="0" i="0" kern="1200" dirty="0"/>
            <a:t> </a:t>
          </a:r>
          <a:r>
            <a:rPr lang="vi-VN" sz="2500" b="0" i="0" kern="1200" dirty="0" err="1"/>
            <a:t>mấy</a:t>
          </a:r>
          <a:r>
            <a:rPr lang="vi-VN" sz="2500" b="0" i="0" kern="1200" dirty="0"/>
            <a:t> </a:t>
          </a:r>
          <a:r>
            <a:rPr lang="vi-VN" sz="2500" b="0" i="0" kern="1200" dirty="0" err="1"/>
            <a:t>hình</a:t>
          </a:r>
          <a:r>
            <a:rPr lang="vi-VN" sz="2500" b="0" i="0" kern="1200" dirty="0"/>
            <a:t> </a:t>
          </a:r>
          <a:r>
            <a:rPr lang="vi-VN" sz="2500" b="0" i="0" kern="1200" dirty="0" err="1"/>
            <a:t>lục</a:t>
          </a:r>
          <a:r>
            <a:rPr lang="vi-VN" sz="2500" b="0" i="0" kern="1200" dirty="0"/>
            <a:t> </a:t>
          </a:r>
          <a:r>
            <a:rPr lang="vi-VN" sz="2500" b="0" i="0" kern="1200" dirty="0" err="1"/>
            <a:t>giác</a:t>
          </a:r>
          <a:r>
            <a:rPr lang="vi-VN" sz="2500" b="0" i="0" kern="1200" dirty="0"/>
            <a:t> </a:t>
          </a:r>
          <a:r>
            <a:rPr lang="vi-VN" sz="2500" b="0" i="0" kern="1200" dirty="0" err="1"/>
            <a:t>đều</a:t>
          </a:r>
          <a:r>
            <a:rPr lang="vi-VN" sz="2500" b="0" i="0" kern="1200" dirty="0"/>
            <a:t>. </a:t>
          </a:r>
          <a:r>
            <a:rPr lang="vi-VN" sz="2500" b="0" i="0" kern="1200" dirty="0" err="1"/>
            <a:t>Đó</a:t>
          </a:r>
          <a:r>
            <a:rPr lang="vi-VN" sz="2500" b="0" i="0" kern="1200" dirty="0"/>
            <a:t> </a:t>
          </a:r>
          <a:r>
            <a:rPr lang="vi-VN" sz="2500" b="0" i="0" kern="1200" dirty="0" err="1"/>
            <a:t>là</a:t>
          </a:r>
          <a:r>
            <a:rPr lang="vi-VN" sz="2500" b="0" i="0" kern="1200" dirty="0"/>
            <a:t> </a:t>
          </a:r>
          <a:r>
            <a:rPr lang="vi-VN" sz="2500" b="0" i="0" kern="1200" dirty="0" err="1"/>
            <a:t>những</a:t>
          </a:r>
          <a:r>
            <a:rPr lang="vi-VN" sz="2500" b="0" i="0" kern="1200" dirty="0"/>
            <a:t> </a:t>
          </a:r>
          <a:r>
            <a:rPr lang="vi-VN" sz="2500" b="0" i="0" kern="1200" dirty="0" err="1"/>
            <a:t>hình</a:t>
          </a:r>
          <a:r>
            <a:rPr lang="vi-VN" sz="2500" b="0" i="0" kern="1200" dirty="0"/>
            <a:t> </a:t>
          </a:r>
          <a:r>
            <a:rPr lang="vi-VN" sz="2500" b="0" i="0" kern="1200" dirty="0" err="1"/>
            <a:t>nào</a:t>
          </a:r>
          <a:r>
            <a:rPr lang="vi-VN" sz="2500" b="0" i="0" kern="1200" dirty="0"/>
            <a:t>?</a:t>
          </a:r>
          <a:br>
            <a:rPr lang="vi-VN" sz="2500" b="0" i="0" kern="1200" dirty="0"/>
          </a:br>
          <a:r>
            <a:rPr lang="vi-VN" sz="2500" b="0" i="0" kern="1200" dirty="0"/>
            <a:t>b) </a:t>
          </a:r>
          <a:r>
            <a:rPr lang="vi-VN" sz="2500" b="0" i="0" kern="1200" dirty="0" err="1"/>
            <a:t>Có</a:t>
          </a:r>
          <a:r>
            <a:rPr lang="vi-VN" sz="2500" b="0" i="0" kern="1200" dirty="0"/>
            <a:t> </a:t>
          </a:r>
          <a:r>
            <a:rPr lang="vi-VN" sz="2500" b="0" i="0" kern="1200" dirty="0" err="1"/>
            <a:t>tất</a:t>
          </a:r>
          <a:r>
            <a:rPr lang="vi-VN" sz="2500" b="0" i="0" kern="1200" dirty="0"/>
            <a:t> </a:t>
          </a:r>
          <a:r>
            <a:rPr lang="vi-VN" sz="2500" b="0" i="0" kern="1200" dirty="0" err="1"/>
            <a:t>cả</a:t>
          </a:r>
          <a:r>
            <a:rPr lang="vi-VN" sz="2500" b="0" i="0" kern="1200" dirty="0"/>
            <a:t> bao nhiêu tam </a:t>
          </a:r>
          <a:r>
            <a:rPr lang="vi-VN" sz="2500" b="0" i="0" kern="1200" dirty="0" err="1"/>
            <a:t>giác</a:t>
          </a:r>
          <a:r>
            <a:rPr lang="vi-VN" sz="2500" b="0" i="0" kern="1200" dirty="0"/>
            <a:t> </a:t>
          </a:r>
          <a:r>
            <a:rPr lang="vi-VN" sz="2500" b="0" i="0" kern="1200" dirty="0" err="1"/>
            <a:t>đều</a:t>
          </a:r>
          <a:r>
            <a:rPr lang="vi-VN" sz="2500" b="0" i="0" kern="1200" dirty="0"/>
            <a:t>?</a:t>
          </a:r>
          <a:br>
            <a:rPr lang="vi-VN" sz="2500" b="0" i="0" kern="1200" dirty="0"/>
          </a:br>
          <a:endParaRPr lang="vi-VN" sz="2500" kern="1200" dirty="0"/>
        </a:p>
      </dsp:txBody>
      <dsp:txXfrm>
        <a:off x="85672" y="108284"/>
        <a:ext cx="11087206" cy="158365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70ABCC-C1C0-460A-A0D2-3476E2142FC0}">
      <dsp:nvSpPr>
        <dsp:cNvPr id="0" name=""/>
        <dsp:cNvSpPr/>
      </dsp:nvSpPr>
      <dsp:spPr>
        <a:xfrm>
          <a:off x="0" y="383"/>
          <a:ext cx="7416800" cy="6934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HƯỚNG DẪN VỀ NHÀ</a:t>
          </a:r>
          <a:endParaRPr lang="vi-VN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854" y="34237"/>
        <a:ext cx="7349092" cy="6257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351AA7-19E6-4555-95DF-17B6BAF0EC50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981F7-D438-426A-9B73-900577CA935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67587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9981F7-D438-426A-9B73-900577CA935C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76663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Bấm để chỉnh sửa kiểu tiêu đề phụ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0406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êu đề và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43474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cùng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88129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871574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836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682381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64191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0196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60507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155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80636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58515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06261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92989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50642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vi-VN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33203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EFD73-2DF4-4D0E-B7BD-157C414C656E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4C8F7AE-08ED-4E2E-A79D-912469716D5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5025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image" Target="../media/image7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3.png"/><Relationship Id="rId9" Type="http://schemas.microsoft.com/office/2007/relationships/diagramDrawing" Target="../diagrams/drawin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4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6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6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6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51B860BB-F934-4DE1-A930-090DD475F1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xmlns="" id="{61927C55-8047-466F-9FE4-B42D3D1AFA9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xmlns="" id="{E914D83D-75AE-426B-90AC-E37CBA2BD7F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xmlns="" id="{DDB740D6-20EA-4164-9EDB-243B210E8F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xmlns="" id="{0843EF7D-8FF7-4B1B-810B-AA92D132EB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xmlns="" id="{F995A1BF-26D5-42BA-83D6-B74B0793A8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xmlns="" id="{706BB22B-358C-43E3-A01E-2CCD2EFD4A9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xmlns="" id="{09828090-C04F-4B25-BD86-CE7A94A346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xmlns="" id="{B062093C-CFDD-4759-8CD6-EB2CCD1DBC7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xmlns="" id="{FB33C2A8-7609-427D-BC55-13F95620186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xmlns="" id="{9FF51B36-24F3-42B4-9ACD-2B83F4B570F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xmlns="" id="{6EBCB31E-7CBF-45FC-B7A3-7FE8E8C8A38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xmlns="" id="{404CB86A-82A5-40B9-8D4B-159ED1A3CE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DD17BCFA-C80F-4670-B8B9-034B5B1C8B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27224" y="-32"/>
            <a:ext cx="2356675" cy="6853285"/>
            <a:chOff x="6627813" y="195454"/>
            <a:chExt cx="1952625" cy="5678297"/>
          </a:xfrm>
        </p:grpSpPr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xmlns="" id="{F705DA76-B301-4098-9966-310A00C312E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xmlns="" id="{7484AECD-B027-45E9-8764-6E1A4A4A0D9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xmlns="" id="{CB341AF9-DEB1-42CB-8D1D-F262CFE465D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xmlns="" id="{1C7213C3-CCDC-48BD-BF51-7AB8EE57A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xmlns="" id="{7568F4E5-84C7-4F79-A40F-AC4885CB63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2">
              <a:extLst>
                <a:ext uri="{FF2B5EF4-FFF2-40B4-BE49-F238E27FC236}">
                  <a16:creationId xmlns:a16="http://schemas.microsoft.com/office/drawing/2014/main" xmlns="" id="{81654B91-DAE7-4763-8F60-7A35727C21D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3">
              <a:extLst>
                <a:ext uri="{FF2B5EF4-FFF2-40B4-BE49-F238E27FC236}">
                  <a16:creationId xmlns:a16="http://schemas.microsoft.com/office/drawing/2014/main" xmlns="" id="{E9C665F1-5409-4590-AA69-79EABC1EACC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4">
              <a:extLst>
                <a:ext uri="{FF2B5EF4-FFF2-40B4-BE49-F238E27FC236}">
                  <a16:creationId xmlns:a16="http://schemas.microsoft.com/office/drawing/2014/main" xmlns="" id="{C3192F7D-0C18-4DB2-A88B-EBF5627480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5">
              <a:extLst>
                <a:ext uri="{FF2B5EF4-FFF2-40B4-BE49-F238E27FC236}">
                  <a16:creationId xmlns:a16="http://schemas.microsoft.com/office/drawing/2014/main" xmlns="" id="{86BE4725-AC90-44AE-8B17-D13BA4BF363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6">
              <a:extLst>
                <a:ext uri="{FF2B5EF4-FFF2-40B4-BE49-F238E27FC236}">
                  <a16:creationId xmlns:a16="http://schemas.microsoft.com/office/drawing/2014/main" xmlns="" id="{2C0C171A-856F-4606-9D98-B5318639A63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7">
              <a:extLst>
                <a:ext uri="{FF2B5EF4-FFF2-40B4-BE49-F238E27FC236}">
                  <a16:creationId xmlns:a16="http://schemas.microsoft.com/office/drawing/2014/main" xmlns="" id="{B6D57E3C-42A8-4054-B617-CE82DD8B73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8">
              <a:extLst>
                <a:ext uri="{FF2B5EF4-FFF2-40B4-BE49-F238E27FC236}">
                  <a16:creationId xmlns:a16="http://schemas.microsoft.com/office/drawing/2014/main" xmlns="" id="{C0A815A3-B7C7-4090-88EA-DA48AE474E3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AE2F7D72-C98C-4C79-88A4-1DD7AAE7BF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9" name="Freeform 11">
            <a:extLst>
              <a:ext uri="{FF2B5EF4-FFF2-40B4-BE49-F238E27FC236}">
                <a16:creationId xmlns:a16="http://schemas.microsoft.com/office/drawing/2014/main" xmlns="" id="{17BE9237-F367-4B09-A610-9AC21A4323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cxnSp>
        <p:nvCxnSpPr>
          <p:cNvPr id="6" name="Đường kết nối Mũi tên Thẳng 5">
            <a:extLst>
              <a:ext uri="{FF2B5EF4-FFF2-40B4-BE49-F238E27FC236}">
                <a16:creationId xmlns:a16="http://schemas.microsoft.com/office/drawing/2014/main" xmlns="" id="{AD1C1E38-E51A-473C-B20E-13DF29A6C84A}"/>
              </a:ext>
            </a:extLst>
          </p:cNvPr>
          <p:cNvCxnSpPr>
            <a:cxnSpLocks/>
          </p:cNvCxnSpPr>
          <p:nvPr/>
        </p:nvCxnSpPr>
        <p:spPr>
          <a:xfrm>
            <a:off x="6352362" y="796542"/>
            <a:ext cx="3576590" cy="3298256"/>
          </a:xfrm>
          <a:prstGeom prst="straightConnector1">
            <a:avLst/>
          </a:prstGeom>
          <a:ln>
            <a:noFill/>
            <a:tailEnd type="triangle"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38100" dist="25400" dir="5400000" rotWithShape="0">
              <a:srgbClr val="000000">
                <a:alpha val="2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Đường nối Thẳng 7">
            <a:extLst>
              <a:ext uri="{FF2B5EF4-FFF2-40B4-BE49-F238E27FC236}">
                <a16:creationId xmlns:a16="http://schemas.microsoft.com/office/drawing/2014/main" xmlns="" id="{DAE65318-4B9F-4671-8E06-7C089197640D}"/>
              </a:ext>
            </a:extLst>
          </p:cNvPr>
          <p:cNvCxnSpPr>
            <a:cxnSpLocks/>
          </p:cNvCxnSpPr>
          <p:nvPr/>
        </p:nvCxnSpPr>
        <p:spPr>
          <a:xfrm flipH="1">
            <a:off x="6352362" y="796542"/>
            <a:ext cx="3576589" cy="3237451"/>
          </a:xfrm>
          <a:prstGeom prst="line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38100" dist="25400" dir="5400000" rotWithShape="0">
              <a:srgbClr val="000000">
                <a:alpha val="2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6" name="Picture 11">
            <a:extLst>
              <a:ext uri="{FF2B5EF4-FFF2-40B4-BE49-F238E27FC236}">
                <a16:creationId xmlns:a16="http://schemas.microsoft.com/office/drawing/2014/main" xmlns="" id="{0F5ACFF7-BFD8-464A-BCFE-3B14A0832A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40582" y="1602973"/>
            <a:ext cx="8915400" cy="39782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Hộp Văn bản 37">
            <a:extLst>
              <a:ext uri="{FF2B5EF4-FFF2-40B4-BE49-F238E27FC236}">
                <a16:creationId xmlns:a16="http://schemas.microsoft.com/office/drawing/2014/main" xmlns="" id="{EF74260F-0D32-4744-83B5-752370D56C0E}"/>
              </a:ext>
            </a:extLst>
          </p:cNvPr>
          <p:cNvSpPr txBox="1"/>
          <p:nvPr/>
        </p:nvSpPr>
        <p:spPr>
          <a:xfrm>
            <a:off x="6095999" y="5759118"/>
            <a:ext cx="12287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vi-VN" sz="24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47" name="Hộp Văn bản 46">
            <a:extLst>
              <a:ext uri="{FF2B5EF4-FFF2-40B4-BE49-F238E27FC236}">
                <a16:creationId xmlns:a16="http://schemas.microsoft.com/office/drawing/2014/main" xmlns="" id="{7F862635-72D7-4667-8567-ED4304F83739}"/>
              </a:ext>
            </a:extLst>
          </p:cNvPr>
          <p:cNvSpPr txBox="1"/>
          <p:nvPr/>
        </p:nvSpPr>
        <p:spPr>
          <a:xfrm>
            <a:off x="1687663" y="265864"/>
            <a:ext cx="1001277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lát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dirty="0"/>
          </a:p>
        </p:txBody>
      </p:sp>
    </p:spTree>
    <p:extLst>
      <p:ext uri="{BB962C8B-B14F-4D97-AF65-F5344CB8AC3E}">
        <p14:creationId xmlns:p14="http://schemas.microsoft.com/office/powerpoint/2010/main" val="3288993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ơ đồ 1">
            <a:extLst>
              <a:ext uri="{FF2B5EF4-FFF2-40B4-BE49-F238E27FC236}">
                <a16:creationId xmlns:a16="http://schemas.microsoft.com/office/drawing/2014/main" xmlns="" id="{75785592-D752-42F8-B0B2-2793CD4D81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4979537"/>
              </p:ext>
            </p:extLst>
          </p:nvPr>
        </p:nvGraphicFramePr>
        <p:xfrm>
          <a:off x="2844800" y="482600"/>
          <a:ext cx="7416800" cy="694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3998" y="5156200"/>
            <a:ext cx="11532415" cy="1460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vi-VN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vuông.</a:t>
            </a:r>
            <a:b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733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4662" y="2101851"/>
            <a:ext cx="11022676" cy="2982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733" b="1" kern="0" dirty="0" err="1">
                <a:solidFill>
                  <a:srgbClr val="ED556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733" b="1" kern="0" dirty="0">
                <a:solidFill>
                  <a:srgbClr val="ED556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1/67 SBT: 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vi-VN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vuông ABCD </a:t>
            </a:r>
            <a:r>
              <a:rPr lang="vi-VN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= 7cm. </a:t>
            </a:r>
            <a:r>
              <a:rPr lang="vi-VN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BC, DC, AD.</a:t>
            </a:r>
            <a:b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04666" y="4000000"/>
            <a:ext cx="1509377" cy="1175963"/>
            <a:chOff x="1696133" y="2262993"/>
            <a:chExt cx="11896135" cy="2836845"/>
          </a:xfrm>
        </p:grpSpPr>
        <p:sp>
          <p:nvSpPr>
            <p:cNvPr id="9" name="Rounded Rectangle 8"/>
            <p:cNvSpPr/>
            <p:nvPr/>
          </p:nvSpPr>
          <p:spPr>
            <a:xfrm>
              <a:off x="1696133" y="3223776"/>
              <a:ext cx="11228832" cy="1828386"/>
            </a:xfrm>
            <a:prstGeom prst="roundRect">
              <a:avLst/>
            </a:prstGeom>
            <a:solidFill>
              <a:srgbClr val="48CFAD">
                <a:lumMod val="40000"/>
                <a:lumOff val="6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219170">
                <a:defRPr/>
              </a:pPr>
              <a:endParaRPr lang="en-US" sz="2400" kern="0">
                <a:solidFill>
                  <a:sysClr val="window" lastClr="FFFFFF"/>
                </a:solidFill>
                <a:latin typeface="A3.OpenSans-San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63435" y="2262993"/>
              <a:ext cx="11228833" cy="28368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219170">
                <a:lnSpc>
                  <a:spcPct val="150000"/>
                </a:lnSpc>
                <a:defRPr/>
              </a:pPr>
              <a:r>
                <a:rPr lang="en-US" sz="4267" b="1" kern="0" dirty="0">
                  <a:solidFill>
                    <a:srgbClr val="48CFAD">
                      <a:lumMod val="50000"/>
                    </a:srgbClr>
                  </a:solidFill>
                  <a:latin typeface="Times New Roman" pitchFamily="18" charset="0"/>
                  <a:cs typeface="Times New Roman" pitchFamily="18" charset="0"/>
                </a:rPr>
                <a:t>HD</a:t>
              </a:r>
              <a:r>
                <a:rPr lang="en-US" sz="5333" b="1" kern="0" dirty="0">
                  <a:solidFill>
                    <a:srgbClr val="48CFAD">
                      <a:lumMod val="50000"/>
                    </a:srgbClr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3351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ơ đồ 1">
            <a:extLst>
              <a:ext uri="{FF2B5EF4-FFF2-40B4-BE49-F238E27FC236}">
                <a16:creationId xmlns:a16="http://schemas.microsoft.com/office/drawing/2014/main" xmlns="" id="{AC806E76-EE29-4719-9848-F44F9BCE0C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3370916"/>
              </p:ext>
            </p:extLst>
          </p:nvPr>
        </p:nvGraphicFramePr>
        <p:xfrm>
          <a:off x="2921001" y="84926"/>
          <a:ext cx="5441950" cy="694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6089" y="645279"/>
            <a:ext cx="10439395" cy="2813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000" b="1" kern="0" dirty="0" err="1">
                <a:solidFill>
                  <a:srgbClr val="ED556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kern="0" dirty="0">
                <a:solidFill>
                  <a:srgbClr val="ED556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6/67 SBT: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vuông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4cm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bên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vuông lên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theo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vuông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thư.</a:t>
            </a:r>
          </a:p>
          <a:p>
            <a:pPr>
              <a:lnSpc>
                <a:spcPct val="120000"/>
              </a:lnSpc>
            </a:pPr>
            <a:endParaRPr lang="en-US" sz="30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645" y="2737891"/>
            <a:ext cx="1347028" cy="742511"/>
            <a:chOff x="-1357311" y="4364590"/>
            <a:chExt cx="15895264" cy="2203056"/>
          </a:xfrm>
        </p:grpSpPr>
        <p:sp>
          <p:nvSpPr>
            <p:cNvPr id="9" name="Rounded Rectangle 8"/>
            <p:cNvSpPr/>
            <p:nvPr/>
          </p:nvSpPr>
          <p:spPr>
            <a:xfrm>
              <a:off x="679990" y="4739261"/>
              <a:ext cx="11228832" cy="1828385"/>
            </a:xfrm>
            <a:prstGeom prst="roundRect">
              <a:avLst/>
            </a:prstGeom>
            <a:solidFill>
              <a:srgbClr val="48CFAD">
                <a:lumMod val="40000"/>
                <a:lumOff val="6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1219170">
                <a:defRPr/>
              </a:pPr>
              <a:endParaRPr lang="en-US" sz="2400" kern="0">
                <a:solidFill>
                  <a:sysClr val="window" lastClr="FFFFFF"/>
                </a:solidFill>
                <a:latin typeface="A3.OpenSans-San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-1357311" y="4364590"/>
              <a:ext cx="15895264" cy="22030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219170">
                <a:lnSpc>
                  <a:spcPct val="150000"/>
                </a:lnSpc>
                <a:defRPr/>
              </a:pPr>
              <a:r>
                <a:rPr lang="en-US" sz="3200" b="1" kern="0" dirty="0">
                  <a:solidFill>
                    <a:srgbClr val="48CFAD">
                      <a:lumMod val="50000"/>
                    </a:srgbClr>
                  </a:solidFill>
                  <a:latin typeface="Times New Roman" pitchFamily="18" charset="0"/>
                  <a:cs typeface="Times New Roman" pitchFamily="18" charset="0"/>
                </a:rPr>
                <a:t>HD:</a:t>
              </a:r>
            </a:p>
          </p:txBody>
        </p:sp>
      </p:grpSp>
      <p:sp>
        <p:nvSpPr>
          <p:cNvPr id="11" name="Line 12">
            <a:extLst>
              <a:ext uri="{FF2B5EF4-FFF2-40B4-BE49-F238E27FC236}">
                <a16:creationId xmlns:a16="http://schemas.microsoft.com/office/drawing/2014/main" xmlns="" id="{D884D897-5C2F-428F-B1BE-47F00D81B3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674257" y="2582393"/>
            <a:ext cx="20574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" name="Line 12">
            <a:extLst>
              <a:ext uri="{FF2B5EF4-FFF2-40B4-BE49-F238E27FC236}">
                <a16:creationId xmlns:a16="http://schemas.microsoft.com/office/drawing/2014/main" xmlns="" id="{064D2859-657D-432A-AC37-C8E9CEFE1A8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674257" y="4563593"/>
            <a:ext cx="20574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dirty="0"/>
          </a:p>
        </p:txBody>
      </p:sp>
      <p:sp>
        <p:nvSpPr>
          <p:cNvPr id="13" name="Line 14">
            <a:extLst>
              <a:ext uri="{FF2B5EF4-FFF2-40B4-BE49-F238E27FC236}">
                <a16:creationId xmlns:a16="http://schemas.microsoft.com/office/drawing/2014/main" xmlns="" id="{EE9B3343-3EAB-45E8-BF37-9C9BE3583A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674257" y="2582393"/>
            <a:ext cx="0" cy="19812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" name="Line 14">
            <a:extLst>
              <a:ext uri="{FF2B5EF4-FFF2-40B4-BE49-F238E27FC236}">
                <a16:creationId xmlns:a16="http://schemas.microsoft.com/office/drawing/2014/main" xmlns="" id="{8E12B9EB-7BDF-400E-A6AC-4A4B33D7B3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712571" y="2594343"/>
            <a:ext cx="0" cy="19812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dirty="0"/>
          </a:p>
        </p:txBody>
      </p:sp>
      <p:sp>
        <p:nvSpPr>
          <p:cNvPr id="15" name="Rectangle 18">
            <a:extLst>
              <a:ext uri="{FF2B5EF4-FFF2-40B4-BE49-F238E27FC236}">
                <a16:creationId xmlns:a16="http://schemas.microsoft.com/office/drawing/2014/main" xmlns="" id="{79EDAC9E-0E5A-48A7-8F04-5459E1D27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8200" y="4563593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CC0000"/>
                </a:solidFill>
                <a:latin typeface="VNI-Times" pitchFamily="2" charset="0"/>
                <a:cs typeface="Arial" panose="020B0604020202020204" pitchFamily="34" charset="0"/>
              </a:rPr>
              <a:t>4cm</a:t>
            </a: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xmlns="" id="{A58ACEF8-9AC6-4916-B45E-F12F5D35D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02957" y="3480402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CC0000"/>
                </a:solidFill>
                <a:latin typeface="VNI-Times" pitchFamily="2" charset="0"/>
                <a:cs typeface="Arial" panose="020B0604020202020204" pitchFamily="34" charset="0"/>
              </a:rPr>
              <a:t>4cm</a:t>
            </a:r>
          </a:p>
        </p:txBody>
      </p:sp>
      <p:sp>
        <p:nvSpPr>
          <p:cNvPr id="17" name="Rectangle 18">
            <a:extLst>
              <a:ext uri="{FF2B5EF4-FFF2-40B4-BE49-F238E27FC236}">
                <a16:creationId xmlns:a16="http://schemas.microsoft.com/office/drawing/2014/main" xmlns="" id="{FE8E0FE7-8D12-4A2D-9925-095922032F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8558" y="3068929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CC0000"/>
                </a:solidFill>
                <a:latin typeface="VNI-Times" pitchFamily="2" charset="0"/>
                <a:cs typeface="Arial" panose="020B0604020202020204" pitchFamily="34" charset="0"/>
              </a:rPr>
              <a:t>4cm</a:t>
            </a: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xmlns="" id="{2FFCB0AD-88D8-4707-A043-673F32807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7023" y="2413952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CC0000"/>
                </a:solidFill>
                <a:latin typeface="VNI-Times" pitchFamily="2" charset="0"/>
                <a:cs typeface="Arial" panose="020B0604020202020204" pitchFamily="34" charset="0"/>
              </a:rPr>
              <a:t>4cm</a:t>
            </a:r>
          </a:p>
        </p:txBody>
      </p:sp>
      <p:sp>
        <p:nvSpPr>
          <p:cNvPr id="7" name="Hình chữ nhật 6">
            <a:extLst>
              <a:ext uri="{FF2B5EF4-FFF2-40B4-BE49-F238E27FC236}">
                <a16:creationId xmlns:a16="http://schemas.microsoft.com/office/drawing/2014/main" xmlns="" id="{767A0C6A-3AE3-494E-803E-340DA5FFC442}"/>
              </a:ext>
            </a:extLst>
          </p:cNvPr>
          <p:cNvSpPr/>
          <p:nvPr/>
        </p:nvSpPr>
        <p:spPr>
          <a:xfrm>
            <a:off x="9674257" y="4395669"/>
            <a:ext cx="163501" cy="1587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" name="Hộp Văn bản 19">
            <a:extLst>
              <a:ext uri="{FF2B5EF4-FFF2-40B4-BE49-F238E27FC236}">
                <a16:creationId xmlns:a16="http://schemas.microsoft.com/office/drawing/2014/main" xmlns="" id="{D3733872-6644-4212-BDFD-517584D99716}"/>
              </a:ext>
            </a:extLst>
          </p:cNvPr>
          <p:cNvSpPr txBox="1"/>
          <p:nvPr/>
        </p:nvSpPr>
        <p:spPr>
          <a:xfrm>
            <a:off x="1195825" y="2854362"/>
            <a:ext cx="7419695" cy="4680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ts val="1650"/>
              </a:lnSpc>
              <a:spcAft>
                <a:spcPts val="900"/>
              </a:spcAft>
            </a:pPr>
            <a:endParaRPr lang="vi-VN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ts val="1650"/>
              </a:lnSpc>
              <a:spcAft>
                <a:spcPts val="900"/>
              </a:spcAft>
              <a:buFont typeface="Wingdings" panose="05000000000000000000" pitchFamily="2" charset="2"/>
              <a:buChar char="Ø"/>
            </a:pP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vuông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vi-VN" sz="30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ts val="1650"/>
              </a:lnSpc>
              <a:spcAft>
                <a:spcPts val="900"/>
              </a:spcAft>
              <a:buFontTx/>
              <a:buChar char="-"/>
            </a:pP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AB = 4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vi-VN" sz="30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ts val="1650"/>
              </a:lnSpc>
              <a:spcAft>
                <a:spcPts val="900"/>
              </a:spcAft>
              <a:buFontTx/>
              <a:buChar char="-"/>
            </a:pP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eke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1650"/>
              </a:lnSpc>
              <a:spcAft>
                <a:spcPts val="900"/>
              </a:spcAft>
            </a:pP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vuông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</a:t>
            </a:r>
            <a:endParaRPr lang="vi-VN" sz="3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ts val="1650"/>
              </a:lnSpc>
              <a:spcAft>
                <a:spcPts val="900"/>
              </a:spcAft>
              <a:buFontTx/>
              <a:buChar char="-"/>
            </a:pP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vuông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1650"/>
              </a:lnSpc>
              <a:spcAft>
                <a:spcPts val="900"/>
              </a:spcAft>
            </a:pP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 = 4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lnSpc>
                <a:spcPts val="1650"/>
              </a:lnSpc>
              <a:spcAft>
                <a:spcPts val="900"/>
              </a:spcAft>
              <a:buFontTx/>
              <a:buChar char="-"/>
            </a:pP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vuông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1650"/>
              </a:lnSpc>
              <a:spcAft>
                <a:spcPts val="900"/>
              </a:spcAft>
            </a:pP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BC = 4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ts val="1650"/>
              </a:lnSpc>
              <a:spcAft>
                <a:spcPts val="900"/>
              </a:spcAft>
              <a:buFontTx/>
              <a:buChar char="-"/>
            </a:pP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 (C, D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trên </a:t>
            </a:r>
          </a:p>
          <a:p>
            <a:pPr>
              <a:lnSpc>
                <a:spcPts val="1650"/>
              </a:lnSpc>
              <a:spcAft>
                <a:spcPts val="900"/>
              </a:spcAft>
            </a:pPr>
            <a:r>
              <a:rPr lang="vi-VN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vi-VN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AB ta </a:t>
            </a:r>
            <a:r>
              <a:rPr lang="vi-VN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1650"/>
              </a:lnSpc>
              <a:spcAft>
                <a:spcPts val="900"/>
              </a:spcAft>
            </a:pPr>
            <a:r>
              <a:rPr lang="vi-VN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ABCD </a:t>
            </a:r>
            <a:r>
              <a:rPr lang="vi-VN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vuông </a:t>
            </a:r>
            <a:r>
              <a:rPr lang="vi-VN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vi-VN" sz="3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vi-VN" sz="3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vi-VN" sz="3000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900"/>
              </a:spcAft>
            </a:pPr>
            <a:endParaRPr lang="vi-VN" sz="3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900"/>
              </a:spcAft>
            </a:pPr>
            <a:endParaRPr lang="vi-VN" sz="3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11">
            <a:extLst>
              <a:ext uri="{FF2B5EF4-FFF2-40B4-BE49-F238E27FC236}">
                <a16:creationId xmlns:a16="http://schemas.microsoft.com/office/drawing/2014/main" xmlns="" id="{BED5BF17-6283-4292-B48A-F52CAFA75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37400" y="4449854"/>
            <a:ext cx="698203" cy="407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2" name="Rectangle 11">
            <a:extLst>
              <a:ext uri="{FF2B5EF4-FFF2-40B4-BE49-F238E27FC236}">
                <a16:creationId xmlns:a16="http://schemas.microsoft.com/office/drawing/2014/main" xmlns="" id="{7B0BE8CF-B58A-4631-A000-A9FE7DD652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9904" y="4516021"/>
            <a:ext cx="698203" cy="359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xmlns="" id="{EC808FC3-1284-4848-A1B6-59626A8A8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8697" y="2251423"/>
            <a:ext cx="698203" cy="407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xmlns="" id="{295B8FE1-2E7A-4C68-AE56-65E399E77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0914" y="2251422"/>
            <a:ext cx="698203" cy="407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65723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 animBg="1"/>
      <p:bldP spid="12" grpId="0" animBg="1"/>
      <p:bldP spid="13" grpId="0" animBg="1"/>
      <p:bldP spid="14" grpId="0" animBg="1"/>
      <p:bldP spid="15" grpId="0"/>
      <p:bldP spid="16" grpId="0"/>
      <p:bldP spid="17" grpId="0"/>
      <p:bldP spid="18" grpId="0"/>
      <p:bldP spid="7" grpId="0" animBg="1"/>
      <p:bldP spid="21" grpId="0"/>
      <p:bldP spid="22" grpId="0"/>
      <p:bldP spid="23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ơ đồ 1">
            <a:extLst>
              <a:ext uri="{FF2B5EF4-FFF2-40B4-BE49-F238E27FC236}">
                <a16:creationId xmlns:a16="http://schemas.microsoft.com/office/drawing/2014/main" xmlns="" id="{8B372B2D-3824-4719-9B3B-5B38896FF9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8071561"/>
              </p:ext>
            </p:extLst>
          </p:nvPr>
        </p:nvGraphicFramePr>
        <p:xfrm>
          <a:off x="2806700" y="-51972"/>
          <a:ext cx="7416800" cy="8345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17893" y="643654"/>
            <a:ext cx="2377614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kern="0" dirty="0" err="1">
                <a:solidFill>
                  <a:srgbClr val="ED556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kern="0" dirty="0">
                <a:solidFill>
                  <a:srgbClr val="ED556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6/67 SBT</a:t>
            </a:r>
            <a:endParaRPr lang="en-US" sz="28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Line 12">
            <a:extLst>
              <a:ext uri="{FF2B5EF4-FFF2-40B4-BE49-F238E27FC236}">
                <a16:creationId xmlns:a16="http://schemas.microsoft.com/office/drawing/2014/main" xmlns="" id="{D884D897-5C2F-428F-B1BE-47F00D81B3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87897" y="3135128"/>
            <a:ext cx="20574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" name="Line 12">
            <a:extLst>
              <a:ext uri="{FF2B5EF4-FFF2-40B4-BE49-F238E27FC236}">
                <a16:creationId xmlns:a16="http://schemas.microsoft.com/office/drawing/2014/main" xmlns="" id="{064D2859-657D-432A-AC37-C8E9CEFE1A8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87897" y="5105505"/>
            <a:ext cx="20574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3" name="Line 14">
            <a:extLst>
              <a:ext uri="{FF2B5EF4-FFF2-40B4-BE49-F238E27FC236}">
                <a16:creationId xmlns:a16="http://schemas.microsoft.com/office/drawing/2014/main" xmlns="" id="{EE9B3343-3EAB-45E8-BF37-9C9BE3583A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87897" y="3130656"/>
            <a:ext cx="0" cy="19812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" name="Line 14">
            <a:extLst>
              <a:ext uri="{FF2B5EF4-FFF2-40B4-BE49-F238E27FC236}">
                <a16:creationId xmlns:a16="http://schemas.microsoft.com/office/drawing/2014/main" xmlns="" id="{8E12B9EB-7BDF-400E-A6AC-4A4B33D7B3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31005" y="3130656"/>
            <a:ext cx="0" cy="19812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5" name="Rectangle 18">
            <a:extLst>
              <a:ext uri="{FF2B5EF4-FFF2-40B4-BE49-F238E27FC236}">
                <a16:creationId xmlns:a16="http://schemas.microsoft.com/office/drawing/2014/main" xmlns="" id="{79EDAC9E-0E5A-48A7-8F04-5459E1D27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9533" y="4953107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CC0000"/>
                </a:solidFill>
                <a:latin typeface="VNI-Times" pitchFamily="2" charset="0"/>
                <a:cs typeface="Arial" panose="020B0604020202020204" pitchFamily="34" charset="0"/>
              </a:rPr>
              <a:t>4cm</a:t>
            </a: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xmlns="" id="{A58ACEF8-9AC6-4916-B45E-F12F5D35D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7931" y="2976033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CC0000"/>
                </a:solidFill>
                <a:latin typeface="VNI-Times" pitchFamily="2" charset="0"/>
                <a:cs typeface="Arial" panose="020B0604020202020204" pitchFamily="34" charset="0"/>
              </a:rPr>
              <a:t>4cm</a:t>
            </a:r>
          </a:p>
        </p:txBody>
      </p:sp>
      <p:sp>
        <p:nvSpPr>
          <p:cNvPr id="17" name="Rectangle 18">
            <a:extLst>
              <a:ext uri="{FF2B5EF4-FFF2-40B4-BE49-F238E27FC236}">
                <a16:creationId xmlns:a16="http://schemas.microsoft.com/office/drawing/2014/main" xmlns="" id="{FE8E0FE7-8D12-4A2D-9925-095922032F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5100" y="394970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CC0000"/>
                </a:solidFill>
                <a:latin typeface="VNI-Times" pitchFamily="2" charset="0"/>
                <a:cs typeface="Arial" panose="020B0604020202020204" pitchFamily="34" charset="0"/>
              </a:rPr>
              <a:t>4cm</a:t>
            </a: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xmlns="" id="{2FFCB0AD-88D8-4707-A043-673F32807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3158" y="3943349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CC0000"/>
                </a:solidFill>
                <a:latin typeface="VNI-Times" pitchFamily="2" charset="0"/>
                <a:cs typeface="Arial" panose="020B0604020202020204" pitchFamily="34" charset="0"/>
              </a:rPr>
              <a:t>4cm</a:t>
            </a:r>
          </a:p>
        </p:txBody>
      </p:sp>
      <p:sp>
        <p:nvSpPr>
          <p:cNvPr id="7" name="Hình chữ nhật 6">
            <a:extLst>
              <a:ext uri="{FF2B5EF4-FFF2-40B4-BE49-F238E27FC236}">
                <a16:creationId xmlns:a16="http://schemas.microsoft.com/office/drawing/2014/main" xmlns="" id="{767A0C6A-3AE3-494E-803E-340DA5FFC442}"/>
              </a:ext>
            </a:extLst>
          </p:cNvPr>
          <p:cNvSpPr/>
          <p:nvPr/>
        </p:nvSpPr>
        <p:spPr>
          <a:xfrm>
            <a:off x="4818066" y="4953107"/>
            <a:ext cx="163501" cy="1587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26" name="Đường nối Thẳng 25">
            <a:extLst>
              <a:ext uri="{FF2B5EF4-FFF2-40B4-BE49-F238E27FC236}">
                <a16:creationId xmlns:a16="http://schemas.microsoft.com/office/drawing/2014/main" xmlns="" id="{ACD29B4C-2839-4742-BB80-991E7E118430}"/>
              </a:ext>
            </a:extLst>
          </p:cNvPr>
          <p:cNvCxnSpPr>
            <a:stCxn id="11" idx="1"/>
          </p:cNvCxnSpPr>
          <p:nvPr/>
        </p:nvCxnSpPr>
        <p:spPr>
          <a:xfrm flipH="1" flipV="1">
            <a:off x="5816597" y="1633247"/>
            <a:ext cx="1028700" cy="1501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Đường nối Thẳng 27">
            <a:extLst>
              <a:ext uri="{FF2B5EF4-FFF2-40B4-BE49-F238E27FC236}">
                <a16:creationId xmlns:a16="http://schemas.microsoft.com/office/drawing/2014/main" xmlns="" id="{E86F2038-F614-4566-8C60-186A368098CE}"/>
              </a:ext>
            </a:extLst>
          </p:cNvPr>
          <p:cNvCxnSpPr>
            <a:endCxn id="11" idx="0"/>
          </p:cNvCxnSpPr>
          <p:nvPr/>
        </p:nvCxnSpPr>
        <p:spPr>
          <a:xfrm flipH="1">
            <a:off x="4787897" y="1633247"/>
            <a:ext cx="1028700" cy="15018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Đường nối Thẳng 29">
            <a:extLst>
              <a:ext uri="{FF2B5EF4-FFF2-40B4-BE49-F238E27FC236}">
                <a16:creationId xmlns:a16="http://schemas.microsoft.com/office/drawing/2014/main" xmlns="" id="{2E1C1554-0948-49E0-856E-E15F51436115}"/>
              </a:ext>
            </a:extLst>
          </p:cNvPr>
          <p:cNvCxnSpPr>
            <a:stCxn id="14" idx="1"/>
          </p:cNvCxnSpPr>
          <p:nvPr/>
        </p:nvCxnSpPr>
        <p:spPr>
          <a:xfrm>
            <a:off x="6831006" y="3130656"/>
            <a:ext cx="1684344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Đường nối Thẳng 31">
            <a:extLst>
              <a:ext uri="{FF2B5EF4-FFF2-40B4-BE49-F238E27FC236}">
                <a16:creationId xmlns:a16="http://schemas.microsoft.com/office/drawing/2014/main" xmlns="" id="{1C044ADF-1DBA-4AEC-95ED-23C1E5AA4351}"/>
              </a:ext>
            </a:extLst>
          </p:cNvPr>
          <p:cNvCxnSpPr>
            <a:cxnSpLocks/>
          </p:cNvCxnSpPr>
          <p:nvPr/>
        </p:nvCxnSpPr>
        <p:spPr>
          <a:xfrm flipH="1">
            <a:off x="6802430" y="4142365"/>
            <a:ext cx="1712920" cy="9530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Đường nối Thẳng 37">
            <a:extLst>
              <a:ext uri="{FF2B5EF4-FFF2-40B4-BE49-F238E27FC236}">
                <a16:creationId xmlns:a16="http://schemas.microsoft.com/office/drawing/2014/main" xmlns="" id="{6F58DD15-D5B8-48DD-9452-23266E0CE22E}"/>
              </a:ext>
            </a:extLst>
          </p:cNvPr>
          <p:cNvCxnSpPr>
            <a:cxnSpLocks/>
          </p:cNvCxnSpPr>
          <p:nvPr/>
        </p:nvCxnSpPr>
        <p:spPr>
          <a:xfrm>
            <a:off x="4827188" y="5128317"/>
            <a:ext cx="998530" cy="1669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Đường nối Thẳng 40">
            <a:extLst>
              <a:ext uri="{FF2B5EF4-FFF2-40B4-BE49-F238E27FC236}">
                <a16:creationId xmlns:a16="http://schemas.microsoft.com/office/drawing/2014/main" xmlns="" id="{468CDB65-DFE7-441F-B533-B576C48167E2}"/>
              </a:ext>
            </a:extLst>
          </p:cNvPr>
          <p:cNvCxnSpPr>
            <a:cxnSpLocks/>
            <a:endCxn id="14" idx="0"/>
          </p:cNvCxnSpPr>
          <p:nvPr/>
        </p:nvCxnSpPr>
        <p:spPr>
          <a:xfrm flipV="1">
            <a:off x="5816597" y="5111856"/>
            <a:ext cx="1014408" cy="1669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Đường nối Thẳng 46">
            <a:extLst>
              <a:ext uri="{FF2B5EF4-FFF2-40B4-BE49-F238E27FC236}">
                <a16:creationId xmlns:a16="http://schemas.microsoft.com/office/drawing/2014/main" xmlns="" id="{9DADB92F-39C4-45A3-9E57-53072406118C}"/>
              </a:ext>
            </a:extLst>
          </p:cNvPr>
          <p:cNvCxnSpPr>
            <a:cxnSpLocks/>
          </p:cNvCxnSpPr>
          <p:nvPr/>
        </p:nvCxnSpPr>
        <p:spPr>
          <a:xfrm flipH="1">
            <a:off x="2901950" y="3112900"/>
            <a:ext cx="1943098" cy="819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Đường nối Thẳng 48">
            <a:extLst>
              <a:ext uri="{FF2B5EF4-FFF2-40B4-BE49-F238E27FC236}">
                <a16:creationId xmlns:a16="http://schemas.microsoft.com/office/drawing/2014/main" xmlns="" id="{0E6F42D1-9AAE-44B5-B50A-3E7197BE0E9D}"/>
              </a:ext>
            </a:extLst>
          </p:cNvPr>
          <p:cNvCxnSpPr/>
          <p:nvPr/>
        </p:nvCxnSpPr>
        <p:spPr>
          <a:xfrm>
            <a:off x="2900765" y="3936999"/>
            <a:ext cx="1848646" cy="11621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Hình ảnh 50">
            <a:extLst>
              <a:ext uri="{FF2B5EF4-FFF2-40B4-BE49-F238E27FC236}">
                <a16:creationId xmlns:a16="http://schemas.microsoft.com/office/drawing/2014/main" xmlns="" id="{52735B50-5DB0-4436-AEEF-C3FBA57D77C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51925" y="2983121"/>
            <a:ext cx="2529020" cy="2379454"/>
          </a:xfrm>
          <a:prstGeom prst="rect">
            <a:avLst/>
          </a:prstGeom>
        </p:spPr>
      </p:pic>
      <p:sp>
        <p:nvSpPr>
          <p:cNvPr id="29" name="Hộp Văn bản 28">
            <a:extLst>
              <a:ext uri="{FF2B5EF4-FFF2-40B4-BE49-F238E27FC236}">
                <a16:creationId xmlns:a16="http://schemas.microsoft.com/office/drawing/2014/main" xmlns="" id="{A0503B3B-3650-4733-827C-8177F4A26120}"/>
              </a:ext>
            </a:extLst>
          </p:cNvPr>
          <p:cNvSpPr txBox="1"/>
          <p:nvPr/>
        </p:nvSpPr>
        <p:spPr>
          <a:xfrm>
            <a:off x="9900372" y="6144567"/>
            <a:ext cx="12287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vi-VN" sz="24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31" name="Hộp Văn bản 30">
            <a:extLst>
              <a:ext uri="{FF2B5EF4-FFF2-40B4-BE49-F238E27FC236}">
                <a16:creationId xmlns:a16="http://schemas.microsoft.com/office/drawing/2014/main" xmlns="" id="{1B77D1A9-A68B-45DE-9898-F83012713B46}"/>
              </a:ext>
            </a:extLst>
          </p:cNvPr>
          <p:cNvSpPr txBox="1"/>
          <p:nvPr/>
        </p:nvSpPr>
        <p:spPr>
          <a:xfrm>
            <a:off x="3872701" y="6144567"/>
            <a:ext cx="12287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vi-VN" sz="24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</p:txBody>
      </p:sp>
      <p:sp>
        <p:nvSpPr>
          <p:cNvPr id="33" name="Hộp Văn bản 32">
            <a:extLst>
              <a:ext uri="{FF2B5EF4-FFF2-40B4-BE49-F238E27FC236}">
                <a16:creationId xmlns:a16="http://schemas.microsoft.com/office/drawing/2014/main" xmlns="" id="{4C6129CC-BDAF-46CF-9EBD-62FCF065499E}"/>
              </a:ext>
            </a:extLst>
          </p:cNvPr>
          <p:cNvSpPr txBox="1"/>
          <p:nvPr/>
        </p:nvSpPr>
        <p:spPr>
          <a:xfrm>
            <a:off x="785917" y="1125619"/>
            <a:ext cx="1012643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Vẽ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4 tam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giác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đều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và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cắt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xếp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lại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thành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bao thư như </a:t>
            </a:r>
            <a:r>
              <a:rPr lang="vi-VN" sz="3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hình</a:t>
            </a:r>
            <a:r>
              <a:rPr lang="vi-VN" sz="3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3,4. </a:t>
            </a:r>
            <a:endParaRPr lang="vi-VN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927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 animBg="1"/>
      <p:bldP spid="12" grpId="0" animBg="1"/>
      <p:bldP spid="13" grpId="0" animBg="1"/>
      <p:bldP spid="14" grpId="0" animBg="1"/>
      <p:bldP spid="15" grpId="0"/>
      <p:bldP spid="16" grpId="0"/>
      <p:bldP spid="17" grpId="0"/>
      <p:bldP spid="18" grpId="0"/>
      <p:bldP spid="7" grpId="0" animBg="1"/>
      <p:bldP spid="29" grpId="0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ơ đồ 5">
            <a:extLst>
              <a:ext uri="{FF2B5EF4-FFF2-40B4-BE49-F238E27FC236}">
                <a16:creationId xmlns:a16="http://schemas.microsoft.com/office/drawing/2014/main" xmlns="" id="{9E616737-BB13-4DA0-ACF9-1CD2227AB6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4662059"/>
              </p:ext>
            </p:extLst>
          </p:nvPr>
        </p:nvGraphicFramePr>
        <p:xfrm>
          <a:off x="1524000" y="1122363"/>
          <a:ext cx="9144000" cy="238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Sơ đồ 4">
            <a:extLst>
              <a:ext uri="{FF2B5EF4-FFF2-40B4-BE49-F238E27FC236}">
                <a16:creationId xmlns:a16="http://schemas.microsoft.com/office/drawing/2014/main" xmlns="" id="{D99DD617-9AFB-4D7A-9307-918C79B133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2619639"/>
              </p:ext>
            </p:extLst>
          </p:nvPr>
        </p:nvGraphicFramePr>
        <p:xfrm>
          <a:off x="1524000" y="3602038"/>
          <a:ext cx="8572500" cy="165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914329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CD634F31-88A7-4E82-9070-D63A6428E0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82" name="Freeform 11">
              <a:extLst>
                <a:ext uri="{FF2B5EF4-FFF2-40B4-BE49-F238E27FC236}">
                  <a16:creationId xmlns:a16="http://schemas.microsoft.com/office/drawing/2014/main" xmlns="" id="{D6C057C8-1E16-4060-8D55-05D5D5D070F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3" name="Freeform 12">
              <a:extLst>
                <a:ext uri="{FF2B5EF4-FFF2-40B4-BE49-F238E27FC236}">
                  <a16:creationId xmlns:a16="http://schemas.microsoft.com/office/drawing/2014/main" xmlns="" id="{E1F98C26-0A9C-4742-A698-19158F1C847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4" name="Freeform 13">
              <a:extLst>
                <a:ext uri="{FF2B5EF4-FFF2-40B4-BE49-F238E27FC236}">
                  <a16:creationId xmlns:a16="http://schemas.microsoft.com/office/drawing/2014/main" xmlns="" id="{D87E6507-86BA-46F9-B90E-7F3E5ADC776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5" name="Freeform 14">
              <a:extLst>
                <a:ext uri="{FF2B5EF4-FFF2-40B4-BE49-F238E27FC236}">
                  <a16:creationId xmlns:a16="http://schemas.microsoft.com/office/drawing/2014/main" xmlns="" id="{04581D9B-E0A7-43E7-A38D-34182FD4F42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6" name="Freeform 15">
              <a:extLst>
                <a:ext uri="{FF2B5EF4-FFF2-40B4-BE49-F238E27FC236}">
                  <a16:creationId xmlns:a16="http://schemas.microsoft.com/office/drawing/2014/main" xmlns="" id="{C08DA6B1-2269-41B3-A787-BA547DF377E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7" name="Freeform 16">
              <a:extLst>
                <a:ext uri="{FF2B5EF4-FFF2-40B4-BE49-F238E27FC236}">
                  <a16:creationId xmlns:a16="http://schemas.microsoft.com/office/drawing/2014/main" xmlns="" id="{BA8AD4A9-ABF6-42E7-8141-CFF407E59D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8" name="Freeform 17">
              <a:extLst>
                <a:ext uri="{FF2B5EF4-FFF2-40B4-BE49-F238E27FC236}">
                  <a16:creationId xmlns:a16="http://schemas.microsoft.com/office/drawing/2014/main" xmlns="" id="{3AD59983-4E3C-41A7-9165-E87AEAD282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89" name="Freeform 18">
              <a:extLst>
                <a:ext uri="{FF2B5EF4-FFF2-40B4-BE49-F238E27FC236}">
                  <a16:creationId xmlns:a16="http://schemas.microsoft.com/office/drawing/2014/main" xmlns="" id="{C563901A-235B-487B-B94E-4B9412B61B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90" name="Freeform 19">
              <a:extLst>
                <a:ext uri="{FF2B5EF4-FFF2-40B4-BE49-F238E27FC236}">
                  <a16:creationId xmlns:a16="http://schemas.microsoft.com/office/drawing/2014/main" xmlns="" id="{0E724F3A-410B-4217-85AF-A5D187057F8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91" name="Freeform 20">
              <a:extLst>
                <a:ext uri="{FF2B5EF4-FFF2-40B4-BE49-F238E27FC236}">
                  <a16:creationId xmlns:a16="http://schemas.microsoft.com/office/drawing/2014/main" xmlns="" id="{52C8871D-13F5-4561-8F6C-A4D880ECC9E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92" name="Freeform 21">
              <a:extLst>
                <a:ext uri="{FF2B5EF4-FFF2-40B4-BE49-F238E27FC236}">
                  <a16:creationId xmlns:a16="http://schemas.microsoft.com/office/drawing/2014/main" xmlns="" id="{EF244A66-C28B-4EF7-BB63-2C00DE043D9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93" name="Freeform 22">
              <a:extLst>
                <a:ext uri="{FF2B5EF4-FFF2-40B4-BE49-F238E27FC236}">
                  <a16:creationId xmlns:a16="http://schemas.microsoft.com/office/drawing/2014/main" xmlns="" id="{762A3201-75BE-44DF-8C82-C6635D93676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xmlns="" id="{DE7C1789-56F1-4821-8CC9-343034A62A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27224" y="-32"/>
            <a:ext cx="2356675" cy="6853285"/>
            <a:chOff x="6627813" y="195454"/>
            <a:chExt cx="1952625" cy="5678297"/>
          </a:xfrm>
        </p:grpSpPr>
        <p:sp>
          <p:nvSpPr>
            <p:cNvPr id="96" name="Freeform 27">
              <a:extLst>
                <a:ext uri="{FF2B5EF4-FFF2-40B4-BE49-F238E27FC236}">
                  <a16:creationId xmlns:a16="http://schemas.microsoft.com/office/drawing/2014/main" xmlns="" id="{9B177574-8A90-42DE-AF54-7373CF84F6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7" name="Freeform 28">
              <a:extLst>
                <a:ext uri="{FF2B5EF4-FFF2-40B4-BE49-F238E27FC236}">
                  <a16:creationId xmlns:a16="http://schemas.microsoft.com/office/drawing/2014/main" xmlns="" id="{FBDDC1F5-6C7F-46F7-989A-C7A5DE8FBCA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8" name="Freeform 29">
              <a:extLst>
                <a:ext uri="{FF2B5EF4-FFF2-40B4-BE49-F238E27FC236}">
                  <a16:creationId xmlns:a16="http://schemas.microsoft.com/office/drawing/2014/main" xmlns="" id="{6340295C-F48B-4A74-8DCC-60CF612201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9" name="Freeform 30">
              <a:extLst>
                <a:ext uri="{FF2B5EF4-FFF2-40B4-BE49-F238E27FC236}">
                  <a16:creationId xmlns:a16="http://schemas.microsoft.com/office/drawing/2014/main" xmlns="" id="{1A03C1B3-6CBF-4E4C-80FE-220EA6E5DA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0" name="Freeform 31">
              <a:extLst>
                <a:ext uri="{FF2B5EF4-FFF2-40B4-BE49-F238E27FC236}">
                  <a16:creationId xmlns:a16="http://schemas.microsoft.com/office/drawing/2014/main" xmlns="" id="{695685FE-1D7F-404C-AC82-0C05C0F2E7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1" name="Freeform 32">
              <a:extLst>
                <a:ext uri="{FF2B5EF4-FFF2-40B4-BE49-F238E27FC236}">
                  <a16:creationId xmlns:a16="http://schemas.microsoft.com/office/drawing/2014/main" xmlns="" id="{620A0536-4D49-4EA8-92CF-B9CB4C158B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2" name="Freeform 33">
              <a:extLst>
                <a:ext uri="{FF2B5EF4-FFF2-40B4-BE49-F238E27FC236}">
                  <a16:creationId xmlns:a16="http://schemas.microsoft.com/office/drawing/2014/main" xmlns="" id="{C2C7A12C-E22E-467C-AFDC-9FACC2199A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3" name="Freeform 34">
              <a:extLst>
                <a:ext uri="{FF2B5EF4-FFF2-40B4-BE49-F238E27FC236}">
                  <a16:creationId xmlns:a16="http://schemas.microsoft.com/office/drawing/2014/main" xmlns="" id="{92AB8B27-3820-458F-B66C-E4FE27ECD3C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4" name="Freeform 35">
              <a:extLst>
                <a:ext uri="{FF2B5EF4-FFF2-40B4-BE49-F238E27FC236}">
                  <a16:creationId xmlns:a16="http://schemas.microsoft.com/office/drawing/2014/main" xmlns="" id="{AEBAA7A1-DCDB-4719-8C4D-5FD7B52775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5" name="Freeform 36">
              <a:extLst>
                <a:ext uri="{FF2B5EF4-FFF2-40B4-BE49-F238E27FC236}">
                  <a16:creationId xmlns:a16="http://schemas.microsoft.com/office/drawing/2014/main" xmlns="" id="{07C3439C-CA32-4BF0-86C6-A9D201EFE2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6" name="Freeform 37">
              <a:extLst>
                <a:ext uri="{FF2B5EF4-FFF2-40B4-BE49-F238E27FC236}">
                  <a16:creationId xmlns:a16="http://schemas.microsoft.com/office/drawing/2014/main" xmlns="" id="{23288E86-BF41-4FAE-8FFC-4F5F9FD2DF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7" name="Freeform 38">
              <a:extLst>
                <a:ext uri="{FF2B5EF4-FFF2-40B4-BE49-F238E27FC236}">
                  <a16:creationId xmlns:a16="http://schemas.microsoft.com/office/drawing/2014/main" xmlns="" id="{B91B6C72-0DF9-4ECF-B00E-8393A0C1B91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109" name="Rectangle 108">
            <a:extLst>
              <a:ext uri="{FF2B5EF4-FFF2-40B4-BE49-F238E27FC236}">
                <a16:creationId xmlns:a16="http://schemas.microsoft.com/office/drawing/2014/main" xmlns="" id="{91D7BA48-C009-48C1-BA03-2BA26320AA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1" name="Freeform 6">
            <a:extLst>
              <a:ext uri="{FF2B5EF4-FFF2-40B4-BE49-F238E27FC236}">
                <a16:creationId xmlns:a16="http://schemas.microsoft.com/office/drawing/2014/main" xmlns="" id="{E00C8CE1-1B36-4F2F-BCD6-6C122ECFF9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13" name="Rectangle 112">
            <a:extLst>
              <a:ext uri="{FF2B5EF4-FFF2-40B4-BE49-F238E27FC236}">
                <a16:creationId xmlns:a16="http://schemas.microsoft.com/office/drawing/2014/main" xmlns="" id="{12532CAE-541C-4BF1-8615-7F527F9DCB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xmlns="" id="{AEB05CDE-50ED-4D1B-A343-049A514041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12047" y="935646"/>
            <a:ext cx="4851190" cy="4968016"/>
          </a:xfrm>
          <a:prstGeom prst="rect">
            <a:avLst/>
          </a:prstGeom>
          <a:solidFill>
            <a:srgbClr val="FFFFFE"/>
          </a:solidFill>
          <a:ln w="1270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7" name="Group 116">
            <a:extLst>
              <a:ext uri="{FF2B5EF4-FFF2-40B4-BE49-F238E27FC236}">
                <a16:creationId xmlns:a16="http://schemas.microsoft.com/office/drawing/2014/main" xmlns="" id="{72617E24-07F3-465A-BDC2-89CA618FAE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6087364" y="228600"/>
            <a:ext cx="2851523" cy="6638625"/>
            <a:chOff x="2487613" y="285750"/>
            <a:chExt cx="2428875" cy="5654676"/>
          </a:xfrm>
        </p:grpSpPr>
        <p:sp>
          <p:nvSpPr>
            <p:cNvPr id="118" name="Freeform 11">
              <a:extLst>
                <a:ext uri="{FF2B5EF4-FFF2-40B4-BE49-F238E27FC236}">
                  <a16:creationId xmlns:a16="http://schemas.microsoft.com/office/drawing/2014/main" xmlns="" id="{44246521-2441-44DC-AAD2-DD34C247772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9" name="Freeform 12">
              <a:extLst>
                <a:ext uri="{FF2B5EF4-FFF2-40B4-BE49-F238E27FC236}">
                  <a16:creationId xmlns:a16="http://schemas.microsoft.com/office/drawing/2014/main" xmlns="" id="{482B3B05-E214-4E69-ADA8-4A0AE9981F0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0" name="Freeform 13">
              <a:extLst>
                <a:ext uri="{FF2B5EF4-FFF2-40B4-BE49-F238E27FC236}">
                  <a16:creationId xmlns:a16="http://schemas.microsoft.com/office/drawing/2014/main" xmlns="" id="{6C1E89C6-1DF3-4D9F-981C-1228AD8089D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1" name="Freeform 14">
              <a:extLst>
                <a:ext uri="{FF2B5EF4-FFF2-40B4-BE49-F238E27FC236}">
                  <a16:creationId xmlns:a16="http://schemas.microsoft.com/office/drawing/2014/main" xmlns="" id="{2BD62753-84B7-4D42-9C82-495DF2519B0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2" name="Freeform 15">
              <a:extLst>
                <a:ext uri="{FF2B5EF4-FFF2-40B4-BE49-F238E27FC236}">
                  <a16:creationId xmlns:a16="http://schemas.microsoft.com/office/drawing/2014/main" xmlns="" id="{58B72C75-5562-4B55-94E4-F1BD7E9809A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3" name="Freeform 16">
              <a:extLst>
                <a:ext uri="{FF2B5EF4-FFF2-40B4-BE49-F238E27FC236}">
                  <a16:creationId xmlns:a16="http://schemas.microsoft.com/office/drawing/2014/main" xmlns="" id="{36F932B2-B47D-4628-AF18-B7EB166BC15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4" name="Freeform 17">
              <a:extLst>
                <a:ext uri="{FF2B5EF4-FFF2-40B4-BE49-F238E27FC236}">
                  <a16:creationId xmlns:a16="http://schemas.microsoft.com/office/drawing/2014/main" xmlns="" id="{7DF8C8D6-0E4E-4FAB-A87D-B0D7E8D1F0E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5" name="Freeform 18">
              <a:extLst>
                <a:ext uri="{FF2B5EF4-FFF2-40B4-BE49-F238E27FC236}">
                  <a16:creationId xmlns:a16="http://schemas.microsoft.com/office/drawing/2014/main" xmlns="" id="{D769FC93-75C9-4CE2-B979-0262E974B4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6" name="Freeform 19">
              <a:extLst>
                <a:ext uri="{FF2B5EF4-FFF2-40B4-BE49-F238E27FC236}">
                  <a16:creationId xmlns:a16="http://schemas.microsoft.com/office/drawing/2014/main" xmlns="" id="{2E37906B-09D9-48EA-B971-0E735EA9A3B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7" name="Freeform 20">
              <a:extLst>
                <a:ext uri="{FF2B5EF4-FFF2-40B4-BE49-F238E27FC236}">
                  <a16:creationId xmlns:a16="http://schemas.microsoft.com/office/drawing/2014/main" xmlns="" id="{24213266-A171-462C-B48B-B1513430E7D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8" name="Freeform 21">
              <a:extLst>
                <a:ext uri="{FF2B5EF4-FFF2-40B4-BE49-F238E27FC236}">
                  <a16:creationId xmlns:a16="http://schemas.microsoft.com/office/drawing/2014/main" xmlns="" id="{AED55E7E-FCE8-4337-8B2A-77470637CD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9" name="Freeform 22">
              <a:extLst>
                <a:ext uri="{FF2B5EF4-FFF2-40B4-BE49-F238E27FC236}">
                  <a16:creationId xmlns:a16="http://schemas.microsoft.com/office/drawing/2014/main" xmlns="" id="{E25B46ED-E2B8-4A58-B780-FCDABA30E01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xmlns="" id="{4A432D1D-A2D6-438B-AB97-6D53940A65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6114579" y="-786"/>
            <a:ext cx="2356675" cy="6854040"/>
            <a:chOff x="6627813" y="194833"/>
            <a:chExt cx="1952625" cy="5678918"/>
          </a:xfrm>
        </p:grpSpPr>
        <p:sp>
          <p:nvSpPr>
            <p:cNvPr id="132" name="Freeform 27">
              <a:extLst>
                <a:ext uri="{FF2B5EF4-FFF2-40B4-BE49-F238E27FC236}">
                  <a16:creationId xmlns:a16="http://schemas.microsoft.com/office/drawing/2014/main" xmlns="" id="{D97433BD-A1D8-4DEC-AAA9-998E05DCA30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3" name="Freeform 28">
              <a:extLst>
                <a:ext uri="{FF2B5EF4-FFF2-40B4-BE49-F238E27FC236}">
                  <a16:creationId xmlns:a16="http://schemas.microsoft.com/office/drawing/2014/main" xmlns="" id="{12AE95BF-9ACD-40DF-9262-D5C979AD94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4" name="Freeform 29">
              <a:extLst>
                <a:ext uri="{FF2B5EF4-FFF2-40B4-BE49-F238E27FC236}">
                  <a16:creationId xmlns:a16="http://schemas.microsoft.com/office/drawing/2014/main" xmlns="" id="{E4AC1265-71E4-49C6-9573-2B169E9864B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5" name="Freeform 30">
              <a:extLst>
                <a:ext uri="{FF2B5EF4-FFF2-40B4-BE49-F238E27FC236}">
                  <a16:creationId xmlns:a16="http://schemas.microsoft.com/office/drawing/2014/main" xmlns="" id="{F43EC52E-2583-4441-B5B7-A89838642CB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6" name="Freeform 31">
              <a:extLst>
                <a:ext uri="{FF2B5EF4-FFF2-40B4-BE49-F238E27FC236}">
                  <a16:creationId xmlns:a16="http://schemas.microsoft.com/office/drawing/2014/main" xmlns="" id="{669A83F6-A126-4F80-8A02-58BA7872282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7" name="Freeform 32">
              <a:extLst>
                <a:ext uri="{FF2B5EF4-FFF2-40B4-BE49-F238E27FC236}">
                  <a16:creationId xmlns:a16="http://schemas.microsoft.com/office/drawing/2014/main" xmlns="" id="{F9029A6F-E0B5-48AB-BA17-1E4810EF52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8" name="Freeform 33">
              <a:extLst>
                <a:ext uri="{FF2B5EF4-FFF2-40B4-BE49-F238E27FC236}">
                  <a16:creationId xmlns:a16="http://schemas.microsoft.com/office/drawing/2014/main" xmlns="" id="{A3C602A5-93D1-4F21-BF2C-5B203496C2B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9" name="Freeform 34">
              <a:extLst>
                <a:ext uri="{FF2B5EF4-FFF2-40B4-BE49-F238E27FC236}">
                  <a16:creationId xmlns:a16="http://schemas.microsoft.com/office/drawing/2014/main" xmlns="" id="{D1ADCD87-9DC5-4F41-AFF2-C7C4D0D5D3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0" name="Freeform 35">
              <a:extLst>
                <a:ext uri="{FF2B5EF4-FFF2-40B4-BE49-F238E27FC236}">
                  <a16:creationId xmlns:a16="http://schemas.microsoft.com/office/drawing/2014/main" xmlns="" id="{6FF8A6CE-A601-4119-B6B6-2B8C95DB5B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1" name="Freeform 36">
              <a:extLst>
                <a:ext uri="{FF2B5EF4-FFF2-40B4-BE49-F238E27FC236}">
                  <a16:creationId xmlns:a16="http://schemas.microsoft.com/office/drawing/2014/main" xmlns="" id="{F614F5AB-30DA-492F-AA79-4268E1CA0F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2" name="Freeform 37">
              <a:extLst>
                <a:ext uri="{FF2B5EF4-FFF2-40B4-BE49-F238E27FC236}">
                  <a16:creationId xmlns:a16="http://schemas.microsoft.com/office/drawing/2014/main" xmlns="" id="{3467ED30-708D-4024-9500-CBEE2811748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3" name="Freeform 38">
              <a:extLst>
                <a:ext uri="{FF2B5EF4-FFF2-40B4-BE49-F238E27FC236}">
                  <a16:creationId xmlns:a16="http://schemas.microsoft.com/office/drawing/2014/main" xmlns="" id="{389315DC-787F-44B6-99EC-681103531C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xmlns="" id="{DA0C4A23-42BA-41AB-A284-B034D8779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37792" y="3704988"/>
            <a:ext cx="4554859" cy="1876260"/>
          </a:xfrm>
          <a:ln>
            <a:solidFill>
              <a:schemeClr val="accent2"/>
            </a:solidFill>
          </a:ln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vuông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b)</a:t>
            </a:r>
            <a:endParaRPr lang="vi-VN" sz="32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tam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đều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c)</a:t>
            </a:r>
            <a:endParaRPr lang="vi-VN" sz="3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2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lục</a:t>
            </a:r>
            <a:r>
              <a:rPr lang="en-US" sz="32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đều</a:t>
            </a:r>
            <a:r>
              <a:rPr lang="en-US" sz="32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g)</a:t>
            </a:r>
            <a:endParaRPr lang="en-US" sz="3200" dirty="0">
              <a:solidFill>
                <a:srgbClr val="7030A0"/>
              </a:solidFill>
            </a:endParaRPr>
          </a:p>
        </p:txBody>
      </p:sp>
      <p:pic>
        <p:nvPicPr>
          <p:cNvPr id="73" name="Picture 19">
            <a:extLst>
              <a:ext uri="{FF2B5EF4-FFF2-40B4-BE49-F238E27FC236}">
                <a16:creationId xmlns:a16="http://schemas.microsoft.com/office/drawing/2014/main" xmlns="" id="{56A9FD19-348E-4749-8309-48E17BAB4DA4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987617" y="4216519"/>
            <a:ext cx="4213521" cy="1601137"/>
          </a:xfrm>
          <a:prstGeom prst="rect">
            <a:avLst/>
          </a:prstGeom>
        </p:spPr>
      </p:pic>
      <p:pic>
        <p:nvPicPr>
          <p:cNvPr id="5" name="Picture 18">
            <a:extLst>
              <a:ext uri="{FF2B5EF4-FFF2-40B4-BE49-F238E27FC236}">
                <a16:creationId xmlns:a16="http://schemas.microsoft.com/office/drawing/2014/main" xmlns="" id="{DDBD11B0-851E-49B2-AF81-B1D9763CF949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987617" y="2062197"/>
            <a:ext cx="4213521" cy="1453664"/>
          </a:xfrm>
          <a:prstGeom prst="rect">
            <a:avLst/>
          </a:prstGeom>
        </p:spPr>
      </p:pic>
      <p:sp>
        <p:nvSpPr>
          <p:cNvPr id="145" name="Rectangle 144">
            <a:extLst>
              <a:ext uri="{FF2B5EF4-FFF2-40B4-BE49-F238E27FC236}">
                <a16:creationId xmlns:a16="http://schemas.microsoft.com/office/drawing/2014/main" xmlns="" id="{CD567C42-FB24-47C1-A5F2-3C632286635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087355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7" name="Freeform 33">
            <a:extLst>
              <a:ext uri="{FF2B5EF4-FFF2-40B4-BE49-F238E27FC236}">
                <a16:creationId xmlns:a16="http://schemas.microsoft.com/office/drawing/2014/main" xmlns="" id="{CF602311-103F-4DF2-973A-B4C0DFB725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>
            <a:off x="6087355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4" name="Sơ đồ 3">
            <a:extLst>
              <a:ext uri="{FF2B5EF4-FFF2-40B4-BE49-F238E27FC236}">
                <a16:creationId xmlns:a16="http://schemas.microsoft.com/office/drawing/2014/main" xmlns="" id="{EA7A2135-283D-46D1-9AE3-EE58859642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3719872"/>
              </p:ext>
            </p:extLst>
          </p:nvPr>
        </p:nvGraphicFramePr>
        <p:xfrm>
          <a:off x="352426" y="44538"/>
          <a:ext cx="11839574" cy="1384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Hộp Văn bản 1">
            <a:extLst>
              <a:ext uri="{FF2B5EF4-FFF2-40B4-BE49-F238E27FC236}">
                <a16:creationId xmlns:a16="http://schemas.microsoft.com/office/drawing/2014/main" xmlns="" id="{E22A4C57-3E16-44AA-B44B-612DE5B22CD9}"/>
              </a:ext>
            </a:extLst>
          </p:cNvPr>
          <p:cNvSpPr txBox="1"/>
          <p:nvPr/>
        </p:nvSpPr>
        <p:spPr>
          <a:xfrm>
            <a:off x="12638624" y="2944062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560264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ơ đồ 1">
            <a:extLst>
              <a:ext uri="{FF2B5EF4-FFF2-40B4-BE49-F238E27FC236}">
                <a16:creationId xmlns:a16="http://schemas.microsoft.com/office/drawing/2014/main" xmlns="" id="{86826D99-8893-4E8B-9928-4106D26367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9990344"/>
              </p:ext>
            </p:extLst>
          </p:nvPr>
        </p:nvGraphicFramePr>
        <p:xfrm>
          <a:off x="85726" y="25110"/>
          <a:ext cx="12039600" cy="11655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Hộp Văn bản 8">
            <a:extLst>
              <a:ext uri="{FF2B5EF4-FFF2-40B4-BE49-F238E27FC236}">
                <a16:creationId xmlns:a16="http://schemas.microsoft.com/office/drawing/2014/main" xmlns="" id="{77BADE54-F255-4CC8-93D8-BFBE765D3B8C}"/>
              </a:ext>
            </a:extLst>
          </p:cNvPr>
          <p:cNvSpPr txBox="1"/>
          <p:nvPr/>
        </p:nvSpPr>
        <p:spPr>
          <a:xfrm>
            <a:off x="1604962" y="1276743"/>
            <a:ext cx="5500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Vẽ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vuông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cạnh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7 cm. </a:t>
            </a: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xmlns="" id="{7412B1EF-9B1E-4CFF-B880-176058810381}"/>
              </a:ext>
            </a:extLst>
          </p:cNvPr>
          <p:cNvSpPr txBox="1"/>
          <p:nvPr/>
        </p:nvSpPr>
        <p:spPr>
          <a:xfrm>
            <a:off x="1604962" y="1780581"/>
            <a:ext cx="435312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Ta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vẽ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như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sau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xmlns="" id="{4D8D81C4-C83D-44A6-8E90-FC289F564CFE}"/>
              </a:ext>
            </a:extLst>
          </p:cNvPr>
          <p:cNvSpPr txBox="1"/>
          <p:nvPr/>
        </p:nvSpPr>
        <p:spPr>
          <a:xfrm>
            <a:off x="1657152" y="2444536"/>
            <a:ext cx="612854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altLang="en-US" sz="32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Vẽ</a:t>
            </a:r>
            <a:r>
              <a:rPr lang="en-US" altLang="en-US" sz="32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altLang="en-US" sz="3200" b="1" dirty="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thẳng</a:t>
            </a:r>
            <a:r>
              <a:rPr lang="en-US" altLang="en-US" sz="3200" b="1" dirty="0">
                <a:latin typeface="Times New Roman" panose="02020603050405020304" pitchFamily="18" charset="0"/>
                <a:cs typeface="Arial" panose="020B0604020202020204" pitchFamily="34" charset="0"/>
              </a:rPr>
              <a:t> DC </a:t>
            </a:r>
            <a:r>
              <a:rPr lang="en-US" altLang="en-US" sz="3200" b="1" dirty="0" err="1">
                <a:latin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altLang="en-US" sz="3200" b="1" dirty="0">
                <a:latin typeface="Times New Roman" panose="02020603050405020304" pitchFamily="18" charset="0"/>
                <a:cs typeface="Arial" panose="020B0604020202020204" pitchFamily="34" charset="0"/>
              </a:rPr>
              <a:t> 7 cm</a:t>
            </a:r>
            <a:r>
              <a:rPr lang="en-US" altLang="en-US" sz="2800" b="1" dirty="0">
                <a:latin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altLang="en-US" sz="2800" b="1" dirty="0">
                <a:latin typeface="Times New Roman" panose="02020603050405020304" pitchFamily="18" charset="0"/>
                <a:cs typeface="Arial" panose="020B0604020202020204" pitchFamily="34" charset="0"/>
              </a:rPr>
            </a:br>
            <a:endParaRPr lang="en-US" altLang="en-US" sz="2800" b="1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4" name="Line 12">
            <a:extLst>
              <a:ext uri="{FF2B5EF4-FFF2-40B4-BE49-F238E27FC236}">
                <a16:creationId xmlns:a16="http://schemas.microsoft.com/office/drawing/2014/main" xmlns="" id="{DADAF0EF-0FD6-43BC-BF47-6A341CDD89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229725" y="4152900"/>
            <a:ext cx="20574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" name="AutoShape 16">
            <a:extLst>
              <a:ext uri="{FF2B5EF4-FFF2-40B4-BE49-F238E27FC236}">
                <a16:creationId xmlns:a16="http://schemas.microsoft.com/office/drawing/2014/main" xmlns="" id="{BCD4FF14-3AFE-43C4-998C-4F192EE82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9368" y="3519487"/>
            <a:ext cx="2033191" cy="621631"/>
          </a:xfrm>
          <a:prstGeom prst="rtTriangle">
            <a:avLst/>
          </a:prstGeom>
          <a:solidFill>
            <a:srgbClr val="00CCFF"/>
          </a:solidFill>
          <a:ln w="9525">
            <a:solidFill>
              <a:srgbClr val="0099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8">
            <a:extLst>
              <a:ext uri="{FF2B5EF4-FFF2-40B4-BE49-F238E27FC236}">
                <a16:creationId xmlns:a16="http://schemas.microsoft.com/office/drawing/2014/main" xmlns="" id="{E4115F92-93D5-423A-97FD-7B883DE0D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5776" y="2842529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CC0000"/>
                </a:solidFill>
                <a:latin typeface="VNI-Times" pitchFamily="2" charset="0"/>
                <a:cs typeface="Arial" panose="020B0604020202020204" pitchFamily="34" charset="0"/>
              </a:rPr>
              <a:t>7cm</a:t>
            </a:r>
          </a:p>
        </p:txBody>
      </p:sp>
      <p:sp>
        <p:nvSpPr>
          <p:cNvPr id="18" name="Line 14">
            <a:extLst>
              <a:ext uri="{FF2B5EF4-FFF2-40B4-BE49-F238E27FC236}">
                <a16:creationId xmlns:a16="http://schemas.microsoft.com/office/drawing/2014/main" xmlns="" id="{D05F3F66-E944-4C3A-AEEB-F55272EF7AE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229724" y="2171700"/>
            <a:ext cx="0" cy="19812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9" name="Line 15">
            <a:extLst>
              <a:ext uri="{FF2B5EF4-FFF2-40B4-BE49-F238E27FC236}">
                <a16:creationId xmlns:a16="http://schemas.microsoft.com/office/drawing/2014/main" xmlns="" id="{8A743023-5BC4-4292-9F01-4B7A9A8AF05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56962" y="2171700"/>
            <a:ext cx="15875" cy="19812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" name="Line 12">
            <a:extLst>
              <a:ext uri="{FF2B5EF4-FFF2-40B4-BE49-F238E27FC236}">
                <a16:creationId xmlns:a16="http://schemas.microsoft.com/office/drawing/2014/main" xmlns="" id="{D9EFED9B-BEFA-4839-A5C4-2322DAA8FB1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99562" y="2171700"/>
            <a:ext cx="20574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2" name="Rectangle 18">
            <a:extLst>
              <a:ext uri="{FF2B5EF4-FFF2-40B4-BE49-F238E27FC236}">
                <a16:creationId xmlns:a16="http://schemas.microsoft.com/office/drawing/2014/main" xmlns="" id="{D2FA4C78-5905-401B-9AA1-D684590A3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1062" y="4200525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CC0000"/>
                </a:solidFill>
                <a:latin typeface="VNI-Times" pitchFamily="2" charset="0"/>
                <a:cs typeface="Arial" panose="020B0604020202020204" pitchFamily="34" charset="0"/>
              </a:rPr>
              <a:t>7cm</a:t>
            </a:r>
          </a:p>
        </p:txBody>
      </p:sp>
      <p:sp>
        <p:nvSpPr>
          <p:cNvPr id="23" name="Rectangle 18">
            <a:extLst>
              <a:ext uri="{FF2B5EF4-FFF2-40B4-BE49-F238E27FC236}">
                <a16:creationId xmlns:a16="http://schemas.microsoft.com/office/drawing/2014/main" xmlns="" id="{60DED5E4-A929-4331-890F-B0DE2F042E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90262" y="2824163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CC0000"/>
                </a:solidFill>
                <a:latin typeface="VNI-Times" pitchFamily="2" charset="0"/>
                <a:cs typeface="Arial" panose="020B0604020202020204" pitchFamily="34" charset="0"/>
              </a:rPr>
              <a:t>7cm</a:t>
            </a:r>
          </a:p>
        </p:txBody>
      </p:sp>
      <p:sp>
        <p:nvSpPr>
          <p:cNvPr id="25" name="Rectangle 11">
            <a:extLst>
              <a:ext uri="{FF2B5EF4-FFF2-40B4-BE49-F238E27FC236}">
                <a16:creationId xmlns:a16="http://schemas.microsoft.com/office/drawing/2014/main" xmlns="" id="{17243264-1B76-46B0-88B6-C299B16A1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6297" y="1597550"/>
            <a:ext cx="838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xmlns="" id="{01EAEDE8-06C4-4780-A835-70D593686A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61662" y="1573770"/>
            <a:ext cx="838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xmlns="" id="{1BDB369D-272B-42BE-B86B-82EFAFB4BD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376" y="4166089"/>
            <a:ext cx="838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endParaRPr lang="en-US" altLang="en-US" sz="2800" dirty="0">
              <a:solidFill>
                <a:srgbClr val="339933"/>
              </a:solidFill>
              <a:latin typeface="VNI-Times" pitchFamily="2" charset="0"/>
              <a:cs typeface="Arial" panose="020B0604020202020204" pitchFamily="34" charset="0"/>
            </a:endParaRPr>
          </a:p>
        </p:txBody>
      </p:sp>
      <p:sp>
        <p:nvSpPr>
          <p:cNvPr id="28" name="Rectangle 10">
            <a:extLst>
              <a:ext uri="{FF2B5EF4-FFF2-40B4-BE49-F238E27FC236}">
                <a16:creationId xmlns:a16="http://schemas.microsoft.com/office/drawing/2014/main" xmlns="" id="{10B03E77-ACF6-445F-9D19-7960C06AD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67242" y="4152900"/>
            <a:ext cx="838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endParaRPr lang="en-US" altLang="en-US" sz="2800" dirty="0">
              <a:solidFill>
                <a:srgbClr val="339933"/>
              </a:solidFill>
              <a:latin typeface="VNI-Times" pitchFamily="2" charset="0"/>
              <a:cs typeface="Arial" panose="020B0604020202020204" pitchFamily="34" charset="0"/>
            </a:endParaRPr>
          </a:p>
        </p:txBody>
      </p:sp>
      <p:sp>
        <p:nvSpPr>
          <p:cNvPr id="29" name="Rectangle 8">
            <a:extLst>
              <a:ext uri="{FF2B5EF4-FFF2-40B4-BE49-F238E27FC236}">
                <a16:creationId xmlns:a16="http://schemas.microsoft.com/office/drawing/2014/main" xmlns="" id="{C766E4EB-704F-4D8D-AB5C-DFE5A16FC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5576" y="4143374"/>
            <a:ext cx="838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30" name="Rectangle 9">
            <a:extLst>
              <a:ext uri="{FF2B5EF4-FFF2-40B4-BE49-F238E27FC236}">
                <a16:creationId xmlns:a16="http://schemas.microsoft.com/office/drawing/2014/main" xmlns="" id="{6F3C5DBC-EA17-4258-8532-638DBEB073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9931" y="4076852"/>
            <a:ext cx="838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32" name="TextBox 4">
            <a:extLst>
              <a:ext uri="{FF2B5EF4-FFF2-40B4-BE49-F238E27FC236}">
                <a16:creationId xmlns:a16="http://schemas.microsoft.com/office/drawing/2014/main" xmlns="" id="{CDA30D13-43E7-4114-88F9-F8F77DCE9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3924" y="2930605"/>
            <a:ext cx="6912573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- </a:t>
            </a:r>
            <a:r>
              <a:rPr lang="en-US" altLang="en-US" b="1" dirty="0" err="1">
                <a:latin typeface="Times New Roman" panose="02020603050405020304" pitchFamily="18" charset="0"/>
              </a:rPr>
              <a:t>Vẽ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hai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đường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thẳng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vuông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góc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với</a:t>
            </a:r>
            <a:r>
              <a:rPr lang="en-US" altLang="en-US" b="1" dirty="0">
                <a:latin typeface="Times New Roman" panose="02020603050405020304" pitchFamily="18" charset="0"/>
              </a:rPr>
              <a:t> DC </a:t>
            </a:r>
            <a:r>
              <a:rPr lang="en-US" altLang="en-US" b="1" dirty="0" err="1">
                <a:latin typeface="Times New Roman" panose="02020603050405020304" pitchFamily="18" charset="0"/>
              </a:rPr>
              <a:t>tại</a:t>
            </a:r>
            <a:r>
              <a:rPr lang="en-US" altLang="en-US" b="1" dirty="0">
                <a:latin typeface="Times New Roman" panose="02020603050405020304" pitchFamily="18" charset="0"/>
              </a:rPr>
              <a:t> D </a:t>
            </a:r>
            <a:r>
              <a:rPr lang="en-US" altLang="en-US" b="1" dirty="0" err="1">
                <a:latin typeface="Times New Roman" panose="02020603050405020304" pitchFamily="18" charset="0"/>
              </a:rPr>
              <a:t>và</a:t>
            </a:r>
            <a:r>
              <a:rPr lang="en-US" altLang="en-US" b="1" dirty="0">
                <a:latin typeface="Times New Roman" panose="02020603050405020304" pitchFamily="18" charset="0"/>
              </a:rPr>
              <a:t> C </a:t>
            </a:r>
            <a:r>
              <a:rPr lang="en-US" altLang="en-US" b="1" dirty="0" err="1">
                <a:latin typeface="Times New Roman" panose="02020603050405020304" pitchFamily="18" charset="0"/>
              </a:rPr>
              <a:t>trên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đường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thẳng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đó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lấy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đoạn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thẳng</a:t>
            </a:r>
            <a:r>
              <a:rPr lang="en-US" altLang="en-US" b="1" dirty="0">
                <a:latin typeface="Times New Roman" panose="02020603050405020304" pitchFamily="18" charset="0"/>
              </a:rPr>
              <a:t> DA = 7 cm;  CB = 7 cm (</a:t>
            </a:r>
            <a:r>
              <a:rPr lang="en-US" altLang="en-US" b="1" dirty="0" err="1">
                <a:latin typeface="Times New Roman" panose="02020603050405020304" pitchFamily="18" charset="0"/>
              </a:rPr>
              <a:t>xem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hình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vẽ</a:t>
            </a:r>
            <a:r>
              <a:rPr lang="en-US" altLang="en-US" b="1" dirty="0">
                <a:latin typeface="Times New Roman" panose="02020603050405020304" pitchFamily="18" charset="0"/>
              </a:rPr>
              <a:t>).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4" name="Rectangle 7">
            <a:extLst>
              <a:ext uri="{FF2B5EF4-FFF2-40B4-BE49-F238E27FC236}">
                <a16:creationId xmlns:a16="http://schemas.microsoft.com/office/drawing/2014/main" xmlns="" id="{0213E396-4501-4B4F-9945-BE65B31FE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5693" y="4793331"/>
            <a:ext cx="9146676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ta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ABCD.</a:t>
            </a:r>
          </a:p>
        </p:txBody>
      </p:sp>
      <p:sp>
        <p:nvSpPr>
          <p:cNvPr id="36" name="Hộp Văn bản 35">
            <a:extLst>
              <a:ext uri="{FF2B5EF4-FFF2-40B4-BE49-F238E27FC236}">
                <a16:creationId xmlns:a16="http://schemas.microsoft.com/office/drawing/2014/main" xmlns="" id="{2D3994FD-463B-4F94-8CEC-73F6CFFA2FA7}"/>
              </a:ext>
            </a:extLst>
          </p:cNvPr>
          <p:cNvSpPr txBox="1"/>
          <p:nvPr/>
        </p:nvSpPr>
        <p:spPr>
          <a:xfrm>
            <a:off x="1431524" y="5601502"/>
            <a:ext cx="667425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Kiểm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compa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thấy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chéo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vuông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nhau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vi-VN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8" name="Đường nối Thẳng 37">
            <a:extLst>
              <a:ext uri="{FF2B5EF4-FFF2-40B4-BE49-F238E27FC236}">
                <a16:creationId xmlns:a16="http://schemas.microsoft.com/office/drawing/2014/main" xmlns="" id="{795927D1-12E4-4DB0-BF5A-4B9FD356F8BC}"/>
              </a:ext>
            </a:extLst>
          </p:cNvPr>
          <p:cNvCxnSpPr>
            <a:cxnSpLocks/>
          </p:cNvCxnSpPr>
          <p:nvPr/>
        </p:nvCxnSpPr>
        <p:spPr>
          <a:xfrm>
            <a:off x="9226350" y="2151130"/>
            <a:ext cx="2037756" cy="2028825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Đường nối Thẳng 40">
            <a:extLst>
              <a:ext uri="{FF2B5EF4-FFF2-40B4-BE49-F238E27FC236}">
                <a16:creationId xmlns:a16="http://schemas.microsoft.com/office/drawing/2014/main" xmlns="" id="{2A9630AA-DC52-4DEA-B576-DE24D9DF210C}"/>
              </a:ext>
            </a:extLst>
          </p:cNvPr>
          <p:cNvCxnSpPr>
            <a:cxnSpLocks/>
          </p:cNvCxnSpPr>
          <p:nvPr/>
        </p:nvCxnSpPr>
        <p:spPr>
          <a:xfrm rot="5400000">
            <a:off x="9236568" y="2155595"/>
            <a:ext cx="2037756" cy="2028825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4316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4" grpId="0" animBg="1"/>
      <p:bldP spid="17" grpId="0"/>
      <p:bldP spid="18" grpId="0" animBg="1"/>
      <p:bldP spid="19" grpId="0" animBg="1"/>
      <p:bldP spid="20" grpId="0" animBg="1"/>
      <p:bldP spid="22" grpId="0"/>
      <p:bldP spid="23" grpId="0"/>
      <p:bldP spid="25" grpId="0"/>
      <p:bldP spid="26" grpId="0"/>
      <p:bldP spid="29" grpId="0"/>
      <p:bldP spid="30" grpId="0"/>
      <p:bldP spid="32" grpId="0"/>
      <p:bldP spid="34" grpId="0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ơ đồ 1">
            <a:extLst>
              <a:ext uri="{FF2B5EF4-FFF2-40B4-BE49-F238E27FC236}">
                <a16:creationId xmlns:a16="http://schemas.microsoft.com/office/drawing/2014/main" xmlns="" id="{5856EA7E-5ADD-4217-8F67-49FA404EB6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3840625"/>
              </p:ext>
            </p:extLst>
          </p:nvPr>
        </p:nvGraphicFramePr>
        <p:xfrm>
          <a:off x="590551" y="91172"/>
          <a:ext cx="11249024" cy="1200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2">
            <a:extLst>
              <a:ext uri="{FF2B5EF4-FFF2-40B4-BE49-F238E27FC236}">
                <a16:creationId xmlns:a16="http://schemas.microsoft.com/office/drawing/2014/main" xmlns="" id="{A58D753C-05EC-4147-9F43-CFE91AA1B64B}"/>
              </a:ext>
            </a:extLst>
          </p:cNvPr>
          <p:cNvPicPr/>
          <p:nvPr/>
        </p:nvPicPr>
        <p:blipFill>
          <a:blip r:embed="rId7"/>
          <a:stretch>
            <a:fillRect/>
          </a:stretch>
        </p:blipFill>
        <p:spPr>
          <a:xfrm>
            <a:off x="4996380" y="1375470"/>
            <a:ext cx="4417933" cy="1307465"/>
          </a:xfrm>
          <a:prstGeom prst="rect">
            <a:avLst/>
          </a:prstGeom>
        </p:spPr>
      </p:pic>
      <p:pic>
        <p:nvPicPr>
          <p:cNvPr id="7" name="Picture 24">
            <a:extLst>
              <a:ext uri="{FF2B5EF4-FFF2-40B4-BE49-F238E27FC236}">
                <a16:creationId xmlns:a16="http://schemas.microsoft.com/office/drawing/2014/main" xmlns="" id="{67B6CA48-459F-4A20-8778-1C3EF3CA8F69}"/>
              </a:ext>
            </a:extLst>
          </p:cNvPr>
          <p:cNvPicPr/>
          <p:nvPr/>
        </p:nvPicPr>
        <p:blipFill>
          <a:blip r:embed="rId7"/>
          <a:srcRect r="64097"/>
          <a:stretch>
            <a:fillRect/>
          </a:stretch>
        </p:blipFill>
        <p:spPr>
          <a:xfrm>
            <a:off x="1962950" y="2551837"/>
            <a:ext cx="1732915" cy="1435100"/>
          </a:xfrm>
          <a:prstGeom prst="rect">
            <a:avLst/>
          </a:prstGeom>
          <a:ln>
            <a:noFill/>
          </a:ln>
        </p:spPr>
      </p:pic>
      <p:sp>
        <p:nvSpPr>
          <p:cNvPr id="9" name="Hộp Văn bản 8">
            <a:extLst>
              <a:ext uri="{FF2B5EF4-FFF2-40B4-BE49-F238E27FC236}">
                <a16:creationId xmlns:a16="http://schemas.microsoft.com/office/drawing/2014/main" xmlns="" id="{5187D6F3-537E-4EB7-B399-B686E60CFA05}"/>
              </a:ext>
            </a:extLst>
          </p:cNvPr>
          <p:cNvSpPr txBox="1"/>
          <p:nvPr/>
        </p:nvSpPr>
        <p:spPr>
          <a:xfrm>
            <a:off x="3721104" y="2551837"/>
            <a:ext cx="847089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tam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đều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vi-VN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báo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sắp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tới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dành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cắt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ngang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vi-VN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" name="Picture 25">
            <a:extLst>
              <a:ext uri="{FF2B5EF4-FFF2-40B4-BE49-F238E27FC236}">
                <a16:creationId xmlns:a16="http://schemas.microsoft.com/office/drawing/2014/main" xmlns="" id="{3FCB2C7C-9F6E-4CFC-B7EE-2259281D95C2}"/>
              </a:ext>
            </a:extLst>
          </p:cNvPr>
          <p:cNvPicPr/>
          <p:nvPr/>
        </p:nvPicPr>
        <p:blipFill>
          <a:blip r:embed="rId7"/>
          <a:srcRect l="36564" r="35462"/>
          <a:stretch>
            <a:fillRect/>
          </a:stretch>
        </p:blipFill>
        <p:spPr>
          <a:xfrm>
            <a:off x="6606542" y="3763615"/>
            <a:ext cx="1350010" cy="1435100"/>
          </a:xfrm>
          <a:prstGeom prst="rect">
            <a:avLst/>
          </a:prstGeom>
          <a:ln>
            <a:noFill/>
          </a:ln>
        </p:spPr>
      </p:pic>
      <p:sp>
        <p:nvSpPr>
          <p:cNvPr id="12" name="Hộp Văn bản 11">
            <a:extLst>
              <a:ext uri="{FF2B5EF4-FFF2-40B4-BE49-F238E27FC236}">
                <a16:creationId xmlns:a16="http://schemas.microsoft.com/office/drawing/2014/main" xmlns="" id="{7A742210-41DE-4514-99AB-772F561C713F}"/>
              </a:ext>
            </a:extLst>
          </p:cNvPr>
          <p:cNvSpPr txBox="1"/>
          <p:nvPr/>
        </p:nvSpPr>
        <p:spPr>
          <a:xfrm>
            <a:off x="7839075" y="4121497"/>
            <a:ext cx="420052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nhật</a:t>
            </a:r>
            <a:endParaRPr lang="vi-VN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báo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tốc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vi-VN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4" name="Hình ảnh 13" descr="Ảnh có chứa văn bản, mẫu họa&#10;&#10;Mô tả được tạo tự động">
            <a:extLst>
              <a:ext uri="{FF2B5EF4-FFF2-40B4-BE49-F238E27FC236}">
                <a16:creationId xmlns:a16="http://schemas.microsoft.com/office/drawing/2014/main" xmlns="" id="{F995E327-9EA6-4DFE-A282-6DF7A88731F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62950" y="5114856"/>
            <a:ext cx="1409422" cy="1409422"/>
          </a:xfrm>
          <a:prstGeom prst="rect">
            <a:avLst/>
          </a:prstGeom>
        </p:spPr>
      </p:pic>
      <p:sp>
        <p:nvSpPr>
          <p:cNvPr id="16" name="Hộp Văn bản 15">
            <a:extLst>
              <a:ext uri="{FF2B5EF4-FFF2-40B4-BE49-F238E27FC236}">
                <a16:creationId xmlns:a16="http://schemas.microsoft.com/office/drawing/2014/main" xmlns="" id="{E1803312-9D99-4B55-B51F-0DB53C249CA4}"/>
              </a:ext>
            </a:extLst>
          </p:cNvPr>
          <p:cNvSpPr txBox="1"/>
          <p:nvPr/>
        </p:nvSpPr>
        <p:spPr>
          <a:xfrm>
            <a:off x="3603887" y="5447060"/>
            <a:ext cx="498422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vuông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vi-VN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Biển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báo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bắt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ưu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tiên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489183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ơ đồ 3">
            <a:extLst>
              <a:ext uri="{FF2B5EF4-FFF2-40B4-BE49-F238E27FC236}">
                <a16:creationId xmlns:a16="http://schemas.microsoft.com/office/drawing/2014/main" xmlns="" id="{B8ADBE4F-9657-484E-9213-F13308F9B4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6682832"/>
              </p:ext>
            </p:extLst>
          </p:nvPr>
        </p:nvGraphicFramePr>
        <p:xfrm>
          <a:off x="438151" y="85390"/>
          <a:ext cx="11048999" cy="164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xmlns="" id="{047CFA45-9A97-4C4B-BD6F-7EDA87D65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90674" y="2064426"/>
            <a:ext cx="5912139" cy="3507699"/>
          </a:xfrm>
        </p:spPr>
        <p:txBody>
          <a:bodyPr>
            <a:noAutofit/>
          </a:bodyPr>
          <a:lstStyle/>
          <a:p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MN, HK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MNIJHK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 = HK = 6cm </a:t>
            </a:r>
          </a:p>
          <a:p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IK, NH, MJ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MNIJHK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 = NH = 12cm 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xmlns="" id="{BF647822-663D-45B3-82D8-C2AD0D725E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0868">
            <a:off x="7262686" y="2607229"/>
            <a:ext cx="2291986" cy="2090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07D2F879-0F78-418F-B1BB-878B9A91D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2733" y="2334017"/>
            <a:ext cx="838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M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xmlns="" id="{F6ED7E6A-390E-4ED1-A8C2-2DC8CDD629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6324" y="2302000"/>
            <a:ext cx="838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N</a:t>
            </a: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xmlns="" id="{39415555-57ED-4AF0-9137-CFD6674F04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5424" y="3416449"/>
            <a:ext cx="838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I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xmlns="" id="{07335353-4460-43D2-964E-FEF374025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6345" y="4437176"/>
            <a:ext cx="838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J</a:t>
            </a:r>
          </a:p>
        </p:txBody>
      </p:sp>
      <p:sp>
        <p:nvSpPr>
          <p:cNvPr id="10" name="Rectangle 11">
            <a:extLst>
              <a:ext uri="{FF2B5EF4-FFF2-40B4-BE49-F238E27FC236}">
                <a16:creationId xmlns:a16="http://schemas.microsoft.com/office/drawing/2014/main" xmlns="" id="{CB4D5664-8D00-43DE-84E9-F08B15645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2322" y="4437176"/>
            <a:ext cx="838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H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xmlns="" id="{5F2BBB15-F899-4465-91AC-A9CD493EB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586" y="3238674"/>
            <a:ext cx="838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K</a:t>
            </a:r>
          </a:p>
        </p:txBody>
      </p:sp>
      <p:cxnSp>
        <p:nvCxnSpPr>
          <p:cNvPr id="12" name="Straight Connector 10">
            <a:extLst>
              <a:ext uri="{FF2B5EF4-FFF2-40B4-BE49-F238E27FC236}">
                <a16:creationId xmlns:a16="http://schemas.microsoft.com/office/drawing/2014/main" xmlns="" id="{E0AD20A3-75D3-49AF-8CE7-56646D69740B}"/>
              </a:ext>
            </a:extLst>
          </p:cNvPr>
          <p:cNvCxnSpPr/>
          <p:nvPr/>
        </p:nvCxnSpPr>
        <p:spPr>
          <a:xfrm>
            <a:off x="7881477" y="2716125"/>
            <a:ext cx="1030147" cy="1898248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AFD9C7C4-A488-4A5D-8CCF-DDEFA2B87F0B}"/>
              </a:ext>
            </a:extLst>
          </p:cNvPr>
          <p:cNvCxnSpPr/>
          <p:nvPr/>
        </p:nvCxnSpPr>
        <p:spPr>
          <a:xfrm flipV="1">
            <a:off x="7856469" y="2707287"/>
            <a:ext cx="1104421" cy="1890018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E2A01C16-3CA0-429A-BF8C-61040079DCF1}"/>
              </a:ext>
            </a:extLst>
          </p:cNvPr>
          <p:cNvCxnSpPr/>
          <p:nvPr/>
        </p:nvCxnSpPr>
        <p:spPr>
          <a:xfrm>
            <a:off x="7332233" y="3652296"/>
            <a:ext cx="2152892" cy="0"/>
          </a:xfrm>
          <a:prstGeom prst="line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8">
            <a:extLst>
              <a:ext uri="{FF2B5EF4-FFF2-40B4-BE49-F238E27FC236}">
                <a16:creationId xmlns:a16="http://schemas.microsoft.com/office/drawing/2014/main" xmlns="" id="{15BFF938-66A5-45EC-9E3E-52B3251442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4711" y="2182223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CC0000"/>
                </a:solidFill>
                <a:latin typeface="VNI-Times" pitchFamily="2" charset="0"/>
                <a:cs typeface="Arial" panose="020B0604020202020204" pitchFamily="34" charset="0"/>
              </a:rPr>
              <a:t>6cm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380CFC94-9ECB-4A1E-9CAE-F0DDF11BB021}"/>
              </a:ext>
            </a:extLst>
          </p:cNvPr>
          <p:cNvSpPr>
            <a:spLocks noChangeArrowheads="1"/>
          </p:cNvSpPr>
          <p:nvPr/>
        </p:nvSpPr>
        <p:spPr bwMode="auto">
          <a:xfrm rot="17958719">
            <a:off x="7555732" y="3330710"/>
            <a:ext cx="1219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2800" dirty="0">
                <a:solidFill>
                  <a:srgbClr val="CC0000"/>
                </a:solidFill>
                <a:latin typeface="VNI-Times" pitchFamily="2" charset="0"/>
                <a:cs typeface="Arial" panose="020B0604020202020204" pitchFamily="34" charset="0"/>
              </a:rPr>
              <a:t>12cm</a:t>
            </a:r>
          </a:p>
        </p:txBody>
      </p:sp>
    </p:spTree>
    <p:extLst>
      <p:ext uri="{BB962C8B-B14F-4D97-AF65-F5344CB8AC3E}">
        <p14:creationId xmlns:p14="http://schemas.microsoft.com/office/powerpoint/2010/main" val="2817112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Sơ đồ 9">
            <a:extLst>
              <a:ext uri="{FF2B5EF4-FFF2-40B4-BE49-F238E27FC236}">
                <a16:creationId xmlns:a16="http://schemas.microsoft.com/office/drawing/2014/main" xmlns="" id="{18E2A606-4899-4376-B169-886A07E560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4471928"/>
              </p:ext>
            </p:extLst>
          </p:nvPr>
        </p:nvGraphicFramePr>
        <p:xfrm>
          <a:off x="476248" y="85725"/>
          <a:ext cx="11258551" cy="16606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7D109F20-2281-4080-BDF6-3C81F67CB52F}"/>
              </a:ext>
            </a:extLst>
          </p:cNvPr>
          <p:cNvSpPr txBox="1"/>
          <p:nvPr/>
        </p:nvSpPr>
        <p:spPr>
          <a:xfrm>
            <a:off x="1595708" y="2113743"/>
            <a:ext cx="6810375" cy="43186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a)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Dùng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thước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thẳng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kiểm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tra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các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cạnh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ta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thấy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: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+) AB = BC = CD = DE = EF = FA nên ta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có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ABCDEF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là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hình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lục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giác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đều</a:t>
            </a:r>
            <a:endParaRPr lang="vi-VN" sz="30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+) MN = NP = PQ = QR = RS = SM nên ta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có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MNPQRS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là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hình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lục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giác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đều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Vậy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có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2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hình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lục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giác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đều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là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ABCDEF </a:t>
            </a:r>
            <a:r>
              <a:rPr lang="vi-VN" sz="30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và</a:t>
            </a:r>
            <a:r>
              <a:rPr lang="vi-VN" sz="3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MNPQRS.</a:t>
            </a:r>
          </a:p>
        </p:txBody>
      </p:sp>
      <p:pic>
        <p:nvPicPr>
          <p:cNvPr id="11" name="Picture 3">
            <a:extLst>
              <a:ext uri="{FF2B5EF4-FFF2-40B4-BE49-F238E27FC236}">
                <a16:creationId xmlns:a16="http://schemas.microsoft.com/office/drawing/2014/main" xmlns="" id="{5CA7C913-81DA-4896-8CFE-845BBC6C7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0868">
            <a:off x="8936483" y="3064429"/>
            <a:ext cx="2291986" cy="2090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Đường nối Thẳng 12">
            <a:extLst>
              <a:ext uri="{FF2B5EF4-FFF2-40B4-BE49-F238E27FC236}">
                <a16:creationId xmlns:a16="http://schemas.microsoft.com/office/drawing/2014/main" xmlns="" id="{D08FED70-D0CA-4DA7-B0E6-89E98296AC62}"/>
              </a:ext>
            </a:extLst>
          </p:cNvPr>
          <p:cNvCxnSpPr/>
          <p:nvPr/>
        </p:nvCxnSpPr>
        <p:spPr>
          <a:xfrm>
            <a:off x="9553575" y="3180808"/>
            <a:ext cx="0" cy="1857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Đường nối Thẳng 13">
            <a:extLst>
              <a:ext uri="{FF2B5EF4-FFF2-40B4-BE49-F238E27FC236}">
                <a16:creationId xmlns:a16="http://schemas.microsoft.com/office/drawing/2014/main" xmlns="" id="{39B49137-317B-45DD-87DD-08CAFB192C08}"/>
              </a:ext>
            </a:extLst>
          </p:cNvPr>
          <p:cNvCxnSpPr/>
          <p:nvPr/>
        </p:nvCxnSpPr>
        <p:spPr>
          <a:xfrm>
            <a:off x="10601325" y="3180807"/>
            <a:ext cx="0" cy="1857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Đường nối Thẳng 15">
            <a:extLst>
              <a:ext uri="{FF2B5EF4-FFF2-40B4-BE49-F238E27FC236}">
                <a16:creationId xmlns:a16="http://schemas.microsoft.com/office/drawing/2014/main" xmlns="" id="{BEEBF821-B0B8-49C5-BBC5-8D2D52AE01F5}"/>
              </a:ext>
            </a:extLst>
          </p:cNvPr>
          <p:cNvCxnSpPr/>
          <p:nvPr/>
        </p:nvCxnSpPr>
        <p:spPr>
          <a:xfrm flipH="1">
            <a:off x="9001125" y="3180807"/>
            <a:ext cx="1600200" cy="9286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Đường nối Thẳng 17">
            <a:extLst>
              <a:ext uri="{FF2B5EF4-FFF2-40B4-BE49-F238E27FC236}">
                <a16:creationId xmlns:a16="http://schemas.microsoft.com/office/drawing/2014/main" xmlns="" id="{57E9B276-0785-4D71-9542-6632DF4226F1}"/>
              </a:ext>
            </a:extLst>
          </p:cNvPr>
          <p:cNvCxnSpPr/>
          <p:nvPr/>
        </p:nvCxnSpPr>
        <p:spPr>
          <a:xfrm flipH="1">
            <a:off x="9553575" y="4109494"/>
            <a:ext cx="1600200" cy="9286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Đường nối Thẳng 19">
            <a:extLst>
              <a:ext uri="{FF2B5EF4-FFF2-40B4-BE49-F238E27FC236}">
                <a16:creationId xmlns:a16="http://schemas.microsoft.com/office/drawing/2014/main" xmlns="" id="{8A546D0B-1AFD-42AA-B0F7-FDF6E462EE07}"/>
              </a:ext>
            </a:extLst>
          </p:cNvPr>
          <p:cNvCxnSpPr/>
          <p:nvPr/>
        </p:nvCxnSpPr>
        <p:spPr>
          <a:xfrm>
            <a:off x="9553575" y="3180806"/>
            <a:ext cx="1600200" cy="9286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Đường nối Thẳng 20">
            <a:extLst>
              <a:ext uri="{FF2B5EF4-FFF2-40B4-BE49-F238E27FC236}">
                <a16:creationId xmlns:a16="http://schemas.microsoft.com/office/drawing/2014/main" xmlns="" id="{ACB88000-B03D-4E72-A23E-D89BD9366F5D}"/>
              </a:ext>
            </a:extLst>
          </p:cNvPr>
          <p:cNvCxnSpPr/>
          <p:nvPr/>
        </p:nvCxnSpPr>
        <p:spPr>
          <a:xfrm>
            <a:off x="9001125" y="4109492"/>
            <a:ext cx="1600200" cy="9286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11">
            <a:extLst>
              <a:ext uri="{FF2B5EF4-FFF2-40B4-BE49-F238E27FC236}">
                <a16:creationId xmlns:a16="http://schemas.microsoft.com/office/drawing/2014/main" xmlns="" id="{509B28E8-CA0F-408C-BC87-693429A31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4237" y="3493730"/>
            <a:ext cx="879994" cy="561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1800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M</a:t>
            </a:r>
          </a:p>
        </p:txBody>
      </p:sp>
      <p:sp>
        <p:nvSpPr>
          <p:cNvPr id="32" name="Hộp Văn bản 31">
            <a:extLst>
              <a:ext uri="{FF2B5EF4-FFF2-40B4-BE49-F238E27FC236}">
                <a16:creationId xmlns:a16="http://schemas.microsoft.com/office/drawing/2014/main" xmlns="" id="{324D9582-3DF2-428E-B5F1-C9EC4A9D7461}"/>
              </a:ext>
            </a:extLst>
          </p:cNvPr>
          <p:cNvSpPr txBox="1"/>
          <p:nvPr/>
        </p:nvSpPr>
        <p:spPr>
          <a:xfrm>
            <a:off x="9891713" y="3439110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N</a:t>
            </a:r>
            <a:endParaRPr lang="vi-VN" dirty="0"/>
          </a:p>
        </p:txBody>
      </p:sp>
      <p:sp>
        <p:nvSpPr>
          <p:cNvPr id="33" name="Hộp Văn bản 32">
            <a:extLst>
              <a:ext uri="{FF2B5EF4-FFF2-40B4-BE49-F238E27FC236}">
                <a16:creationId xmlns:a16="http://schemas.microsoft.com/office/drawing/2014/main" xmlns="" id="{41272B37-134B-4104-8AE2-F76E955F7846}"/>
              </a:ext>
            </a:extLst>
          </p:cNvPr>
          <p:cNvSpPr txBox="1"/>
          <p:nvPr/>
        </p:nvSpPr>
        <p:spPr>
          <a:xfrm>
            <a:off x="9321518" y="2889735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C</a:t>
            </a:r>
            <a:endParaRPr lang="vi-VN" dirty="0"/>
          </a:p>
        </p:txBody>
      </p:sp>
      <p:sp>
        <p:nvSpPr>
          <p:cNvPr id="34" name="Hộp Văn bản 33">
            <a:extLst>
              <a:ext uri="{FF2B5EF4-FFF2-40B4-BE49-F238E27FC236}">
                <a16:creationId xmlns:a16="http://schemas.microsoft.com/office/drawing/2014/main" xmlns="" id="{C9FE9463-9653-4B68-8DB4-D269DE5ECEDF}"/>
              </a:ext>
            </a:extLst>
          </p:cNvPr>
          <p:cNvSpPr txBox="1"/>
          <p:nvPr/>
        </p:nvSpPr>
        <p:spPr>
          <a:xfrm>
            <a:off x="10352810" y="3695786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P</a:t>
            </a:r>
            <a:endParaRPr lang="vi-VN" dirty="0"/>
          </a:p>
        </p:txBody>
      </p:sp>
      <p:sp>
        <p:nvSpPr>
          <p:cNvPr id="35" name="Hộp Văn bản 34">
            <a:extLst>
              <a:ext uri="{FF2B5EF4-FFF2-40B4-BE49-F238E27FC236}">
                <a16:creationId xmlns:a16="http://schemas.microsoft.com/office/drawing/2014/main" xmlns="" id="{B9217E90-BF87-4072-AD51-A22C0887AB84}"/>
              </a:ext>
            </a:extLst>
          </p:cNvPr>
          <p:cNvSpPr txBox="1"/>
          <p:nvPr/>
        </p:nvSpPr>
        <p:spPr>
          <a:xfrm>
            <a:off x="10328133" y="4142344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Q</a:t>
            </a:r>
            <a:endParaRPr lang="vi-VN" dirty="0"/>
          </a:p>
        </p:txBody>
      </p:sp>
      <p:sp>
        <p:nvSpPr>
          <p:cNvPr id="36" name="Hộp Văn bản 35">
            <a:extLst>
              <a:ext uri="{FF2B5EF4-FFF2-40B4-BE49-F238E27FC236}">
                <a16:creationId xmlns:a16="http://schemas.microsoft.com/office/drawing/2014/main" xmlns="" id="{9DDE44EE-35EA-463A-997F-7458AD657784}"/>
              </a:ext>
            </a:extLst>
          </p:cNvPr>
          <p:cNvSpPr txBox="1"/>
          <p:nvPr/>
        </p:nvSpPr>
        <p:spPr>
          <a:xfrm>
            <a:off x="9940074" y="4422417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R</a:t>
            </a:r>
            <a:endParaRPr lang="vi-VN" dirty="0"/>
          </a:p>
        </p:txBody>
      </p:sp>
      <p:sp>
        <p:nvSpPr>
          <p:cNvPr id="37" name="Hộp Văn bản 36">
            <a:extLst>
              <a:ext uri="{FF2B5EF4-FFF2-40B4-BE49-F238E27FC236}">
                <a16:creationId xmlns:a16="http://schemas.microsoft.com/office/drawing/2014/main" xmlns="" id="{BA4EDC04-72CF-457E-9568-B96A1AAD9E1A}"/>
              </a:ext>
            </a:extLst>
          </p:cNvPr>
          <p:cNvSpPr txBox="1"/>
          <p:nvPr/>
        </p:nvSpPr>
        <p:spPr>
          <a:xfrm>
            <a:off x="9494128" y="4166931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S</a:t>
            </a:r>
            <a:endParaRPr lang="vi-VN" dirty="0"/>
          </a:p>
        </p:txBody>
      </p:sp>
      <p:sp>
        <p:nvSpPr>
          <p:cNvPr id="38" name="Hộp Văn bản 37">
            <a:extLst>
              <a:ext uri="{FF2B5EF4-FFF2-40B4-BE49-F238E27FC236}">
                <a16:creationId xmlns:a16="http://schemas.microsoft.com/office/drawing/2014/main" xmlns="" id="{04C2DBBE-76DF-418F-95E3-230190576CF9}"/>
              </a:ext>
            </a:extLst>
          </p:cNvPr>
          <p:cNvSpPr txBox="1"/>
          <p:nvPr/>
        </p:nvSpPr>
        <p:spPr>
          <a:xfrm>
            <a:off x="10519057" y="2843518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D</a:t>
            </a:r>
            <a:endParaRPr lang="vi-VN" dirty="0"/>
          </a:p>
        </p:txBody>
      </p:sp>
      <p:sp>
        <p:nvSpPr>
          <p:cNvPr id="39" name="Hộp Văn bản 38">
            <a:extLst>
              <a:ext uri="{FF2B5EF4-FFF2-40B4-BE49-F238E27FC236}">
                <a16:creationId xmlns:a16="http://schemas.microsoft.com/office/drawing/2014/main" xmlns="" id="{1D58E1F9-8D28-4E89-B5D5-DB14792243B5}"/>
              </a:ext>
            </a:extLst>
          </p:cNvPr>
          <p:cNvSpPr txBox="1"/>
          <p:nvPr/>
        </p:nvSpPr>
        <p:spPr>
          <a:xfrm>
            <a:off x="8656649" y="3870206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B</a:t>
            </a:r>
            <a:endParaRPr lang="vi-VN" dirty="0"/>
          </a:p>
        </p:txBody>
      </p:sp>
      <p:sp>
        <p:nvSpPr>
          <p:cNvPr id="40" name="Hộp Văn bản 39">
            <a:extLst>
              <a:ext uri="{FF2B5EF4-FFF2-40B4-BE49-F238E27FC236}">
                <a16:creationId xmlns:a16="http://schemas.microsoft.com/office/drawing/2014/main" xmlns="" id="{2467F699-21EC-45F7-9929-EC71043D68E8}"/>
              </a:ext>
            </a:extLst>
          </p:cNvPr>
          <p:cNvSpPr txBox="1"/>
          <p:nvPr/>
        </p:nvSpPr>
        <p:spPr>
          <a:xfrm>
            <a:off x="11143589" y="3924826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E</a:t>
            </a:r>
            <a:endParaRPr lang="vi-VN" dirty="0"/>
          </a:p>
        </p:txBody>
      </p:sp>
      <p:sp>
        <p:nvSpPr>
          <p:cNvPr id="41" name="Hộp Văn bản 40">
            <a:extLst>
              <a:ext uri="{FF2B5EF4-FFF2-40B4-BE49-F238E27FC236}">
                <a16:creationId xmlns:a16="http://schemas.microsoft.com/office/drawing/2014/main" xmlns="" id="{6CF3DA11-C5CD-4FC7-9B96-3BB541FC2FAA}"/>
              </a:ext>
            </a:extLst>
          </p:cNvPr>
          <p:cNvSpPr txBox="1"/>
          <p:nvPr/>
        </p:nvSpPr>
        <p:spPr>
          <a:xfrm>
            <a:off x="10542327" y="4937918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F</a:t>
            </a:r>
            <a:endParaRPr lang="vi-VN" dirty="0"/>
          </a:p>
        </p:txBody>
      </p:sp>
      <p:sp>
        <p:nvSpPr>
          <p:cNvPr id="42" name="Hộp Văn bản 41">
            <a:extLst>
              <a:ext uri="{FF2B5EF4-FFF2-40B4-BE49-F238E27FC236}">
                <a16:creationId xmlns:a16="http://schemas.microsoft.com/office/drawing/2014/main" xmlns="" id="{3515485A-8E4E-4AF3-AEFC-5AC05722720B}"/>
              </a:ext>
            </a:extLst>
          </p:cNvPr>
          <p:cNvSpPr txBox="1"/>
          <p:nvPr/>
        </p:nvSpPr>
        <p:spPr>
          <a:xfrm>
            <a:off x="9346016" y="4995575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A</a:t>
            </a:r>
            <a:endParaRPr lang="vi-VN" dirty="0"/>
          </a:p>
        </p:txBody>
      </p:sp>
      <p:sp>
        <p:nvSpPr>
          <p:cNvPr id="43" name="Hộp Văn bản 42">
            <a:extLst>
              <a:ext uri="{FF2B5EF4-FFF2-40B4-BE49-F238E27FC236}">
                <a16:creationId xmlns:a16="http://schemas.microsoft.com/office/drawing/2014/main" xmlns="" id="{E9BCD7F8-F9A5-43FA-A181-EF9091CB2E12}"/>
              </a:ext>
            </a:extLst>
          </p:cNvPr>
          <p:cNvSpPr txBox="1"/>
          <p:nvPr/>
        </p:nvSpPr>
        <p:spPr>
          <a:xfrm>
            <a:off x="9738447" y="5307250"/>
            <a:ext cx="12287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vi-VN" sz="24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356163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29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Sơ đồ 9">
            <a:extLst>
              <a:ext uri="{FF2B5EF4-FFF2-40B4-BE49-F238E27FC236}">
                <a16:creationId xmlns:a16="http://schemas.microsoft.com/office/drawing/2014/main" xmlns="" id="{18E2A606-4899-4376-B169-886A07E560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3299695"/>
              </p:ext>
            </p:extLst>
          </p:nvPr>
        </p:nvGraphicFramePr>
        <p:xfrm>
          <a:off x="476248" y="85725"/>
          <a:ext cx="11258551" cy="1800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Hộp Văn bản 6">
            <a:extLst>
              <a:ext uri="{FF2B5EF4-FFF2-40B4-BE49-F238E27FC236}">
                <a16:creationId xmlns:a16="http://schemas.microsoft.com/office/drawing/2014/main" xmlns="" id="{7D109F20-2281-4080-BDF6-3C81F67CB52F}"/>
              </a:ext>
            </a:extLst>
          </p:cNvPr>
          <p:cNvSpPr txBox="1"/>
          <p:nvPr/>
        </p:nvSpPr>
        <p:spPr>
          <a:xfrm>
            <a:off x="1653656" y="2715074"/>
            <a:ext cx="6810375" cy="3954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b)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Dùng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thước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thẳng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hoặc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compa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để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kiểm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tra, ta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thấy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MN = CN = CM nên tam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giác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CMN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là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tam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giác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đều</a:t>
            </a:r>
            <a:endParaRPr lang="vi-VN" sz="2800" dirty="0"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Tương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tự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kiểm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tra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với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các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tam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giác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khác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ta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thấy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các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tam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giác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đều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là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: ACE, BDF, ASR, BMS, DNP, EPQ, FQR.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Vậy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ta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có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8 tam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giác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đều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là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tam </a:t>
            </a:r>
            <a:r>
              <a:rPr lang="vi-VN" sz="2800" dirty="0" err="1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giác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ACE, BDF, ASR, BMS, DNP, EPQ, FQR, CMN.</a:t>
            </a:r>
          </a:p>
        </p:txBody>
      </p:sp>
      <p:pic>
        <p:nvPicPr>
          <p:cNvPr id="11" name="Picture 3">
            <a:extLst>
              <a:ext uri="{FF2B5EF4-FFF2-40B4-BE49-F238E27FC236}">
                <a16:creationId xmlns:a16="http://schemas.microsoft.com/office/drawing/2014/main" xmlns="" id="{5CA7C913-81DA-4896-8CFE-845BBC6C7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0868">
            <a:off x="8936483" y="3064429"/>
            <a:ext cx="2291986" cy="2090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Đường nối Thẳng 12">
            <a:extLst>
              <a:ext uri="{FF2B5EF4-FFF2-40B4-BE49-F238E27FC236}">
                <a16:creationId xmlns:a16="http://schemas.microsoft.com/office/drawing/2014/main" xmlns="" id="{D08FED70-D0CA-4DA7-B0E6-89E98296AC62}"/>
              </a:ext>
            </a:extLst>
          </p:cNvPr>
          <p:cNvCxnSpPr/>
          <p:nvPr/>
        </p:nvCxnSpPr>
        <p:spPr>
          <a:xfrm>
            <a:off x="9553575" y="3180808"/>
            <a:ext cx="0" cy="1857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Đường nối Thẳng 13">
            <a:extLst>
              <a:ext uri="{FF2B5EF4-FFF2-40B4-BE49-F238E27FC236}">
                <a16:creationId xmlns:a16="http://schemas.microsoft.com/office/drawing/2014/main" xmlns="" id="{39B49137-317B-45DD-87DD-08CAFB192C08}"/>
              </a:ext>
            </a:extLst>
          </p:cNvPr>
          <p:cNvCxnSpPr/>
          <p:nvPr/>
        </p:nvCxnSpPr>
        <p:spPr>
          <a:xfrm>
            <a:off x="10601325" y="3180807"/>
            <a:ext cx="0" cy="1857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Đường nối Thẳng 15">
            <a:extLst>
              <a:ext uri="{FF2B5EF4-FFF2-40B4-BE49-F238E27FC236}">
                <a16:creationId xmlns:a16="http://schemas.microsoft.com/office/drawing/2014/main" xmlns="" id="{BEEBF821-B0B8-49C5-BBC5-8D2D52AE01F5}"/>
              </a:ext>
            </a:extLst>
          </p:cNvPr>
          <p:cNvCxnSpPr/>
          <p:nvPr/>
        </p:nvCxnSpPr>
        <p:spPr>
          <a:xfrm flipH="1">
            <a:off x="9001125" y="3180807"/>
            <a:ext cx="1600200" cy="9286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Đường nối Thẳng 17">
            <a:extLst>
              <a:ext uri="{FF2B5EF4-FFF2-40B4-BE49-F238E27FC236}">
                <a16:creationId xmlns:a16="http://schemas.microsoft.com/office/drawing/2014/main" xmlns="" id="{57E9B276-0785-4D71-9542-6632DF4226F1}"/>
              </a:ext>
            </a:extLst>
          </p:cNvPr>
          <p:cNvCxnSpPr/>
          <p:nvPr/>
        </p:nvCxnSpPr>
        <p:spPr>
          <a:xfrm flipH="1">
            <a:off x="9553575" y="4109494"/>
            <a:ext cx="1600200" cy="9286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Đường nối Thẳng 19">
            <a:extLst>
              <a:ext uri="{FF2B5EF4-FFF2-40B4-BE49-F238E27FC236}">
                <a16:creationId xmlns:a16="http://schemas.microsoft.com/office/drawing/2014/main" xmlns="" id="{8A546D0B-1AFD-42AA-B0F7-FDF6E462EE07}"/>
              </a:ext>
            </a:extLst>
          </p:cNvPr>
          <p:cNvCxnSpPr/>
          <p:nvPr/>
        </p:nvCxnSpPr>
        <p:spPr>
          <a:xfrm>
            <a:off x="9553575" y="3180806"/>
            <a:ext cx="1600200" cy="9286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Đường nối Thẳng 20">
            <a:extLst>
              <a:ext uri="{FF2B5EF4-FFF2-40B4-BE49-F238E27FC236}">
                <a16:creationId xmlns:a16="http://schemas.microsoft.com/office/drawing/2014/main" xmlns="" id="{ACB88000-B03D-4E72-A23E-D89BD9366F5D}"/>
              </a:ext>
            </a:extLst>
          </p:cNvPr>
          <p:cNvCxnSpPr/>
          <p:nvPr/>
        </p:nvCxnSpPr>
        <p:spPr>
          <a:xfrm>
            <a:off x="9001125" y="4109492"/>
            <a:ext cx="1600200" cy="9286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11">
            <a:extLst>
              <a:ext uri="{FF2B5EF4-FFF2-40B4-BE49-F238E27FC236}">
                <a16:creationId xmlns:a16="http://schemas.microsoft.com/office/drawing/2014/main" xmlns="" id="{509B28E8-CA0F-408C-BC87-693429A31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4237" y="3493730"/>
            <a:ext cx="879994" cy="561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>
                <a:solidFill>
                  <a:schemeClr val="tx2"/>
                </a:solidFill>
                <a:latin typeface="VNI-Times" pitchFamily="2" charset="0"/>
                <a:cs typeface="Arial" panose="020B0604020202020204" pitchFamily="34" charset="0"/>
              </a:rPr>
              <a:t> </a:t>
            </a:r>
            <a:r>
              <a:rPr lang="en-US" altLang="en-US" sz="1800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M</a:t>
            </a:r>
          </a:p>
        </p:txBody>
      </p:sp>
      <p:sp>
        <p:nvSpPr>
          <p:cNvPr id="32" name="Hộp Văn bản 31">
            <a:extLst>
              <a:ext uri="{FF2B5EF4-FFF2-40B4-BE49-F238E27FC236}">
                <a16:creationId xmlns:a16="http://schemas.microsoft.com/office/drawing/2014/main" xmlns="" id="{324D9582-3DF2-428E-B5F1-C9EC4A9D7461}"/>
              </a:ext>
            </a:extLst>
          </p:cNvPr>
          <p:cNvSpPr txBox="1"/>
          <p:nvPr/>
        </p:nvSpPr>
        <p:spPr>
          <a:xfrm>
            <a:off x="9891713" y="3439110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N</a:t>
            </a:r>
            <a:endParaRPr lang="vi-VN" dirty="0"/>
          </a:p>
        </p:txBody>
      </p:sp>
      <p:sp>
        <p:nvSpPr>
          <p:cNvPr id="33" name="Hộp Văn bản 32">
            <a:extLst>
              <a:ext uri="{FF2B5EF4-FFF2-40B4-BE49-F238E27FC236}">
                <a16:creationId xmlns:a16="http://schemas.microsoft.com/office/drawing/2014/main" xmlns="" id="{41272B37-134B-4104-8AE2-F76E955F7846}"/>
              </a:ext>
            </a:extLst>
          </p:cNvPr>
          <p:cNvSpPr txBox="1"/>
          <p:nvPr/>
        </p:nvSpPr>
        <p:spPr>
          <a:xfrm>
            <a:off x="9321518" y="2889735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C</a:t>
            </a:r>
            <a:endParaRPr lang="vi-VN" dirty="0"/>
          </a:p>
        </p:txBody>
      </p:sp>
      <p:sp>
        <p:nvSpPr>
          <p:cNvPr id="34" name="Hộp Văn bản 33">
            <a:extLst>
              <a:ext uri="{FF2B5EF4-FFF2-40B4-BE49-F238E27FC236}">
                <a16:creationId xmlns:a16="http://schemas.microsoft.com/office/drawing/2014/main" xmlns="" id="{C9FE9463-9653-4B68-8DB4-D269DE5ECEDF}"/>
              </a:ext>
            </a:extLst>
          </p:cNvPr>
          <p:cNvSpPr txBox="1"/>
          <p:nvPr/>
        </p:nvSpPr>
        <p:spPr>
          <a:xfrm>
            <a:off x="10352810" y="3695786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P</a:t>
            </a:r>
            <a:endParaRPr lang="vi-VN" dirty="0"/>
          </a:p>
        </p:txBody>
      </p:sp>
      <p:sp>
        <p:nvSpPr>
          <p:cNvPr id="35" name="Hộp Văn bản 34">
            <a:extLst>
              <a:ext uri="{FF2B5EF4-FFF2-40B4-BE49-F238E27FC236}">
                <a16:creationId xmlns:a16="http://schemas.microsoft.com/office/drawing/2014/main" xmlns="" id="{B9217E90-BF87-4072-AD51-A22C0887AB84}"/>
              </a:ext>
            </a:extLst>
          </p:cNvPr>
          <p:cNvSpPr txBox="1"/>
          <p:nvPr/>
        </p:nvSpPr>
        <p:spPr>
          <a:xfrm>
            <a:off x="10328133" y="4142344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Q</a:t>
            </a:r>
            <a:endParaRPr lang="vi-VN" dirty="0"/>
          </a:p>
        </p:txBody>
      </p:sp>
      <p:sp>
        <p:nvSpPr>
          <p:cNvPr id="36" name="Hộp Văn bản 35">
            <a:extLst>
              <a:ext uri="{FF2B5EF4-FFF2-40B4-BE49-F238E27FC236}">
                <a16:creationId xmlns:a16="http://schemas.microsoft.com/office/drawing/2014/main" xmlns="" id="{9DDE44EE-35EA-463A-997F-7458AD657784}"/>
              </a:ext>
            </a:extLst>
          </p:cNvPr>
          <p:cNvSpPr txBox="1"/>
          <p:nvPr/>
        </p:nvSpPr>
        <p:spPr>
          <a:xfrm>
            <a:off x="9940074" y="4422417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R</a:t>
            </a:r>
            <a:endParaRPr lang="vi-VN" dirty="0"/>
          </a:p>
        </p:txBody>
      </p:sp>
      <p:sp>
        <p:nvSpPr>
          <p:cNvPr id="37" name="Hộp Văn bản 36">
            <a:extLst>
              <a:ext uri="{FF2B5EF4-FFF2-40B4-BE49-F238E27FC236}">
                <a16:creationId xmlns:a16="http://schemas.microsoft.com/office/drawing/2014/main" xmlns="" id="{BA4EDC04-72CF-457E-9568-B96A1AAD9E1A}"/>
              </a:ext>
            </a:extLst>
          </p:cNvPr>
          <p:cNvSpPr txBox="1"/>
          <p:nvPr/>
        </p:nvSpPr>
        <p:spPr>
          <a:xfrm>
            <a:off x="9494128" y="4166931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S</a:t>
            </a:r>
            <a:endParaRPr lang="vi-VN" dirty="0"/>
          </a:p>
        </p:txBody>
      </p:sp>
      <p:sp>
        <p:nvSpPr>
          <p:cNvPr id="38" name="Hộp Văn bản 37">
            <a:extLst>
              <a:ext uri="{FF2B5EF4-FFF2-40B4-BE49-F238E27FC236}">
                <a16:creationId xmlns:a16="http://schemas.microsoft.com/office/drawing/2014/main" xmlns="" id="{04C2DBBE-76DF-418F-95E3-230190576CF9}"/>
              </a:ext>
            </a:extLst>
          </p:cNvPr>
          <p:cNvSpPr txBox="1"/>
          <p:nvPr/>
        </p:nvSpPr>
        <p:spPr>
          <a:xfrm>
            <a:off x="10519057" y="2843518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D</a:t>
            </a:r>
            <a:endParaRPr lang="vi-VN" dirty="0"/>
          </a:p>
        </p:txBody>
      </p:sp>
      <p:sp>
        <p:nvSpPr>
          <p:cNvPr id="39" name="Hộp Văn bản 38">
            <a:extLst>
              <a:ext uri="{FF2B5EF4-FFF2-40B4-BE49-F238E27FC236}">
                <a16:creationId xmlns:a16="http://schemas.microsoft.com/office/drawing/2014/main" xmlns="" id="{1D58E1F9-8D28-4E89-B5D5-DB14792243B5}"/>
              </a:ext>
            </a:extLst>
          </p:cNvPr>
          <p:cNvSpPr txBox="1"/>
          <p:nvPr/>
        </p:nvSpPr>
        <p:spPr>
          <a:xfrm>
            <a:off x="8656649" y="3870206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B</a:t>
            </a:r>
            <a:endParaRPr lang="vi-VN" dirty="0"/>
          </a:p>
        </p:txBody>
      </p:sp>
      <p:sp>
        <p:nvSpPr>
          <p:cNvPr id="40" name="Hộp Văn bản 39">
            <a:extLst>
              <a:ext uri="{FF2B5EF4-FFF2-40B4-BE49-F238E27FC236}">
                <a16:creationId xmlns:a16="http://schemas.microsoft.com/office/drawing/2014/main" xmlns="" id="{2467F699-21EC-45F7-9929-EC71043D68E8}"/>
              </a:ext>
            </a:extLst>
          </p:cNvPr>
          <p:cNvSpPr txBox="1"/>
          <p:nvPr/>
        </p:nvSpPr>
        <p:spPr>
          <a:xfrm>
            <a:off x="11143589" y="3924826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E</a:t>
            </a:r>
            <a:endParaRPr lang="vi-VN" dirty="0"/>
          </a:p>
        </p:txBody>
      </p:sp>
      <p:sp>
        <p:nvSpPr>
          <p:cNvPr id="41" name="Hộp Văn bản 40">
            <a:extLst>
              <a:ext uri="{FF2B5EF4-FFF2-40B4-BE49-F238E27FC236}">
                <a16:creationId xmlns:a16="http://schemas.microsoft.com/office/drawing/2014/main" xmlns="" id="{6CF3DA11-C5CD-4FC7-9B96-3BB541FC2FAA}"/>
              </a:ext>
            </a:extLst>
          </p:cNvPr>
          <p:cNvSpPr txBox="1"/>
          <p:nvPr/>
        </p:nvSpPr>
        <p:spPr>
          <a:xfrm>
            <a:off x="10542327" y="4937918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F</a:t>
            </a:r>
            <a:endParaRPr lang="vi-VN" dirty="0"/>
          </a:p>
        </p:txBody>
      </p:sp>
      <p:sp>
        <p:nvSpPr>
          <p:cNvPr id="42" name="Hộp Văn bản 41">
            <a:extLst>
              <a:ext uri="{FF2B5EF4-FFF2-40B4-BE49-F238E27FC236}">
                <a16:creationId xmlns:a16="http://schemas.microsoft.com/office/drawing/2014/main" xmlns="" id="{3515485A-8E4E-4AF3-AEFC-5AC05722720B}"/>
              </a:ext>
            </a:extLst>
          </p:cNvPr>
          <p:cNvSpPr txBox="1"/>
          <p:nvPr/>
        </p:nvSpPr>
        <p:spPr>
          <a:xfrm>
            <a:off x="9346016" y="4995575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9933"/>
                </a:solidFill>
                <a:latin typeface="VNI-Times" pitchFamily="2" charset="0"/>
                <a:cs typeface="Arial" panose="020B0604020202020204" pitchFamily="34" charset="0"/>
              </a:rPr>
              <a:t>A</a:t>
            </a:r>
            <a:endParaRPr lang="vi-VN" dirty="0"/>
          </a:p>
        </p:txBody>
      </p:sp>
      <p:sp>
        <p:nvSpPr>
          <p:cNvPr id="43" name="Hộp Văn bản 42">
            <a:extLst>
              <a:ext uri="{FF2B5EF4-FFF2-40B4-BE49-F238E27FC236}">
                <a16:creationId xmlns:a16="http://schemas.microsoft.com/office/drawing/2014/main" xmlns="" id="{E9BCD7F8-F9A5-43FA-A181-EF9091CB2E12}"/>
              </a:ext>
            </a:extLst>
          </p:cNvPr>
          <p:cNvSpPr txBox="1"/>
          <p:nvPr/>
        </p:nvSpPr>
        <p:spPr>
          <a:xfrm>
            <a:off x="9738447" y="5307250"/>
            <a:ext cx="12287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vi-VN" sz="24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24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191951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29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>
            <a:extLst>
              <a:ext uri="{FF2B5EF4-FFF2-40B4-BE49-F238E27FC236}">
                <a16:creationId xmlns:a16="http://schemas.microsoft.com/office/drawing/2014/main" xmlns="" id="{C6BA69A5-A494-4FAF-BD87-43466645131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444749" y="401639"/>
            <a:ext cx="7983537" cy="135096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B050"/>
            </a:solidFill>
            <a:round/>
            <a:headEnd/>
            <a:tailEnd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none" fromWordArt="1">
            <a:prstTxWarp prst="textCanUp">
              <a:avLst>
                <a:gd name="adj" fmla="val 71838"/>
              </a:avLst>
            </a:prstTxWarp>
          </a:bodyPr>
          <a:lstStyle/>
          <a:p>
            <a:pPr algn="ctr"/>
            <a:r>
              <a:rPr lang="vi-VN" sz="3600" b="1" kern="10" spc="-360" dirty="0">
                <a:solidFill>
                  <a:srgbClr val="FF3399"/>
                </a:solidFill>
                <a:effectLst>
                  <a:outerShdw dist="107763" dir="18900000" algn="ctr" rotWithShape="0">
                    <a:srgbClr val="00FFCC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6F5292A0-4B14-4A14-A336-C9F4D699D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3575" y="2655888"/>
            <a:ext cx="9391650" cy="397031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Char char="-"/>
            </a:pP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tam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ct val="0"/>
              </a:spcBef>
              <a:buFontTx/>
              <a:buChar char="-"/>
            </a:pP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tam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lục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ct val="0"/>
              </a:spcBef>
              <a:buFontTx/>
              <a:buChar char="-"/>
            </a:pP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thang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ct val="0"/>
              </a:spcBef>
              <a:buFontTx/>
              <a:buChar char="-"/>
            </a:pP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 6 SBT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67.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942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Bó sợi">
  <a:themeElements>
    <a:clrScheme name="Bó sợi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Bó sợi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ó sợi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509</TotalTime>
  <Words>811</Words>
  <Application>Microsoft Office PowerPoint</Application>
  <PresentationFormat>Custom</PresentationFormat>
  <Paragraphs>121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Bó sợi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Anh Pham</dc:creator>
  <cp:lastModifiedBy>TTP1</cp:lastModifiedBy>
  <cp:revision>16</cp:revision>
  <dcterms:created xsi:type="dcterms:W3CDTF">2021-08-31T09:24:49Z</dcterms:created>
  <dcterms:modified xsi:type="dcterms:W3CDTF">2021-09-04T10:41:43Z</dcterms:modified>
</cp:coreProperties>
</file>