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7" r:id="rId2"/>
    <p:sldId id="304" r:id="rId3"/>
    <p:sldId id="305" r:id="rId4"/>
    <p:sldId id="30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2993"/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44" autoAdjust="0"/>
    <p:restoredTop sz="92308" autoAdjust="0"/>
  </p:normalViewPr>
  <p:slideViewPr>
    <p:cSldViewPr snapToGrid="0">
      <p:cViewPr varScale="1">
        <p:scale>
          <a:sx n="76" d="100"/>
          <a:sy n="76" d="100"/>
        </p:scale>
        <p:origin x="12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15A73-E603-4D38-A9AB-6EB8FEF9AB4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476DA-85DA-4D7D-88AD-1B39DA10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8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6FBB1-6249-4101-A90B-56F84FD7F3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5A558-5CAD-4C1F-B3A9-D1577D18D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D96E0-46AC-49FB-9E8A-3404BB2EF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06137-4CD7-46D8-BA93-03A37171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6D432-84F2-4AC5-981C-A01CEDE1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2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FA73F-E5CC-48D9-BD56-052ED8AE4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6F6347-CCE8-4D87-97EF-2F8AE3F03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4370-6E6E-4C75-9FD5-AC9BD074E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8BEF1-5A6A-434B-8A20-F12B1DE9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14742-8C77-4A3E-92BA-5FD61A3E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3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519678-6C1B-4512-896B-C62E264D5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B46F00-0FAB-4E1E-B35C-96492DAD7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AAE57-1AFD-460A-955D-EDCE0A3C6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32BC5-ADBA-489F-8F91-6650E7C86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BA19B-FD74-4995-98C9-FD40237A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1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0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94B4A-7023-4CC6-A729-A28232436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11ADE-F4CB-410A-9E80-CDD2EA2F9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8219-CD5E-4D7F-9785-DC3DC36F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CE87E-4B47-4CF3-9F59-04E1AB410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3D8ED-11BE-4548-8AD3-F8A7E4944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2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5BE76-378C-46FF-BA62-6A2BD0409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8E522-7767-4E5C-AC5F-485F1A812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6A5E5-BB34-47A0-815B-47BDA89C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2B79F-D29F-4118-8565-E071BB25F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D2306-1A73-4F27-BB65-148D01298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7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0689A-972F-4081-A828-DAC8579EC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CDA94-5EAA-488B-AA0A-7BD4D0611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F3D72-E2B0-4BF7-A6A6-44FE4ECF8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57663-45FC-4E0A-BC8A-43662ACE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08FEC-7FE4-4BD6-AB35-5606AF708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276BB-28D0-48BB-98FE-15B31A4B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5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7BA3-4E6E-4511-AB5B-D8E91D0C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DC50D-4F81-4239-92E6-3D15CEC45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33850-8B32-483C-B175-6A8DBF805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E82235-9960-440F-B99F-D53EC811B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446F0-8D1D-40BF-9726-6DD65B9AE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73B0F8-CDD8-41DA-A266-63D0E629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3CCEFE-0366-4624-8D22-BBD7987B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91CDF-4811-478A-9D1E-95D536D03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0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3AB1-7F3F-439C-A7A2-A56A97F5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B58353-D2C9-425A-8E04-8B51BD9E9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29D76-D6D5-418E-B593-5170B7AB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2423C7-4B84-4113-8C46-05F247362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5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F5FC9-2A11-420E-8C15-BCDB5EE6F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C2EF4F-1AAF-4208-A615-EAFA3309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86C2C-F74D-4240-BC6D-F8680041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5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D19D-7314-4453-8A9E-5E408831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1896D-4865-49F8-BD37-D418A313C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F607C-7A9F-448F-9BEE-DAFD94A25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6D7DC-4AE7-40CA-BD4A-DDD18722C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64D22-304C-46FD-B106-332091E1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4B37A-0FEA-4DF7-8AFB-6237460E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0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C51E4-B099-4E9D-8CC2-F26EF343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9B8C53-3BF6-4B1A-B563-29ACD0161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DF9AD0-B541-45A8-839C-677FE083C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4EF9F-396A-4644-8439-C7B37FED1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42513-CD34-45F1-AD5F-EDCC8E882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E8CFB-C29D-4C7E-8ED0-1F407A2C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0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009559-172B-4CA3-A1CD-D246702DB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C34F-1911-4E60-8062-0E92FEEC1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E1011-EE0C-4D68-838B-EA72705CF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2D04E-E9E6-4C46-86BF-836BDF415F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729AF-D526-4B07-B5EC-05B0495BD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95458-9DA6-4315-9448-CCBDF2F4E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6E851-51AC-4818-9027-2A5A4D959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4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R9fpR78JFQ&amp;list=RDCMUCvclE98tzIK1SiIp8vYa2ew&amp;index=1" TargetMode="External"/><Relationship Id="rId2" Type="http://schemas.openxmlformats.org/officeDocument/2006/relationships/hyperlink" Target="https://hanhtrangso.nxbgd.vn/ebook/read/toan-6-tap-mot-10741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78" y="1934307"/>
            <a:ext cx="11560629" cy="2533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393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B085CFF-ADBB-4780-98EB-3A29DA06A343}"/>
              </a:ext>
            </a:extLst>
          </p:cNvPr>
          <p:cNvSpPr/>
          <p:nvPr/>
        </p:nvSpPr>
        <p:spPr>
          <a:xfrm>
            <a:off x="4593784" y="993351"/>
            <a:ext cx="3004431" cy="176659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6F0A7A-3612-4A62-913D-03FFA272571F}"/>
              </a:ext>
            </a:extLst>
          </p:cNvPr>
          <p:cNvCxnSpPr/>
          <p:nvPr/>
        </p:nvCxnSpPr>
        <p:spPr>
          <a:xfrm>
            <a:off x="4593784" y="993351"/>
            <a:ext cx="3004431" cy="17665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CD5889-39E9-4EE3-B4A9-28C7D020955F}"/>
              </a:ext>
            </a:extLst>
          </p:cNvPr>
          <p:cNvCxnSpPr/>
          <p:nvPr/>
        </p:nvCxnSpPr>
        <p:spPr>
          <a:xfrm flipV="1">
            <a:off x="4593784" y="993351"/>
            <a:ext cx="3004431" cy="17665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4B7A88B-9D6A-4500-95E3-24B843B23201}"/>
              </a:ext>
            </a:extLst>
          </p:cNvPr>
          <p:cNvSpPr txBox="1"/>
          <p:nvPr/>
        </p:nvSpPr>
        <p:spPr>
          <a:xfrm>
            <a:off x="1145512" y="3135086"/>
            <a:ext cx="10199077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70913F-479A-45C1-B985-5C8A571E7C47}"/>
              </a:ext>
            </a:extLst>
          </p:cNvPr>
          <p:cNvSpPr txBox="1"/>
          <p:nvPr/>
        </p:nvSpPr>
        <p:spPr>
          <a:xfrm>
            <a:off x="8129116" y="1698171"/>
            <a:ext cx="138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en-US" sz="18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18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E1F795-595A-4986-888E-B51A760D1242}"/>
              </a:ext>
            </a:extLst>
          </p:cNvPr>
          <p:cNvSpPr txBox="1"/>
          <p:nvPr/>
        </p:nvSpPr>
        <p:spPr>
          <a:xfrm>
            <a:off x="4119824" y="733530"/>
            <a:ext cx="371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372C61-0F0C-48A4-B2BC-C9085A188825}"/>
              </a:ext>
            </a:extLst>
          </p:cNvPr>
          <p:cNvSpPr txBox="1"/>
          <p:nvPr/>
        </p:nvSpPr>
        <p:spPr>
          <a:xfrm>
            <a:off x="7737233" y="804378"/>
            <a:ext cx="341644" cy="37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8D894E-87C7-44E0-A5DC-DFF02F5DB957}"/>
              </a:ext>
            </a:extLst>
          </p:cNvPr>
          <p:cNvSpPr txBox="1"/>
          <p:nvPr/>
        </p:nvSpPr>
        <p:spPr>
          <a:xfrm>
            <a:off x="7752306" y="2716436"/>
            <a:ext cx="311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E43B72-4664-41F1-8A15-AFD299D49D24}"/>
              </a:ext>
            </a:extLst>
          </p:cNvPr>
          <p:cNvSpPr txBox="1"/>
          <p:nvPr/>
        </p:nvSpPr>
        <p:spPr>
          <a:xfrm>
            <a:off x="4203547" y="2759947"/>
            <a:ext cx="185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65E916-B1F1-4ED7-B7A1-F989086D40A6}"/>
              </a:ext>
            </a:extLst>
          </p:cNvPr>
          <p:cNvSpPr txBox="1"/>
          <p:nvPr/>
        </p:nvSpPr>
        <p:spPr>
          <a:xfrm>
            <a:off x="5928527" y="2067503"/>
            <a:ext cx="321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AE74BA-5195-4A7C-8D28-49D585E5E1A9}"/>
              </a:ext>
            </a:extLst>
          </p:cNvPr>
          <p:cNvSpPr txBox="1"/>
          <p:nvPr/>
        </p:nvSpPr>
        <p:spPr>
          <a:xfrm>
            <a:off x="1145511" y="4062177"/>
            <a:ext cx="997801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Kiểm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ác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cặp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DC, AD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BC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song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song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không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8731E7-6624-4DEE-B985-5814E8CCB3B2}"/>
              </a:ext>
            </a:extLst>
          </p:cNvPr>
          <p:cNvSpPr txBox="1"/>
          <p:nvPr/>
        </p:nvSpPr>
        <p:spPr>
          <a:xfrm>
            <a:off x="1145511" y="4935752"/>
            <a:ext cx="7646796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AC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BD?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3F4782-B233-4D3B-990F-9F39A348CABD}"/>
              </a:ext>
            </a:extLst>
          </p:cNvPr>
          <p:cNvSpPr txBox="1"/>
          <p:nvPr/>
        </p:nvSpPr>
        <p:spPr>
          <a:xfrm>
            <a:off x="365083" y="205229"/>
            <a:ext cx="6218597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8B2993"/>
                </a:solidFill>
                <a:latin typeface="Times New Roman" pitchFamily="18" charset="0"/>
                <a:cs typeface="Times New Roman" pitchFamily="18" charset="0"/>
              </a:rPr>
              <a:t>NHỮNG NHI</a:t>
            </a:r>
            <a:r>
              <a:rPr lang="vi-VN" sz="2500" dirty="0">
                <a:solidFill>
                  <a:srgbClr val="8B2993"/>
                </a:solidFill>
                <a:latin typeface="Times New Roman" pitchFamily="18" charset="0"/>
                <a:cs typeface="Times New Roman" pitchFamily="18" charset="0"/>
              </a:rPr>
              <a:t>ỆM</a:t>
            </a:r>
            <a:r>
              <a:rPr lang="en-US" sz="2500" dirty="0">
                <a:solidFill>
                  <a:srgbClr val="8B2993"/>
                </a:solidFill>
                <a:latin typeface="Times New Roman" pitchFamily="18" charset="0"/>
                <a:cs typeface="Times New Roman" pitchFamily="18" charset="0"/>
              </a:rPr>
              <a:t> VỤ CẦN CHUẨN BỊ</a:t>
            </a:r>
          </a:p>
          <a:p>
            <a:endParaRPr lang="en-US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B7A88B-9D6A-4500-95E3-24B843B23201}"/>
              </a:ext>
            </a:extLst>
          </p:cNvPr>
          <p:cNvSpPr txBox="1"/>
          <p:nvPr/>
        </p:nvSpPr>
        <p:spPr>
          <a:xfrm>
            <a:off x="1145512" y="5626938"/>
            <a:ext cx="10199077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cắt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đó</a:t>
            </a:r>
            <a:r>
              <a:rPr lang="en-US" sz="25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731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50" autoRev="1" fill="remov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1" dur="250" autoRev="1" fill="remov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" dur="250" autoRev="1" fill="remov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5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2" grpId="1"/>
      <p:bldP spid="13" grpId="0"/>
      <p:bldP spid="16" grpId="0"/>
      <p:bldP spid="17" grpId="0"/>
      <p:bldP spid="18" grpId="0"/>
      <p:bldP spid="19" grpId="0"/>
      <p:bldP spid="21" grpId="0" build="allAtOnce"/>
      <p:bldP spid="22" grpId="0"/>
      <p:bldP spid="22" grpId="1"/>
      <p:bldP spid="26" grpId="0"/>
      <p:bldP spid="15" grpId="0"/>
      <p:bldP spid="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336BDD-5B93-4109-9B86-3F6AA9D801B9}"/>
              </a:ext>
            </a:extLst>
          </p:cNvPr>
          <p:cNvSpPr txBox="1"/>
          <p:nvPr/>
        </p:nvSpPr>
        <p:spPr>
          <a:xfrm>
            <a:off x="311502" y="278893"/>
            <a:ext cx="583808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8B2993"/>
                </a:solidFill>
                <a:latin typeface="Times New Roman" pitchFamily="18" charset="0"/>
                <a:cs typeface="Times New Roman" pitchFamily="18" charset="0"/>
              </a:rPr>
              <a:t>NHỮNG NHI</a:t>
            </a:r>
            <a:r>
              <a:rPr lang="vi-VN" sz="2500" dirty="0">
                <a:solidFill>
                  <a:srgbClr val="8B2993"/>
                </a:solidFill>
                <a:latin typeface="Times New Roman" pitchFamily="18" charset="0"/>
                <a:cs typeface="Times New Roman" pitchFamily="18" charset="0"/>
              </a:rPr>
              <a:t>ỆM</a:t>
            </a:r>
            <a:r>
              <a:rPr lang="en-US" sz="2500" dirty="0">
                <a:solidFill>
                  <a:srgbClr val="8B2993"/>
                </a:solidFill>
                <a:latin typeface="Times New Roman" pitchFamily="18" charset="0"/>
                <a:cs typeface="Times New Roman" pitchFamily="18" charset="0"/>
              </a:rPr>
              <a:t> VỤ CẦN CHUẨN BỊ</a:t>
            </a:r>
          </a:p>
          <a:p>
            <a:endParaRPr lang="en-US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DD0CBA4A-C086-4EEE-8A19-87F9546E8E46}"/>
              </a:ext>
            </a:extLst>
          </p:cNvPr>
          <p:cNvSpPr/>
          <p:nvPr/>
        </p:nvSpPr>
        <p:spPr>
          <a:xfrm>
            <a:off x="3828422" y="947782"/>
            <a:ext cx="4280598" cy="2371410"/>
          </a:xfrm>
          <a:prstGeom prst="diamon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9CBE4C-BFDC-4704-A607-537BEF926F95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5968721" y="947782"/>
            <a:ext cx="0" cy="237141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876C03D-1036-4B0B-98A0-8DD51D90668D}"/>
              </a:ext>
            </a:extLst>
          </p:cNvPr>
          <p:cNvCxnSpPr>
            <a:stCxn id="4" idx="1"/>
            <a:endCxn id="4" idx="3"/>
          </p:cNvCxnSpPr>
          <p:nvPr/>
        </p:nvCxnSpPr>
        <p:spPr>
          <a:xfrm>
            <a:off x="3828422" y="2133487"/>
            <a:ext cx="4280598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55F5FA5-0C6B-400E-AF12-2ED750AB1836}"/>
              </a:ext>
            </a:extLst>
          </p:cNvPr>
          <p:cNvSpPr txBox="1"/>
          <p:nvPr/>
        </p:nvSpPr>
        <p:spPr>
          <a:xfrm>
            <a:off x="5968721" y="1764155"/>
            <a:ext cx="361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FA932A-47F5-4706-A0ED-60012EA188A1}"/>
              </a:ext>
            </a:extLst>
          </p:cNvPr>
          <p:cNvSpPr txBox="1"/>
          <p:nvPr/>
        </p:nvSpPr>
        <p:spPr>
          <a:xfrm>
            <a:off x="5848141" y="452176"/>
            <a:ext cx="482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D3587-2F1F-45C9-978F-3183DE665F15}"/>
              </a:ext>
            </a:extLst>
          </p:cNvPr>
          <p:cNvSpPr txBox="1"/>
          <p:nvPr/>
        </p:nvSpPr>
        <p:spPr>
          <a:xfrm>
            <a:off x="3315956" y="1959429"/>
            <a:ext cx="39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A461C-AA4D-4601-AAE4-7E24440261E8}"/>
              </a:ext>
            </a:extLst>
          </p:cNvPr>
          <p:cNvSpPr txBox="1"/>
          <p:nvPr/>
        </p:nvSpPr>
        <p:spPr>
          <a:xfrm>
            <a:off x="8289890" y="1948821"/>
            <a:ext cx="361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D194DD-153C-4B3D-BF29-A512C16C3CD3}"/>
              </a:ext>
            </a:extLst>
          </p:cNvPr>
          <p:cNvSpPr txBox="1"/>
          <p:nvPr/>
        </p:nvSpPr>
        <p:spPr>
          <a:xfrm>
            <a:off x="5727562" y="3445466"/>
            <a:ext cx="482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A1663E-ADCB-451E-80BC-FB4901CD4274}"/>
              </a:ext>
            </a:extLst>
          </p:cNvPr>
          <p:cNvSpPr txBox="1"/>
          <p:nvPr/>
        </p:nvSpPr>
        <p:spPr>
          <a:xfrm>
            <a:off x="1175657" y="3814798"/>
            <a:ext cx="85611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vi-VN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Hãy đo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so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sánh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cạnh</a:t>
            </a:r>
            <a:r>
              <a:rPr lang="vi-VN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của hình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trên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?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0E3104-2791-4936-98B0-DD42857BCFAF}"/>
              </a:ext>
            </a:extLst>
          </p:cNvPr>
          <p:cNvSpPr txBox="1"/>
          <p:nvPr/>
        </p:nvSpPr>
        <p:spPr>
          <a:xfrm>
            <a:off x="1175657" y="4310404"/>
            <a:ext cx="102895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vi-VN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Hãy k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iểm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tra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xem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cặp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cạnh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AB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CD, AD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BC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vi-VN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so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ng song</a:t>
            </a:r>
            <a:r>
              <a:rPr lang="vi-VN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hay không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?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4346E9-1FD4-480D-BFA4-A1CF7F97CEB3}"/>
              </a:ext>
            </a:extLst>
          </p:cNvPr>
          <p:cNvSpPr txBox="1"/>
          <p:nvPr/>
        </p:nvSpPr>
        <p:spPr>
          <a:xfrm>
            <a:off x="1175657" y="5279266"/>
            <a:ext cx="945549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Kiểm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tra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xem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chéo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A</a:t>
            </a:r>
            <a:r>
              <a:rPr lang="vi-VN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BD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vuông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góc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không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? </a:t>
            </a:r>
          </a:p>
          <a:p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75657" y="6101044"/>
            <a:ext cx="5447325" cy="6002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thoi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cắt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đó</a:t>
            </a:r>
            <a:r>
              <a:rPr lang="en-US" sz="25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414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3B5C1E-896C-43AF-9781-ADD7F3147DBF}"/>
              </a:ext>
            </a:extLst>
          </p:cNvPr>
          <p:cNvSpPr txBox="1"/>
          <p:nvPr/>
        </p:nvSpPr>
        <p:spPr>
          <a:xfrm>
            <a:off x="2743200" y="934497"/>
            <a:ext cx="54562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TÀI LIỆU THAM KHẢO</a:t>
            </a:r>
          </a:p>
        </p:txBody>
      </p:sp>
      <p:sp>
        <p:nvSpPr>
          <p:cNvPr id="6" name="Rectangle 5"/>
          <p:cNvSpPr/>
          <p:nvPr/>
        </p:nvSpPr>
        <p:spPr>
          <a:xfrm>
            <a:off x="1406769" y="1516185"/>
            <a:ext cx="10086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  <a:hlinkClick r:id="rId2"/>
              </a:rPr>
              <a:t>https://hanhtrangso.nxbgd.vn/ebook/read/toan-6-tap-mot-10741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06769" y="2347182"/>
            <a:ext cx="1028348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hlinkClick r:id="rId3"/>
              </a:rPr>
              <a:t>https://www.youtube.com/watch?v=2R9fpR78JFQ&amp;list=RDCMUCvclE98tzIK1SiIp8vYa2ew&amp;index=1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77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208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Quan sát hình dạng của bức tranh, cái diều, tấm bìa, mái nhà rông, em có biết đó là các hình gì không?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huynh pham dung phat</dc:creator>
  <cp:lastModifiedBy>Loc Phan</cp:lastModifiedBy>
  <cp:revision>413</cp:revision>
  <dcterms:created xsi:type="dcterms:W3CDTF">2021-08-20T21:18:47Z</dcterms:created>
  <dcterms:modified xsi:type="dcterms:W3CDTF">2021-09-01T16:07:01Z</dcterms:modified>
</cp:coreProperties>
</file>