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304" r:id="rId3"/>
    <p:sldId id="267" r:id="rId4"/>
    <p:sldId id="266" r:id="rId5"/>
    <p:sldId id="269" r:id="rId6"/>
    <p:sldId id="303" r:id="rId7"/>
    <p:sldId id="294" r:id="rId8"/>
    <p:sldId id="258" r:id="rId9"/>
    <p:sldId id="284" r:id="rId10"/>
    <p:sldId id="272" r:id="rId11"/>
    <p:sldId id="275" r:id="rId12"/>
    <p:sldId id="276" r:id="rId13"/>
    <p:sldId id="283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3" autoAdjust="0"/>
    <p:restoredTop sz="92308" autoAdjust="0"/>
  </p:normalViewPr>
  <p:slideViewPr>
    <p:cSldViewPr snapToGrid="0">
      <p:cViewPr varScale="1">
        <p:scale>
          <a:sx n="62" d="100"/>
          <a:sy n="62" d="100"/>
        </p:scale>
        <p:origin x="8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15A73-E603-4D38-A9AB-6EB8FEF9AB45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476DA-85DA-4D7D-88AD-1B39DA10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8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HCN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476DA-85DA-4D7D-88AD-1B39DA1033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/>
              <a:t>lớp</a:t>
            </a:r>
            <a:r>
              <a:rPr lang="en-US" dirty="0"/>
              <a:t>   ,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HCN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2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HCN </a:t>
            </a:r>
            <a:r>
              <a:rPr lang="en-US" dirty="0" err="1"/>
              <a:t>nhé</a:t>
            </a:r>
            <a:r>
              <a:rPr lang="en-US" dirty="0"/>
              <a:t>. HCN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476DA-85DA-4D7D-88AD-1B39DA1033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ABCD,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4 </a:t>
            </a:r>
            <a:r>
              <a:rPr lang="en-US" dirty="0" err="1"/>
              <a:t>cạnh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476DA-85DA-4D7D-88AD-1B39DA1033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r>
              <a:rPr lang="en-US" dirty="0"/>
              <a:t> </a:t>
            </a:r>
            <a:r>
              <a:rPr lang="en-US" dirty="0" err="1"/>
              <a:t>có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476DA-85DA-4D7D-88AD-1B39DA1033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0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FBB1-6249-4101-A90B-56F84FD7F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5A558-5CAD-4C1F-B3A9-D1577D18D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D96E0-46AC-49FB-9E8A-3404BB2E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06137-4CD7-46D8-BA93-03A37171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D432-84F2-4AC5-981C-A01CEDE1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A73F-E5CC-48D9-BD56-052ED8AE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F6347-CCE8-4D87-97EF-2F8AE3F03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94370-6E6E-4C75-9FD5-AC9BD074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8BEF1-5A6A-434B-8A20-F12B1DE9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4742-8C77-4A3E-92BA-5FD61A3E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519678-6C1B-4512-896B-C62E264D5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46F00-0FAB-4E1E-B35C-96492DAD7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AAE57-1AFD-460A-955D-EDCE0A3C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32BC5-ADBA-489F-8F91-6650E7C8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BA19B-FD74-4995-98C9-FD40237A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4B4A-7023-4CC6-A729-A2823243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11ADE-F4CB-410A-9E80-CDD2EA2F9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18219-CD5E-4D7F-9785-DC3DC36F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CE87E-4B47-4CF3-9F59-04E1AB41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D8ED-11BE-4548-8AD3-F8A7E494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BE76-378C-46FF-BA62-6A2BD040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8E522-7767-4E5C-AC5F-485F1A812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6A5E5-BB34-47A0-815B-47BDA89C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2B79F-D29F-4118-8565-E071BB25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D2306-1A73-4F27-BB65-148D0129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7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689A-972F-4081-A828-DAC8579E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CDA94-5EAA-488B-AA0A-7BD4D0611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F3D72-E2B0-4BF7-A6A6-44FE4ECF8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57663-45FC-4E0A-BC8A-43662ACE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8FEC-7FE4-4BD6-AB35-5606AF70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276BB-28D0-48BB-98FE-15B31A4B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7BA3-4E6E-4511-AB5B-D8E91D0C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C50D-4F81-4239-92E6-3D15CEC45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33850-8B32-483C-B175-6A8DBF805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82235-9960-440F-B99F-D53EC811B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446F0-8D1D-40BF-9726-6DD65B9AE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3B0F8-CDD8-41DA-A266-63D0E629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CCEFE-0366-4624-8D22-BBD7987B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91CDF-4811-478A-9D1E-95D536D0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0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3AB1-7F3F-439C-A7A2-A56A97F5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58353-D2C9-425A-8E04-8B51BD9E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29D76-D6D5-418E-B593-5170B7AB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423C7-4B84-4113-8C46-05F24736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F5FC9-2A11-420E-8C15-BCDB5EE6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2EF4F-1AAF-4208-A615-EAFA3309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86C2C-F74D-4240-BC6D-F8680041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5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D19D-7314-4453-8A9E-5E408831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1896D-4865-49F8-BD37-D418A313C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F607C-7A9F-448F-9BEE-DAFD94A25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6D7DC-4AE7-40CA-BD4A-DDD18722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64D22-304C-46FD-B106-332091E1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4B37A-0FEA-4DF7-8AFB-6237460E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51E4-B099-4E9D-8CC2-F26EF343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B8C53-3BF6-4B1A-B563-29ACD0161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F9AD0-B541-45A8-839C-677FE083C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4EF9F-396A-4644-8439-C7B37FED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42513-CD34-45F1-AD5F-EDCC8E88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E8CFB-C29D-4C7E-8ED0-1F407A2C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0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09559-172B-4CA3-A1CD-D246702D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5C34F-1911-4E60-8062-0E92FEEC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1011-EE0C-4D68-838B-EA72705CF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2D04E-E9E6-4C46-86BF-836BDF415FC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729AF-D526-4B07-B5EC-05B0495BD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95458-9DA6-4315-9448-CCBDF2F4E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E851-51AC-4818-9027-2A5A4D95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4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E9C519-F977-42A8-9E30-E01CA3F431FB}"/>
              </a:ext>
            </a:extLst>
          </p:cNvPr>
          <p:cNvSpPr/>
          <p:nvPr/>
        </p:nvSpPr>
        <p:spPr>
          <a:xfrm>
            <a:off x="1656080" y="650240"/>
            <a:ext cx="8912888" cy="115824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ED842-18A4-4DCA-962E-C2769F519BF3}"/>
              </a:ext>
            </a:extLst>
          </p:cNvPr>
          <p:cNvSpPr txBox="1"/>
          <p:nvPr/>
        </p:nvSpPr>
        <p:spPr>
          <a:xfrm>
            <a:off x="1530081" y="659302"/>
            <a:ext cx="90983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HÌNH HỌC TRỰC QUAN – CÁC HÌNH PHẲNG TRONG THỰC TIỄN.</a:t>
            </a:r>
          </a:p>
          <a:p>
            <a:endParaRPr lang="en-US" sz="3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14121-5E09-4F3D-9BC9-CB44146E9701}"/>
              </a:ext>
            </a:extLst>
          </p:cNvPr>
          <p:cNvSpPr txBox="1"/>
          <p:nvPr/>
        </p:nvSpPr>
        <p:spPr>
          <a:xfrm>
            <a:off x="1093588" y="2170444"/>
            <a:ext cx="10391678" cy="107517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 2 : HÌNH CHỮ NHẬT – HÌNH THOI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B4CACF5-5190-4BFE-BE83-2AE93F6AA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3902680"/>
            <a:ext cx="3881173" cy="218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hape, company name&#10;&#10;Description automatically generated">
            <a:extLst>
              <a:ext uri="{FF2B5EF4-FFF2-40B4-BE49-F238E27FC236}">
                <a16:creationId xmlns:a16="http://schemas.microsoft.com/office/drawing/2014/main" id="{125FE60D-2356-4A2C-A2B3-BACAB78D3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80" y="3506931"/>
            <a:ext cx="2880360" cy="288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362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5" y="2564118"/>
            <a:ext cx="3357155" cy="289995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6" y="2335518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7016633" y="2348580"/>
            <a:ext cx="5007199" cy="173384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>
            <a:cxnSpLocks/>
            <a:endCxn id="32" idx="2"/>
          </p:cNvCxnSpPr>
          <p:nvPr/>
        </p:nvCxnSpPr>
        <p:spPr>
          <a:xfrm>
            <a:off x="7016633" y="4071915"/>
            <a:ext cx="5007197" cy="16907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 rot="10800000">
            <a:off x="7016631" y="4088822"/>
            <a:ext cx="5007199" cy="173384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63CACA7E-2DCA-44A3-AB7F-4E8F07784C14}"/>
              </a:ext>
            </a:extLst>
          </p:cNvPr>
          <p:cNvSpPr/>
          <p:nvPr/>
        </p:nvSpPr>
        <p:spPr>
          <a:xfrm>
            <a:off x="3633533" y="1152263"/>
            <a:ext cx="5764264" cy="731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9" grpId="1" animBg="1"/>
      <p:bldP spid="18" grpId="0" animBg="1"/>
      <p:bldP spid="18" grpId="1" animBg="1"/>
      <p:bldP spid="28" grpId="0" animBg="1"/>
      <p:bldP spid="28" grpId="1" animBg="1"/>
      <p:bldP spid="32" grpId="0" animBg="1"/>
      <p:bldP spid="3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  <a:endCxn id="68" idx="2"/>
          </p:cNvCxnSpPr>
          <p:nvPr/>
        </p:nvCxnSpPr>
        <p:spPr>
          <a:xfrm>
            <a:off x="4052171" y="768335"/>
            <a:ext cx="2241683" cy="15480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68" idx="3"/>
          </p:cNvCxnSpPr>
          <p:nvPr/>
        </p:nvCxnSpPr>
        <p:spPr>
          <a:xfrm flipH="1">
            <a:off x="4074796" y="2369531"/>
            <a:ext cx="2203458" cy="152975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endCxn id="68" idx="2"/>
          </p:cNvCxnSpPr>
          <p:nvPr/>
        </p:nvCxnSpPr>
        <p:spPr>
          <a:xfrm flipV="1">
            <a:off x="1845981" y="2316427"/>
            <a:ext cx="4447873" cy="119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187330" y="2241327"/>
            <a:ext cx="106524" cy="150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43839" y="5163621"/>
            <a:ext cx="8816752" cy="1140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40">
            <a:extLst>
              <a:ext uri="{FF2B5EF4-FFF2-40B4-BE49-F238E27FC236}">
                <a16:creationId xmlns:a16="http://schemas.microsoft.com/office/drawing/2014/main" id="{0F0909FB-D2DC-4E44-9544-20DEAF772EAB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2544451" y="-352138"/>
            <a:ext cx="3122759" cy="5353879"/>
            <a:chOff x="3162" y="515"/>
            <a:chExt cx="2340" cy="3193"/>
          </a:xfrm>
        </p:grpSpPr>
        <p:grpSp>
          <p:nvGrpSpPr>
            <p:cNvPr id="28" name="Group 41">
              <a:extLst>
                <a:ext uri="{FF2B5EF4-FFF2-40B4-BE49-F238E27FC236}">
                  <a16:creationId xmlns:a16="http://schemas.microsoft.com/office/drawing/2014/main" id="{10B1FF34-DF2D-4B4E-A092-F15E65A0E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D810596D-7990-482D-96B1-B28BED702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0" name="Group 43">
                <a:extLst>
                  <a:ext uri="{FF2B5EF4-FFF2-40B4-BE49-F238E27FC236}">
                    <a16:creationId xmlns:a16="http://schemas.microsoft.com/office/drawing/2014/main" id="{2316F5C6-E422-4E04-A73D-C3E12303A5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51" name="Line 44">
                  <a:extLst>
                    <a:ext uri="{FF2B5EF4-FFF2-40B4-BE49-F238E27FC236}">
                      <a16:creationId xmlns:a16="http://schemas.microsoft.com/office/drawing/2014/main" id="{D296EB28-7A5B-4C33-867A-DA4E779A59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Freeform 45">
                  <a:extLst>
                    <a:ext uri="{FF2B5EF4-FFF2-40B4-BE49-F238E27FC236}">
                      <a16:creationId xmlns:a16="http://schemas.microsoft.com/office/drawing/2014/main" id="{F64F1A5C-0717-45BE-BFF3-7E6A3F131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Freeform 46">
                  <a:extLst>
                    <a:ext uri="{FF2B5EF4-FFF2-40B4-BE49-F238E27FC236}">
                      <a16:creationId xmlns:a16="http://schemas.microsoft.com/office/drawing/2014/main" id="{70333B25-AEC4-481A-BC48-73047367A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Freeform 47">
                  <a:extLst>
                    <a:ext uri="{FF2B5EF4-FFF2-40B4-BE49-F238E27FC236}">
                      <a16:creationId xmlns:a16="http://schemas.microsoft.com/office/drawing/2014/main" id="{13351FA1-A024-48BD-9B07-35F59D1C6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Freeform 48">
                  <a:extLst>
                    <a:ext uri="{FF2B5EF4-FFF2-40B4-BE49-F238E27FC236}">
                      <a16:creationId xmlns:a16="http://schemas.microsoft.com/office/drawing/2014/main" id="{96ABE9E6-0E5B-47B7-BFDC-094350865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:a16="http://schemas.microsoft.com/office/drawing/2014/main" id="{E1DE7715-3202-4F34-8666-6DE79ECE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Freeform 50">
                  <a:extLst>
                    <a:ext uri="{FF2B5EF4-FFF2-40B4-BE49-F238E27FC236}">
                      <a16:creationId xmlns:a16="http://schemas.microsoft.com/office/drawing/2014/main" id="{74C18393-AF46-45E3-9F96-A8142902D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AutoShape 51">
                  <a:extLst>
                    <a:ext uri="{FF2B5EF4-FFF2-40B4-BE49-F238E27FC236}">
                      <a16:creationId xmlns:a16="http://schemas.microsoft.com/office/drawing/2014/main" id="{8CABF659-4E35-49C8-BE67-56ADEB0A3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AutoShape 52">
                  <a:extLst>
                    <a:ext uri="{FF2B5EF4-FFF2-40B4-BE49-F238E27FC236}">
                      <a16:creationId xmlns:a16="http://schemas.microsoft.com/office/drawing/2014/main" id="{51D02BBF-A51C-48A9-A634-384A086E6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Oval 53">
                  <a:extLst>
                    <a:ext uri="{FF2B5EF4-FFF2-40B4-BE49-F238E27FC236}">
                      <a16:creationId xmlns:a16="http://schemas.microsoft.com/office/drawing/2014/main" id="{6C2D6280-0FFD-4FDB-878A-CBB24A5E9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DD413629-8BCA-467C-9417-E12B39C7D535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9E712D65-D3FB-47D0-AB8D-B2E5A8D98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3" name="Group 56">
                <a:extLst>
                  <a:ext uri="{FF2B5EF4-FFF2-40B4-BE49-F238E27FC236}">
                    <a16:creationId xmlns:a16="http://schemas.microsoft.com/office/drawing/2014/main" id="{DF8DB8C7-A4F9-40BD-AC79-67AD5B1A5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38" name="Line 57">
                  <a:extLst>
                    <a:ext uri="{FF2B5EF4-FFF2-40B4-BE49-F238E27FC236}">
                      <a16:creationId xmlns:a16="http://schemas.microsoft.com/office/drawing/2014/main" id="{0781B61D-0763-44CA-A826-9EAB4C334A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Freeform 58">
                  <a:extLst>
                    <a:ext uri="{FF2B5EF4-FFF2-40B4-BE49-F238E27FC236}">
                      <a16:creationId xmlns:a16="http://schemas.microsoft.com/office/drawing/2014/main" id="{389A26DC-F570-4DE2-9691-D3CCEFF7D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59">
                  <a:extLst>
                    <a:ext uri="{FF2B5EF4-FFF2-40B4-BE49-F238E27FC236}">
                      <a16:creationId xmlns:a16="http://schemas.microsoft.com/office/drawing/2014/main" id="{63ECF116-D4AC-4CF2-A2F5-7CB92B656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Freeform 60">
                  <a:extLst>
                    <a:ext uri="{FF2B5EF4-FFF2-40B4-BE49-F238E27FC236}">
                      <a16:creationId xmlns:a16="http://schemas.microsoft.com/office/drawing/2014/main" id="{94838F22-AC31-4D22-ABF0-53B78635D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Freeform 61">
                  <a:extLst>
                    <a:ext uri="{FF2B5EF4-FFF2-40B4-BE49-F238E27FC236}">
                      <a16:creationId xmlns:a16="http://schemas.microsoft.com/office/drawing/2014/main" id="{F0F6093D-67A2-41C0-BDC1-ED567E4A4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62">
                  <a:extLst>
                    <a:ext uri="{FF2B5EF4-FFF2-40B4-BE49-F238E27FC236}">
                      <a16:creationId xmlns:a16="http://schemas.microsoft.com/office/drawing/2014/main" id="{AE9C65F3-E52C-48F3-8BBB-B92867158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63">
                  <a:extLst>
                    <a:ext uri="{FF2B5EF4-FFF2-40B4-BE49-F238E27FC236}">
                      <a16:creationId xmlns:a16="http://schemas.microsoft.com/office/drawing/2014/main" id="{8E1CC55F-F195-4A2E-9B12-F06A4C9FD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AutoShape 64">
                  <a:extLst>
                    <a:ext uri="{FF2B5EF4-FFF2-40B4-BE49-F238E27FC236}">
                      <a16:creationId xmlns:a16="http://schemas.microsoft.com/office/drawing/2014/main" id="{35E69598-ACC1-4316-8089-677AFD048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AutoShape 65">
                  <a:extLst>
                    <a:ext uri="{FF2B5EF4-FFF2-40B4-BE49-F238E27FC236}">
                      <a16:creationId xmlns:a16="http://schemas.microsoft.com/office/drawing/2014/main" id="{A0FC9047-E40D-45CF-AA6E-B46C07596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Oval 66">
                  <a:extLst>
                    <a:ext uri="{FF2B5EF4-FFF2-40B4-BE49-F238E27FC236}">
                      <a16:creationId xmlns:a16="http://schemas.microsoft.com/office/drawing/2014/main" id="{3E836A58-AED6-489A-B628-42C359460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69" name="Group 40">
            <a:extLst>
              <a:ext uri="{FF2B5EF4-FFF2-40B4-BE49-F238E27FC236}">
                <a16:creationId xmlns:a16="http://schemas.microsoft.com/office/drawing/2014/main" id="{8B824D95-999B-4AEF-AE1F-CC85E97F6A2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-335501" y="-369760"/>
            <a:ext cx="4460925" cy="5353879"/>
            <a:chOff x="3162" y="515"/>
            <a:chExt cx="2340" cy="3193"/>
          </a:xfrm>
        </p:grpSpPr>
        <p:grpSp>
          <p:nvGrpSpPr>
            <p:cNvPr id="70" name="Group 41">
              <a:extLst>
                <a:ext uri="{FF2B5EF4-FFF2-40B4-BE49-F238E27FC236}">
                  <a16:creationId xmlns:a16="http://schemas.microsoft.com/office/drawing/2014/main" id="{6BC8B561-EF2F-43C3-9E75-0420A4BE5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87" name="Freeform 42">
                <a:extLst>
                  <a:ext uri="{FF2B5EF4-FFF2-40B4-BE49-F238E27FC236}">
                    <a16:creationId xmlns:a16="http://schemas.microsoft.com/office/drawing/2014/main" id="{1B346041-602F-4509-8A35-41EFC920A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8" name="Group 43">
                <a:extLst>
                  <a:ext uri="{FF2B5EF4-FFF2-40B4-BE49-F238E27FC236}">
                    <a16:creationId xmlns:a16="http://schemas.microsoft.com/office/drawing/2014/main" id="{4F33E1AE-0770-4346-A816-124C4B8E1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89" name="Line 44">
                  <a:extLst>
                    <a:ext uri="{FF2B5EF4-FFF2-40B4-BE49-F238E27FC236}">
                      <a16:creationId xmlns:a16="http://schemas.microsoft.com/office/drawing/2014/main" id="{B4BAEA2C-9C74-4366-B651-D55F3518A2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Freeform 45">
                  <a:extLst>
                    <a:ext uri="{FF2B5EF4-FFF2-40B4-BE49-F238E27FC236}">
                      <a16:creationId xmlns:a16="http://schemas.microsoft.com/office/drawing/2014/main" id="{D6D600B2-B792-4EC0-A910-02647D5BD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Freeform 46">
                  <a:extLst>
                    <a:ext uri="{FF2B5EF4-FFF2-40B4-BE49-F238E27FC236}">
                      <a16:creationId xmlns:a16="http://schemas.microsoft.com/office/drawing/2014/main" id="{A0E57C24-EABE-44DD-9FA0-BE57AB298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Freeform 47">
                  <a:extLst>
                    <a:ext uri="{FF2B5EF4-FFF2-40B4-BE49-F238E27FC236}">
                      <a16:creationId xmlns:a16="http://schemas.microsoft.com/office/drawing/2014/main" id="{A7473953-0EBA-40CE-9390-136C19FF9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Freeform 48">
                  <a:extLst>
                    <a:ext uri="{FF2B5EF4-FFF2-40B4-BE49-F238E27FC236}">
                      <a16:creationId xmlns:a16="http://schemas.microsoft.com/office/drawing/2014/main" id="{EC341DC2-2B7F-4379-A5D2-19478D38F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Freeform 49">
                  <a:extLst>
                    <a:ext uri="{FF2B5EF4-FFF2-40B4-BE49-F238E27FC236}">
                      <a16:creationId xmlns:a16="http://schemas.microsoft.com/office/drawing/2014/main" id="{DAB44A87-9BBD-42DD-AE49-9E1BC5D9B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Freeform 50">
                  <a:extLst>
                    <a:ext uri="{FF2B5EF4-FFF2-40B4-BE49-F238E27FC236}">
                      <a16:creationId xmlns:a16="http://schemas.microsoft.com/office/drawing/2014/main" id="{0D6B03C9-882A-4BAD-A921-993602BB5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AutoShape 51">
                  <a:extLst>
                    <a:ext uri="{FF2B5EF4-FFF2-40B4-BE49-F238E27FC236}">
                      <a16:creationId xmlns:a16="http://schemas.microsoft.com/office/drawing/2014/main" id="{E56BF712-F500-44CF-BAEF-07194B16D7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AutoShape 52">
                  <a:extLst>
                    <a:ext uri="{FF2B5EF4-FFF2-40B4-BE49-F238E27FC236}">
                      <a16:creationId xmlns:a16="http://schemas.microsoft.com/office/drawing/2014/main" id="{112A17D1-0DF8-429D-BE20-97EEF69AD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Oval 53">
                  <a:extLst>
                    <a:ext uri="{FF2B5EF4-FFF2-40B4-BE49-F238E27FC236}">
                      <a16:creationId xmlns:a16="http://schemas.microsoft.com/office/drawing/2014/main" id="{FA56E140-6D5C-4CA9-9749-3C44102E0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72" name="Group 54">
              <a:extLst>
                <a:ext uri="{FF2B5EF4-FFF2-40B4-BE49-F238E27FC236}">
                  <a16:creationId xmlns:a16="http://schemas.microsoft.com/office/drawing/2014/main" id="{A6CE1CFE-2D0F-452D-8FFB-239BAFE31DC7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73" name="Freeform 55">
                <a:extLst>
                  <a:ext uri="{FF2B5EF4-FFF2-40B4-BE49-F238E27FC236}">
                    <a16:creationId xmlns:a16="http://schemas.microsoft.com/office/drawing/2014/main" id="{559BE6B1-28E7-4296-BE0F-155D8934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5" name="Group 56">
                <a:extLst>
                  <a:ext uri="{FF2B5EF4-FFF2-40B4-BE49-F238E27FC236}">
                    <a16:creationId xmlns:a16="http://schemas.microsoft.com/office/drawing/2014/main" id="{CB992E94-8192-44D1-971A-D8DFD92AE2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77" name="Line 57">
                  <a:extLst>
                    <a:ext uri="{FF2B5EF4-FFF2-40B4-BE49-F238E27FC236}">
                      <a16:creationId xmlns:a16="http://schemas.microsoft.com/office/drawing/2014/main" id="{528D3087-3E2E-4704-A7EC-97BB99BA9C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Freeform 58">
                  <a:extLst>
                    <a:ext uri="{FF2B5EF4-FFF2-40B4-BE49-F238E27FC236}">
                      <a16:creationId xmlns:a16="http://schemas.microsoft.com/office/drawing/2014/main" id="{B4C8C0D8-E183-485E-BAB4-20211F0A4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Freeform 59">
                  <a:extLst>
                    <a:ext uri="{FF2B5EF4-FFF2-40B4-BE49-F238E27FC236}">
                      <a16:creationId xmlns:a16="http://schemas.microsoft.com/office/drawing/2014/main" id="{0D798286-83B9-4F01-9701-A63E2B0CA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Freeform 60">
                  <a:extLst>
                    <a:ext uri="{FF2B5EF4-FFF2-40B4-BE49-F238E27FC236}">
                      <a16:creationId xmlns:a16="http://schemas.microsoft.com/office/drawing/2014/main" id="{44BE16A8-B20C-4451-A5E4-9EFB7A9E3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Freeform 61">
                  <a:extLst>
                    <a:ext uri="{FF2B5EF4-FFF2-40B4-BE49-F238E27FC236}">
                      <a16:creationId xmlns:a16="http://schemas.microsoft.com/office/drawing/2014/main" id="{911574E3-88B7-4BC9-8948-25E20EA12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Freeform 62">
                  <a:extLst>
                    <a:ext uri="{FF2B5EF4-FFF2-40B4-BE49-F238E27FC236}">
                      <a16:creationId xmlns:a16="http://schemas.microsoft.com/office/drawing/2014/main" id="{6A46E1AF-C688-4B4A-9F00-E2299959C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3" name="Freeform 63">
                  <a:extLst>
                    <a:ext uri="{FF2B5EF4-FFF2-40B4-BE49-F238E27FC236}">
                      <a16:creationId xmlns:a16="http://schemas.microsoft.com/office/drawing/2014/main" id="{FADF7B31-07D0-430D-A553-F95E1DB6B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AutoShape 64">
                  <a:extLst>
                    <a:ext uri="{FF2B5EF4-FFF2-40B4-BE49-F238E27FC236}">
                      <a16:creationId xmlns:a16="http://schemas.microsoft.com/office/drawing/2014/main" id="{4E32A0D8-7760-471F-868D-CB7912444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AutoShape 65">
                  <a:extLst>
                    <a:ext uri="{FF2B5EF4-FFF2-40B4-BE49-F238E27FC236}">
                      <a16:creationId xmlns:a16="http://schemas.microsoft.com/office/drawing/2014/main" id="{072FBFB3-E2F5-45EF-AA3F-56C0C38D1F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Oval 66">
                  <a:extLst>
                    <a:ext uri="{FF2B5EF4-FFF2-40B4-BE49-F238E27FC236}">
                      <a16:creationId xmlns:a16="http://schemas.microsoft.com/office/drawing/2014/main" id="{0D607974-6D85-4847-8967-BF62C297E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00013 0.2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125 0.00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7478A9-4B2F-4013-BDA9-CEB915500BEF}"/>
              </a:ext>
            </a:extLst>
          </p:cNvPr>
          <p:cNvSpPr txBox="1"/>
          <p:nvPr/>
        </p:nvSpPr>
        <p:spPr>
          <a:xfrm>
            <a:off x="383436" y="620173"/>
            <a:ext cx="441359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3C69D1-9762-4EF6-B461-D86AD54B7408}"/>
              </a:ext>
            </a:extLst>
          </p:cNvPr>
          <p:cNvSpPr/>
          <p:nvPr/>
        </p:nvSpPr>
        <p:spPr>
          <a:xfrm flipH="1">
            <a:off x="12468141" y="6644918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61ACF2E-8D06-4679-A16E-95BAF1D8BA9D}"/>
              </a:ext>
            </a:extLst>
          </p:cNvPr>
          <p:cNvSpPr/>
          <p:nvPr/>
        </p:nvSpPr>
        <p:spPr>
          <a:xfrm>
            <a:off x="247227" y="1262030"/>
            <a:ext cx="6698048" cy="40141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AE5CC3-C651-495C-8BAE-0262E7230117}"/>
              </a:ext>
            </a:extLst>
          </p:cNvPr>
          <p:cNvSpPr txBox="1"/>
          <p:nvPr/>
        </p:nvSpPr>
        <p:spPr>
          <a:xfrm>
            <a:off x="332010" y="2644664"/>
            <a:ext cx="6808130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 song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CD, BC song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AB59C6-D45C-4873-8A6F-CA7E2C49144B}"/>
              </a:ext>
            </a:extLst>
          </p:cNvPr>
          <p:cNvSpPr txBox="1"/>
          <p:nvPr/>
        </p:nvSpPr>
        <p:spPr>
          <a:xfrm>
            <a:off x="323773" y="2022909"/>
            <a:ext cx="65219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AB=BC=CD=DA.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8689E4-67D5-4A3E-832B-B913AA946268}"/>
              </a:ext>
            </a:extLst>
          </p:cNvPr>
          <p:cNvSpPr txBox="1"/>
          <p:nvPr/>
        </p:nvSpPr>
        <p:spPr>
          <a:xfrm>
            <a:off x="329701" y="3857367"/>
            <a:ext cx="6572997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OA=OC, OB=OD.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130E39-BBE7-4F15-BAE9-42F24F2E0A2B}"/>
              </a:ext>
            </a:extLst>
          </p:cNvPr>
          <p:cNvSpPr txBox="1"/>
          <p:nvPr/>
        </p:nvSpPr>
        <p:spPr>
          <a:xfrm>
            <a:off x="323772" y="1415493"/>
            <a:ext cx="502510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BD55D94A-2990-4F0A-9C5F-A04D11642CAC}"/>
              </a:ext>
            </a:extLst>
          </p:cNvPr>
          <p:cNvSpPr/>
          <p:nvPr/>
        </p:nvSpPr>
        <p:spPr>
          <a:xfrm rot="20609457" flipH="1">
            <a:off x="11164116" y="2911446"/>
            <a:ext cx="590840" cy="1129893"/>
          </a:xfrm>
          <a:prstGeom prst="arc">
            <a:avLst>
              <a:gd name="adj1" fmla="val 16200000"/>
              <a:gd name="adj2" fmla="val 257077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CA14A0-36FA-4235-91B9-6E6602256C24}"/>
              </a:ext>
            </a:extLst>
          </p:cNvPr>
          <p:cNvGrpSpPr/>
          <p:nvPr/>
        </p:nvGrpSpPr>
        <p:grpSpPr>
          <a:xfrm>
            <a:off x="6999222" y="777422"/>
            <a:ext cx="5229338" cy="3817467"/>
            <a:chOff x="6885262" y="1079577"/>
            <a:chExt cx="5317765" cy="415338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1F360B8-AB9F-4635-9FC3-6B69EE7DF310}"/>
                </a:ext>
              </a:extLst>
            </p:cNvPr>
            <p:cNvPicPr/>
            <p:nvPr/>
          </p:nvPicPr>
          <p:blipFill rotWithShape="1">
            <a:blip r:embed="rId3"/>
            <a:srcRect l="42828" t="53492" r="35847" b="22859"/>
            <a:stretch/>
          </p:blipFill>
          <p:spPr bwMode="auto">
            <a:xfrm>
              <a:off x="6885262" y="1079577"/>
              <a:ext cx="5317765" cy="415338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0CB23A0F-CB29-4FD1-9240-283D8FB4997C}"/>
                </a:ext>
              </a:extLst>
            </p:cNvPr>
            <p:cNvSpPr/>
            <p:nvPr/>
          </p:nvSpPr>
          <p:spPr>
            <a:xfrm rot="20609457" flipH="1">
              <a:off x="11180680" y="2911446"/>
              <a:ext cx="557712" cy="1129893"/>
            </a:xfrm>
            <a:prstGeom prst="arc">
              <a:avLst>
                <a:gd name="adj1" fmla="val 16200000"/>
                <a:gd name="adj2" fmla="val 2570772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88C2036E-E5F6-402B-B3EF-3FC68F08A182}"/>
                </a:ext>
              </a:extLst>
            </p:cNvPr>
            <p:cNvSpPr/>
            <p:nvPr/>
          </p:nvSpPr>
          <p:spPr>
            <a:xfrm rot="9840357" flipH="1">
              <a:off x="7510496" y="2591321"/>
              <a:ext cx="557712" cy="1129893"/>
            </a:xfrm>
            <a:prstGeom prst="arc">
              <a:avLst>
                <a:gd name="adj1" fmla="val 16200000"/>
                <a:gd name="adj2" fmla="val 2570772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1B1607-A799-4A6E-A597-CD81AF361BD6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71349">
              <a:off x="9321205" y="1682027"/>
              <a:ext cx="627074" cy="97658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E1DB354-5AF7-4670-B1AC-2F4048C3B0A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04279">
              <a:off x="9300880" y="4007631"/>
              <a:ext cx="627074" cy="976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45" grpId="0"/>
      <p:bldP spid="47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2455130" y="2221039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  <a:latin typeface="+mj-lt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429800" y="994576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5770031" y="2265601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  <a:latin typeface="+mj-lt"/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5744701" y="1039138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392048" y="4317485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+mj-lt"/>
            </a:endParaRP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5998214" y="2477195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6893811" y="3970184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4858672" y="3220752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85628" y="2853244"/>
            <a:ext cx="7483322" cy="3982001"/>
            <a:chOff x="2975032" y="3300193"/>
            <a:chExt cx="7483322" cy="3982001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+mj-lt"/>
                </a:endParaRPr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99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5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22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6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2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9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33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76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395746" y="1068067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+mj-lt"/>
                  </a:endParaRPr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028132" y="3958126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7756876" y="431688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+mj-lt"/>
            </a:endParaRPr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056878" y="5440299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+mj-lt"/>
            </a:endParaRPr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098954" y="3030318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+mj-lt"/>
            </a:endParaRPr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054677" y="3305115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399179" y="4474576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171715" y="2728336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027008" y="4039622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5931133" y="5558162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4593739" y="4917451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6792695" y="3446771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6743005" y="4886365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10FE3F6-F294-4E6A-B3B6-B6690A8326E3}"/>
              </a:ext>
            </a:extLst>
          </p:cNvPr>
          <p:cNvSpPr txBox="1">
            <a:spLocks/>
          </p:cNvSpPr>
          <p:nvPr/>
        </p:nvSpPr>
        <p:spPr>
          <a:xfrm>
            <a:off x="642213" y="747080"/>
            <a:ext cx="11186855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dirty="0" err="1">
                <a:latin typeface="+mj-lt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thoi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ABCD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AB = 3 cm,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chéo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AC = 5cm.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A981031-AF01-486F-8FC0-5BF77EC2BC94}"/>
              </a:ext>
            </a:extLst>
          </p:cNvPr>
          <p:cNvSpPr txBox="1"/>
          <p:nvPr/>
        </p:nvSpPr>
        <p:spPr>
          <a:xfrm>
            <a:off x="385034" y="139143"/>
            <a:ext cx="4556345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thoi</a:t>
            </a:r>
            <a:endParaRPr lang="en-US" sz="28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05007A8-68AD-46C1-ACC2-0795BB461932}"/>
              </a:ext>
            </a:extLst>
          </p:cNvPr>
          <p:cNvGrpSpPr/>
          <p:nvPr/>
        </p:nvGrpSpPr>
        <p:grpSpPr>
          <a:xfrm>
            <a:off x="4429888" y="2890032"/>
            <a:ext cx="7483322" cy="3982001"/>
            <a:chOff x="2975032" y="3300193"/>
            <a:chExt cx="7483322" cy="3982001"/>
          </a:xfrm>
        </p:grpSpPr>
        <p:grpSp>
          <p:nvGrpSpPr>
            <p:cNvPr id="230" name="Group 129">
              <a:extLst>
                <a:ext uri="{FF2B5EF4-FFF2-40B4-BE49-F238E27FC236}">
                  <a16:creationId xmlns:a16="http://schemas.microsoft.com/office/drawing/2014/main" id="{28797E12-DFC8-4921-A823-25B2B2492A4A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232" name="Rectangle 130">
                <a:extLst>
                  <a:ext uri="{FF2B5EF4-FFF2-40B4-BE49-F238E27FC236}">
                    <a16:creationId xmlns:a16="http://schemas.microsoft.com/office/drawing/2014/main" id="{E9F5E79B-15EB-4DF8-82EC-CD9439721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+mj-lt"/>
                </a:endParaRPr>
              </a:p>
            </p:txBody>
          </p:sp>
          <p:sp>
            <p:nvSpPr>
              <p:cNvPr id="233" name="Line 131">
                <a:extLst>
                  <a:ext uri="{FF2B5EF4-FFF2-40B4-BE49-F238E27FC236}">
                    <a16:creationId xmlns:a16="http://schemas.microsoft.com/office/drawing/2014/main" id="{CF35255C-A1DF-4761-9799-CE62A8686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4" name="Line 132">
                <a:extLst>
                  <a:ext uri="{FF2B5EF4-FFF2-40B4-BE49-F238E27FC236}">
                    <a16:creationId xmlns:a16="http://schemas.microsoft.com/office/drawing/2014/main" id="{335C6141-0110-4E17-BB3A-4381EF092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5" name="Line 133">
                <a:extLst>
                  <a:ext uri="{FF2B5EF4-FFF2-40B4-BE49-F238E27FC236}">
                    <a16:creationId xmlns:a16="http://schemas.microsoft.com/office/drawing/2014/main" id="{3331D6FB-2675-4CEC-AAD9-B5CD12015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6" name="Line 134">
                <a:extLst>
                  <a:ext uri="{FF2B5EF4-FFF2-40B4-BE49-F238E27FC236}">
                    <a16:creationId xmlns:a16="http://schemas.microsoft.com/office/drawing/2014/main" id="{2EA3D1AC-2BE7-431A-8203-E7FDC03F4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7" name="Line 135">
                <a:extLst>
                  <a:ext uri="{FF2B5EF4-FFF2-40B4-BE49-F238E27FC236}">
                    <a16:creationId xmlns:a16="http://schemas.microsoft.com/office/drawing/2014/main" id="{D54C7943-796A-47B3-B64E-066FF52C6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8" name="Line 136">
                <a:extLst>
                  <a:ext uri="{FF2B5EF4-FFF2-40B4-BE49-F238E27FC236}">
                    <a16:creationId xmlns:a16="http://schemas.microsoft.com/office/drawing/2014/main" id="{285654F3-32A5-4B1C-8A22-BB90F4862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9" name="Line 137">
                <a:extLst>
                  <a:ext uri="{FF2B5EF4-FFF2-40B4-BE49-F238E27FC236}">
                    <a16:creationId xmlns:a16="http://schemas.microsoft.com/office/drawing/2014/main" id="{23DA61D6-308E-40F9-B6A6-9FFE8F2F0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0" name="Line 138">
                <a:extLst>
                  <a:ext uri="{FF2B5EF4-FFF2-40B4-BE49-F238E27FC236}">
                    <a16:creationId xmlns:a16="http://schemas.microsoft.com/office/drawing/2014/main" id="{A2A02D69-FD14-4A00-AB66-42EF9A2D9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1" name="Line 139">
                <a:extLst>
                  <a:ext uri="{FF2B5EF4-FFF2-40B4-BE49-F238E27FC236}">
                    <a16:creationId xmlns:a16="http://schemas.microsoft.com/office/drawing/2014/main" id="{9E8D530A-982D-4D4C-8836-EA0B2CA03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2" name="Line 140">
                <a:extLst>
                  <a:ext uri="{FF2B5EF4-FFF2-40B4-BE49-F238E27FC236}">
                    <a16:creationId xmlns:a16="http://schemas.microsoft.com/office/drawing/2014/main" id="{F9E69898-EDE4-42D0-9DFD-AD8E96301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3" name="Text Box 141">
                <a:extLst>
                  <a:ext uri="{FF2B5EF4-FFF2-40B4-BE49-F238E27FC236}">
                    <a16:creationId xmlns:a16="http://schemas.microsoft.com/office/drawing/2014/main" id="{64EFF981-72FE-403E-800A-95BC98B06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9</a:t>
                </a:r>
              </a:p>
            </p:txBody>
          </p:sp>
          <p:sp>
            <p:nvSpPr>
              <p:cNvPr id="244" name="Text Box 142">
                <a:extLst>
                  <a:ext uri="{FF2B5EF4-FFF2-40B4-BE49-F238E27FC236}">
                    <a16:creationId xmlns:a16="http://schemas.microsoft.com/office/drawing/2014/main" id="{FDB53A03-9B65-4B93-9443-62910C7EDB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</a:t>
                </a:r>
              </a:p>
            </p:txBody>
          </p:sp>
          <p:sp>
            <p:nvSpPr>
              <p:cNvPr id="245" name="Text Box 143">
                <a:extLst>
                  <a:ext uri="{FF2B5EF4-FFF2-40B4-BE49-F238E27FC236}">
                    <a16:creationId xmlns:a16="http://schemas.microsoft.com/office/drawing/2014/main" id="{74814AA8-AA38-4002-A933-3B72F50F86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99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2</a:t>
                </a:r>
              </a:p>
            </p:txBody>
          </p:sp>
          <p:sp>
            <p:nvSpPr>
              <p:cNvPr id="246" name="Text Box 144">
                <a:extLst>
                  <a:ext uri="{FF2B5EF4-FFF2-40B4-BE49-F238E27FC236}">
                    <a16:creationId xmlns:a16="http://schemas.microsoft.com/office/drawing/2014/main" id="{11C43B6A-9254-4464-8D73-4A1C77D17C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5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3</a:t>
                </a:r>
              </a:p>
            </p:txBody>
          </p:sp>
          <p:sp>
            <p:nvSpPr>
              <p:cNvPr id="247" name="Text Box 145">
                <a:extLst>
                  <a:ext uri="{FF2B5EF4-FFF2-40B4-BE49-F238E27FC236}">
                    <a16:creationId xmlns:a16="http://schemas.microsoft.com/office/drawing/2014/main" id="{4439C17D-BE9F-4B1A-8A0D-C2518390CD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22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4</a:t>
                </a:r>
              </a:p>
            </p:txBody>
          </p:sp>
          <p:sp>
            <p:nvSpPr>
              <p:cNvPr id="248" name="Text Box 146">
                <a:extLst>
                  <a:ext uri="{FF2B5EF4-FFF2-40B4-BE49-F238E27FC236}">
                    <a16:creationId xmlns:a16="http://schemas.microsoft.com/office/drawing/2014/main" id="{0DD1C637-1748-482A-91C8-EF9A48E1D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6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5</a:t>
                </a:r>
              </a:p>
            </p:txBody>
          </p:sp>
          <p:sp>
            <p:nvSpPr>
              <p:cNvPr id="249" name="Text Box 147">
                <a:extLst>
                  <a:ext uri="{FF2B5EF4-FFF2-40B4-BE49-F238E27FC236}">
                    <a16:creationId xmlns:a16="http://schemas.microsoft.com/office/drawing/2014/main" id="{3F54217E-DE57-426B-928E-CDBEA6AE2F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2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6</a:t>
                </a:r>
              </a:p>
            </p:txBody>
          </p:sp>
          <p:sp>
            <p:nvSpPr>
              <p:cNvPr id="250" name="Text Box 148">
                <a:extLst>
                  <a:ext uri="{FF2B5EF4-FFF2-40B4-BE49-F238E27FC236}">
                    <a16:creationId xmlns:a16="http://schemas.microsoft.com/office/drawing/2014/main" id="{8109C6C3-1A06-4EE5-9FE8-E95347B9F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9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7</a:t>
                </a:r>
              </a:p>
            </p:txBody>
          </p:sp>
          <p:sp>
            <p:nvSpPr>
              <p:cNvPr id="251" name="Text Box 149">
                <a:extLst>
                  <a:ext uri="{FF2B5EF4-FFF2-40B4-BE49-F238E27FC236}">
                    <a16:creationId xmlns:a16="http://schemas.microsoft.com/office/drawing/2014/main" id="{D85FC1C5-5BC7-4A4E-A05C-2ACE5BA460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33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8</a:t>
                </a:r>
              </a:p>
            </p:txBody>
          </p:sp>
          <p:sp>
            <p:nvSpPr>
              <p:cNvPr id="252" name="Text Box 150">
                <a:extLst>
                  <a:ext uri="{FF2B5EF4-FFF2-40B4-BE49-F238E27FC236}">
                    <a16:creationId xmlns:a16="http://schemas.microsoft.com/office/drawing/2014/main" id="{BDC8A5BE-8B0F-4678-82E4-3E320C804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76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10</a:t>
                </a:r>
              </a:p>
            </p:txBody>
          </p:sp>
          <p:grpSp>
            <p:nvGrpSpPr>
              <p:cNvPr id="253" name="Group 151">
                <a:extLst>
                  <a:ext uri="{FF2B5EF4-FFF2-40B4-BE49-F238E27FC236}">
                    <a16:creationId xmlns:a16="http://schemas.microsoft.com/office/drawing/2014/main" id="{DD3F71E1-62FD-42BD-AD38-1C1903375C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4" name="Line 152">
                  <a:extLst>
                    <a:ext uri="{FF2B5EF4-FFF2-40B4-BE49-F238E27FC236}">
                      <a16:creationId xmlns:a16="http://schemas.microsoft.com/office/drawing/2014/main" id="{7FDEDC5D-7F02-4115-8A9F-BD5EA61922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5" name="Line 153">
                  <a:extLst>
                    <a:ext uri="{FF2B5EF4-FFF2-40B4-BE49-F238E27FC236}">
                      <a16:creationId xmlns:a16="http://schemas.microsoft.com/office/drawing/2014/main" id="{551243FD-12CD-46CD-A737-B26C70436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6" name="Line 154">
                  <a:extLst>
                    <a:ext uri="{FF2B5EF4-FFF2-40B4-BE49-F238E27FC236}">
                      <a16:creationId xmlns:a16="http://schemas.microsoft.com/office/drawing/2014/main" id="{B68A4FF1-8388-4598-9D9F-493E5DB17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7" name="Line 155">
                  <a:extLst>
                    <a:ext uri="{FF2B5EF4-FFF2-40B4-BE49-F238E27FC236}">
                      <a16:creationId xmlns:a16="http://schemas.microsoft.com/office/drawing/2014/main" id="{A8665B89-E40D-41A3-99BC-F4696B81E5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8" name="Line 156">
                  <a:extLst>
                    <a:ext uri="{FF2B5EF4-FFF2-40B4-BE49-F238E27FC236}">
                      <a16:creationId xmlns:a16="http://schemas.microsoft.com/office/drawing/2014/main" id="{B5211981-031E-4259-8549-1A98ADF23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54" name="Group 157">
                <a:extLst>
                  <a:ext uri="{FF2B5EF4-FFF2-40B4-BE49-F238E27FC236}">
                    <a16:creationId xmlns:a16="http://schemas.microsoft.com/office/drawing/2014/main" id="{DFB78A24-66DE-4C41-A533-C70BEA84AC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09" name="Line 158">
                  <a:extLst>
                    <a:ext uri="{FF2B5EF4-FFF2-40B4-BE49-F238E27FC236}">
                      <a16:creationId xmlns:a16="http://schemas.microsoft.com/office/drawing/2014/main" id="{CD57FFE2-B4BA-4777-B014-DE87A459D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0" name="Line 159">
                  <a:extLst>
                    <a:ext uri="{FF2B5EF4-FFF2-40B4-BE49-F238E27FC236}">
                      <a16:creationId xmlns:a16="http://schemas.microsoft.com/office/drawing/2014/main" id="{709FFE27-890A-434C-B922-B5E508682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1" name="Line 160">
                  <a:extLst>
                    <a:ext uri="{FF2B5EF4-FFF2-40B4-BE49-F238E27FC236}">
                      <a16:creationId xmlns:a16="http://schemas.microsoft.com/office/drawing/2014/main" id="{F7E61492-3EA3-43CD-9707-11439A394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2" name="Line 161">
                  <a:extLst>
                    <a:ext uri="{FF2B5EF4-FFF2-40B4-BE49-F238E27FC236}">
                      <a16:creationId xmlns:a16="http://schemas.microsoft.com/office/drawing/2014/main" id="{A1E0AD70-5DAF-4DB9-AF9A-1E1D88E63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3" name="Line 162">
                  <a:extLst>
                    <a:ext uri="{FF2B5EF4-FFF2-40B4-BE49-F238E27FC236}">
                      <a16:creationId xmlns:a16="http://schemas.microsoft.com/office/drawing/2014/main" id="{F250CC60-821D-48CA-99EB-CB69E612A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55" name="Group 163">
                <a:extLst>
                  <a:ext uri="{FF2B5EF4-FFF2-40B4-BE49-F238E27FC236}">
                    <a16:creationId xmlns:a16="http://schemas.microsoft.com/office/drawing/2014/main" id="{5DBCFB73-CD41-4E97-B5BA-07D1F79881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4" name="Line 164">
                  <a:extLst>
                    <a:ext uri="{FF2B5EF4-FFF2-40B4-BE49-F238E27FC236}">
                      <a16:creationId xmlns:a16="http://schemas.microsoft.com/office/drawing/2014/main" id="{36D98CA8-E5AC-4C94-8E86-1528D8FBF2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5" name="Line 165">
                  <a:extLst>
                    <a:ext uri="{FF2B5EF4-FFF2-40B4-BE49-F238E27FC236}">
                      <a16:creationId xmlns:a16="http://schemas.microsoft.com/office/drawing/2014/main" id="{31460599-0B22-4D0A-8289-7F00A1F7E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6" name="Line 166">
                  <a:extLst>
                    <a:ext uri="{FF2B5EF4-FFF2-40B4-BE49-F238E27FC236}">
                      <a16:creationId xmlns:a16="http://schemas.microsoft.com/office/drawing/2014/main" id="{6E54A8CD-0AAD-463F-B968-8B67E23782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7" name="Line 167">
                  <a:extLst>
                    <a:ext uri="{FF2B5EF4-FFF2-40B4-BE49-F238E27FC236}">
                      <a16:creationId xmlns:a16="http://schemas.microsoft.com/office/drawing/2014/main" id="{365E9D0C-6195-475F-B88F-79E37ED83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8" name="Line 168">
                  <a:extLst>
                    <a:ext uri="{FF2B5EF4-FFF2-40B4-BE49-F238E27FC236}">
                      <a16:creationId xmlns:a16="http://schemas.microsoft.com/office/drawing/2014/main" id="{BB277383-CA16-43EF-ABE6-7B4D674EB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56" name="Group 169">
                <a:extLst>
                  <a:ext uri="{FF2B5EF4-FFF2-40B4-BE49-F238E27FC236}">
                    <a16:creationId xmlns:a16="http://schemas.microsoft.com/office/drawing/2014/main" id="{C73CDAC1-4027-4A3A-B37B-C8853E78E4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99" name="Line 170">
                  <a:extLst>
                    <a:ext uri="{FF2B5EF4-FFF2-40B4-BE49-F238E27FC236}">
                      <a16:creationId xmlns:a16="http://schemas.microsoft.com/office/drawing/2014/main" id="{E6337444-673C-4F50-A2B6-F99508E1C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0" name="Line 171">
                  <a:extLst>
                    <a:ext uri="{FF2B5EF4-FFF2-40B4-BE49-F238E27FC236}">
                      <a16:creationId xmlns:a16="http://schemas.microsoft.com/office/drawing/2014/main" id="{4EE4ED78-16A9-4297-8A3C-9D23FD9F8D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Line 172">
                  <a:extLst>
                    <a:ext uri="{FF2B5EF4-FFF2-40B4-BE49-F238E27FC236}">
                      <a16:creationId xmlns:a16="http://schemas.microsoft.com/office/drawing/2014/main" id="{64AD0B84-EC02-440A-A485-F02FBC945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2" name="Line 173">
                  <a:extLst>
                    <a:ext uri="{FF2B5EF4-FFF2-40B4-BE49-F238E27FC236}">
                      <a16:creationId xmlns:a16="http://schemas.microsoft.com/office/drawing/2014/main" id="{B381A02E-092D-4D9B-BC90-FB8BA6FA5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Line 174">
                  <a:extLst>
                    <a:ext uri="{FF2B5EF4-FFF2-40B4-BE49-F238E27FC236}">
                      <a16:creationId xmlns:a16="http://schemas.microsoft.com/office/drawing/2014/main" id="{D9078E50-EE2F-4F5E-8025-E75B009922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57" name="Group 175">
                <a:extLst>
                  <a:ext uri="{FF2B5EF4-FFF2-40B4-BE49-F238E27FC236}">
                    <a16:creationId xmlns:a16="http://schemas.microsoft.com/office/drawing/2014/main" id="{2C9CAA4B-CD2D-4222-BE11-4973D48406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4" name="Line 176">
                  <a:extLst>
                    <a:ext uri="{FF2B5EF4-FFF2-40B4-BE49-F238E27FC236}">
                      <a16:creationId xmlns:a16="http://schemas.microsoft.com/office/drawing/2014/main" id="{EA72994C-2A8F-456B-8944-750E674134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5" name="Line 177">
                  <a:extLst>
                    <a:ext uri="{FF2B5EF4-FFF2-40B4-BE49-F238E27FC236}">
                      <a16:creationId xmlns:a16="http://schemas.microsoft.com/office/drawing/2014/main" id="{A78F396D-F4B6-4158-98B8-BDD25CDA2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6" name="Line 178">
                  <a:extLst>
                    <a:ext uri="{FF2B5EF4-FFF2-40B4-BE49-F238E27FC236}">
                      <a16:creationId xmlns:a16="http://schemas.microsoft.com/office/drawing/2014/main" id="{43F80709-3F13-434C-8B7D-034FEEC21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7" name="Line 179">
                  <a:extLst>
                    <a:ext uri="{FF2B5EF4-FFF2-40B4-BE49-F238E27FC236}">
                      <a16:creationId xmlns:a16="http://schemas.microsoft.com/office/drawing/2014/main" id="{0BFEE9AC-4A49-46D8-A3C6-9BC40FB0A1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8" name="Line 180">
                  <a:extLst>
                    <a:ext uri="{FF2B5EF4-FFF2-40B4-BE49-F238E27FC236}">
                      <a16:creationId xmlns:a16="http://schemas.microsoft.com/office/drawing/2014/main" id="{16EB4EF8-8C26-4687-A8B8-751A69181E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58" name="Group 181">
                <a:extLst>
                  <a:ext uri="{FF2B5EF4-FFF2-40B4-BE49-F238E27FC236}">
                    <a16:creationId xmlns:a16="http://schemas.microsoft.com/office/drawing/2014/main" id="{1E46FD99-8080-4FE2-8331-7080BA51EB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89" name="Line 182">
                  <a:extLst>
                    <a:ext uri="{FF2B5EF4-FFF2-40B4-BE49-F238E27FC236}">
                      <a16:creationId xmlns:a16="http://schemas.microsoft.com/office/drawing/2014/main" id="{4628038A-41F2-4EC4-A2A1-A7891B16D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Line 183">
                  <a:extLst>
                    <a:ext uri="{FF2B5EF4-FFF2-40B4-BE49-F238E27FC236}">
                      <a16:creationId xmlns:a16="http://schemas.microsoft.com/office/drawing/2014/main" id="{BA389E30-D928-4E9A-99D1-9F0B4213D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1" name="Line 184">
                  <a:extLst>
                    <a:ext uri="{FF2B5EF4-FFF2-40B4-BE49-F238E27FC236}">
                      <a16:creationId xmlns:a16="http://schemas.microsoft.com/office/drawing/2014/main" id="{7DE1BE18-2087-4CCB-AAC9-7FCD953C6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Line 185">
                  <a:extLst>
                    <a:ext uri="{FF2B5EF4-FFF2-40B4-BE49-F238E27FC236}">
                      <a16:creationId xmlns:a16="http://schemas.microsoft.com/office/drawing/2014/main" id="{2F2EA7F2-BA83-44F4-964F-48809589ED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3" name="Line 186">
                  <a:extLst>
                    <a:ext uri="{FF2B5EF4-FFF2-40B4-BE49-F238E27FC236}">
                      <a16:creationId xmlns:a16="http://schemas.microsoft.com/office/drawing/2014/main" id="{B61C1498-950E-4165-8615-110D0661F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59" name="Group 187">
                <a:extLst>
                  <a:ext uri="{FF2B5EF4-FFF2-40B4-BE49-F238E27FC236}">
                    <a16:creationId xmlns:a16="http://schemas.microsoft.com/office/drawing/2014/main" id="{C22D8C5E-15AE-4F91-9012-68672DE626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4" name="Line 188">
                  <a:extLst>
                    <a:ext uri="{FF2B5EF4-FFF2-40B4-BE49-F238E27FC236}">
                      <a16:creationId xmlns:a16="http://schemas.microsoft.com/office/drawing/2014/main" id="{E9AF5C5E-1597-435A-B30E-E63B2889A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5" name="Line 189">
                  <a:extLst>
                    <a:ext uri="{FF2B5EF4-FFF2-40B4-BE49-F238E27FC236}">
                      <a16:creationId xmlns:a16="http://schemas.microsoft.com/office/drawing/2014/main" id="{71B40F2C-B5F0-47DA-8917-15DEDE28B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6" name="Line 190">
                  <a:extLst>
                    <a:ext uri="{FF2B5EF4-FFF2-40B4-BE49-F238E27FC236}">
                      <a16:creationId xmlns:a16="http://schemas.microsoft.com/office/drawing/2014/main" id="{B210D057-7877-4086-8CD9-72FEDCB9B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7" name="Line 191">
                  <a:extLst>
                    <a:ext uri="{FF2B5EF4-FFF2-40B4-BE49-F238E27FC236}">
                      <a16:creationId xmlns:a16="http://schemas.microsoft.com/office/drawing/2014/main" id="{0B2A191A-8BDF-4333-81B8-2603A16B2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8" name="Line 192">
                  <a:extLst>
                    <a:ext uri="{FF2B5EF4-FFF2-40B4-BE49-F238E27FC236}">
                      <a16:creationId xmlns:a16="http://schemas.microsoft.com/office/drawing/2014/main" id="{3EB4A7B1-AFBE-4703-A064-F37DE057A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60" name="Group 193">
                <a:extLst>
                  <a:ext uri="{FF2B5EF4-FFF2-40B4-BE49-F238E27FC236}">
                    <a16:creationId xmlns:a16="http://schemas.microsoft.com/office/drawing/2014/main" id="{D6866779-F3B9-4E6C-9E3D-C8E771B16B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79" name="Line 194">
                  <a:extLst>
                    <a:ext uri="{FF2B5EF4-FFF2-40B4-BE49-F238E27FC236}">
                      <a16:creationId xmlns:a16="http://schemas.microsoft.com/office/drawing/2014/main" id="{1330D356-3EE5-4F7F-B6A2-A0BEC9B66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0" name="Line 195">
                  <a:extLst>
                    <a:ext uri="{FF2B5EF4-FFF2-40B4-BE49-F238E27FC236}">
                      <a16:creationId xmlns:a16="http://schemas.microsoft.com/office/drawing/2014/main" id="{A6577A0C-28BC-4199-9EEB-5533712E89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1" name="Line 196">
                  <a:extLst>
                    <a:ext uri="{FF2B5EF4-FFF2-40B4-BE49-F238E27FC236}">
                      <a16:creationId xmlns:a16="http://schemas.microsoft.com/office/drawing/2014/main" id="{7066B581-54D9-45BE-B33D-8A69757C7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2" name="Line 197">
                  <a:extLst>
                    <a:ext uri="{FF2B5EF4-FFF2-40B4-BE49-F238E27FC236}">
                      <a16:creationId xmlns:a16="http://schemas.microsoft.com/office/drawing/2014/main" id="{E6D74999-9AC6-4E09-8D5B-4D9C3C2F21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3" name="Line 198">
                  <a:extLst>
                    <a:ext uri="{FF2B5EF4-FFF2-40B4-BE49-F238E27FC236}">
                      <a16:creationId xmlns:a16="http://schemas.microsoft.com/office/drawing/2014/main" id="{EC63367B-F97B-4ECF-BE09-023C2332B8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61" name="Group 199">
                <a:extLst>
                  <a:ext uri="{FF2B5EF4-FFF2-40B4-BE49-F238E27FC236}">
                    <a16:creationId xmlns:a16="http://schemas.microsoft.com/office/drawing/2014/main" id="{E9B1A9DB-77F5-4D85-9A80-1CFD69BBE4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4" name="Line 200">
                  <a:extLst>
                    <a:ext uri="{FF2B5EF4-FFF2-40B4-BE49-F238E27FC236}">
                      <a16:creationId xmlns:a16="http://schemas.microsoft.com/office/drawing/2014/main" id="{9978084C-19E6-4BDC-8499-74C1D77D6D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5" name="Line 201">
                  <a:extLst>
                    <a:ext uri="{FF2B5EF4-FFF2-40B4-BE49-F238E27FC236}">
                      <a16:creationId xmlns:a16="http://schemas.microsoft.com/office/drawing/2014/main" id="{245BFA0C-3EFE-46EB-92DF-70066D748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6" name="Line 202">
                  <a:extLst>
                    <a:ext uri="{FF2B5EF4-FFF2-40B4-BE49-F238E27FC236}">
                      <a16:creationId xmlns:a16="http://schemas.microsoft.com/office/drawing/2014/main" id="{4D776060-A6D7-4F56-ACB3-AD9753CFB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7" name="Line 203">
                  <a:extLst>
                    <a:ext uri="{FF2B5EF4-FFF2-40B4-BE49-F238E27FC236}">
                      <a16:creationId xmlns:a16="http://schemas.microsoft.com/office/drawing/2014/main" id="{3E7D9404-2CA2-4E6B-825F-6E70CB034E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Line 204">
                  <a:extLst>
                    <a:ext uri="{FF2B5EF4-FFF2-40B4-BE49-F238E27FC236}">
                      <a16:creationId xmlns:a16="http://schemas.microsoft.com/office/drawing/2014/main" id="{9B921850-145A-4F59-98AE-6B026B01C4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62" name="Group 205">
                <a:extLst>
                  <a:ext uri="{FF2B5EF4-FFF2-40B4-BE49-F238E27FC236}">
                    <a16:creationId xmlns:a16="http://schemas.microsoft.com/office/drawing/2014/main" id="{EA58D96A-9896-4EC9-A5FA-05C623E3B6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69" name="Line 206">
                  <a:extLst>
                    <a:ext uri="{FF2B5EF4-FFF2-40B4-BE49-F238E27FC236}">
                      <a16:creationId xmlns:a16="http://schemas.microsoft.com/office/drawing/2014/main" id="{50B8A83D-C62E-45C3-95E6-F859724F9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0" name="Line 207">
                  <a:extLst>
                    <a:ext uri="{FF2B5EF4-FFF2-40B4-BE49-F238E27FC236}">
                      <a16:creationId xmlns:a16="http://schemas.microsoft.com/office/drawing/2014/main" id="{10B67A83-B3B6-4F93-B9BF-61972C3D97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1" name="Line 208">
                  <a:extLst>
                    <a:ext uri="{FF2B5EF4-FFF2-40B4-BE49-F238E27FC236}">
                      <a16:creationId xmlns:a16="http://schemas.microsoft.com/office/drawing/2014/main" id="{E79F2034-6179-4970-AB82-64A818D327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2" name="Line 209">
                  <a:extLst>
                    <a:ext uri="{FF2B5EF4-FFF2-40B4-BE49-F238E27FC236}">
                      <a16:creationId xmlns:a16="http://schemas.microsoft.com/office/drawing/2014/main" id="{B1333856-3DE6-4C00-AD65-80C14A970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3" name="Line 210">
                  <a:extLst>
                    <a:ext uri="{FF2B5EF4-FFF2-40B4-BE49-F238E27FC236}">
                      <a16:creationId xmlns:a16="http://schemas.microsoft.com/office/drawing/2014/main" id="{078861C9-7D25-4A13-A7A2-6C9D2BA3FE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63" name="Group 211">
                <a:extLst>
                  <a:ext uri="{FF2B5EF4-FFF2-40B4-BE49-F238E27FC236}">
                    <a16:creationId xmlns:a16="http://schemas.microsoft.com/office/drawing/2014/main" id="{487DD9B1-05C0-48E1-920C-85BEE7E0E5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4" name="Line 212">
                  <a:extLst>
                    <a:ext uri="{FF2B5EF4-FFF2-40B4-BE49-F238E27FC236}">
                      <a16:creationId xmlns:a16="http://schemas.microsoft.com/office/drawing/2014/main" id="{7B54FD52-8915-4963-ADDE-67D5EE937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5" name="Line 213">
                  <a:extLst>
                    <a:ext uri="{FF2B5EF4-FFF2-40B4-BE49-F238E27FC236}">
                      <a16:creationId xmlns:a16="http://schemas.microsoft.com/office/drawing/2014/main" id="{0D8F52DF-9493-4D25-AF20-0EE3C9CD5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6" name="Line 214">
                  <a:extLst>
                    <a:ext uri="{FF2B5EF4-FFF2-40B4-BE49-F238E27FC236}">
                      <a16:creationId xmlns:a16="http://schemas.microsoft.com/office/drawing/2014/main" id="{36A0B4C4-8AB8-48E3-A40C-603ECE251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7" name="Line 215">
                  <a:extLst>
                    <a:ext uri="{FF2B5EF4-FFF2-40B4-BE49-F238E27FC236}">
                      <a16:creationId xmlns:a16="http://schemas.microsoft.com/office/drawing/2014/main" id="{607973F3-C732-4432-A6D0-0CDB9EBE25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8" name="Line 216">
                  <a:extLst>
                    <a:ext uri="{FF2B5EF4-FFF2-40B4-BE49-F238E27FC236}">
                      <a16:creationId xmlns:a16="http://schemas.microsoft.com/office/drawing/2014/main" id="{45561B4B-F086-47F0-9513-DF513E92F0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231" name="Text Box 142">
              <a:extLst>
                <a:ext uri="{FF2B5EF4-FFF2-40B4-BE49-F238E27FC236}">
                  <a16:creationId xmlns:a16="http://schemas.microsoft.com/office/drawing/2014/main" id="{83D06064-D255-46DA-BCA9-A4342CA8F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0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6E0B9A-B983-45B7-923A-9E99975FFC29}"/>
              </a:ext>
            </a:extLst>
          </p:cNvPr>
          <p:cNvCxnSpPr>
            <a:cxnSpLocks/>
          </p:cNvCxnSpPr>
          <p:nvPr/>
        </p:nvCxnSpPr>
        <p:spPr>
          <a:xfrm flipV="1">
            <a:off x="4456389" y="4385092"/>
            <a:ext cx="3366772" cy="82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3" name="Text Box 78">
            <a:extLst>
              <a:ext uri="{FF2B5EF4-FFF2-40B4-BE49-F238E27FC236}">
                <a16:creationId xmlns:a16="http://schemas.microsoft.com/office/drawing/2014/main" id="{D7C0A849-C979-4C93-9F51-54CB198ED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978" y="3980175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 cm</a:t>
            </a:r>
            <a:endParaRPr lang="en-US" alt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0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  <p:bldP spid="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39002F-7B06-449A-A4DD-C25317418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4" t="22074" r="15742" b="21587"/>
          <a:stretch/>
        </p:blipFill>
        <p:spPr>
          <a:xfrm>
            <a:off x="3514710" y="1606218"/>
            <a:ext cx="5206828" cy="38138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51667" y="1975242"/>
            <a:ext cx="7483322" cy="3982001"/>
            <a:chOff x="2975032" y="3300193"/>
            <a:chExt cx="7483322" cy="3982001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+mj-lt"/>
                </a:endParaRPr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99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5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22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6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2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9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33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76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0</a:t>
              </a: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A10FE3F6-F294-4E6A-B3B6-B6690A8326E3}"/>
              </a:ext>
            </a:extLst>
          </p:cNvPr>
          <p:cNvSpPr txBox="1">
            <a:spLocks/>
          </p:cNvSpPr>
          <p:nvPr/>
        </p:nvSpPr>
        <p:spPr>
          <a:xfrm>
            <a:off x="818334" y="652382"/>
            <a:ext cx="536050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dirty="0" err="1">
                <a:latin typeface="+mj-lt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thoi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ABCD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bất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kì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A981031-AF01-486F-8FC0-5BF77EC2BC94}"/>
              </a:ext>
            </a:extLst>
          </p:cNvPr>
          <p:cNvSpPr txBox="1"/>
          <p:nvPr/>
        </p:nvSpPr>
        <p:spPr>
          <a:xfrm>
            <a:off x="385035" y="139143"/>
            <a:ext cx="346160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thoi</a:t>
            </a:r>
            <a:endParaRPr lang="en-US" sz="28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4CD584-EF23-4D2E-A8B6-3A8177E2DE2F}"/>
              </a:ext>
            </a:extLst>
          </p:cNvPr>
          <p:cNvCxnSpPr>
            <a:cxnSpLocks/>
          </p:cNvCxnSpPr>
          <p:nvPr/>
        </p:nvCxnSpPr>
        <p:spPr>
          <a:xfrm>
            <a:off x="4014438" y="3506504"/>
            <a:ext cx="37723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0D66639-E3A3-4B69-8CF5-9F0EF0AEB904}"/>
              </a:ext>
            </a:extLst>
          </p:cNvPr>
          <p:cNvSpPr/>
          <p:nvPr/>
        </p:nvSpPr>
        <p:spPr>
          <a:xfrm>
            <a:off x="5877395" y="3474274"/>
            <a:ext cx="111586" cy="569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CD6069-1A4A-4738-87C6-1A349D657A03}"/>
              </a:ext>
            </a:extLst>
          </p:cNvPr>
          <p:cNvCxnSpPr/>
          <p:nvPr/>
        </p:nvCxnSpPr>
        <p:spPr>
          <a:xfrm>
            <a:off x="5919434" y="2081048"/>
            <a:ext cx="0" cy="28588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7527602-5FF1-48E8-BCCA-F634954CA57E}"/>
              </a:ext>
            </a:extLst>
          </p:cNvPr>
          <p:cNvGrpSpPr/>
          <p:nvPr/>
        </p:nvGrpSpPr>
        <p:grpSpPr>
          <a:xfrm rot="5400000">
            <a:off x="1709041" y="2238771"/>
            <a:ext cx="7483322" cy="3982001"/>
            <a:chOff x="2975032" y="3300193"/>
            <a:chExt cx="7483322" cy="3982001"/>
          </a:xfrm>
        </p:grpSpPr>
        <p:grpSp>
          <p:nvGrpSpPr>
            <p:cNvPr id="158" name="Group 129">
              <a:extLst>
                <a:ext uri="{FF2B5EF4-FFF2-40B4-BE49-F238E27FC236}">
                  <a16:creationId xmlns:a16="http://schemas.microsoft.com/office/drawing/2014/main" id="{415185CC-48AA-4270-AB5E-5B5D394FBAF4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160" name="Rectangle 130">
                <a:extLst>
                  <a:ext uri="{FF2B5EF4-FFF2-40B4-BE49-F238E27FC236}">
                    <a16:creationId xmlns:a16="http://schemas.microsoft.com/office/drawing/2014/main" id="{33F2CB8F-A939-4E12-83FD-0DB9DD5A2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+mj-lt"/>
                </a:endParaRPr>
              </a:p>
            </p:txBody>
          </p:sp>
          <p:sp>
            <p:nvSpPr>
              <p:cNvPr id="161" name="Line 131">
                <a:extLst>
                  <a:ext uri="{FF2B5EF4-FFF2-40B4-BE49-F238E27FC236}">
                    <a16:creationId xmlns:a16="http://schemas.microsoft.com/office/drawing/2014/main" id="{A643D6FA-3F06-477C-93CB-115E4875F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62" name="Line 132">
                <a:extLst>
                  <a:ext uri="{FF2B5EF4-FFF2-40B4-BE49-F238E27FC236}">
                    <a16:creationId xmlns:a16="http://schemas.microsoft.com/office/drawing/2014/main" id="{87218527-3E80-4B56-914B-35EF7A675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63" name="Line 133">
                <a:extLst>
                  <a:ext uri="{FF2B5EF4-FFF2-40B4-BE49-F238E27FC236}">
                    <a16:creationId xmlns:a16="http://schemas.microsoft.com/office/drawing/2014/main" id="{14616527-67A0-4827-B874-6AFD3D26C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64" name="Line 134">
                <a:extLst>
                  <a:ext uri="{FF2B5EF4-FFF2-40B4-BE49-F238E27FC236}">
                    <a16:creationId xmlns:a16="http://schemas.microsoft.com/office/drawing/2014/main" id="{09ABBB4D-FF6C-4F6A-A346-79F8B9398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65" name="Line 135">
                <a:extLst>
                  <a:ext uri="{FF2B5EF4-FFF2-40B4-BE49-F238E27FC236}">
                    <a16:creationId xmlns:a16="http://schemas.microsoft.com/office/drawing/2014/main" id="{1A0D2145-676B-4734-8A3F-EECFB6EF3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66" name="Line 136">
                <a:extLst>
                  <a:ext uri="{FF2B5EF4-FFF2-40B4-BE49-F238E27FC236}">
                    <a16:creationId xmlns:a16="http://schemas.microsoft.com/office/drawing/2014/main" id="{794B4FBE-30D7-4315-B756-43917014B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67" name="Line 137">
                <a:extLst>
                  <a:ext uri="{FF2B5EF4-FFF2-40B4-BE49-F238E27FC236}">
                    <a16:creationId xmlns:a16="http://schemas.microsoft.com/office/drawing/2014/main" id="{B0B1482C-6FC6-4C00-BCA1-35CF35185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68" name="Line 138">
                <a:extLst>
                  <a:ext uri="{FF2B5EF4-FFF2-40B4-BE49-F238E27FC236}">
                    <a16:creationId xmlns:a16="http://schemas.microsoft.com/office/drawing/2014/main" id="{27496322-426B-4384-9520-5F32510D6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69" name="Line 139">
                <a:extLst>
                  <a:ext uri="{FF2B5EF4-FFF2-40B4-BE49-F238E27FC236}">
                    <a16:creationId xmlns:a16="http://schemas.microsoft.com/office/drawing/2014/main" id="{87CA96CD-126A-4B41-8CDB-F58D316A4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0" name="Line 140">
                <a:extLst>
                  <a:ext uri="{FF2B5EF4-FFF2-40B4-BE49-F238E27FC236}">
                    <a16:creationId xmlns:a16="http://schemas.microsoft.com/office/drawing/2014/main" id="{C50025E2-0FF7-401D-AC0A-120A81C2D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1" name="Text Box 141">
                <a:extLst>
                  <a:ext uri="{FF2B5EF4-FFF2-40B4-BE49-F238E27FC236}">
                    <a16:creationId xmlns:a16="http://schemas.microsoft.com/office/drawing/2014/main" id="{74C672F5-29C1-4CD7-91A0-5F676DAA7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9</a:t>
                </a:r>
              </a:p>
            </p:txBody>
          </p:sp>
          <p:sp>
            <p:nvSpPr>
              <p:cNvPr id="172" name="Text Box 142">
                <a:extLst>
                  <a:ext uri="{FF2B5EF4-FFF2-40B4-BE49-F238E27FC236}">
                    <a16:creationId xmlns:a16="http://schemas.microsoft.com/office/drawing/2014/main" id="{4B67A9EB-57D6-4EBF-9E24-E468C0C88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</a:t>
                </a:r>
              </a:p>
            </p:txBody>
          </p:sp>
          <p:sp>
            <p:nvSpPr>
              <p:cNvPr id="173" name="Text Box 143">
                <a:extLst>
                  <a:ext uri="{FF2B5EF4-FFF2-40B4-BE49-F238E27FC236}">
                    <a16:creationId xmlns:a16="http://schemas.microsoft.com/office/drawing/2014/main" id="{FB6EB980-C805-443D-A2EA-A43D3D316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99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2</a:t>
                </a:r>
              </a:p>
            </p:txBody>
          </p:sp>
          <p:sp>
            <p:nvSpPr>
              <p:cNvPr id="174" name="Text Box 144">
                <a:extLst>
                  <a:ext uri="{FF2B5EF4-FFF2-40B4-BE49-F238E27FC236}">
                    <a16:creationId xmlns:a16="http://schemas.microsoft.com/office/drawing/2014/main" id="{5426EEC3-E25F-4AB8-BD2B-BCD37E1338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5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3</a:t>
                </a:r>
              </a:p>
            </p:txBody>
          </p:sp>
          <p:sp>
            <p:nvSpPr>
              <p:cNvPr id="175" name="Text Box 145">
                <a:extLst>
                  <a:ext uri="{FF2B5EF4-FFF2-40B4-BE49-F238E27FC236}">
                    <a16:creationId xmlns:a16="http://schemas.microsoft.com/office/drawing/2014/main" id="{33DBD254-B24F-44AB-90DB-01010BA343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22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4</a:t>
                </a:r>
              </a:p>
            </p:txBody>
          </p:sp>
          <p:sp>
            <p:nvSpPr>
              <p:cNvPr id="176" name="Text Box 146">
                <a:extLst>
                  <a:ext uri="{FF2B5EF4-FFF2-40B4-BE49-F238E27FC236}">
                    <a16:creationId xmlns:a16="http://schemas.microsoft.com/office/drawing/2014/main" id="{19745338-DE72-4C73-92F0-29E251EF1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6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5</a:t>
                </a:r>
              </a:p>
            </p:txBody>
          </p:sp>
          <p:sp>
            <p:nvSpPr>
              <p:cNvPr id="177" name="Text Box 147">
                <a:extLst>
                  <a:ext uri="{FF2B5EF4-FFF2-40B4-BE49-F238E27FC236}">
                    <a16:creationId xmlns:a16="http://schemas.microsoft.com/office/drawing/2014/main" id="{9BEF870A-2596-436B-880E-4F3F74FC7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2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6</a:t>
                </a:r>
              </a:p>
            </p:txBody>
          </p:sp>
          <p:sp>
            <p:nvSpPr>
              <p:cNvPr id="178" name="Text Box 148">
                <a:extLst>
                  <a:ext uri="{FF2B5EF4-FFF2-40B4-BE49-F238E27FC236}">
                    <a16:creationId xmlns:a16="http://schemas.microsoft.com/office/drawing/2014/main" id="{3DD7E8AF-E321-406B-B353-16A1AF892B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9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7</a:t>
                </a:r>
              </a:p>
            </p:txBody>
          </p:sp>
          <p:sp>
            <p:nvSpPr>
              <p:cNvPr id="179" name="Text Box 149">
                <a:extLst>
                  <a:ext uri="{FF2B5EF4-FFF2-40B4-BE49-F238E27FC236}">
                    <a16:creationId xmlns:a16="http://schemas.microsoft.com/office/drawing/2014/main" id="{2FDA2E7A-840E-40D5-8151-02737D228B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33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8</a:t>
                </a:r>
              </a:p>
            </p:txBody>
          </p:sp>
          <p:sp>
            <p:nvSpPr>
              <p:cNvPr id="180" name="Text Box 150">
                <a:extLst>
                  <a:ext uri="{FF2B5EF4-FFF2-40B4-BE49-F238E27FC236}">
                    <a16:creationId xmlns:a16="http://schemas.microsoft.com/office/drawing/2014/main" id="{CD442E59-9D2C-4A71-9A30-1AAC24A17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76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10</a:t>
                </a:r>
              </a:p>
            </p:txBody>
          </p:sp>
          <p:grpSp>
            <p:nvGrpSpPr>
              <p:cNvPr id="181" name="Group 151">
                <a:extLst>
                  <a:ext uri="{FF2B5EF4-FFF2-40B4-BE49-F238E27FC236}">
                    <a16:creationId xmlns:a16="http://schemas.microsoft.com/office/drawing/2014/main" id="{D2A141CB-67B0-498A-90B5-96FA50A7EB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46" name="Line 152">
                  <a:extLst>
                    <a:ext uri="{FF2B5EF4-FFF2-40B4-BE49-F238E27FC236}">
                      <a16:creationId xmlns:a16="http://schemas.microsoft.com/office/drawing/2014/main" id="{D692FDD5-9838-4AB1-A130-6F3B5C30C2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7" name="Line 153">
                  <a:extLst>
                    <a:ext uri="{FF2B5EF4-FFF2-40B4-BE49-F238E27FC236}">
                      <a16:creationId xmlns:a16="http://schemas.microsoft.com/office/drawing/2014/main" id="{09F86524-C62D-4598-B5DB-E0E6E4554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8" name="Line 154">
                  <a:extLst>
                    <a:ext uri="{FF2B5EF4-FFF2-40B4-BE49-F238E27FC236}">
                      <a16:creationId xmlns:a16="http://schemas.microsoft.com/office/drawing/2014/main" id="{7B110CDF-06D2-45F1-87A7-4528AA1CE3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9" name="Line 155">
                  <a:extLst>
                    <a:ext uri="{FF2B5EF4-FFF2-40B4-BE49-F238E27FC236}">
                      <a16:creationId xmlns:a16="http://schemas.microsoft.com/office/drawing/2014/main" id="{30F9D5C1-233F-411E-A2CA-912688638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50" name="Line 156">
                  <a:extLst>
                    <a:ext uri="{FF2B5EF4-FFF2-40B4-BE49-F238E27FC236}">
                      <a16:creationId xmlns:a16="http://schemas.microsoft.com/office/drawing/2014/main" id="{5DE0BE2B-7A99-4F33-8D56-C5649BA587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82" name="Group 157">
                <a:extLst>
                  <a:ext uri="{FF2B5EF4-FFF2-40B4-BE49-F238E27FC236}">
                    <a16:creationId xmlns:a16="http://schemas.microsoft.com/office/drawing/2014/main" id="{5F6749B6-4401-4399-B9EE-F23D8B5B84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41" name="Line 158">
                  <a:extLst>
                    <a:ext uri="{FF2B5EF4-FFF2-40B4-BE49-F238E27FC236}">
                      <a16:creationId xmlns:a16="http://schemas.microsoft.com/office/drawing/2014/main" id="{C9A32A13-EC5D-407A-8DE4-59C64D5B4D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2" name="Line 159">
                  <a:extLst>
                    <a:ext uri="{FF2B5EF4-FFF2-40B4-BE49-F238E27FC236}">
                      <a16:creationId xmlns:a16="http://schemas.microsoft.com/office/drawing/2014/main" id="{539E9E76-319C-4798-B662-2B70533DC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3" name="Line 160">
                  <a:extLst>
                    <a:ext uri="{FF2B5EF4-FFF2-40B4-BE49-F238E27FC236}">
                      <a16:creationId xmlns:a16="http://schemas.microsoft.com/office/drawing/2014/main" id="{D7B3CB4D-104D-46AE-9092-0F8E7F42E7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4" name="Line 161">
                  <a:extLst>
                    <a:ext uri="{FF2B5EF4-FFF2-40B4-BE49-F238E27FC236}">
                      <a16:creationId xmlns:a16="http://schemas.microsoft.com/office/drawing/2014/main" id="{AD49DC2C-CB21-420C-B19E-759019A6D6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5" name="Line 162">
                  <a:extLst>
                    <a:ext uri="{FF2B5EF4-FFF2-40B4-BE49-F238E27FC236}">
                      <a16:creationId xmlns:a16="http://schemas.microsoft.com/office/drawing/2014/main" id="{25C077BB-D0E1-49DF-AD67-7D08B099CE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83" name="Group 163">
                <a:extLst>
                  <a:ext uri="{FF2B5EF4-FFF2-40B4-BE49-F238E27FC236}">
                    <a16:creationId xmlns:a16="http://schemas.microsoft.com/office/drawing/2014/main" id="{B355223A-06B3-49AE-A17F-BA3AF6873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36" name="Line 164">
                  <a:extLst>
                    <a:ext uri="{FF2B5EF4-FFF2-40B4-BE49-F238E27FC236}">
                      <a16:creationId xmlns:a16="http://schemas.microsoft.com/office/drawing/2014/main" id="{2E307553-5454-4939-8BEF-78090925D6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7" name="Line 165">
                  <a:extLst>
                    <a:ext uri="{FF2B5EF4-FFF2-40B4-BE49-F238E27FC236}">
                      <a16:creationId xmlns:a16="http://schemas.microsoft.com/office/drawing/2014/main" id="{35A48B2E-EDFA-4586-B45A-E837DF72C9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8" name="Line 166">
                  <a:extLst>
                    <a:ext uri="{FF2B5EF4-FFF2-40B4-BE49-F238E27FC236}">
                      <a16:creationId xmlns:a16="http://schemas.microsoft.com/office/drawing/2014/main" id="{B0010EF7-5ED2-43AB-9DEE-C1EF4E0E82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9" name="Line 167">
                  <a:extLst>
                    <a:ext uri="{FF2B5EF4-FFF2-40B4-BE49-F238E27FC236}">
                      <a16:creationId xmlns:a16="http://schemas.microsoft.com/office/drawing/2014/main" id="{BE709E2A-93BC-4A5C-B730-D39F5A089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0" name="Line 168">
                  <a:extLst>
                    <a:ext uri="{FF2B5EF4-FFF2-40B4-BE49-F238E27FC236}">
                      <a16:creationId xmlns:a16="http://schemas.microsoft.com/office/drawing/2014/main" id="{3B75527E-D208-45F1-9B0E-47A9451E1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84" name="Group 169">
                <a:extLst>
                  <a:ext uri="{FF2B5EF4-FFF2-40B4-BE49-F238E27FC236}">
                    <a16:creationId xmlns:a16="http://schemas.microsoft.com/office/drawing/2014/main" id="{B4957FE0-A44E-4B0A-88AC-7461719092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31" name="Line 170">
                  <a:extLst>
                    <a:ext uri="{FF2B5EF4-FFF2-40B4-BE49-F238E27FC236}">
                      <a16:creationId xmlns:a16="http://schemas.microsoft.com/office/drawing/2014/main" id="{B0C06BDB-3F08-4897-962C-DD4790336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2" name="Line 171">
                  <a:extLst>
                    <a:ext uri="{FF2B5EF4-FFF2-40B4-BE49-F238E27FC236}">
                      <a16:creationId xmlns:a16="http://schemas.microsoft.com/office/drawing/2014/main" id="{CFADC5F9-1B50-410E-B1B8-C602266432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3" name="Line 172">
                  <a:extLst>
                    <a:ext uri="{FF2B5EF4-FFF2-40B4-BE49-F238E27FC236}">
                      <a16:creationId xmlns:a16="http://schemas.microsoft.com/office/drawing/2014/main" id="{D39AE4D1-CA0C-4261-93D0-F5A2E1C7B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4" name="Line 173">
                  <a:extLst>
                    <a:ext uri="{FF2B5EF4-FFF2-40B4-BE49-F238E27FC236}">
                      <a16:creationId xmlns:a16="http://schemas.microsoft.com/office/drawing/2014/main" id="{00A2DB82-A29B-49C8-8F85-F8DFC30EC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5" name="Line 174">
                  <a:extLst>
                    <a:ext uri="{FF2B5EF4-FFF2-40B4-BE49-F238E27FC236}">
                      <a16:creationId xmlns:a16="http://schemas.microsoft.com/office/drawing/2014/main" id="{2B7781EF-4A5B-440B-9035-0725B6E2F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85" name="Group 175">
                <a:extLst>
                  <a:ext uri="{FF2B5EF4-FFF2-40B4-BE49-F238E27FC236}">
                    <a16:creationId xmlns:a16="http://schemas.microsoft.com/office/drawing/2014/main" id="{BB68E4AA-6388-4B94-BFDA-77DEC2AF02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23" name="Line 176">
                  <a:extLst>
                    <a:ext uri="{FF2B5EF4-FFF2-40B4-BE49-F238E27FC236}">
                      <a16:creationId xmlns:a16="http://schemas.microsoft.com/office/drawing/2014/main" id="{3324DEFC-3CDB-4477-9B8B-0307D2C341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5" name="Line 177">
                  <a:extLst>
                    <a:ext uri="{FF2B5EF4-FFF2-40B4-BE49-F238E27FC236}">
                      <a16:creationId xmlns:a16="http://schemas.microsoft.com/office/drawing/2014/main" id="{2ACCE829-196F-44AF-8D43-017D32BFD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8" name="Line 178">
                  <a:extLst>
                    <a:ext uri="{FF2B5EF4-FFF2-40B4-BE49-F238E27FC236}">
                      <a16:creationId xmlns:a16="http://schemas.microsoft.com/office/drawing/2014/main" id="{23488D23-9329-4EC6-BAB3-76A38B41A3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9" name="Line 179">
                  <a:extLst>
                    <a:ext uri="{FF2B5EF4-FFF2-40B4-BE49-F238E27FC236}">
                      <a16:creationId xmlns:a16="http://schemas.microsoft.com/office/drawing/2014/main" id="{69701CB0-644E-41D8-9CEF-6E4C95A22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0" name="Line 180">
                  <a:extLst>
                    <a:ext uri="{FF2B5EF4-FFF2-40B4-BE49-F238E27FC236}">
                      <a16:creationId xmlns:a16="http://schemas.microsoft.com/office/drawing/2014/main" id="{D93BD04D-3D6F-4EC5-82B2-A1776AFA1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86" name="Group 181">
                <a:extLst>
                  <a:ext uri="{FF2B5EF4-FFF2-40B4-BE49-F238E27FC236}">
                    <a16:creationId xmlns:a16="http://schemas.microsoft.com/office/drawing/2014/main" id="{E8DA9168-F526-42E7-83C6-AEE5D85DF9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18" name="Line 182">
                  <a:extLst>
                    <a:ext uri="{FF2B5EF4-FFF2-40B4-BE49-F238E27FC236}">
                      <a16:creationId xmlns:a16="http://schemas.microsoft.com/office/drawing/2014/main" id="{D19E3618-97BB-487E-809D-469D8335C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19" name="Line 183">
                  <a:extLst>
                    <a:ext uri="{FF2B5EF4-FFF2-40B4-BE49-F238E27FC236}">
                      <a16:creationId xmlns:a16="http://schemas.microsoft.com/office/drawing/2014/main" id="{AACE4BCE-3901-4B32-97C5-63CB3C082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0" name="Line 184">
                  <a:extLst>
                    <a:ext uri="{FF2B5EF4-FFF2-40B4-BE49-F238E27FC236}">
                      <a16:creationId xmlns:a16="http://schemas.microsoft.com/office/drawing/2014/main" id="{DCBFDC45-CB4C-4069-84CD-087EBEA561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1" name="Line 185">
                  <a:extLst>
                    <a:ext uri="{FF2B5EF4-FFF2-40B4-BE49-F238E27FC236}">
                      <a16:creationId xmlns:a16="http://schemas.microsoft.com/office/drawing/2014/main" id="{A96BA08E-BD27-4265-9E58-51BA98F1E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2" name="Line 186">
                  <a:extLst>
                    <a:ext uri="{FF2B5EF4-FFF2-40B4-BE49-F238E27FC236}">
                      <a16:creationId xmlns:a16="http://schemas.microsoft.com/office/drawing/2014/main" id="{E0C3CF36-DFA0-4AAD-88ED-614E82D29C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87" name="Group 187">
                <a:extLst>
                  <a:ext uri="{FF2B5EF4-FFF2-40B4-BE49-F238E27FC236}">
                    <a16:creationId xmlns:a16="http://schemas.microsoft.com/office/drawing/2014/main" id="{2E56A2D1-7DC1-43F0-B48A-2E8A196E9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12" name="Line 188">
                  <a:extLst>
                    <a:ext uri="{FF2B5EF4-FFF2-40B4-BE49-F238E27FC236}">
                      <a16:creationId xmlns:a16="http://schemas.microsoft.com/office/drawing/2014/main" id="{BA860EC0-FA9E-41CF-9D72-C3625D86BF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13" name="Line 189">
                  <a:extLst>
                    <a:ext uri="{FF2B5EF4-FFF2-40B4-BE49-F238E27FC236}">
                      <a16:creationId xmlns:a16="http://schemas.microsoft.com/office/drawing/2014/main" id="{99864F2B-2C2C-43F2-A645-493EEA26F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14" name="Line 190">
                  <a:extLst>
                    <a:ext uri="{FF2B5EF4-FFF2-40B4-BE49-F238E27FC236}">
                      <a16:creationId xmlns:a16="http://schemas.microsoft.com/office/drawing/2014/main" id="{83B5216A-A9C2-4B30-AEDF-CCA7623292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15" name="Line 191">
                  <a:extLst>
                    <a:ext uri="{FF2B5EF4-FFF2-40B4-BE49-F238E27FC236}">
                      <a16:creationId xmlns:a16="http://schemas.microsoft.com/office/drawing/2014/main" id="{6EC953B3-AE5F-4DE6-BD78-3839B569A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17" name="Line 192">
                  <a:extLst>
                    <a:ext uri="{FF2B5EF4-FFF2-40B4-BE49-F238E27FC236}">
                      <a16:creationId xmlns:a16="http://schemas.microsoft.com/office/drawing/2014/main" id="{D7C647BE-51F5-4790-B2FA-3184EE4BA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88" name="Group 193">
                <a:extLst>
                  <a:ext uri="{FF2B5EF4-FFF2-40B4-BE49-F238E27FC236}">
                    <a16:creationId xmlns:a16="http://schemas.microsoft.com/office/drawing/2014/main" id="{0D82913A-49F8-4930-8DF3-2A1EFFB2BD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07" name="Line 194">
                  <a:extLst>
                    <a:ext uri="{FF2B5EF4-FFF2-40B4-BE49-F238E27FC236}">
                      <a16:creationId xmlns:a16="http://schemas.microsoft.com/office/drawing/2014/main" id="{CBDA9CEC-3F21-4748-9C77-F8ED422B0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8" name="Line 195">
                  <a:extLst>
                    <a:ext uri="{FF2B5EF4-FFF2-40B4-BE49-F238E27FC236}">
                      <a16:creationId xmlns:a16="http://schemas.microsoft.com/office/drawing/2014/main" id="{123F0F18-D42D-402A-AE47-F35C77929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9" name="Line 196">
                  <a:extLst>
                    <a:ext uri="{FF2B5EF4-FFF2-40B4-BE49-F238E27FC236}">
                      <a16:creationId xmlns:a16="http://schemas.microsoft.com/office/drawing/2014/main" id="{35FE9E85-DB38-4087-90BE-6BB6995782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10" name="Line 197">
                  <a:extLst>
                    <a:ext uri="{FF2B5EF4-FFF2-40B4-BE49-F238E27FC236}">
                      <a16:creationId xmlns:a16="http://schemas.microsoft.com/office/drawing/2014/main" id="{80E7CEBA-331E-4391-860B-BB62DB488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11" name="Line 198">
                  <a:extLst>
                    <a:ext uri="{FF2B5EF4-FFF2-40B4-BE49-F238E27FC236}">
                      <a16:creationId xmlns:a16="http://schemas.microsoft.com/office/drawing/2014/main" id="{23E31782-8BE4-4CD8-98CD-0281A10741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89" name="Group 199">
                <a:extLst>
                  <a:ext uri="{FF2B5EF4-FFF2-40B4-BE49-F238E27FC236}">
                    <a16:creationId xmlns:a16="http://schemas.microsoft.com/office/drawing/2014/main" id="{16B4183D-8325-4F9E-8DE2-8879B3B108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02" name="Line 200">
                  <a:extLst>
                    <a:ext uri="{FF2B5EF4-FFF2-40B4-BE49-F238E27FC236}">
                      <a16:creationId xmlns:a16="http://schemas.microsoft.com/office/drawing/2014/main" id="{9306CB29-17ED-40C6-9197-02231E60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3" name="Line 201">
                  <a:extLst>
                    <a:ext uri="{FF2B5EF4-FFF2-40B4-BE49-F238E27FC236}">
                      <a16:creationId xmlns:a16="http://schemas.microsoft.com/office/drawing/2014/main" id="{248A16B4-A176-4FE5-9BD5-8D6849D02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4" name="Line 202">
                  <a:extLst>
                    <a:ext uri="{FF2B5EF4-FFF2-40B4-BE49-F238E27FC236}">
                      <a16:creationId xmlns:a16="http://schemas.microsoft.com/office/drawing/2014/main" id="{8411C4DC-A2DC-4DD4-B3A8-E20E7AC2C8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5" name="Line 203">
                  <a:extLst>
                    <a:ext uri="{FF2B5EF4-FFF2-40B4-BE49-F238E27FC236}">
                      <a16:creationId xmlns:a16="http://schemas.microsoft.com/office/drawing/2014/main" id="{33238778-C202-44FA-9623-E4A4BD725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6" name="Line 204">
                  <a:extLst>
                    <a:ext uri="{FF2B5EF4-FFF2-40B4-BE49-F238E27FC236}">
                      <a16:creationId xmlns:a16="http://schemas.microsoft.com/office/drawing/2014/main" id="{67CCAB0A-3BF5-4FEF-85E1-0CED2D8D5B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90" name="Group 205">
                <a:extLst>
                  <a:ext uri="{FF2B5EF4-FFF2-40B4-BE49-F238E27FC236}">
                    <a16:creationId xmlns:a16="http://schemas.microsoft.com/office/drawing/2014/main" id="{CA7B3014-F8E6-477E-AF51-25F72F6841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97" name="Line 206">
                  <a:extLst>
                    <a:ext uri="{FF2B5EF4-FFF2-40B4-BE49-F238E27FC236}">
                      <a16:creationId xmlns:a16="http://schemas.microsoft.com/office/drawing/2014/main" id="{38A094ED-F339-4F15-AFAD-9EF481011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8" name="Line 207">
                  <a:extLst>
                    <a:ext uri="{FF2B5EF4-FFF2-40B4-BE49-F238E27FC236}">
                      <a16:creationId xmlns:a16="http://schemas.microsoft.com/office/drawing/2014/main" id="{D30842C4-5800-4B7E-8A0C-6716211FC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9" name="Line 208">
                  <a:extLst>
                    <a:ext uri="{FF2B5EF4-FFF2-40B4-BE49-F238E27FC236}">
                      <a16:creationId xmlns:a16="http://schemas.microsoft.com/office/drawing/2014/main" id="{EFC99037-B382-4014-8C2A-8FD2E04C3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0" name="Line 209">
                  <a:extLst>
                    <a:ext uri="{FF2B5EF4-FFF2-40B4-BE49-F238E27FC236}">
                      <a16:creationId xmlns:a16="http://schemas.microsoft.com/office/drawing/2014/main" id="{6B5F744B-E93C-490E-B03B-13F352AAC5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01" name="Line 210">
                  <a:extLst>
                    <a:ext uri="{FF2B5EF4-FFF2-40B4-BE49-F238E27FC236}">
                      <a16:creationId xmlns:a16="http://schemas.microsoft.com/office/drawing/2014/main" id="{140FF842-8B23-4A12-A5DB-FD91FE6FF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91" name="Group 211">
                <a:extLst>
                  <a:ext uri="{FF2B5EF4-FFF2-40B4-BE49-F238E27FC236}">
                    <a16:creationId xmlns:a16="http://schemas.microsoft.com/office/drawing/2014/main" id="{DF48285D-88C8-4B7B-BFD5-0E31BF4386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92" name="Line 212">
                  <a:extLst>
                    <a:ext uri="{FF2B5EF4-FFF2-40B4-BE49-F238E27FC236}">
                      <a16:creationId xmlns:a16="http://schemas.microsoft.com/office/drawing/2014/main" id="{A752FEE0-5F06-484E-A2C3-27E9BFED5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3" name="Line 213">
                  <a:extLst>
                    <a:ext uri="{FF2B5EF4-FFF2-40B4-BE49-F238E27FC236}">
                      <a16:creationId xmlns:a16="http://schemas.microsoft.com/office/drawing/2014/main" id="{1180E9DC-F8B8-4A0B-9EAB-878250D60B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4" name="Line 214">
                  <a:extLst>
                    <a:ext uri="{FF2B5EF4-FFF2-40B4-BE49-F238E27FC236}">
                      <a16:creationId xmlns:a16="http://schemas.microsoft.com/office/drawing/2014/main" id="{58B66769-B085-4FDA-BDE7-1702AA3E0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5" name="Line 215">
                  <a:extLst>
                    <a:ext uri="{FF2B5EF4-FFF2-40B4-BE49-F238E27FC236}">
                      <a16:creationId xmlns:a16="http://schemas.microsoft.com/office/drawing/2014/main" id="{6429AF5A-8913-4ABE-A4CA-E36D0A1AA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6" name="Line 216">
                  <a:extLst>
                    <a:ext uri="{FF2B5EF4-FFF2-40B4-BE49-F238E27FC236}">
                      <a16:creationId xmlns:a16="http://schemas.microsoft.com/office/drawing/2014/main" id="{4605E49E-EF4F-457E-B154-6DE5EE8EA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159" name="Text Box 142">
              <a:extLst>
                <a:ext uri="{FF2B5EF4-FFF2-40B4-BE49-F238E27FC236}">
                  <a16:creationId xmlns:a16="http://schemas.microsoft.com/office/drawing/2014/main" id="{7EEA5439-308C-417D-BB58-8D0144C71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0</a:t>
              </a: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D1F2193-34C7-41B0-A4BC-948CC1A52E22}"/>
              </a:ext>
            </a:extLst>
          </p:cNvPr>
          <p:cNvGrpSpPr/>
          <p:nvPr/>
        </p:nvGrpSpPr>
        <p:grpSpPr>
          <a:xfrm rot="19376471">
            <a:off x="2455328" y="447484"/>
            <a:ext cx="7483322" cy="3982001"/>
            <a:chOff x="2975032" y="3300193"/>
            <a:chExt cx="7483322" cy="3982001"/>
          </a:xfrm>
        </p:grpSpPr>
        <p:grpSp>
          <p:nvGrpSpPr>
            <p:cNvPr id="254" name="Group 129">
              <a:extLst>
                <a:ext uri="{FF2B5EF4-FFF2-40B4-BE49-F238E27FC236}">
                  <a16:creationId xmlns:a16="http://schemas.microsoft.com/office/drawing/2014/main" id="{37023BBC-F861-4610-A298-BA5CDF056DC3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256" name="Rectangle 130">
                <a:extLst>
                  <a:ext uri="{FF2B5EF4-FFF2-40B4-BE49-F238E27FC236}">
                    <a16:creationId xmlns:a16="http://schemas.microsoft.com/office/drawing/2014/main" id="{A295A280-6B3B-4AF9-A4DD-A76A11137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+mj-lt"/>
                </a:endParaRPr>
              </a:p>
            </p:txBody>
          </p:sp>
          <p:sp>
            <p:nvSpPr>
              <p:cNvPr id="257" name="Line 131">
                <a:extLst>
                  <a:ext uri="{FF2B5EF4-FFF2-40B4-BE49-F238E27FC236}">
                    <a16:creationId xmlns:a16="http://schemas.microsoft.com/office/drawing/2014/main" id="{57AE37E1-BFCE-4894-8C3A-42C5C7404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58" name="Line 132">
                <a:extLst>
                  <a:ext uri="{FF2B5EF4-FFF2-40B4-BE49-F238E27FC236}">
                    <a16:creationId xmlns:a16="http://schemas.microsoft.com/office/drawing/2014/main" id="{CFB0EE32-9C46-466C-A0D4-56FB8FFBF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59" name="Line 133">
                <a:extLst>
                  <a:ext uri="{FF2B5EF4-FFF2-40B4-BE49-F238E27FC236}">
                    <a16:creationId xmlns:a16="http://schemas.microsoft.com/office/drawing/2014/main" id="{6ACAA101-2692-4FE2-BAE7-6FB400992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0" name="Line 134">
                <a:extLst>
                  <a:ext uri="{FF2B5EF4-FFF2-40B4-BE49-F238E27FC236}">
                    <a16:creationId xmlns:a16="http://schemas.microsoft.com/office/drawing/2014/main" id="{7501D9AA-C37A-436B-8021-863DABAC1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1" name="Line 135">
                <a:extLst>
                  <a:ext uri="{FF2B5EF4-FFF2-40B4-BE49-F238E27FC236}">
                    <a16:creationId xmlns:a16="http://schemas.microsoft.com/office/drawing/2014/main" id="{9C58EF41-62F7-4856-BFC2-76358E6CA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2" name="Line 136">
                <a:extLst>
                  <a:ext uri="{FF2B5EF4-FFF2-40B4-BE49-F238E27FC236}">
                    <a16:creationId xmlns:a16="http://schemas.microsoft.com/office/drawing/2014/main" id="{94CCD7A6-7228-4A1B-B27F-02C5A1401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3" name="Line 137">
                <a:extLst>
                  <a:ext uri="{FF2B5EF4-FFF2-40B4-BE49-F238E27FC236}">
                    <a16:creationId xmlns:a16="http://schemas.microsoft.com/office/drawing/2014/main" id="{ACE170F0-90D7-4C3E-8C4B-1C4956BF9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4" name="Line 138">
                <a:extLst>
                  <a:ext uri="{FF2B5EF4-FFF2-40B4-BE49-F238E27FC236}">
                    <a16:creationId xmlns:a16="http://schemas.microsoft.com/office/drawing/2014/main" id="{F7399B67-D1C8-47FE-A6EA-964E28E7A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5" name="Line 139">
                <a:extLst>
                  <a:ext uri="{FF2B5EF4-FFF2-40B4-BE49-F238E27FC236}">
                    <a16:creationId xmlns:a16="http://schemas.microsoft.com/office/drawing/2014/main" id="{5D7D0276-D7B2-466D-9E5D-CF44EA7E0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6" name="Line 140">
                <a:extLst>
                  <a:ext uri="{FF2B5EF4-FFF2-40B4-BE49-F238E27FC236}">
                    <a16:creationId xmlns:a16="http://schemas.microsoft.com/office/drawing/2014/main" id="{4AA244FF-21E9-4248-A762-25F2332E9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7" name="Text Box 141">
                <a:extLst>
                  <a:ext uri="{FF2B5EF4-FFF2-40B4-BE49-F238E27FC236}">
                    <a16:creationId xmlns:a16="http://schemas.microsoft.com/office/drawing/2014/main" id="{6B55EF32-90B9-4504-A7D8-AB17DC42C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9</a:t>
                </a:r>
              </a:p>
            </p:txBody>
          </p:sp>
          <p:sp>
            <p:nvSpPr>
              <p:cNvPr id="268" name="Text Box 142">
                <a:extLst>
                  <a:ext uri="{FF2B5EF4-FFF2-40B4-BE49-F238E27FC236}">
                    <a16:creationId xmlns:a16="http://schemas.microsoft.com/office/drawing/2014/main" id="{6F82E38B-699A-4803-834A-C1FA7F1A68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</a:t>
                </a:r>
              </a:p>
            </p:txBody>
          </p:sp>
          <p:sp>
            <p:nvSpPr>
              <p:cNvPr id="269" name="Text Box 143">
                <a:extLst>
                  <a:ext uri="{FF2B5EF4-FFF2-40B4-BE49-F238E27FC236}">
                    <a16:creationId xmlns:a16="http://schemas.microsoft.com/office/drawing/2014/main" id="{31E97092-2EB5-421B-AD79-ADA7EF3CD7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99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2</a:t>
                </a:r>
              </a:p>
            </p:txBody>
          </p:sp>
          <p:sp>
            <p:nvSpPr>
              <p:cNvPr id="270" name="Text Box 144">
                <a:extLst>
                  <a:ext uri="{FF2B5EF4-FFF2-40B4-BE49-F238E27FC236}">
                    <a16:creationId xmlns:a16="http://schemas.microsoft.com/office/drawing/2014/main" id="{282F0CEA-E8AC-42A8-9305-D3FD2A1F5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5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3</a:t>
                </a:r>
              </a:p>
            </p:txBody>
          </p:sp>
          <p:sp>
            <p:nvSpPr>
              <p:cNvPr id="271" name="Text Box 145">
                <a:extLst>
                  <a:ext uri="{FF2B5EF4-FFF2-40B4-BE49-F238E27FC236}">
                    <a16:creationId xmlns:a16="http://schemas.microsoft.com/office/drawing/2014/main" id="{86211FF6-4885-4FDD-B72E-35A6769D66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22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4</a:t>
                </a:r>
              </a:p>
            </p:txBody>
          </p:sp>
          <p:sp>
            <p:nvSpPr>
              <p:cNvPr id="272" name="Text Box 146">
                <a:extLst>
                  <a:ext uri="{FF2B5EF4-FFF2-40B4-BE49-F238E27FC236}">
                    <a16:creationId xmlns:a16="http://schemas.microsoft.com/office/drawing/2014/main" id="{6ACD8172-6EF6-4914-A109-2D064DBBB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6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5</a:t>
                </a:r>
              </a:p>
            </p:txBody>
          </p:sp>
          <p:sp>
            <p:nvSpPr>
              <p:cNvPr id="273" name="Text Box 147">
                <a:extLst>
                  <a:ext uri="{FF2B5EF4-FFF2-40B4-BE49-F238E27FC236}">
                    <a16:creationId xmlns:a16="http://schemas.microsoft.com/office/drawing/2014/main" id="{B6E5676C-0C10-4C1C-94FE-60F15848A1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2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6</a:t>
                </a:r>
              </a:p>
            </p:txBody>
          </p:sp>
          <p:sp>
            <p:nvSpPr>
              <p:cNvPr id="274" name="Text Box 148">
                <a:extLst>
                  <a:ext uri="{FF2B5EF4-FFF2-40B4-BE49-F238E27FC236}">
                    <a16:creationId xmlns:a16="http://schemas.microsoft.com/office/drawing/2014/main" id="{2EAA4EA5-49AD-4A90-A981-9222ED38E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9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7</a:t>
                </a:r>
              </a:p>
            </p:txBody>
          </p:sp>
          <p:sp>
            <p:nvSpPr>
              <p:cNvPr id="275" name="Text Box 149">
                <a:extLst>
                  <a:ext uri="{FF2B5EF4-FFF2-40B4-BE49-F238E27FC236}">
                    <a16:creationId xmlns:a16="http://schemas.microsoft.com/office/drawing/2014/main" id="{F04FB32B-077A-41B3-B073-3899CBAEFE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33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8</a:t>
                </a:r>
              </a:p>
            </p:txBody>
          </p:sp>
          <p:sp>
            <p:nvSpPr>
              <p:cNvPr id="276" name="Text Box 150">
                <a:extLst>
                  <a:ext uri="{FF2B5EF4-FFF2-40B4-BE49-F238E27FC236}">
                    <a16:creationId xmlns:a16="http://schemas.microsoft.com/office/drawing/2014/main" id="{6426DACD-10CF-4DD4-A4DE-02FB565F07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76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10</a:t>
                </a:r>
              </a:p>
            </p:txBody>
          </p:sp>
          <p:grpSp>
            <p:nvGrpSpPr>
              <p:cNvPr id="277" name="Group 151">
                <a:extLst>
                  <a:ext uri="{FF2B5EF4-FFF2-40B4-BE49-F238E27FC236}">
                    <a16:creationId xmlns:a16="http://schemas.microsoft.com/office/drawing/2014/main" id="{36F998DF-9771-44C8-B51C-0452D730BE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38" name="Line 152">
                  <a:extLst>
                    <a:ext uri="{FF2B5EF4-FFF2-40B4-BE49-F238E27FC236}">
                      <a16:creationId xmlns:a16="http://schemas.microsoft.com/office/drawing/2014/main" id="{04ACBC4C-4968-43F5-9CCC-40A71DA42B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9" name="Line 153">
                  <a:extLst>
                    <a:ext uri="{FF2B5EF4-FFF2-40B4-BE49-F238E27FC236}">
                      <a16:creationId xmlns:a16="http://schemas.microsoft.com/office/drawing/2014/main" id="{74247283-8159-45D1-A099-52D99B911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40" name="Line 154">
                  <a:extLst>
                    <a:ext uri="{FF2B5EF4-FFF2-40B4-BE49-F238E27FC236}">
                      <a16:creationId xmlns:a16="http://schemas.microsoft.com/office/drawing/2014/main" id="{45008609-D4E6-4208-9D1C-7496FCDED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41" name="Line 155">
                  <a:extLst>
                    <a:ext uri="{FF2B5EF4-FFF2-40B4-BE49-F238E27FC236}">
                      <a16:creationId xmlns:a16="http://schemas.microsoft.com/office/drawing/2014/main" id="{BA27772F-DACD-427A-9EC0-D8B56368E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42" name="Line 156">
                  <a:extLst>
                    <a:ext uri="{FF2B5EF4-FFF2-40B4-BE49-F238E27FC236}">
                      <a16:creationId xmlns:a16="http://schemas.microsoft.com/office/drawing/2014/main" id="{E6617EEB-539C-4621-8435-9A9A8202E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78" name="Group 157">
                <a:extLst>
                  <a:ext uri="{FF2B5EF4-FFF2-40B4-BE49-F238E27FC236}">
                    <a16:creationId xmlns:a16="http://schemas.microsoft.com/office/drawing/2014/main" id="{7650A50F-8EBA-4A66-BF03-CBC0ED2192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33" name="Line 158">
                  <a:extLst>
                    <a:ext uri="{FF2B5EF4-FFF2-40B4-BE49-F238E27FC236}">
                      <a16:creationId xmlns:a16="http://schemas.microsoft.com/office/drawing/2014/main" id="{06921E73-9F81-4DC1-BD39-DB566A41FA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4" name="Line 159">
                  <a:extLst>
                    <a:ext uri="{FF2B5EF4-FFF2-40B4-BE49-F238E27FC236}">
                      <a16:creationId xmlns:a16="http://schemas.microsoft.com/office/drawing/2014/main" id="{28251516-C6F5-4B49-A314-705442C2C5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5" name="Line 160">
                  <a:extLst>
                    <a:ext uri="{FF2B5EF4-FFF2-40B4-BE49-F238E27FC236}">
                      <a16:creationId xmlns:a16="http://schemas.microsoft.com/office/drawing/2014/main" id="{1028B091-153E-42B1-BF63-169D08BE8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6" name="Line 161">
                  <a:extLst>
                    <a:ext uri="{FF2B5EF4-FFF2-40B4-BE49-F238E27FC236}">
                      <a16:creationId xmlns:a16="http://schemas.microsoft.com/office/drawing/2014/main" id="{BC063AA6-D834-4F3A-A097-7F8C68024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7" name="Line 162">
                  <a:extLst>
                    <a:ext uri="{FF2B5EF4-FFF2-40B4-BE49-F238E27FC236}">
                      <a16:creationId xmlns:a16="http://schemas.microsoft.com/office/drawing/2014/main" id="{0E2C6DFC-840A-4010-AF3B-E32CA8B67D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79" name="Group 163">
                <a:extLst>
                  <a:ext uri="{FF2B5EF4-FFF2-40B4-BE49-F238E27FC236}">
                    <a16:creationId xmlns:a16="http://schemas.microsoft.com/office/drawing/2014/main" id="{68B9DA41-6689-409A-A573-0E55A988CC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28" name="Line 164">
                  <a:extLst>
                    <a:ext uri="{FF2B5EF4-FFF2-40B4-BE49-F238E27FC236}">
                      <a16:creationId xmlns:a16="http://schemas.microsoft.com/office/drawing/2014/main" id="{4C9D668E-DFF1-4C7B-898B-6EAC16E076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9" name="Line 165">
                  <a:extLst>
                    <a:ext uri="{FF2B5EF4-FFF2-40B4-BE49-F238E27FC236}">
                      <a16:creationId xmlns:a16="http://schemas.microsoft.com/office/drawing/2014/main" id="{4E85F58B-5F1A-4C91-86B7-D634F6D842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0" name="Line 166">
                  <a:extLst>
                    <a:ext uri="{FF2B5EF4-FFF2-40B4-BE49-F238E27FC236}">
                      <a16:creationId xmlns:a16="http://schemas.microsoft.com/office/drawing/2014/main" id="{AA1EAA18-57BE-43F1-847A-75D2325101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1" name="Line 167">
                  <a:extLst>
                    <a:ext uri="{FF2B5EF4-FFF2-40B4-BE49-F238E27FC236}">
                      <a16:creationId xmlns:a16="http://schemas.microsoft.com/office/drawing/2014/main" id="{A6689936-1880-44CB-887C-E6EA1D28A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2" name="Line 168">
                  <a:extLst>
                    <a:ext uri="{FF2B5EF4-FFF2-40B4-BE49-F238E27FC236}">
                      <a16:creationId xmlns:a16="http://schemas.microsoft.com/office/drawing/2014/main" id="{7FB8E298-2DF9-4C29-9ABC-A19211B34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0" name="Group 169">
                <a:extLst>
                  <a:ext uri="{FF2B5EF4-FFF2-40B4-BE49-F238E27FC236}">
                    <a16:creationId xmlns:a16="http://schemas.microsoft.com/office/drawing/2014/main" id="{D93CF502-D474-4F04-9085-99C89DF59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23" name="Line 170">
                  <a:extLst>
                    <a:ext uri="{FF2B5EF4-FFF2-40B4-BE49-F238E27FC236}">
                      <a16:creationId xmlns:a16="http://schemas.microsoft.com/office/drawing/2014/main" id="{316A52B0-1198-4EBC-8884-5F0E5C60CF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4" name="Line 171">
                  <a:extLst>
                    <a:ext uri="{FF2B5EF4-FFF2-40B4-BE49-F238E27FC236}">
                      <a16:creationId xmlns:a16="http://schemas.microsoft.com/office/drawing/2014/main" id="{E7510A56-CFCD-470F-B77C-4063712BF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5" name="Line 172">
                  <a:extLst>
                    <a:ext uri="{FF2B5EF4-FFF2-40B4-BE49-F238E27FC236}">
                      <a16:creationId xmlns:a16="http://schemas.microsoft.com/office/drawing/2014/main" id="{2407B504-C63E-42EA-A4DB-CF3B04D820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6" name="Line 173">
                  <a:extLst>
                    <a:ext uri="{FF2B5EF4-FFF2-40B4-BE49-F238E27FC236}">
                      <a16:creationId xmlns:a16="http://schemas.microsoft.com/office/drawing/2014/main" id="{7C504507-0064-4894-A75E-C7D4364AB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7" name="Line 174">
                  <a:extLst>
                    <a:ext uri="{FF2B5EF4-FFF2-40B4-BE49-F238E27FC236}">
                      <a16:creationId xmlns:a16="http://schemas.microsoft.com/office/drawing/2014/main" id="{AA8990D0-71D2-47CA-8201-704ACA758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1" name="Group 175">
                <a:extLst>
                  <a:ext uri="{FF2B5EF4-FFF2-40B4-BE49-F238E27FC236}">
                    <a16:creationId xmlns:a16="http://schemas.microsoft.com/office/drawing/2014/main" id="{2FD5D247-8F61-47CD-AAF2-1253DC452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18" name="Line 176">
                  <a:extLst>
                    <a:ext uri="{FF2B5EF4-FFF2-40B4-BE49-F238E27FC236}">
                      <a16:creationId xmlns:a16="http://schemas.microsoft.com/office/drawing/2014/main" id="{FD95284C-8457-4A4C-B81E-889EA80094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9" name="Line 177">
                  <a:extLst>
                    <a:ext uri="{FF2B5EF4-FFF2-40B4-BE49-F238E27FC236}">
                      <a16:creationId xmlns:a16="http://schemas.microsoft.com/office/drawing/2014/main" id="{598C5E14-141D-48CE-B730-2C60B677B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0" name="Line 178">
                  <a:extLst>
                    <a:ext uri="{FF2B5EF4-FFF2-40B4-BE49-F238E27FC236}">
                      <a16:creationId xmlns:a16="http://schemas.microsoft.com/office/drawing/2014/main" id="{B50CE4AC-D41C-437F-8016-F823BD6177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1" name="Line 179">
                  <a:extLst>
                    <a:ext uri="{FF2B5EF4-FFF2-40B4-BE49-F238E27FC236}">
                      <a16:creationId xmlns:a16="http://schemas.microsoft.com/office/drawing/2014/main" id="{62F250AD-1330-48D9-B327-F79137218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" name="Line 180">
                  <a:extLst>
                    <a:ext uri="{FF2B5EF4-FFF2-40B4-BE49-F238E27FC236}">
                      <a16:creationId xmlns:a16="http://schemas.microsoft.com/office/drawing/2014/main" id="{FAC023AA-DA6E-4231-87EF-43DF971EA5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2" name="Group 181">
                <a:extLst>
                  <a:ext uri="{FF2B5EF4-FFF2-40B4-BE49-F238E27FC236}">
                    <a16:creationId xmlns:a16="http://schemas.microsoft.com/office/drawing/2014/main" id="{DF924246-AD48-4387-90D9-078D16C27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13" name="Line 182">
                  <a:extLst>
                    <a:ext uri="{FF2B5EF4-FFF2-40B4-BE49-F238E27FC236}">
                      <a16:creationId xmlns:a16="http://schemas.microsoft.com/office/drawing/2014/main" id="{98DDC59A-BCE9-4EF5-8314-31882B1EA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4" name="Line 183">
                  <a:extLst>
                    <a:ext uri="{FF2B5EF4-FFF2-40B4-BE49-F238E27FC236}">
                      <a16:creationId xmlns:a16="http://schemas.microsoft.com/office/drawing/2014/main" id="{40829899-37A0-405E-A9E5-E2AB9C2CA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5" name="Line 184">
                  <a:extLst>
                    <a:ext uri="{FF2B5EF4-FFF2-40B4-BE49-F238E27FC236}">
                      <a16:creationId xmlns:a16="http://schemas.microsoft.com/office/drawing/2014/main" id="{54D4DD83-C218-4C9B-B24F-4A00A53B7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6" name="Line 185">
                  <a:extLst>
                    <a:ext uri="{FF2B5EF4-FFF2-40B4-BE49-F238E27FC236}">
                      <a16:creationId xmlns:a16="http://schemas.microsoft.com/office/drawing/2014/main" id="{06058A48-1989-4B0F-8419-330DED9916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7" name="Line 186">
                  <a:extLst>
                    <a:ext uri="{FF2B5EF4-FFF2-40B4-BE49-F238E27FC236}">
                      <a16:creationId xmlns:a16="http://schemas.microsoft.com/office/drawing/2014/main" id="{DF4CA8E9-0516-4F59-9979-32284913F4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3" name="Group 187">
                <a:extLst>
                  <a:ext uri="{FF2B5EF4-FFF2-40B4-BE49-F238E27FC236}">
                    <a16:creationId xmlns:a16="http://schemas.microsoft.com/office/drawing/2014/main" id="{156A8023-77A7-4B59-A42E-035C55E7A5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08" name="Line 188">
                  <a:extLst>
                    <a:ext uri="{FF2B5EF4-FFF2-40B4-BE49-F238E27FC236}">
                      <a16:creationId xmlns:a16="http://schemas.microsoft.com/office/drawing/2014/main" id="{64D35ED6-9423-41A6-A93A-E5E1461594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9" name="Line 189">
                  <a:extLst>
                    <a:ext uri="{FF2B5EF4-FFF2-40B4-BE49-F238E27FC236}">
                      <a16:creationId xmlns:a16="http://schemas.microsoft.com/office/drawing/2014/main" id="{91816404-7533-4B0A-B746-DAF567AD5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0" name="Line 190">
                  <a:extLst>
                    <a:ext uri="{FF2B5EF4-FFF2-40B4-BE49-F238E27FC236}">
                      <a16:creationId xmlns:a16="http://schemas.microsoft.com/office/drawing/2014/main" id="{2CA1BD5C-BEEB-417A-BDBA-88ED722250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1" name="Line 191">
                  <a:extLst>
                    <a:ext uri="{FF2B5EF4-FFF2-40B4-BE49-F238E27FC236}">
                      <a16:creationId xmlns:a16="http://schemas.microsoft.com/office/drawing/2014/main" id="{984A9804-2004-43EA-84D6-FD16FB580E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2" name="Line 192">
                  <a:extLst>
                    <a:ext uri="{FF2B5EF4-FFF2-40B4-BE49-F238E27FC236}">
                      <a16:creationId xmlns:a16="http://schemas.microsoft.com/office/drawing/2014/main" id="{1AD165D7-7F7F-47E0-B6A3-74D32D19A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4" name="Group 193">
                <a:extLst>
                  <a:ext uri="{FF2B5EF4-FFF2-40B4-BE49-F238E27FC236}">
                    <a16:creationId xmlns:a16="http://schemas.microsoft.com/office/drawing/2014/main" id="{57F885E1-4E81-44C7-9D11-BA5E1341F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03" name="Line 194">
                  <a:extLst>
                    <a:ext uri="{FF2B5EF4-FFF2-40B4-BE49-F238E27FC236}">
                      <a16:creationId xmlns:a16="http://schemas.microsoft.com/office/drawing/2014/main" id="{58276DE4-74EA-490E-9292-9F2D77B259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Line 195">
                  <a:extLst>
                    <a:ext uri="{FF2B5EF4-FFF2-40B4-BE49-F238E27FC236}">
                      <a16:creationId xmlns:a16="http://schemas.microsoft.com/office/drawing/2014/main" id="{55BC656E-70DB-4938-A2FA-06D3602F14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5" name="Line 196">
                  <a:extLst>
                    <a:ext uri="{FF2B5EF4-FFF2-40B4-BE49-F238E27FC236}">
                      <a16:creationId xmlns:a16="http://schemas.microsoft.com/office/drawing/2014/main" id="{6481EAB9-DB04-4E26-81BA-FD0E96965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6" name="Line 197">
                  <a:extLst>
                    <a:ext uri="{FF2B5EF4-FFF2-40B4-BE49-F238E27FC236}">
                      <a16:creationId xmlns:a16="http://schemas.microsoft.com/office/drawing/2014/main" id="{5A10C9FA-AFAE-4DEA-8105-B1AD9B4A99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7" name="Line 198">
                  <a:extLst>
                    <a:ext uri="{FF2B5EF4-FFF2-40B4-BE49-F238E27FC236}">
                      <a16:creationId xmlns:a16="http://schemas.microsoft.com/office/drawing/2014/main" id="{6869E0A8-60F4-4E76-9D49-BB12907048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5" name="Group 199">
                <a:extLst>
                  <a:ext uri="{FF2B5EF4-FFF2-40B4-BE49-F238E27FC236}">
                    <a16:creationId xmlns:a16="http://schemas.microsoft.com/office/drawing/2014/main" id="{AFFB6B59-DC35-4602-A422-B20761EFE8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98" name="Line 200">
                  <a:extLst>
                    <a:ext uri="{FF2B5EF4-FFF2-40B4-BE49-F238E27FC236}">
                      <a16:creationId xmlns:a16="http://schemas.microsoft.com/office/drawing/2014/main" id="{20829B6A-51F1-42CD-B16A-CCAFCA24A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9" name="Line 201">
                  <a:extLst>
                    <a:ext uri="{FF2B5EF4-FFF2-40B4-BE49-F238E27FC236}">
                      <a16:creationId xmlns:a16="http://schemas.microsoft.com/office/drawing/2014/main" id="{F6D47D78-1C74-4FE0-9ADA-C777125813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0" name="Line 202">
                  <a:extLst>
                    <a:ext uri="{FF2B5EF4-FFF2-40B4-BE49-F238E27FC236}">
                      <a16:creationId xmlns:a16="http://schemas.microsoft.com/office/drawing/2014/main" id="{F397F746-D191-48E2-9336-E88B25A492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Line 203">
                  <a:extLst>
                    <a:ext uri="{FF2B5EF4-FFF2-40B4-BE49-F238E27FC236}">
                      <a16:creationId xmlns:a16="http://schemas.microsoft.com/office/drawing/2014/main" id="{598B2674-ABAA-46B3-A92A-541911F00C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2" name="Line 204">
                  <a:extLst>
                    <a:ext uri="{FF2B5EF4-FFF2-40B4-BE49-F238E27FC236}">
                      <a16:creationId xmlns:a16="http://schemas.microsoft.com/office/drawing/2014/main" id="{FA7764B4-FC47-4132-9FBD-F937BCD6E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6" name="Group 205">
                <a:extLst>
                  <a:ext uri="{FF2B5EF4-FFF2-40B4-BE49-F238E27FC236}">
                    <a16:creationId xmlns:a16="http://schemas.microsoft.com/office/drawing/2014/main" id="{20E2D2D5-CD82-49E1-ADBC-647A9D2B90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93" name="Line 206">
                  <a:extLst>
                    <a:ext uri="{FF2B5EF4-FFF2-40B4-BE49-F238E27FC236}">
                      <a16:creationId xmlns:a16="http://schemas.microsoft.com/office/drawing/2014/main" id="{1DFFD884-B1E8-48B8-ADE4-D80DBA321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4" name="Line 207">
                  <a:extLst>
                    <a:ext uri="{FF2B5EF4-FFF2-40B4-BE49-F238E27FC236}">
                      <a16:creationId xmlns:a16="http://schemas.microsoft.com/office/drawing/2014/main" id="{A2E46DC5-A855-4BDE-BD51-3096121CB6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5" name="Line 208">
                  <a:extLst>
                    <a:ext uri="{FF2B5EF4-FFF2-40B4-BE49-F238E27FC236}">
                      <a16:creationId xmlns:a16="http://schemas.microsoft.com/office/drawing/2014/main" id="{A7E5DDB6-8EF3-4508-ACD6-E8E366194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6" name="Line 209">
                  <a:extLst>
                    <a:ext uri="{FF2B5EF4-FFF2-40B4-BE49-F238E27FC236}">
                      <a16:creationId xmlns:a16="http://schemas.microsoft.com/office/drawing/2014/main" id="{D43454B5-ECBC-440E-AAD4-6241083456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7" name="Line 210">
                  <a:extLst>
                    <a:ext uri="{FF2B5EF4-FFF2-40B4-BE49-F238E27FC236}">
                      <a16:creationId xmlns:a16="http://schemas.microsoft.com/office/drawing/2014/main" id="{ACD7F862-E98C-4EBF-BA89-841B558AB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7" name="Group 211">
                <a:extLst>
                  <a:ext uri="{FF2B5EF4-FFF2-40B4-BE49-F238E27FC236}">
                    <a16:creationId xmlns:a16="http://schemas.microsoft.com/office/drawing/2014/main" id="{A2A16F33-3E76-40C1-A10A-12EAD66CA1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88" name="Line 212">
                  <a:extLst>
                    <a:ext uri="{FF2B5EF4-FFF2-40B4-BE49-F238E27FC236}">
                      <a16:creationId xmlns:a16="http://schemas.microsoft.com/office/drawing/2014/main" id="{F6A9AF28-3579-45E7-AD59-E3EE26858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Line 213">
                  <a:extLst>
                    <a:ext uri="{FF2B5EF4-FFF2-40B4-BE49-F238E27FC236}">
                      <a16:creationId xmlns:a16="http://schemas.microsoft.com/office/drawing/2014/main" id="{D5BB55B5-597C-434D-ADBC-0A24D1DFFF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Line 214">
                  <a:extLst>
                    <a:ext uri="{FF2B5EF4-FFF2-40B4-BE49-F238E27FC236}">
                      <a16:creationId xmlns:a16="http://schemas.microsoft.com/office/drawing/2014/main" id="{71D791AB-26D3-4477-800B-3B77A746C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1" name="Line 215">
                  <a:extLst>
                    <a:ext uri="{FF2B5EF4-FFF2-40B4-BE49-F238E27FC236}">
                      <a16:creationId xmlns:a16="http://schemas.microsoft.com/office/drawing/2014/main" id="{53B92F3B-C409-4FFB-A1A0-C2BB4F489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Line 216">
                  <a:extLst>
                    <a:ext uri="{FF2B5EF4-FFF2-40B4-BE49-F238E27FC236}">
                      <a16:creationId xmlns:a16="http://schemas.microsoft.com/office/drawing/2014/main" id="{7771BA39-3230-497B-9502-FA75565688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255" name="Text Box 142">
              <a:extLst>
                <a:ext uri="{FF2B5EF4-FFF2-40B4-BE49-F238E27FC236}">
                  <a16:creationId xmlns:a16="http://schemas.microsoft.com/office/drawing/2014/main" id="{EB208CA5-4A07-4A7B-B325-E34D2BD0B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0</a:t>
              </a:r>
            </a:p>
          </p:txBody>
        </p:sp>
      </p:grp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D7C5819F-309B-40AE-B9D1-9B06B7201457}"/>
              </a:ext>
            </a:extLst>
          </p:cNvPr>
          <p:cNvCxnSpPr>
            <a:cxnSpLocks/>
          </p:cNvCxnSpPr>
          <p:nvPr/>
        </p:nvCxnSpPr>
        <p:spPr>
          <a:xfrm flipV="1">
            <a:off x="4014438" y="2079676"/>
            <a:ext cx="1888139" cy="14268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BDB200DC-54BC-48FB-97C2-48856C7009E9}"/>
              </a:ext>
            </a:extLst>
          </p:cNvPr>
          <p:cNvGrpSpPr/>
          <p:nvPr/>
        </p:nvGrpSpPr>
        <p:grpSpPr>
          <a:xfrm rot="2212340">
            <a:off x="2799370" y="1151289"/>
            <a:ext cx="7483322" cy="3982001"/>
            <a:chOff x="2975032" y="3300193"/>
            <a:chExt cx="7483322" cy="3982001"/>
          </a:xfrm>
        </p:grpSpPr>
        <p:grpSp>
          <p:nvGrpSpPr>
            <p:cNvPr id="345" name="Group 129">
              <a:extLst>
                <a:ext uri="{FF2B5EF4-FFF2-40B4-BE49-F238E27FC236}">
                  <a16:creationId xmlns:a16="http://schemas.microsoft.com/office/drawing/2014/main" id="{89E372EF-51CB-481F-9447-70167B349F55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347" name="Rectangle 130">
                <a:extLst>
                  <a:ext uri="{FF2B5EF4-FFF2-40B4-BE49-F238E27FC236}">
                    <a16:creationId xmlns:a16="http://schemas.microsoft.com/office/drawing/2014/main" id="{BFF4C95E-9899-4F44-85B4-F3E6C2876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+mj-lt"/>
                </a:endParaRPr>
              </a:p>
            </p:txBody>
          </p:sp>
          <p:sp>
            <p:nvSpPr>
              <p:cNvPr id="348" name="Line 131">
                <a:extLst>
                  <a:ext uri="{FF2B5EF4-FFF2-40B4-BE49-F238E27FC236}">
                    <a16:creationId xmlns:a16="http://schemas.microsoft.com/office/drawing/2014/main" id="{15EB3336-832E-4844-AF20-F30613478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49" name="Line 132">
                <a:extLst>
                  <a:ext uri="{FF2B5EF4-FFF2-40B4-BE49-F238E27FC236}">
                    <a16:creationId xmlns:a16="http://schemas.microsoft.com/office/drawing/2014/main" id="{B3D99A4F-52C8-4EBA-8379-2E6D5854B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0" name="Line 133">
                <a:extLst>
                  <a:ext uri="{FF2B5EF4-FFF2-40B4-BE49-F238E27FC236}">
                    <a16:creationId xmlns:a16="http://schemas.microsoft.com/office/drawing/2014/main" id="{94A0489B-0124-4116-B305-98B0FE6A5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1" name="Line 134">
                <a:extLst>
                  <a:ext uri="{FF2B5EF4-FFF2-40B4-BE49-F238E27FC236}">
                    <a16:creationId xmlns:a16="http://schemas.microsoft.com/office/drawing/2014/main" id="{90584A1A-D85A-45B1-8326-4D82402C1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2" name="Line 135">
                <a:extLst>
                  <a:ext uri="{FF2B5EF4-FFF2-40B4-BE49-F238E27FC236}">
                    <a16:creationId xmlns:a16="http://schemas.microsoft.com/office/drawing/2014/main" id="{53BDE217-07DF-41AE-A05A-3B428E8DE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3" name="Line 136">
                <a:extLst>
                  <a:ext uri="{FF2B5EF4-FFF2-40B4-BE49-F238E27FC236}">
                    <a16:creationId xmlns:a16="http://schemas.microsoft.com/office/drawing/2014/main" id="{76FBA5AE-A746-42BF-A870-2E4BB5E63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4" name="Line 137">
                <a:extLst>
                  <a:ext uri="{FF2B5EF4-FFF2-40B4-BE49-F238E27FC236}">
                    <a16:creationId xmlns:a16="http://schemas.microsoft.com/office/drawing/2014/main" id="{4A9E0100-AD38-4A3D-86E1-A211D6C54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5" name="Line 138">
                <a:extLst>
                  <a:ext uri="{FF2B5EF4-FFF2-40B4-BE49-F238E27FC236}">
                    <a16:creationId xmlns:a16="http://schemas.microsoft.com/office/drawing/2014/main" id="{355D430C-1716-4605-A3E1-BA197244E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6" name="Line 139">
                <a:extLst>
                  <a:ext uri="{FF2B5EF4-FFF2-40B4-BE49-F238E27FC236}">
                    <a16:creationId xmlns:a16="http://schemas.microsoft.com/office/drawing/2014/main" id="{38AE6647-128E-42B3-8E6F-0A33B518D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7" name="Line 140">
                <a:extLst>
                  <a:ext uri="{FF2B5EF4-FFF2-40B4-BE49-F238E27FC236}">
                    <a16:creationId xmlns:a16="http://schemas.microsoft.com/office/drawing/2014/main" id="{B64C6D91-F657-4B8B-B898-91981A36C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" name="Text Box 141">
                <a:extLst>
                  <a:ext uri="{FF2B5EF4-FFF2-40B4-BE49-F238E27FC236}">
                    <a16:creationId xmlns:a16="http://schemas.microsoft.com/office/drawing/2014/main" id="{26EEF428-BC96-43DC-9316-325F26C5B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9</a:t>
                </a:r>
              </a:p>
            </p:txBody>
          </p:sp>
          <p:sp>
            <p:nvSpPr>
              <p:cNvPr id="359" name="Text Box 142">
                <a:extLst>
                  <a:ext uri="{FF2B5EF4-FFF2-40B4-BE49-F238E27FC236}">
                    <a16:creationId xmlns:a16="http://schemas.microsoft.com/office/drawing/2014/main" id="{B724346F-BB6F-4A61-B0DF-787B04CE1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</a:t>
                </a:r>
              </a:p>
            </p:txBody>
          </p:sp>
          <p:sp>
            <p:nvSpPr>
              <p:cNvPr id="360" name="Text Box 143">
                <a:extLst>
                  <a:ext uri="{FF2B5EF4-FFF2-40B4-BE49-F238E27FC236}">
                    <a16:creationId xmlns:a16="http://schemas.microsoft.com/office/drawing/2014/main" id="{B0205568-03CD-4BB9-965C-2AE62ABDB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99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2</a:t>
                </a:r>
              </a:p>
            </p:txBody>
          </p:sp>
          <p:sp>
            <p:nvSpPr>
              <p:cNvPr id="361" name="Text Box 144">
                <a:extLst>
                  <a:ext uri="{FF2B5EF4-FFF2-40B4-BE49-F238E27FC236}">
                    <a16:creationId xmlns:a16="http://schemas.microsoft.com/office/drawing/2014/main" id="{CBC6C3E9-2243-40FC-9903-70D3A6F2AD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5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3</a:t>
                </a:r>
              </a:p>
            </p:txBody>
          </p:sp>
          <p:sp>
            <p:nvSpPr>
              <p:cNvPr id="362" name="Text Box 145">
                <a:extLst>
                  <a:ext uri="{FF2B5EF4-FFF2-40B4-BE49-F238E27FC236}">
                    <a16:creationId xmlns:a16="http://schemas.microsoft.com/office/drawing/2014/main" id="{E82A30AC-2FBD-4238-AE4F-62C447414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22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4</a:t>
                </a:r>
              </a:p>
            </p:txBody>
          </p:sp>
          <p:sp>
            <p:nvSpPr>
              <p:cNvPr id="363" name="Text Box 146">
                <a:extLst>
                  <a:ext uri="{FF2B5EF4-FFF2-40B4-BE49-F238E27FC236}">
                    <a16:creationId xmlns:a16="http://schemas.microsoft.com/office/drawing/2014/main" id="{E8CB6235-EBEE-45FF-9D1D-9AD1D25C41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6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5</a:t>
                </a:r>
              </a:p>
            </p:txBody>
          </p:sp>
          <p:sp>
            <p:nvSpPr>
              <p:cNvPr id="364" name="Text Box 147">
                <a:extLst>
                  <a:ext uri="{FF2B5EF4-FFF2-40B4-BE49-F238E27FC236}">
                    <a16:creationId xmlns:a16="http://schemas.microsoft.com/office/drawing/2014/main" id="{C959F625-8237-41EB-99D6-D5BAD198C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2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6</a:t>
                </a:r>
              </a:p>
            </p:txBody>
          </p:sp>
          <p:sp>
            <p:nvSpPr>
              <p:cNvPr id="365" name="Text Box 148">
                <a:extLst>
                  <a:ext uri="{FF2B5EF4-FFF2-40B4-BE49-F238E27FC236}">
                    <a16:creationId xmlns:a16="http://schemas.microsoft.com/office/drawing/2014/main" id="{D54E3E12-B8E7-44DA-AF0F-494370B88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9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7</a:t>
                </a:r>
              </a:p>
            </p:txBody>
          </p:sp>
          <p:sp>
            <p:nvSpPr>
              <p:cNvPr id="366" name="Text Box 149">
                <a:extLst>
                  <a:ext uri="{FF2B5EF4-FFF2-40B4-BE49-F238E27FC236}">
                    <a16:creationId xmlns:a16="http://schemas.microsoft.com/office/drawing/2014/main" id="{BA5C4EDF-EE29-439D-91DD-7501C218C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33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8</a:t>
                </a:r>
              </a:p>
            </p:txBody>
          </p:sp>
          <p:sp>
            <p:nvSpPr>
              <p:cNvPr id="367" name="Text Box 150">
                <a:extLst>
                  <a:ext uri="{FF2B5EF4-FFF2-40B4-BE49-F238E27FC236}">
                    <a16:creationId xmlns:a16="http://schemas.microsoft.com/office/drawing/2014/main" id="{1BCEB178-5B5C-4BE5-AF11-B3F0A7A88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76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10</a:t>
                </a:r>
              </a:p>
            </p:txBody>
          </p:sp>
          <p:grpSp>
            <p:nvGrpSpPr>
              <p:cNvPr id="368" name="Group 151">
                <a:extLst>
                  <a:ext uri="{FF2B5EF4-FFF2-40B4-BE49-F238E27FC236}">
                    <a16:creationId xmlns:a16="http://schemas.microsoft.com/office/drawing/2014/main" id="{0A16D827-7058-49F5-91B1-4764C4325F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29" name="Line 152">
                  <a:extLst>
                    <a:ext uri="{FF2B5EF4-FFF2-40B4-BE49-F238E27FC236}">
                      <a16:creationId xmlns:a16="http://schemas.microsoft.com/office/drawing/2014/main" id="{3B2DB8EC-858D-4C6A-A9DA-A546431281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30" name="Line 153">
                  <a:extLst>
                    <a:ext uri="{FF2B5EF4-FFF2-40B4-BE49-F238E27FC236}">
                      <a16:creationId xmlns:a16="http://schemas.microsoft.com/office/drawing/2014/main" id="{CB48413C-33D1-405C-A3B0-B2BB4B33C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31" name="Line 154">
                  <a:extLst>
                    <a:ext uri="{FF2B5EF4-FFF2-40B4-BE49-F238E27FC236}">
                      <a16:creationId xmlns:a16="http://schemas.microsoft.com/office/drawing/2014/main" id="{85DF59D6-C048-45A7-998B-F6486BA3CB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32" name="Line 155">
                  <a:extLst>
                    <a:ext uri="{FF2B5EF4-FFF2-40B4-BE49-F238E27FC236}">
                      <a16:creationId xmlns:a16="http://schemas.microsoft.com/office/drawing/2014/main" id="{333EDB65-E28E-4B7C-949F-D242422401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33" name="Line 156">
                  <a:extLst>
                    <a:ext uri="{FF2B5EF4-FFF2-40B4-BE49-F238E27FC236}">
                      <a16:creationId xmlns:a16="http://schemas.microsoft.com/office/drawing/2014/main" id="{891A2161-4703-4602-BF52-3123711A24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69" name="Group 157">
                <a:extLst>
                  <a:ext uri="{FF2B5EF4-FFF2-40B4-BE49-F238E27FC236}">
                    <a16:creationId xmlns:a16="http://schemas.microsoft.com/office/drawing/2014/main" id="{F0653D76-7385-44CF-BA0F-37E53A7FE6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24" name="Line 158">
                  <a:extLst>
                    <a:ext uri="{FF2B5EF4-FFF2-40B4-BE49-F238E27FC236}">
                      <a16:creationId xmlns:a16="http://schemas.microsoft.com/office/drawing/2014/main" id="{37DF3DE5-E8D9-4097-9651-79A523168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25" name="Line 159">
                  <a:extLst>
                    <a:ext uri="{FF2B5EF4-FFF2-40B4-BE49-F238E27FC236}">
                      <a16:creationId xmlns:a16="http://schemas.microsoft.com/office/drawing/2014/main" id="{CB3B583C-7FEA-48AB-A6E9-52D3E54AD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26" name="Line 160">
                  <a:extLst>
                    <a:ext uri="{FF2B5EF4-FFF2-40B4-BE49-F238E27FC236}">
                      <a16:creationId xmlns:a16="http://schemas.microsoft.com/office/drawing/2014/main" id="{655690F3-D979-4D73-89F6-67EDD84F7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27" name="Line 161">
                  <a:extLst>
                    <a:ext uri="{FF2B5EF4-FFF2-40B4-BE49-F238E27FC236}">
                      <a16:creationId xmlns:a16="http://schemas.microsoft.com/office/drawing/2014/main" id="{B7368F89-3866-4A7F-8A6E-FAA4594C06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28" name="Line 162">
                  <a:extLst>
                    <a:ext uri="{FF2B5EF4-FFF2-40B4-BE49-F238E27FC236}">
                      <a16:creationId xmlns:a16="http://schemas.microsoft.com/office/drawing/2014/main" id="{873C3C51-86FB-4F37-B448-BB7A3B4F2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70" name="Group 163">
                <a:extLst>
                  <a:ext uri="{FF2B5EF4-FFF2-40B4-BE49-F238E27FC236}">
                    <a16:creationId xmlns:a16="http://schemas.microsoft.com/office/drawing/2014/main" id="{F47FB5F5-2293-4597-AE49-207C490BAB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19" name="Line 164">
                  <a:extLst>
                    <a:ext uri="{FF2B5EF4-FFF2-40B4-BE49-F238E27FC236}">
                      <a16:creationId xmlns:a16="http://schemas.microsoft.com/office/drawing/2014/main" id="{9254E2C9-E8A7-404B-BC98-F55AB81814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20" name="Line 165">
                  <a:extLst>
                    <a:ext uri="{FF2B5EF4-FFF2-40B4-BE49-F238E27FC236}">
                      <a16:creationId xmlns:a16="http://schemas.microsoft.com/office/drawing/2014/main" id="{64BDF842-DBD7-47B2-B289-FE5FB0EE6A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21" name="Line 166">
                  <a:extLst>
                    <a:ext uri="{FF2B5EF4-FFF2-40B4-BE49-F238E27FC236}">
                      <a16:creationId xmlns:a16="http://schemas.microsoft.com/office/drawing/2014/main" id="{38BA3439-7019-4684-A6E1-014F12796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22" name="Line 167">
                  <a:extLst>
                    <a:ext uri="{FF2B5EF4-FFF2-40B4-BE49-F238E27FC236}">
                      <a16:creationId xmlns:a16="http://schemas.microsoft.com/office/drawing/2014/main" id="{56E65EC8-93F8-43C1-BE0D-7B5C4B00F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23" name="Line 168">
                  <a:extLst>
                    <a:ext uri="{FF2B5EF4-FFF2-40B4-BE49-F238E27FC236}">
                      <a16:creationId xmlns:a16="http://schemas.microsoft.com/office/drawing/2014/main" id="{E4453861-8295-48B1-A439-B563E026A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71" name="Group 169">
                <a:extLst>
                  <a:ext uri="{FF2B5EF4-FFF2-40B4-BE49-F238E27FC236}">
                    <a16:creationId xmlns:a16="http://schemas.microsoft.com/office/drawing/2014/main" id="{64144DF0-6765-4AA7-A8F8-85B7C77F43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14" name="Line 170">
                  <a:extLst>
                    <a:ext uri="{FF2B5EF4-FFF2-40B4-BE49-F238E27FC236}">
                      <a16:creationId xmlns:a16="http://schemas.microsoft.com/office/drawing/2014/main" id="{F8AA4F65-91B3-4D2E-8026-3726568B5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5" name="Line 171">
                  <a:extLst>
                    <a:ext uri="{FF2B5EF4-FFF2-40B4-BE49-F238E27FC236}">
                      <a16:creationId xmlns:a16="http://schemas.microsoft.com/office/drawing/2014/main" id="{5DDBA0BA-01F6-4DCC-863C-9D37A63988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6" name="Line 172">
                  <a:extLst>
                    <a:ext uri="{FF2B5EF4-FFF2-40B4-BE49-F238E27FC236}">
                      <a16:creationId xmlns:a16="http://schemas.microsoft.com/office/drawing/2014/main" id="{2C24B51E-4311-4195-9704-D825E1A65A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7" name="Line 173">
                  <a:extLst>
                    <a:ext uri="{FF2B5EF4-FFF2-40B4-BE49-F238E27FC236}">
                      <a16:creationId xmlns:a16="http://schemas.microsoft.com/office/drawing/2014/main" id="{DAA7D855-1E5B-48A6-B986-32BF30187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8" name="Line 174">
                  <a:extLst>
                    <a:ext uri="{FF2B5EF4-FFF2-40B4-BE49-F238E27FC236}">
                      <a16:creationId xmlns:a16="http://schemas.microsoft.com/office/drawing/2014/main" id="{0E69A0AF-AF12-4029-A219-6DBC06066E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72" name="Group 175">
                <a:extLst>
                  <a:ext uri="{FF2B5EF4-FFF2-40B4-BE49-F238E27FC236}">
                    <a16:creationId xmlns:a16="http://schemas.microsoft.com/office/drawing/2014/main" id="{E79CEA82-EE1D-4330-B9F1-35FBC41BA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09" name="Line 176">
                  <a:extLst>
                    <a:ext uri="{FF2B5EF4-FFF2-40B4-BE49-F238E27FC236}">
                      <a16:creationId xmlns:a16="http://schemas.microsoft.com/office/drawing/2014/main" id="{B1CC06C1-F406-43F5-B9D0-59C46E5B9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0" name="Line 177">
                  <a:extLst>
                    <a:ext uri="{FF2B5EF4-FFF2-40B4-BE49-F238E27FC236}">
                      <a16:creationId xmlns:a16="http://schemas.microsoft.com/office/drawing/2014/main" id="{5E555ED2-7A11-4FE6-B59A-D8FB67C9D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1" name="Line 178">
                  <a:extLst>
                    <a:ext uri="{FF2B5EF4-FFF2-40B4-BE49-F238E27FC236}">
                      <a16:creationId xmlns:a16="http://schemas.microsoft.com/office/drawing/2014/main" id="{2ECE656A-D91B-4814-80F6-A0F17DCC3C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2" name="Line 179">
                  <a:extLst>
                    <a:ext uri="{FF2B5EF4-FFF2-40B4-BE49-F238E27FC236}">
                      <a16:creationId xmlns:a16="http://schemas.microsoft.com/office/drawing/2014/main" id="{B049FCC9-3DDF-48D6-9617-8BD2EC30F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3" name="Line 180">
                  <a:extLst>
                    <a:ext uri="{FF2B5EF4-FFF2-40B4-BE49-F238E27FC236}">
                      <a16:creationId xmlns:a16="http://schemas.microsoft.com/office/drawing/2014/main" id="{32C33578-8CF6-429B-94E8-8BB65CA64F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73" name="Group 181">
                <a:extLst>
                  <a:ext uri="{FF2B5EF4-FFF2-40B4-BE49-F238E27FC236}">
                    <a16:creationId xmlns:a16="http://schemas.microsoft.com/office/drawing/2014/main" id="{7CEA35B4-90DF-4A2C-9984-D9E51A0CA0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04" name="Line 182">
                  <a:extLst>
                    <a:ext uri="{FF2B5EF4-FFF2-40B4-BE49-F238E27FC236}">
                      <a16:creationId xmlns:a16="http://schemas.microsoft.com/office/drawing/2014/main" id="{0F094704-08EC-484F-9A69-C4C99E571E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5" name="Line 183">
                  <a:extLst>
                    <a:ext uri="{FF2B5EF4-FFF2-40B4-BE49-F238E27FC236}">
                      <a16:creationId xmlns:a16="http://schemas.microsoft.com/office/drawing/2014/main" id="{269F5FEB-4EAA-46DB-AA10-6D11E9C0C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6" name="Line 184">
                  <a:extLst>
                    <a:ext uri="{FF2B5EF4-FFF2-40B4-BE49-F238E27FC236}">
                      <a16:creationId xmlns:a16="http://schemas.microsoft.com/office/drawing/2014/main" id="{5A70E0B3-B047-43CA-9B71-129DE816C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7" name="Line 185">
                  <a:extLst>
                    <a:ext uri="{FF2B5EF4-FFF2-40B4-BE49-F238E27FC236}">
                      <a16:creationId xmlns:a16="http://schemas.microsoft.com/office/drawing/2014/main" id="{6C797997-F9E0-4066-875E-AF968D63D9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8" name="Line 186">
                  <a:extLst>
                    <a:ext uri="{FF2B5EF4-FFF2-40B4-BE49-F238E27FC236}">
                      <a16:creationId xmlns:a16="http://schemas.microsoft.com/office/drawing/2014/main" id="{94D5F073-3AA2-4BD5-8124-8B3A037772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74" name="Group 187">
                <a:extLst>
                  <a:ext uri="{FF2B5EF4-FFF2-40B4-BE49-F238E27FC236}">
                    <a16:creationId xmlns:a16="http://schemas.microsoft.com/office/drawing/2014/main" id="{B5CDD04B-5709-4F23-82EC-236CD8BD9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99" name="Line 188">
                  <a:extLst>
                    <a:ext uri="{FF2B5EF4-FFF2-40B4-BE49-F238E27FC236}">
                      <a16:creationId xmlns:a16="http://schemas.microsoft.com/office/drawing/2014/main" id="{98BA6CF0-5600-47DB-A6C8-8AEF23E5EF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0" name="Line 189">
                  <a:extLst>
                    <a:ext uri="{FF2B5EF4-FFF2-40B4-BE49-F238E27FC236}">
                      <a16:creationId xmlns:a16="http://schemas.microsoft.com/office/drawing/2014/main" id="{CF316E5B-5119-4E58-89BE-31DDC9ABA1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1" name="Line 190">
                  <a:extLst>
                    <a:ext uri="{FF2B5EF4-FFF2-40B4-BE49-F238E27FC236}">
                      <a16:creationId xmlns:a16="http://schemas.microsoft.com/office/drawing/2014/main" id="{2DE14B1A-9789-4345-AF8C-57E9F87AF1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2" name="Line 191">
                  <a:extLst>
                    <a:ext uri="{FF2B5EF4-FFF2-40B4-BE49-F238E27FC236}">
                      <a16:creationId xmlns:a16="http://schemas.microsoft.com/office/drawing/2014/main" id="{CA455626-1F02-407B-A1EB-EEAB396D54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3" name="Line 192">
                  <a:extLst>
                    <a:ext uri="{FF2B5EF4-FFF2-40B4-BE49-F238E27FC236}">
                      <a16:creationId xmlns:a16="http://schemas.microsoft.com/office/drawing/2014/main" id="{CB003849-22F0-4374-A6AB-5F2FDB92D9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75" name="Group 193">
                <a:extLst>
                  <a:ext uri="{FF2B5EF4-FFF2-40B4-BE49-F238E27FC236}">
                    <a16:creationId xmlns:a16="http://schemas.microsoft.com/office/drawing/2014/main" id="{F317BA01-FDF8-471E-9C9A-0253219D84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94" name="Line 194">
                  <a:extLst>
                    <a:ext uri="{FF2B5EF4-FFF2-40B4-BE49-F238E27FC236}">
                      <a16:creationId xmlns:a16="http://schemas.microsoft.com/office/drawing/2014/main" id="{F4671738-A512-41B6-9A01-74CF86932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5" name="Line 195">
                  <a:extLst>
                    <a:ext uri="{FF2B5EF4-FFF2-40B4-BE49-F238E27FC236}">
                      <a16:creationId xmlns:a16="http://schemas.microsoft.com/office/drawing/2014/main" id="{F8785863-0D52-495F-89CF-86EB06EB4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6" name="Line 196">
                  <a:extLst>
                    <a:ext uri="{FF2B5EF4-FFF2-40B4-BE49-F238E27FC236}">
                      <a16:creationId xmlns:a16="http://schemas.microsoft.com/office/drawing/2014/main" id="{0E05C6CF-AB92-4B88-88E0-50F46EE32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7" name="Line 197">
                  <a:extLst>
                    <a:ext uri="{FF2B5EF4-FFF2-40B4-BE49-F238E27FC236}">
                      <a16:creationId xmlns:a16="http://schemas.microsoft.com/office/drawing/2014/main" id="{1ED7AEB5-D7E3-4AA0-B2AF-018D5E63E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8" name="Line 198">
                  <a:extLst>
                    <a:ext uri="{FF2B5EF4-FFF2-40B4-BE49-F238E27FC236}">
                      <a16:creationId xmlns:a16="http://schemas.microsoft.com/office/drawing/2014/main" id="{67E4522B-C046-48EF-BE0F-2680C9091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76" name="Group 199">
                <a:extLst>
                  <a:ext uri="{FF2B5EF4-FFF2-40B4-BE49-F238E27FC236}">
                    <a16:creationId xmlns:a16="http://schemas.microsoft.com/office/drawing/2014/main" id="{9F13CEAA-EC5D-4962-B8EA-8121FA31A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89" name="Line 200">
                  <a:extLst>
                    <a:ext uri="{FF2B5EF4-FFF2-40B4-BE49-F238E27FC236}">
                      <a16:creationId xmlns:a16="http://schemas.microsoft.com/office/drawing/2014/main" id="{04FC1AA0-B1ED-4044-B01C-7449649D61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0" name="Line 201">
                  <a:extLst>
                    <a:ext uri="{FF2B5EF4-FFF2-40B4-BE49-F238E27FC236}">
                      <a16:creationId xmlns:a16="http://schemas.microsoft.com/office/drawing/2014/main" id="{EFF565AA-8907-4B48-B61C-5D4015CE4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1" name="Line 202">
                  <a:extLst>
                    <a:ext uri="{FF2B5EF4-FFF2-40B4-BE49-F238E27FC236}">
                      <a16:creationId xmlns:a16="http://schemas.microsoft.com/office/drawing/2014/main" id="{88BF889F-CF1B-46B7-87D1-76A25DA5E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2" name="Line 203">
                  <a:extLst>
                    <a:ext uri="{FF2B5EF4-FFF2-40B4-BE49-F238E27FC236}">
                      <a16:creationId xmlns:a16="http://schemas.microsoft.com/office/drawing/2014/main" id="{5A7864AC-AC3A-4607-90B0-03517EC5C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3" name="Line 204">
                  <a:extLst>
                    <a:ext uri="{FF2B5EF4-FFF2-40B4-BE49-F238E27FC236}">
                      <a16:creationId xmlns:a16="http://schemas.microsoft.com/office/drawing/2014/main" id="{F041527F-38D8-4FCE-9D86-811EED73F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77" name="Group 205">
                <a:extLst>
                  <a:ext uri="{FF2B5EF4-FFF2-40B4-BE49-F238E27FC236}">
                    <a16:creationId xmlns:a16="http://schemas.microsoft.com/office/drawing/2014/main" id="{DA8D9392-5790-480C-AA06-BD5A1BA2A4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84" name="Line 206">
                  <a:extLst>
                    <a:ext uri="{FF2B5EF4-FFF2-40B4-BE49-F238E27FC236}">
                      <a16:creationId xmlns:a16="http://schemas.microsoft.com/office/drawing/2014/main" id="{57F2B322-D752-4438-BCAB-029B4AE41F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5" name="Line 207">
                  <a:extLst>
                    <a:ext uri="{FF2B5EF4-FFF2-40B4-BE49-F238E27FC236}">
                      <a16:creationId xmlns:a16="http://schemas.microsoft.com/office/drawing/2014/main" id="{2B743A85-6217-43D6-B810-6048E26D85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6" name="Line 208">
                  <a:extLst>
                    <a:ext uri="{FF2B5EF4-FFF2-40B4-BE49-F238E27FC236}">
                      <a16:creationId xmlns:a16="http://schemas.microsoft.com/office/drawing/2014/main" id="{93F52E64-F7F0-4397-9A17-4EE7B9484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7" name="Line 209">
                  <a:extLst>
                    <a:ext uri="{FF2B5EF4-FFF2-40B4-BE49-F238E27FC236}">
                      <a16:creationId xmlns:a16="http://schemas.microsoft.com/office/drawing/2014/main" id="{53F226D8-A97A-4C13-8335-06184A2E8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8" name="Line 210">
                  <a:extLst>
                    <a:ext uri="{FF2B5EF4-FFF2-40B4-BE49-F238E27FC236}">
                      <a16:creationId xmlns:a16="http://schemas.microsoft.com/office/drawing/2014/main" id="{BEE81DA8-E6C9-43B7-8499-691535184C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78" name="Group 211">
                <a:extLst>
                  <a:ext uri="{FF2B5EF4-FFF2-40B4-BE49-F238E27FC236}">
                    <a16:creationId xmlns:a16="http://schemas.microsoft.com/office/drawing/2014/main" id="{936B06EA-802C-49F5-B31A-E9D21A4A00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9" name="Line 212">
                  <a:extLst>
                    <a:ext uri="{FF2B5EF4-FFF2-40B4-BE49-F238E27FC236}">
                      <a16:creationId xmlns:a16="http://schemas.microsoft.com/office/drawing/2014/main" id="{0B3A99A9-AEEC-4FA2-98AF-CA8925373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0" name="Line 213">
                  <a:extLst>
                    <a:ext uri="{FF2B5EF4-FFF2-40B4-BE49-F238E27FC236}">
                      <a16:creationId xmlns:a16="http://schemas.microsoft.com/office/drawing/2014/main" id="{85B7CF54-0111-482D-929E-A94BD8B59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1" name="Line 214">
                  <a:extLst>
                    <a:ext uri="{FF2B5EF4-FFF2-40B4-BE49-F238E27FC236}">
                      <a16:creationId xmlns:a16="http://schemas.microsoft.com/office/drawing/2014/main" id="{98CC7A58-578F-4FD6-BC3D-6D611318D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2" name="Line 215">
                  <a:extLst>
                    <a:ext uri="{FF2B5EF4-FFF2-40B4-BE49-F238E27FC236}">
                      <a16:creationId xmlns:a16="http://schemas.microsoft.com/office/drawing/2014/main" id="{EE44C750-E455-49F4-A309-00B894CF62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3" name="Line 216">
                  <a:extLst>
                    <a:ext uri="{FF2B5EF4-FFF2-40B4-BE49-F238E27FC236}">
                      <a16:creationId xmlns:a16="http://schemas.microsoft.com/office/drawing/2014/main" id="{39A1D872-F656-4600-9F8F-D3699A6520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346" name="Text Box 142">
              <a:extLst>
                <a:ext uri="{FF2B5EF4-FFF2-40B4-BE49-F238E27FC236}">
                  <a16:creationId xmlns:a16="http://schemas.microsoft.com/office/drawing/2014/main" id="{BE836FE2-AFCA-4432-B3AD-3B6E18A78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0</a:t>
              </a:r>
            </a:p>
          </p:txBody>
        </p:sp>
      </p:grp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F356394A-2596-4494-B858-4260BE6FF2F2}"/>
              </a:ext>
            </a:extLst>
          </p:cNvPr>
          <p:cNvCxnSpPr>
            <a:cxnSpLocks/>
          </p:cNvCxnSpPr>
          <p:nvPr/>
        </p:nvCxnSpPr>
        <p:spPr>
          <a:xfrm rot="4476251" flipV="1">
            <a:off x="5901039" y="2084938"/>
            <a:ext cx="1888139" cy="14268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B228DC1A-7B49-49F9-AE2E-776A0249E5B6}"/>
              </a:ext>
            </a:extLst>
          </p:cNvPr>
          <p:cNvGrpSpPr/>
          <p:nvPr/>
        </p:nvGrpSpPr>
        <p:grpSpPr>
          <a:xfrm rot="8547293">
            <a:off x="2931712" y="1786524"/>
            <a:ext cx="7483322" cy="3982001"/>
            <a:chOff x="2975032" y="3300193"/>
            <a:chExt cx="7483322" cy="3982001"/>
          </a:xfrm>
        </p:grpSpPr>
        <p:grpSp>
          <p:nvGrpSpPr>
            <p:cNvPr id="436" name="Group 129">
              <a:extLst>
                <a:ext uri="{FF2B5EF4-FFF2-40B4-BE49-F238E27FC236}">
                  <a16:creationId xmlns:a16="http://schemas.microsoft.com/office/drawing/2014/main" id="{DA9EBD30-304F-463C-96B2-7644C62F5F6C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438" name="Rectangle 130">
                <a:extLst>
                  <a:ext uri="{FF2B5EF4-FFF2-40B4-BE49-F238E27FC236}">
                    <a16:creationId xmlns:a16="http://schemas.microsoft.com/office/drawing/2014/main" id="{B629E9C2-42DE-483E-B5B8-5032CDE30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+mj-lt"/>
                </a:endParaRPr>
              </a:p>
            </p:txBody>
          </p:sp>
          <p:sp>
            <p:nvSpPr>
              <p:cNvPr id="439" name="Line 131">
                <a:extLst>
                  <a:ext uri="{FF2B5EF4-FFF2-40B4-BE49-F238E27FC236}">
                    <a16:creationId xmlns:a16="http://schemas.microsoft.com/office/drawing/2014/main" id="{7E1171B8-8BAF-4B6D-9CDF-DD4974EBD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40" name="Line 132">
                <a:extLst>
                  <a:ext uri="{FF2B5EF4-FFF2-40B4-BE49-F238E27FC236}">
                    <a16:creationId xmlns:a16="http://schemas.microsoft.com/office/drawing/2014/main" id="{67E44AC5-74D9-4698-B91A-71DE14661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41" name="Line 133">
                <a:extLst>
                  <a:ext uri="{FF2B5EF4-FFF2-40B4-BE49-F238E27FC236}">
                    <a16:creationId xmlns:a16="http://schemas.microsoft.com/office/drawing/2014/main" id="{CAB8A896-E1A7-4BDA-9DAD-F3A4146F5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42" name="Line 134">
                <a:extLst>
                  <a:ext uri="{FF2B5EF4-FFF2-40B4-BE49-F238E27FC236}">
                    <a16:creationId xmlns:a16="http://schemas.microsoft.com/office/drawing/2014/main" id="{9EE39FFA-F738-4F14-8AC7-A89A1A053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43" name="Line 135">
                <a:extLst>
                  <a:ext uri="{FF2B5EF4-FFF2-40B4-BE49-F238E27FC236}">
                    <a16:creationId xmlns:a16="http://schemas.microsoft.com/office/drawing/2014/main" id="{A87BE60E-FAFB-42BE-9CF7-60EFF8392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44" name="Line 136">
                <a:extLst>
                  <a:ext uri="{FF2B5EF4-FFF2-40B4-BE49-F238E27FC236}">
                    <a16:creationId xmlns:a16="http://schemas.microsoft.com/office/drawing/2014/main" id="{C278A6B0-0CBE-4D7D-9573-7FE19952D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45" name="Line 137">
                <a:extLst>
                  <a:ext uri="{FF2B5EF4-FFF2-40B4-BE49-F238E27FC236}">
                    <a16:creationId xmlns:a16="http://schemas.microsoft.com/office/drawing/2014/main" id="{6C6AB306-7788-4514-B263-F19C0F9B7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46" name="Line 138">
                <a:extLst>
                  <a:ext uri="{FF2B5EF4-FFF2-40B4-BE49-F238E27FC236}">
                    <a16:creationId xmlns:a16="http://schemas.microsoft.com/office/drawing/2014/main" id="{9BE4EA5D-F4E6-4334-862E-43329E14F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47" name="Line 139">
                <a:extLst>
                  <a:ext uri="{FF2B5EF4-FFF2-40B4-BE49-F238E27FC236}">
                    <a16:creationId xmlns:a16="http://schemas.microsoft.com/office/drawing/2014/main" id="{5048F6E5-4675-4859-B8BA-D141CC35A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48" name="Line 140">
                <a:extLst>
                  <a:ext uri="{FF2B5EF4-FFF2-40B4-BE49-F238E27FC236}">
                    <a16:creationId xmlns:a16="http://schemas.microsoft.com/office/drawing/2014/main" id="{BB4BAB8B-52F4-4F85-B4D7-E67D7E32E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49" name="Text Box 141">
                <a:extLst>
                  <a:ext uri="{FF2B5EF4-FFF2-40B4-BE49-F238E27FC236}">
                    <a16:creationId xmlns:a16="http://schemas.microsoft.com/office/drawing/2014/main" id="{10AF4C14-A6A7-4720-BC77-0110115E3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9</a:t>
                </a:r>
              </a:p>
            </p:txBody>
          </p:sp>
          <p:sp>
            <p:nvSpPr>
              <p:cNvPr id="450" name="Text Box 142">
                <a:extLst>
                  <a:ext uri="{FF2B5EF4-FFF2-40B4-BE49-F238E27FC236}">
                    <a16:creationId xmlns:a16="http://schemas.microsoft.com/office/drawing/2014/main" id="{B926646C-278F-4AE6-A88F-B41BD5C85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</a:t>
                </a:r>
              </a:p>
            </p:txBody>
          </p:sp>
          <p:sp>
            <p:nvSpPr>
              <p:cNvPr id="451" name="Text Box 143">
                <a:extLst>
                  <a:ext uri="{FF2B5EF4-FFF2-40B4-BE49-F238E27FC236}">
                    <a16:creationId xmlns:a16="http://schemas.microsoft.com/office/drawing/2014/main" id="{5E6F7892-A489-4827-BD30-77DCC0FF0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99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2</a:t>
                </a:r>
              </a:p>
            </p:txBody>
          </p:sp>
          <p:sp>
            <p:nvSpPr>
              <p:cNvPr id="452" name="Text Box 144">
                <a:extLst>
                  <a:ext uri="{FF2B5EF4-FFF2-40B4-BE49-F238E27FC236}">
                    <a16:creationId xmlns:a16="http://schemas.microsoft.com/office/drawing/2014/main" id="{582976E1-D640-4588-949A-25417340B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5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3</a:t>
                </a:r>
              </a:p>
            </p:txBody>
          </p:sp>
          <p:sp>
            <p:nvSpPr>
              <p:cNvPr id="453" name="Text Box 145">
                <a:extLst>
                  <a:ext uri="{FF2B5EF4-FFF2-40B4-BE49-F238E27FC236}">
                    <a16:creationId xmlns:a16="http://schemas.microsoft.com/office/drawing/2014/main" id="{972E0A4A-A7FA-4054-B919-53CFD4CD1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22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4</a:t>
                </a:r>
              </a:p>
            </p:txBody>
          </p:sp>
          <p:sp>
            <p:nvSpPr>
              <p:cNvPr id="454" name="Text Box 146">
                <a:extLst>
                  <a:ext uri="{FF2B5EF4-FFF2-40B4-BE49-F238E27FC236}">
                    <a16:creationId xmlns:a16="http://schemas.microsoft.com/office/drawing/2014/main" id="{34C5DD97-F9A1-4FDA-8042-A8933E052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6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5</a:t>
                </a:r>
              </a:p>
            </p:txBody>
          </p:sp>
          <p:sp>
            <p:nvSpPr>
              <p:cNvPr id="455" name="Text Box 147">
                <a:extLst>
                  <a:ext uri="{FF2B5EF4-FFF2-40B4-BE49-F238E27FC236}">
                    <a16:creationId xmlns:a16="http://schemas.microsoft.com/office/drawing/2014/main" id="{55E6BB58-E7A9-465B-AE5D-3412A76339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2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6</a:t>
                </a:r>
              </a:p>
            </p:txBody>
          </p:sp>
          <p:sp>
            <p:nvSpPr>
              <p:cNvPr id="456" name="Text Box 148">
                <a:extLst>
                  <a:ext uri="{FF2B5EF4-FFF2-40B4-BE49-F238E27FC236}">
                    <a16:creationId xmlns:a16="http://schemas.microsoft.com/office/drawing/2014/main" id="{F6D3118A-68DE-497D-A7B1-E05FACE809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9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7</a:t>
                </a:r>
              </a:p>
            </p:txBody>
          </p:sp>
          <p:sp>
            <p:nvSpPr>
              <p:cNvPr id="457" name="Text Box 149">
                <a:extLst>
                  <a:ext uri="{FF2B5EF4-FFF2-40B4-BE49-F238E27FC236}">
                    <a16:creationId xmlns:a16="http://schemas.microsoft.com/office/drawing/2014/main" id="{15986910-CF96-4ECD-8FA7-A0F7FAA0DD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33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8</a:t>
                </a:r>
              </a:p>
            </p:txBody>
          </p:sp>
          <p:sp>
            <p:nvSpPr>
              <p:cNvPr id="458" name="Text Box 150">
                <a:extLst>
                  <a:ext uri="{FF2B5EF4-FFF2-40B4-BE49-F238E27FC236}">
                    <a16:creationId xmlns:a16="http://schemas.microsoft.com/office/drawing/2014/main" id="{141E6008-0365-4B29-9E78-B7BE9DC4BE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76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10</a:t>
                </a:r>
              </a:p>
            </p:txBody>
          </p:sp>
          <p:grpSp>
            <p:nvGrpSpPr>
              <p:cNvPr id="459" name="Group 151">
                <a:extLst>
                  <a:ext uri="{FF2B5EF4-FFF2-40B4-BE49-F238E27FC236}">
                    <a16:creationId xmlns:a16="http://schemas.microsoft.com/office/drawing/2014/main" id="{5EBE77EE-FFC2-40AA-9946-61965D5BE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20" name="Line 152">
                  <a:extLst>
                    <a:ext uri="{FF2B5EF4-FFF2-40B4-BE49-F238E27FC236}">
                      <a16:creationId xmlns:a16="http://schemas.microsoft.com/office/drawing/2014/main" id="{96AFF393-2026-4A16-8A4E-911002885D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21" name="Line 153">
                  <a:extLst>
                    <a:ext uri="{FF2B5EF4-FFF2-40B4-BE49-F238E27FC236}">
                      <a16:creationId xmlns:a16="http://schemas.microsoft.com/office/drawing/2014/main" id="{38B126C5-EE3F-4466-86DB-C4C35723FA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22" name="Line 154">
                  <a:extLst>
                    <a:ext uri="{FF2B5EF4-FFF2-40B4-BE49-F238E27FC236}">
                      <a16:creationId xmlns:a16="http://schemas.microsoft.com/office/drawing/2014/main" id="{48E48E82-ABEB-43F1-BA12-16C378C15A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23" name="Line 155">
                  <a:extLst>
                    <a:ext uri="{FF2B5EF4-FFF2-40B4-BE49-F238E27FC236}">
                      <a16:creationId xmlns:a16="http://schemas.microsoft.com/office/drawing/2014/main" id="{7990CB1A-1395-4477-BFB6-7B64551514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24" name="Line 156">
                  <a:extLst>
                    <a:ext uri="{FF2B5EF4-FFF2-40B4-BE49-F238E27FC236}">
                      <a16:creationId xmlns:a16="http://schemas.microsoft.com/office/drawing/2014/main" id="{0F2D01F3-9846-4924-871A-BC1C5CBA6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60" name="Group 157">
                <a:extLst>
                  <a:ext uri="{FF2B5EF4-FFF2-40B4-BE49-F238E27FC236}">
                    <a16:creationId xmlns:a16="http://schemas.microsoft.com/office/drawing/2014/main" id="{D3648A45-358A-4038-BD97-5B5DBC9313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15" name="Line 158">
                  <a:extLst>
                    <a:ext uri="{FF2B5EF4-FFF2-40B4-BE49-F238E27FC236}">
                      <a16:creationId xmlns:a16="http://schemas.microsoft.com/office/drawing/2014/main" id="{C87A1201-4F65-4AF2-BCD1-CFCCDC391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6" name="Line 159">
                  <a:extLst>
                    <a:ext uri="{FF2B5EF4-FFF2-40B4-BE49-F238E27FC236}">
                      <a16:creationId xmlns:a16="http://schemas.microsoft.com/office/drawing/2014/main" id="{6EC1BF96-327F-4C94-8063-C5B70ADE1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7" name="Line 160">
                  <a:extLst>
                    <a:ext uri="{FF2B5EF4-FFF2-40B4-BE49-F238E27FC236}">
                      <a16:creationId xmlns:a16="http://schemas.microsoft.com/office/drawing/2014/main" id="{88C15695-9135-48EB-92B0-8A38CF7EFA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8" name="Line 161">
                  <a:extLst>
                    <a:ext uri="{FF2B5EF4-FFF2-40B4-BE49-F238E27FC236}">
                      <a16:creationId xmlns:a16="http://schemas.microsoft.com/office/drawing/2014/main" id="{C53FC69F-2210-4911-8158-44E49D0B15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9" name="Line 162">
                  <a:extLst>
                    <a:ext uri="{FF2B5EF4-FFF2-40B4-BE49-F238E27FC236}">
                      <a16:creationId xmlns:a16="http://schemas.microsoft.com/office/drawing/2014/main" id="{D55A9C0F-220F-49E3-850A-BBFB66601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61" name="Group 163">
                <a:extLst>
                  <a:ext uri="{FF2B5EF4-FFF2-40B4-BE49-F238E27FC236}">
                    <a16:creationId xmlns:a16="http://schemas.microsoft.com/office/drawing/2014/main" id="{1ABD85FB-AED2-4E6E-8159-10877F443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10" name="Line 164">
                  <a:extLst>
                    <a:ext uri="{FF2B5EF4-FFF2-40B4-BE49-F238E27FC236}">
                      <a16:creationId xmlns:a16="http://schemas.microsoft.com/office/drawing/2014/main" id="{CB438D45-8C5B-4547-9A9C-FC92E4394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1" name="Line 165">
                  <a:extLst>
                    <a:ext uri="{FF2B5EF4-FFF2-40B4-BE49-F238E27FC236}">
                      <a16:creationId xmlns:a16="http://schemas.microsoft.com/office/drawing/2014/main" id="{C1C7108A-CBA9-45E9-A9F4-406AB9D71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2" name="Line 166">
                  <a:extLst>
                    <a:ext uri="{FF2B5EF4-FFF2-40B4-BE49-F238E27FC236}">
                      <a16:creationId xmlns:a16="http://schemas.microsoft.com/office/drawing/2014/main" id="{C9A91261-D5F8-43F5-903B-FD630841C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3" name="Line 167">
                  <a:extLst>
                    <a:ext uri="{FF2B5EF4-FFF2-40B4-BE49-F238E27FC236}">
                      <a16:creationId xmlns:a16="http://schemas.microsoft.com/office/drawing/2014/main" id="{C11CF3E6-BC2D-454B-ADBF-8F625EA55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4" name="Line 168">
                  <a:extLst>
                    <a:ext uri="{FF2B5EF4-FFF2-40B4-BE49-F238E27FC236}">
                      <a16:creationId xmlns:a16="http://schemas.microsoft.com/office/drawing/2014/main" id="{DDBC6AD4-E602-4CE3-85C4-2CADBE0E9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62" name="Group 169">
                <a:extLst>
                  <a:ext uri="{FF2B5EF4-FFF2-40B4-BE49-F238E27FC236}">
                    <a16:creationId xmlns:a16="http://schemas.microsoft.com/office/drawing/2014/main" id="{1A1920EC-D4CA-460F-964A-DF5496005B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05" name="Line 170">
                  <a:extLst>
                    <a:ext uri="{FF2B5EF4-FFF2-40B4-BE49-F238E27FC236}">
                      <a16:creationId xmlns:a16="http://schemas.microsoft.com/office/drawing/2014/main" id="{E1BE8A03-CA2E-4BB6-8B0F-3D75F98C0F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06" name="Line 171">
                  <a:extLst>
                    <a:ext uri="{FF2B5EF4-FFF2-40B4-BE49-F238E27FC236}">
                      <a16:creationId xmlns:a16="http://schemas.microsoft.com/office/drawing/2014/main" id="{29BA60B8-CB1B-43C0-81CB-0FC03C51F0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07" name="Line 172">
                  <a:extLst>
                    <a:ext uri="{FF2B5EF4-FFF2-40B4-BE49-F238E27FC236}">
                      <a16:creationId xmlns:a16="http://schemas.microsoft.com/office/drawing/2014/main" id="{0172B615-6C86-4321-B70E-7A4AD52E4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08" name="Line 173">
                  <a:extLst>
                    <a:ext uri="{FF2B5EF4-FFF2-40B4-BE49-F238E27FC236}">
                      <a16:creationId xmlns:a16="http://schemas.microsoft.com/office/drawing/2014/main" id="{35E4B293-EC46-4FE9-8088-5D7183428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09" name="Line 174">
                  <a:extLst>
                    <a:ext uri="{FF2B5EF4-FFF2-40B4-BE49-F238E27FC236}">
                      <a16:creationId xmlns:a16="http://schemas.microsoft.com/office/drawing/2014/main" id="{66D25628-F158-4C6F-9222-DD395FECC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63" name="Group 175">
                <a:extLst>
                  <a:ext uri="{FF2B5EF4-FFF2-40B4-BE49-F238E27FC236}">
                    <a16:creationId xmlns:a16="http://schemas.microsoft.com/office/drawing/2014/main" id="{3FF4677F-4104-4F6C-A47E-4E924E91CB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00" name="Line 176">
                  <a:extLst>
                    <a:ext uri="{FF2B5EF4-FFF2-40B4-BE49-F238E27FC236}">
                      <a16:creationId xmlns:a16="http://schemas.microsoft.com/office/drawing/2014/main" id="{1EB8A958-7CAC-4025-8002-36CCA45CCD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01" name="Line 177">
                  <a:extLst>
                    <a:ext uri="{FF2B5EF4-FFF2-40B4-BE49-F238E27FC236}">
                      <a16:creationId xmlns:a16="http://schemas.microsoft.com/office/drawing/2014/main" id="{56E1AA54-3EC1-4E89-B911-5CD57051B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02" name="Line 178">
                  <a:extLst>
                    <a:ext uri="{FF2B5EF4-FFF2-40B4-BE49-F238E27FC236}">
                      <a16:creationId xmlns:a16="http://schemas.microsoft.com/office/drawing/2014/main" id="{8AFC8838-1936-4864-B4DE-19BBEA261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03" name="Line 179">
                  <a:extLst>
                    <a:ext uri="{FF2B5EF4-FFF2-40B4-BE49-F238E27FC236}">
                      <a16:creationId xmlns:a16="http://schemas.microsoft.com/office/drawing/2014/main" id="{5CE034BB-B972-4BC3-96E7-69AA1CBCD7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04" name="Line 180">
                  <a:extLst>
                    <a:ext uri="{FF2B5EF4-FFF2-40B4-BE49-F238E27FC236}">
                      <a16:creationId xmlns:a16="http://schemas.microsoft.com/office/drawing/2014/main" id="{0542C9FC-46B4-4916-82A8-5208FB0C1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64" name="Group 181">
                <a:extLst>
                  <a:ext uri="{FF2B5EF4-FFF2-40B4-BE49-F238E27FC236}">
                    <a16:creationId xmlns:a16="http://schemas.microsoft.com/office/drawing/2014/main" id="{B4FA726F-371F-4390-B4B7-5563671A5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95" name="Line 182">
                  <a:extLst>
                    <a:ext uri="{FF2B5EF4-FFF2-40B4-BE49-F238E27FC236}">
                      <a16:creationId xmlns:a16="http://schemas.microsoft.com/office/drawing/2014/main" id="{6CF0C6B3-A79C-484C-854B-BF5222EAAD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96" name="Line 183">
                  <a:extLst>
                    <a:ext uri="{FF2B5EF4-FFF2-40B4-BE49-F238E27FC236}">
                      <a16:creationId xmlns:a16="http://schemas.microsoft.com/office/drawing/2014/main" id="{052D70FD-F9CF-4DF2-A825-DBDD70169C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97" name="Line 184">
                  <a:extLst>
                    <a:ext uri="{FF2B5EF4-FFF2-40B4-BE49-F238E27FC236}">
                      <a16:creationId xmlns:a16="http://schemas.microsoft.com/office/drawing/2014/main" id="{7DBD114C-D0F1-4ADF-AF75-A0F8E3D69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98" name="Line 185">
                  <a:extLst>
                    <a:ext uri="{FF2B5EF4-FFF2-40B4-BE49-F238E27FC236}">
                      <a16:creationId xmlns:a16="http://schemas.microsoft.com/office/drawing/2014/main" id="{6B72997F-8C88-460C-93E7-ECCE045776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99" name="Line 186">
                  <a:extLst>
                    <a:ext uri="{FF2B5EF4-FFF2-40B4-BE49-F238E27FC236}">
                      <a16:creationId xmlns:a16="http://schemas.microsoft.com/office/drawing/2014/main" id="{BE11D6CF-4738-4DB9-AC06-F3EA853C3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65" name="Group 187">
                <a:extLst>
                  <a:ext uri="{FF2B5EF4-FFF2-40B4-BE49-F238E27FC236}">
                    <a16:creationId xmlns:a16="http://schemas.microsoft.com/office/drawing/2014/main" id="{0CF0B09B-0A4B-465D-B575-D61835FBBB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90" name="Line 188">
                  <a:extLst>
                    <a:ext uri="{FF2B5EF4-FFF2-40B4-BE49-F238E27FC236}">
                      <a16:creationId xmlns:a16="http://schemas.microsoft.com/office/drawing/2014/main" id="{252DD2FF-48F0-4967-AC3D-681CF73B4A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91" name="Line 189">
                  <a:extLst>
                    <a:ext uri="{FF2B5EF4-FFF2-40B4-BE49-F238E27FC236}">
                      <a16:creationId xmlns:a16="http://schemas.microsoft.com/office/drawing/2014/main" id="{E5FD2443-B118-407E-A221-71FC763AB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92" name="Line 190">
                  <a:extLst>
                    <a:ext uri="{FF2B5EF4-FFF2-40B4-BE49-F238E27FC236}">
                      <a16:creationId xmlns:a16="http://schemas.microsoft.com/office/drawing/2014/main" id="{942C38E3-73D0-4182-B165-2EE8665123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93" name="Line 191">
                  <a:extLst>
                    <a:ext uri="{FF2B5EF4-FFF2-40B4-BE49-F238E27FC236}">
                      <a16:creationId xmlns:a16="http://schemas.microsoft.com/office/drawing/2014/main" id="{8DACC3A4-4B50-4357-90D1-C145DBC09E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94" name="Line 192">
                  <a:extLst>
                    <a:ext uri="{FF2B5EF4-FFF2-40B4-BE49-F238E27FC236}">
                      <a16:creationId xmlns:a16="http://schemas.microsoft.com/office/drawing/2014/main" id="{660D63C5-FA3F-499B-A66E-001D9D2A8E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66" name="Group 193">
                <a:extLst>
                  <a:ext uri="{FF2B5EF4-FFF2-40B4-BE49-F238E27FC236}">
                    <a16:creationId xmlns:a16="http://schemas.microsoft.com/office/drawing/2014/main" id="{32188C78-D7F8-4071-BDD3-9762A43A83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85" name="Line 194">
                  <a:extLst>
                    <a:ext uri="{FF2B5EF4-FFF2-40B4-BE49-F238E27FC236}">
                      <a16:creationId xmlns:a16="http://schemas.microsoft.com/office/drawing/2014/main" id="{8F49C722-6521-4F5C-A03E-5858C8D757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6" name="Line 195">
                  <a:extLst>
                    <a:ext uri="{FF2B5EF4-FFF2-40B4-BE49-F238E27FC236}">
                      <a16:creationId xmlns:a16="http://schemas.microsoft.com/office/drawing/2014/main" id="{A2444393-16B5-472B-B49E-CB4E711C0F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7" name="Line 196">
                  <a:extLst>
                    <a:ext uri="{FF2B5EF4-FFF2-40B4-BE49-F238E27FC236}">
                      <a16:creationId xmlns:a16="http://schemas.microsoft.com/office/drawing/2014/main" id="{70C96F95-B20E-4185-A775-88296D08E5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8" name="Line 197">
                  <a:extLst>
                    <a:ext uri="{FF2B5EF4-FFF2-40B4-BE49-F238E27FC236}">
                      <a16:creationId xmlns:a16="http://schemas.microsoft.com/office/drawing/2014/main" id="{D66DFA10-91DA-4958-9082-F5E9D8BC0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9" name="Line 198">
                  <a:extLst>
                    <a:ext uri="{FF2B5EF4-FFF2-40B4-BE49-F238E27FC236}">
                      <a16:creationId xmlns:a16="http://schemas.microsoft.com/office/drawing/2014/main" id="{A9698839-8303-412D-87BF-DBB88AB273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67" name="Group 199">
                <a:extLst>
                  <a:ext uri="{FF2B5EF4-FFF2-40B4-BE49-F238E27FC236}">
                    <a16:creationId xmlns:a16="http://schemas.microsoft.com/office/drawing/2014/main" id="{CE5F6B60-9F2F-42B8-8380-5E45000CF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80" name="Line 200">
                  <a:extLst>
                    <a:ext uri="{FF2B5EF4-FFF2-40B4-BE49-F238E27FC236}">
                      <a16:creationId xmlns:a16="http://schemas.microsoft.com/office/drawing/2014/main" id="{8390CE66-CD0C-4EA7-B353-FFDA306B4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1" name="Line 201">
                  <a:extLst>
                    <a:ext uri="{FF2B5EF4-FFF2-40B4-BE49-F238E27FC236}">
                      <a16:creationId xmlns:a16="http://schemas.microsoft.com/office/drawing/2014/main" id="{2822CEE2-D698-44D7-A0C8-540DF2BB6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2" name="Line 202">
                  <a:extLst>
                    <a:ext uri="{FF2B5EF4-FFF2-40B4-BE49-F238E27FC236}">
                      <a16:creationId xmlns:a16="http://schemas.microsoft.com/office/drawing/2014/main" id="{564A12B2-7009-42B2-873E-64B4CF177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3" name="Line 203">
                  <a:extLst>
                    <a:ext uri="{FF2B5EF4-FFF2-40B4-BE49-F238E27FC236}">
                      <a16:creationId xmlns:a16="http://schemas.microsoft.com/office/drawing/2014/main" id="{1BD9A3F3-23EC-42A8-897E-E3CD90981F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4" name="Line 204">
                  <a:extLst>
                    <a:ext uri="{FF2B5EF4-FFF2-40B4-BE49-F238E27FC236}">
                      <a16:creationId xmlns:a16="http://schemas.microsoft.com/office/drawing/2014/main" id="{64681E43-AE1A-4DE6-BAF3-2A00AEE17E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68" name="Group 205">
                <a:extLst>
                  <a:ext uri="{FF2B5EF4-FFF2-40B4-BE49-F238E27FC236}">
                    <a16:creationId xmlns:a16="http://schemas.microsoft.com/office/drawing/2014/main" id="{C68B0D0E-631D-48A0-9B86-706A413AE0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75" name="Line 206">
                  <a:extLst>
                    <a:ext uri="{FF2B5EF4-FFF2-40B4-BE49-F238E27FC236}">
                      <a16:creationId xmlns:a16="http://schemas.microsoft.com/office/drawing/2014/main" id="{2018B801-D22A-477E-9604-0D6325A00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6" name="Line 207">
                  <a:extLst>
                    <a:ext uri="{FF2B5EF4-FFF2-40B4-BE49-F238E27FC236}">
                      <a16:creationId xmlns:a16="http://schemas.microsoft.com/office/drawing/2014/main" id="{27A9E2F9-C086-434C-8FCC-B31829617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7" name="Line 208">
                  <a:extLst>
                    <a:ext uri="{FF2B5EF4-FFF2-40B4-BE49-F238E27FC236}">
                      <a16:creationId xmlns:a16="http://schemas.microsoft.com/office/drawing/2014/main" id="{93B3474F-3726-4542-82CE-5087AF2BF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8" name="Line 209">
                  <a:extLst>
                    <a:ext uri="{FF2B5EF4-FFF2-40B4-BE49-F238E27FC236}">
                      <a16:creationId xmlns:a16="http://schemas.microsoft.com/office/drawing/2014/main" id="{5968E7C3-752E-4F8B-BD94-7D24C4D0E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9" name="Line 210">
                  <a:extLst>
                    <a:ext uri="{FF2B5EF4-FFF2-40B4-BE49-F238E27FC236}">
                      <a16:creationId xmlns:a16="http://schemas.microsoft.com/office/drawing/2014/main" id="{D4BCBE08-D1B2-4DEE-B210-6858A239B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69" name="Group 211">
                <a:extLst>
                  <a:ext uri="{FF2B5EF4-FFF2-40B4-BE49-F238E27FC236}">
                    <a16:creationId xmlns:a16="http://schemas.microsoft.com/office/drawing/2014/main" id="{ACF9D013-8BFB-4617-8928-216DAE5A4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0" name="Line 212">
                  <a:extLst>
                    <a:ext uri="{FF2B5EF4-FFF2-40B4-BE49-F238E27FC236}">
                      <a16:creationId xmlns:a16="http://schemas.microsoft.com/office/drawing/2014/main" id="{96FC8E34-0916-45A1-8C0C-4ABB2CA2B7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1" name="Line 213">
                  <a:extLst>
                    <a:ext uri="{FF2B5EF4-FFF2-40B4-BE49-F238E27FC236}">
                      <a16:creationId xmlns:a16="http://schemas.microsoft.com/office/drawing/2014/main" id="{9882C974-E5CE-4AA2-95E5-1B1895E1C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2" name="Line 214">
                  <a:extLst>
                    <a:ext uri="{FF2B5EF4-FFF2-40B4-BE49-F238E27FC236}">
                      <a16:creationId xmlns:a16="http://schemas.microsoft.com/office/drawing/2014/main" id="{9AC95486-1199-4318-9EC8-42A768AED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3" name="Line 215">
                  <a:extLst>
                    <a:ext uri="{FF2B5EF4-FFF2-40B4-BE49-F238E27FC236}">
                      <a16:creationId xmlns:a16="http://schemas.microsoft.com/office/drawing/2014/main" id="{AFE75104-2ACC-467A-BFF9-C7B9CEA9B0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4" name="Line 216">
                  <a:extLst>
                    <a:ext uri="{FF2B5EF4-FFF2-40B4-BE49-F238E27FC236}">
                      <a16:creationId xmlns:a16="http://schemas.microsoft.com/office/drawing/2014/main" id="{801DFA28-DC23-41A6-BED0-5E76E34195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437" name="Text Box 142">
              <a:extLst>
                <a:ext uri="{FF2B5EF4-FFF2-40B4-BE49-F238E27FC236}">
                  <a16:creationId xmlns:a16="http://schemas.microsoft.com/office/drawing/2014/main" id="{B3A6E905-256D-477B-B861-8E09D476A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0</a:t>
              </a:r>
            </a:p>
          </p:txBody>
        </p:sp>
      </p:grp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30F46AF9-11FA-4581-ACCF-3EDF21BE5D4F}"/>
              </a:ext>
            </a:extLst>
          </p:cNvPr>
          <p:cNvCxnSpPr>
            <a:cxnSpLocks/>
          </p:cNvCxnSpPr>
          <p:nvPr/>
        </p:nvCxnSpPr>
        <p:spPr>
          <a:xfrm rot="10811204" flipV="1">
            <a:off x="5884871" y="3517445"/>
            <a:ext cx="1888139" cy="14268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725E992C-0A7B-46A8-BEC4-E8F5B05767D3}"/>
              </a:ext>
            </a:extLst>
          </p:cNvPr>
          <p:cNvGrpSpPr/>
          <p:nvPr/>
        </p:nvGrpSpPr>
        <p:grpSpPr>
          <a:xfrm rot="2197074">
            <a:off x="2189659" y="3515914"/>
            <a:ext cx="7483322" cy="3982001"/>
            <a:chOff x="2975032" y="3300193"/>
            <a:chExt cx="7483322" cy="3982001"/>
          </a:xfrm>
        </p:grpSpPr>
        <p:grpSp>
          <p:nvGrpSpPr>
            <p:cNvPr id="527" name="Group 129">
              <a:extLst>
                <a:ext uri="{FF2B5EF4-FFF2-40B4-BE49-F238E27FC236}">
                  <a16:creationId xmlns:a16="http://schemas.microsoft.com/office/drawing/2014/main" id="{E10B8ECB-4A06-49F2-83E2-1BC993B9726C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91336" y="3300193"/>
              <a:ext cx="7367018" cy="3982001"/>
              <a:chOff x="1740" y="3848"/>
              <a:chExt cx="3152" cy="1670"/>
            </a:xfrm>
          </p:grpSpPr>
          <p:sp>
            <p:nvSpPr>
              <p:cNvPr id="529" name="Rectangle 130">
                <a:extLst>
                  <a:ext uri="{FF2B5EF4-FFF2-40B4-BE49-F238E27FC236}">
                    <a16:creationId xmlns:a16="http://schemas.microsoft.com/office/drawing/2014/main" id="{1230360E-5C7C-48BC-B25E-BF45B889D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>
                  <a:latin typeface="+mj-lt"/>
                </a:endParaRPr>
              </a:p>
            </p:txBody>
          </p:sp>
          <p:sp>
            <p:nvSpPr>
              <p:cNvPr id="530" name="Line 131">
                <a:extLst>
                  <a:ext uri="{FF2B5EF4-FFF2-40B4-BE49-F238E27FC236}">
                    <a16:creationId xmlns:a16="http://schemas.microsoft.com/office/drawing/2014/main" id="{874821B5-49A9-4902-AF26-389F11E2B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1" name="Line 132">
                <a:extLst>
                  <a:ext uri="{FF2B5EF4-FFF2-40B4-BE49-F238E27FC236}">
                    <a16:creationId xmlns:a16="http://schemas.microsoft.com/office/drawing/2014/main" id="{764F24D7-A25B-4BD8-A631-95DF9874D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2" name="Line 133">
                <a:extLst>
                  <a:ext uri="{FF2B5EF4-FFF2-40B4-BE49-F238E27FC236}">
                    <a16:creationId xmlns:a16="http://schemas.microsoft.com/office/drawing/2014/main" id="{140D7B39-E72B-46CF-BEAE-829918774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3" name="Line 134">
                <a:extLst>
                  <a:ext uri="{FF2B5EF4-FFF2-40B4-BE49-F238E27FC236}">
                    <a16:creationId xmlns:a16="http://schemas.microsoft.com/office/drawing/2014/main" id="{EB260558-E5D9-47C8-B1FD-6E76A8F93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4" name="Line 135">
                <a:extLst>
                  <a:ext uri="{FF2B5EF4-FFF2-40B4-BE49-F238E27FC236}">
                    <a16:creationId xmlns:a16="http://schemas.microsoft.com/office/drawing/2014/main" id="{2D19C80F-CA4C-4025-A42B-B2B1F2023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5" name="Line 136">
                <a:extLst>
                  <a:ext uri="{FF2B5EF4-FFF2-40B4-BE49-F238E27FC236}">
                    <a16:creationId xmlns:a16="http://schemas.microsoft.com/office/drawing/2014/main" id="{887B9890-7A16-4396-91A2-F3260F866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6" name="Line 137">
                <a:extLst>
                  <a:ext uri="{FF2B5EF4-FFF2-40B4-BE49-F238E27FC236}">
                    <a16:creationId xmlns:a16="http://schemas.microsoft.com/office/drawing/2014/main" id="{FD49E0A8-6654-45ED-8E6A-B071933AB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7" name="Line 138">
                <a:extLst>
                  <a:ext uri="{FF2B5EF4-FFF2-40B4-BE49-F238E27FC236}">
                    <a16:creationId xmlns:a16="http://schemas.microsoft.com/office/drawing/2014/main" id="{2FB9817C-2E5E-4494-BF28-756A76BA5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8" name="Line 139">
                <a:extLst>
                  <a:ext uri="{FF2B5EF4-FFF2-40B4-BE49-F238E27FC236}">
                    <a16:creationId xmlns:a16="http://schemas.microsoft.com/office/drawing/2014/main" id="{01D78B8C-BC64-410A-BBD5-1D54CE8C5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9" name="Line 140">
                <a:extLst>
                  <a:ext uri="{FF2B5EF4-FFF2-40B4-BE49-F238E27FC236}">
                    <a16:creationId xmlns:a16="http://schemas.microsoft.com/office/drawing/2014/main" id="{E44288B8-5BE0-495F-A3B2-56B5F9CD2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0" name="Text Box 141">
                <a:extLst>
                  <a:ext uri="{FF2B5EF4-FFF2-40B4-BE49-F238E27FC236}">
                    <a16:creationId xmlns:a16="http://schemas.microsoft.com/office/drawing/2014/main" id="{F1713494-C21E-4534-A10E-C099A1ADE9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97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9</a:t>
                </a:r>
              </a:p>
            </p:txBody>
          </p:sp>
          <p:sp>
            <p:nvSpPr>
              <p:cNvPr id="541" name="Text Box 142">
                <a:extLst>
                  <a:ext uri="{FF2B5EF4-FFF2-40B4-BE49-F238E27FC236}">
                    <a16:creationId xmlns:a16="http://schemas.microsoft.com/office/drawing/2014/main" id="{D45E871B-2761-4FE4-AA01-072A643EFE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50"/>
                <a:ext cx="194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</a:t>
                </a:r>
              </a:p>
            </p:txBody>
          </p:sp>
          <p:sp>
            <p:nvSpPr>
              <p:cNvPr id="542" name="Text Box 143">
                <a:extLst>
                  <a:ext uri="{FF2B5EF4-FFF2-40B4-BE49-F238E27FC236}">
                    <a16:creationId xmlns:a16="http://schemas.microsoft.com/office/drawing/2014/main" id="{BCC5204F-19CB-43E5-9FCB-4C5D1D3FEE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99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2</a:t>
                </a:r>
              </a:p>
            </p:txBody>
          </p:sp>
          <p:sp>
            <p:nvSpPr>
              <p:cNvPr id="543" name="Text Box 144">
                <a:extLst>
                  <a:ext uri="{FF2B5EF4-FFF2-40B4-BE49-F238E27FC236}">
                    <a16:creationId xmlns:a16="http://schemas.microsoft.com/office/drawing/2014/main" id="{DC63A6D7-BA65-4FA1-A958-3791F2E611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52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3</a:t>
                </a:r>
              </a:p>
            </p:txBody>
          </p:sp>
          <p:sp>
            <p:nvSpPr>
              <p:cNvPr id="544" name="Text Box 145">
                <a:extLst>
                  <a:ext uri="{FF2B5EF4-FFF2-40B4-BE49-F238E27FC236}">
                    <a16:creationId xmlns:a16="http://schemas.microsoft.com/office/drawing/2014/main" id="{0446ACA6-E94D-4715-B979-424A646320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22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4</a:t>
                </a:r>
              </a:p>
            </p:txBody>
          </p:sp>
          <p:sp>
            <p:nvSpPr>
              <p:cNvPr id="545" name="Text Box 146">
                <a:extLst>
                  <a:ext uri="{FF2B5EF4-FFF2-40B4-BE49-F238E27FC236}">
                    <a16:creationId xmlns:a16="http://schemas.microsoft.com/office/drawing/2014/main" id="{7F1ABD08-8A4C-4231-9B8C-F31E7A5D1A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6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5</a:t>
                </a:r>
              </a:p>
            </p:txBody>
          </p:sp>
          <p:sp>
            <p:nvSpPr>
              <p:cNvPr id="546" name="Text Box 147">
                <a:extLst>
                  <a:ext uri="{FF2B5EF4-FFF2-40B4-BE49-F238E27FC236}">
                    <a16:creationId xmlns:a16="http://schemas.microsoft.com/office/drawing/2014/main" id="{966DA982-CF4D-43BD-8E54-E7AF164FE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29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6</a:t>
                </a:r>
              </a:p>
            </p:txBody>
          </p:sp>
          <p:sp>
            <p:nvSpPr>
              <p:cNvPr id="547" name="Text Box 148">
                <a:extLst>
                  <a:ext uri="{FF2B5EF4-FFF2-40B4-BE49-F238E27FC236}">
                    <a16:creationId xmlns:a16="http://schemas.microsoft.com/office/drawing/2014/main" id="{18A1DD61-8C83-4954-B0D0-96BD39223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90"/>
                <a:ext cx="245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7</a:t>
                </a:r>
              </a:p>
            </p:txBody>
          </p:sp>
          <p:sp>
            <p:nvSpPr>
              <p:cNvPr id="548" name="Text Box 149">
                <a:extLst>
                  <a:ext uri="{FF2B5EF4-FFF2-40B4-BE49-F238E27FC236}">
                    <a16:creationId xmlns:a16="http://schemas.microsoft.com/office/drawing/2014/main" id="{A8AAFC92-8AC9-4F52-BB6E-F7CB4C7BB6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33"/>
                <a:ext cx="246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8</a:t>
                </a:r>
              </a:p>
            </p:txBody>
          </p:sp>
          <p:sp>
            <p:nvSpPr>
              <p:cNvPr id="549" name="Text Box 150">
                <a:extLst>
                  <a:ext uri="{FF2B5EF4-FFF2-40B4-BE49-F238E27FC236}">
                    <a16:creationId xmlns:a16="http://schemas.microsoft.com/office/drawing/2014/main" id="{A83B207C-F7F3-419E-8C32-253DEC065E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76"/>
                <a:ext cx="368" cy="1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10</a:t>
                </a:r>
              </a:p>
            </p:txBody>
          </p:sp>
          <p:grpSp>
            <p:nvGrpSpPr>
              <p:cNvPr id="550" name="Group 151">
                <a:extLst>
                  <a:ext uri="{FF2B5EF4-FFF2-40B4-BE49-F238E27FC236}">
                    <a16:creationId xmlns:a16="http://schemas.microsoft.com/office/drawing/2014/main" id="{2A028740-FD91-40AF-969A-23182C1359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611" name="Line 152">
                  <a:extLst>
                    <a:ext uri="{FF2B5EF4-FFF2-40B4-BE49-F238E27FC236}">
                      <a16:creationId xmlns:a16="http://schemas.microsoft.com/office/drawing/2014/main" id="{E4411517-0A2C-4C0D-A1C1-1D71E37148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2" name="Line 153">
                  <a:extLst>
                    <a:ext uri="{FF2B5EF4-FFF2-40B4-BE49-F238E27FC236}">
                      <a16:creationId xmlns:a16="http://schemas.microsoft.com/office/drawing/2014/main" id="{49E95C85-E815-48B3-9A3F-99402A123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3" name="Line 154">
                  <a:extLst>
                    <a:ext uri="{FF2B5EF4-FFF2-40B4-BE49-F238E27FC236}">
                      <a16:creationId xmlns:a16="http://schemas.microsoft.com/office/drawing/2014/main" id="{8D39DDF6-AD89-4CCC-AFA1-F04E1F3628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4" name="Line 155">
                  <a:extLst>
                    <a:ext uri="{FF2B5EF4-FFF2-40B4-BE49-F238E27FC236}">
                      <a16:creationId xmlns:a16="http://schemas.microsoft.com/office/drawing/2014/main" id="{4FD8F0E4-2E8D-4C03-993F-42B198F295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5" name="Line 156">
                  <a:extLst>
                    <a:ext uri="{FF2B5EF4-FFF2-40B4-BE49-F238E27FC236}">
                      <a16:creationId xmlns:a16="http://schemas.microsoft.com/office/drawing/2014/main" id="{E2597A47-9EE4-4D69-BFEA-113ADF6011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51" name="Group 157">
                <a:extLst>
                  <a:ext uri="{FF2B5EF4-FFF2-40B4-BE49-F238E27FC236}">
                    <a16:creationId xmlns:a16="http://schemas.microsoft.com/office/drawing/2014/main" id="{C66F0E91-EB73-4975-840B-A2B76BE6C8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606" name="Line 158">
                  <a:extLst>
                    <a:ext uri="{FF2B5EF4-FFF2-40B4-BE49-F238E27FC236}">
                      <a16:creationId xmlns:a16="http://schemas.microsoft.com/office/drawing/2014/main" id="{D9168011-9B30-4CFA-91F7-07379B8BF1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07" name="Line 159">
                  <a:extLst>
                    <a:ext uri="{FF2B5EF4-FFF2-40B4-BE49-F238E27FC236}">
                      <a16:creationId xmlns:a16="http://schemas.microsoft.com/office/drawing/2014/main" id="{EB8FF69A-319E-4A91-A678-75E0F9BEA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08" name="Line 160">
                  <a:extLst>
                    <a:ext uri="{FF2B5EF4-FFF2-40B4-BE49-F238E27FC236}">
                      <a16:creationId xmlns:a16="http://schemas.microsoft.com/office/drawing/2014/main" id="{568B02D8-4D18-4E3B-889A-CBD605F7E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09" name="Line 161">
                  <a:extLst>
                    <a:ext uri="{FF2B5EF4-FFF2-40B4-BE49-F238E27FC236}">
                      <a16:creationId xmlns:a16="http://schemas.microsoft.com/office/drawing/2014/main" id="{8776C68A-446A-4AD0-9F0F-B37D838A6A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0" name="Line 162">
                  <a:extLst>
                    <a:ext uri="{FF2B5EF4-FFF2-40B4-BE49-F238E27FC236}">
                      <a16:creationId xmlns:a16="http://schemas.microsoft.com/office/drawing/2014/main" id="{6E464934-EB6E-4085-ABDE-C2FD53E805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52" name="Group 163">
                <a:extLst>
                  <a:ext uri="{FF2B5EF4-FFF2-40B4-BE49-F238E27FC236}">
                    <a16:creationId xmlns:a16="http://schemas.microsoft.com/office/drawing/2014/main" id="{280195FD-8EEE-4865-A487-DB46E26B0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601" name="Line 164">
                  <a:extLst>
                    <a:ext uri="{FF2B5EF4-FFF2-40B4-BE49-F238E27FC236}">
                      <a16:creationId xmlns:a16="http://schemas.microsoft.com/office/drawing/2014/main" id="{1025EF24-034D-4857-B750-49AC0776D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02" name="Line 165">
                  <a:extLst>
                    <a:ext uri="{FF2B5EF4-FFF2-40B4-BE49-F238E27FC236}">
                      <a16:creationId xmlns:a16="http://schemas.microsoft.com/office/drawing/2014/main" id="{86638DA4-E575-4978-A2F5-35DE7D10EA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03" name="Line 166">
                  <a:extLst>
                    <a:ext uri="{FF2B5EF4-FFF2-40B4-BE49-F238E27FC236}">
                      <a16:creationId xmlns:a16="http://schemas.microsoft.com/office/drawing/2014/main" id="{597B8AED-82B1-46C4-8EAA-CD69EA7ED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04" name="Line 167">
                  <a:extLst>
                    <a:ext uri="{FF2B5EF4-FFF2-40B4-BE49-F238E27FC236}">
                      <a16:creationId xmlns:a16="http://schemas.microsoft.com/office/drawing/2014/main" id="{57B06125-52CF-4784-879B-4681AC5688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05" name="Line 168">
                  <a:extLst>
                    <a:ext uri="{FF2B5EF4-FFF2-40B4-BE49-F238E27FC236}">
                      <a16:creationId xmlns:a16="http://schemas.microsoft.com/office/drawing/2014/main" id="{A9F9886A-A783-44E6-AB88-DD2438C13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53" name="Group 169">
                <a:extLst>
                  <a:ext uri="{FF2B5EF4-FFF2-40B4-BE49-F238E27FC236}">
                    <a16:creationId xmlns:a16="http://schemas.microsoft.com/office/drawing/2014/main" id="{829A656B-F80B-4155-B914-41B011BDA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96" name="Line 170">
                  <a:extLst>
                    <a:ext uri="{FF2B5EF4-FFF2-40B4-BE49-F238E27FC236}">
                      <a16:creationId xmlns:a16="http://schemas.microsoft.com/office/drawing/2014/main" id="{D36B2AFD-C2A7-4408-BCF7-AD771EF3A0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97" name="Line 171">
                  <a:extLst>
                    <a:ext uri="{FF2B5EF4-FFF2-40B4-BE49-F238E27FC236}">
                      <a16:creationId xmlns:a16="http://schemas.microsoft.com/office/drawing/2014/main" id="{7489C12A-3512-4F6E-B72D-FA2F93DD45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98" name="Line 172">
                  <a:extLst>
                    <a:ext uri="{FF2B5EF4-FFF2-40B4-BE49-F238E27FC236}">
                      <a16:creationId xmlns:a16="http://schemas.microsoft.com/office/drawing/2014/main" id="{7122DEF8-D512-4DB5-AC4A-AF1CFB1DA1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99" name="Line 173">
                  <a:extLst>
                    <a:ext uri="{FF2B5EF4-FFF2-40B4-BE49-F238E27FC236}">
                      <a16:creationId xmlns:a16="http://schemas.microsoft.com/office/drawing/2014/main" id="{60FB9263-CD56-4175-A699-8CDC3A7FD8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00" name="Line 174">
                  <a:extLst>
                    <a:ext uri="{FF2B5EF4-FFF2-40B4-BE49-F238E27FC236}">
                      <a16:creationId xmlns:a16="http://schemas.microsoft.com/office/drawing/2014/main" id="{9FD6F124-55AB-4F9B-9880-F5F91519F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54" name="Group 175">
                <a:extLst>
                  <a:ext uri="{FF2B5EF4-FFF2-40B4-BE49-F238E27FC236}">
                    <a16:creationId xmlns:a16="http://schemas.microsoft.com/office/drawing/2014/main" id="{DC96AE85-DE8C-4357-B736-CEE8BEB0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91" name="Line 176">
                  <a:extLst>
                    <a:ext uri="{FF2B5EF4-FFF2-40B4-BE49-F238E27FC236}">
                      <a16:creationId xmlns:a16="http://schemas.microsoft.com/office/drawing/2014/main" id="{4818432A-2BB8-4214-86AF-0058C9E906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92" name="Line 177">
                  <a:extLst>
                    <a:ext uri="{FF2B5EF4-FFF2-40B4-BE49-F238E27FC236}">
                      <a16:creationId xmlns:a16="http://schemas.microsoft.com/office/drawing/2014/main" id="{BE8C5534-DB2A-4478-AC06-A759E0A5D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93" name="Line 178">
                  <a:extLst>
                    <a:ext uri="{FF2B5EF4-FFF2-40B4-BE49-F238E27FC236}">
                      <a16:creationId xmlns:a16="http://schemas.microsoft.com/office/drawing/2014/main" id="{07AAE442-A2EE-44C2-8F94-F08E802E8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94" name="Line 179">
                  <a:extLst>
                    <a:ext uri="{FF2B5EF4-FFF2-40B4-BE49-F238E27FC236}">
                      <a16:creationId xmlns:a16="http://schemas.microsoft.com/office/drawing/2014/main" id="{67F42360-16DD-44FF-A32C-76A778F19F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95" name="Line 180">
                  <a:extLst>
                    <a:ext uri="{FF2B5EF4-FFF2-40B4-BE49-F238E27FC236}">
                      <a16:creationId xmlns:a16="http://schemas.microsoft.com/office/drawing/2014/main" id="{89AA8C3C-0006-4E50-81B0-B6BF37C3F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55" name="Group 181">
                <a:extLst>
                  <a:ext uri="{FF2B5EF4-FFF2-40B4-BE49-F238E27FC236}">
                    <a16:creationId xmlns:a16="http://schemas.microsoft.com/office/drawing/2014/main" id="{C7B28B21-26B3-4CB2-827B-046EB05D22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86" name="Line 182">
                  <a:extLst>
                    <a:ext uri="{FF2B5EF4-FFF2-40B4-BE49-F238E27FC236}">
                      <a16:creationId xmlns:a16="http://schemas.microsoft.com/office/drawing/2014/main" id="{3DDD890E-F2D5-416D-A8EC-BB3F1DD127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87" name="Line 183">
                  <a:extLst>
                    <a:ext uri="{FF2B5EF4-FFF2-40B4-BE49-F238E27FC236}">
                      <a16:creationId xmlns:a16="http://schemas.microsoft.com/office/drawing/2014/main" id="{90E03BF1-F124-4FC9-9305-13E06085C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88" name="Line 184">
                  <a:extLst>
                    <a:ext uri="{FF2B5EF4-FFF2-40B4-BE49-F238E27FC236}">
                      <a16:creationId xmlns:a16="http://schemas.microsoft.com/office/drawing/2014/main" id="{8A2316DD-8B0D-4822-8692-C321847FA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89" name="Line 185">
                  <a:extLst>
                    <a:ext uri="{FF2B5EF4-FFF2-40B4-BE49-F238E27FC236}">
                      <a16:creationId xmlns:a16="http://schemas.microsoft.com/office/drawing/2014/main" id="{8720687C-85D4-442D-96A8-170BCEDCB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90" name="Line 186">
                  <a:extLst>
                    <a:ext uri="{FF2B5EF4-FFF2-40B4-BE49-F238E27FC236}">
                      <a16:creationId xmlns:a16="http://schemas.microsoft.com/office/drawing/2014/main" id="{6299E1AE-1646-47AD-9E88-ECF41F095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56" name="Group 187">
                <a:extLst>
                  <a:ext uri="{FF2B5EF4-FFF2-40B4-BE49-F238E27FC236}">
                    <a16:creationId xmlns:a16="http://schemas.microsoft.com/office/drawing/2014/main" id="{39970AB1-DF44-41A1-80B3-46F50DA2F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81" name="Line 188">
                  <a:extLst>
                    <a:ext uri="{FF2B5EF4-FFF2-40B4-BE49-F238E27FC236}">
                      <a16:creationId xmlns:a16="http://schemas.microsoft.com/office/drawing/2014/main" id="{7129D1B8-3ECD-418D-9552-CC1B8FABF5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82" name="Line 189">
                  <a:extLst>
                    <a:ext uri="{FF2B5EF4-FFF2-40B4-BE49-F238E27FC236}">
                      <a16:creationId xmlns:a16="http://schemas.microsoft.com/office/drawing/2014/main" id="{F23332BF-15DB-477F-AF68-021496C87C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83" name="Line 190">
                  <a:extLst>
                    <a:ext uri="{FF2B5EF4-FFF2-40B4-BE49-F238E27FC236}">
                      <a16:creationId xmlns:a16="http://schemas.microsoft.com/office/drawing/2014/main" id="{82780415-1E0A-4FB2-882A-73CF2D0532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84" name="Line 191">
                  <a:extLst>
                    <a:ext uri="{FF2B5EF4-FFF2-40B4-BE49-F238E27FC236}">
                      <a16:creationId xmlns:a16="http://schemas.microsoft.com/office/drawing/2014/main" id="{A9D9C21E-8920-4BEB-B383-6329EA913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85" name="Line 192">
                  <a:extLst>
                    <a:ext uri="{FF2B5EF4-FFF2-40B4-BE49-F238E27FC236}">
                      <a16:creationId xmlns:a16="http://schemas.microsoft.com/office/drawing/2014/main" id="{2A235369-027D-47CD-8966-C9E6A02E0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57" name="Group 193">
                <a:extLst>
                  <a:ext uri="{FF2B5EF4-FFF2-40B4-BE49-F238E27FC236}">
                    <a16:creationId xmlns:a16="http://schemas.microsoft.com/office/drawing/2014/main" id="{181EE15B-0E7F-47AE-9965-2B29AACC5A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76" name="Line 194">
                  <a:extLst>
                    <a:ext uri="{FF2B5EF4-FFF2-40B4-BE49-F238E27FC236}">
                      <a16:creationId xmlns:a16="http://schemas.microsoft.com/office/drawing/2014/main" id="{8B7513DC-278C-4757-A799-9946377FEF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7" name="Line 195">
                  <a:extLst>
                    <a:ext uri="{FF2B5EF4-FFF2-40B4-BE49-F238E27FC236}">
                      <a16:creationId xmlns:a16="http://schemas.microsoft.com/office/drawing/2014/main" id="{62BC7683-9F0C-4C42-B797-87378014E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8" name="Line 196">
                  <a:extLst>
                    <a:ext uri="{FF2B5EF4-FFF2-40B4-BE49-F238E27FC236}">
                      <a16:creationId xmlns:a16="http://schemas.microsoft.com/office/drawing/2014/main" id="{D60ADC4D-C070-4796-9539-94013B3BDB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9" name="Line 197">
                  <a:extLst>
                    <a:ext uri="{FF2B5EF4-FFF2-40B4-BE49-F238E27FC236}">
                      <a16:creationId xmlns:a16="http://schemas.microsoft.com/office/drawing/2014/main" id="{BE30BCAF-33AD-4A2E-ADA5-9324196F53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80" name="Line 198">
                  <a:extLst>
                    <a:ext uri="{FF2B5EF4-FFF2-40B4-BE49-F238E27FC236}">
                      <a16:creationId xmlns:a16="http://schemas.microsoft.com/office/drawing/2014/main" id="{4626BBFA-D03C-4770-B88A-129CBE1D3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58" name="Group 199">
                <a:extLst>
                  <a:ext uri="{FF2B5EF4-FFF2-40B4-BE49-F238E27FC236}">
                    <a16:creationId xmlns:a16="http://schemas.microsoft.com/office/drawing/2014/main" id="{74630744-0B04-456D-9E13-AE68B4E16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1" name="Line 200">
                  <a:extLst>
                    <a:ext uri="{FF2B5EF4-FFF2-40B4-BE49-F238E27FC236}">
                      <a16:creationId xmlns:a16="http://schemas.microsoft.com/office/drawing/2014/main" id="{F0E6B8E1-18F6-46A8-B634-9BA3E8E8C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2" name="Line 201">
                  <a:extLst>
                    <a:ext uri="{FF2B5EF4-FFF2-40B4-BE49-F238E27FC236}">
                      <a16:creationId xmlns:a16="http://schemas.microsoft.com/office/drawing/2014/main" id="{8580A177-7068-43B9-9305-530790189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3" name="Line 202">
                  <a:extLst>
                    <a:ext uri="{FF2B5EF4-FFF2-40B4-BE49-F238E27FC236}">
                      <a16:creationId xmlns:a16="http://schemas.microsoft.com/office/drawing/2014/main" id="{A5B344C7-CD7A-4559-AE64-162CC4652E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4" name="Line 203">
                  <a:extLst>
                    <a:ext uri="{FF2B5EF4-FFF2-40B4-BE49-F238E27FC236}">
                      <a16:creationId xmlns:a16="http://schemas.microsoft.com/office/drawing/2014/main" id="{B1EC8B69-1F52-4AA1-8AFE-3C8BC1097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5" name="Line 204">
                  <a:extLst>
                    <a:ext uri="{FF2B5EF4-FFF2-40B4-BE49-F238E27FC236}">
                      <a16:creationId xmlns:a16="http://schemas.microsoft.com/office/drawing/2014/main" id="{741E0B70-2784-43BE-A11D-6622FB13F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59" name="Group 205">
                <a:extLst>
                  <a:ext uri="{FF2B5EF4-FFF2-40B4-BE49-F238E27FC236}">
                    <a16:creationId xmlns:a16="http://schemas.microsoft.com/office/drawing/2014/main" id="{6FE65C6A-2CFC-4A36-8C8A-5ECD7A802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66" name="Line 206">
                  <a:extLst>
                    <a:ext uri="{FF2B5EF4-FFF2-40B4-BE49-F238E27FC236}">
                      <a16:creationId xmlns:a16="http://schemas.microsoft.com/office/drawing/2014/main" id="{54BF45C7-FF5B-484E-B1E7-706A728BA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67" name="Line 207">
                  <a:extLst>
                    <a:ext uri="{FF2B5EF4-FFF2-40B4-BE49-F238E27FC236}">
                      <a16:creationId xmlns:a16="http://schemas.microsoft.com/office/drawing/2014/main" id="{F6218D83-D0FF-492D-ACF9-77DAB070A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68" name="Line 208">
                  <a:extLst>
                    <a:ext uri="{FF2B5EF4-FFF2-40B4-BE49-F238E27FC236}">
                      <a16:creationId xmlns:a16="http://schemas.microsoft.com/office/drawing/2014/main" id="{B668EF75-361E-4179-ABD7-BF46784020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69" name="Line 209">
                  <a:extLst>
                    <a:ext uri="{FF2B5EF4-FFF2-40B4-BE49-F238E27FC236}">
                      <a16:creationId xmlns:a16="http://schemas.microsoft.com/office/drawing/2014/main" id="{5885E39E-F5AD-45B9-9F71-7F6A28228A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0" name="Line 210">
                  <a:extLst>
                    <a:ext uri="{FF2B5EF4-FFF2-40B4-BE49-F238E27FC236}">
                      <a16:creationId xmlns:a16="http://schemas.microsoft.com/office/drawing/2014/main" id="{3622012D-99C6-4961-AFF9-45D0FCD1AD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60" name="Group 211">
                <a:extLst>
                  <a:ext uri="{FF2B5EF4-FFF2-40B4-BE49-F238E27FC236}">
                    <a16:creationId xmlns:a16="http://schemas.microsoft.com/office/drawing/2014/main" id="{3B8C7511-058C-4BB6-8684-3489C46967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61" name="Line 212">
                  <a:extLst>
                    <a:ext uri="{FF2B5EF4-FFF2-40B4-BE49-F238E27FC236}">
                      <a16:creationId xmlns:a16="http://schemas.microsoft.com/office/drawing/2014/main" id="{F3B4EC7C-C5C3-4C0D-A1C1-EBCCF90897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62" name="Line 213">
                  <a:extLst>
                    <a:ext uri="{FF2B5EF4-FFF2-40B4-BE49-F238E27FC236}">
                      <a16:creationId xmlns:a16="http://schemas.microsoft.com/office/drawing/2014/main" id="{6EAB43DA-B5CE-449D-BB9D-79AC5D4AFB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63" name="Line 214">
                  <a:extLst>
                    <a:ext uri="{FF2B5EF4-FFF2-40B4-BE49-F238E27FC236}">
                      <a16:creationId xmlns:a16="http://schemas.microsoft.com/office/drawing/2014/main" id="{D63661F4-5D28-4D18-A0E3-41360B71D5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64" name="Line 215">
                  <a:extLst>
                    <a:ext uri="{FF2B5EF4-FFF2-40B4-BE49-F238E27FC236}">
                      <a16:creationId xmlns:a16="http://schemas.microsoft.com/office/drawing/2014/main" id="{6EE371F4-2526-41C1-B09D-E887927517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65" name="Line 216">
                  <a:extLst>
                    <a:ext uri="{FF2B5EF4-FFF2-40B4-BE49-F238E27FC236}">
                      <a16:creationId xmlns:a16="http://schemas.microsoft.com/office/drawing/2014/main" id="{00652677-3E88-4643-975D-F4A9CAB43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528" name="Text Box 142">
              <a:extLst>
                <a:ext uri="{FF2B5EF4-FFF2-40B4-BE49-F238E27FC236}">
                  <a16:creationId xmlns:a16="http://schemas.microsoft.com/office/drawing/2014/main" id="{A7CE072C-AAE5-4521-91B6-52543F37F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0</a:t>
              </a:r>
            </a:p>
          </p:txBody>
        </p:sp>
      </p:grp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AF25158F-2018-4E84-AC28-29BDFDC08375}"/>
              </a:ext>
            </a:extLst>
          </p:cNvPr>
          <p:cNvCxnSpPr>
            <a:cxnSpLocks/>
          </p:cNvCxnSpPr>
          <p:nvPr/>
        </p:nvCxnSpPr>
        <p:spPr>
          <a:xfrm flipH="1" flipV="1">
            <a:off x="4024727" y="3507311"/>
            <a:ext cx="1917390" cy="14407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0DC864B-12AB-46A5-950B-0355FDB79EF3}"/>
              </a:ext>
            </a:extLst>
          </p:cNvPr>
          <p:cNvSpPr txBox="1"/>
          <p:nvPr/>
        </p:nvSpPr>
        <p:spPr>
          <a:xfrm>
            <a:off x="3659166" y="310388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02AE541E-A87A-49BB-B725-72BA7A2D7A32}"/>
              </a:ext>
            </a:extLst>
          </p:cNvPr>
          <p:cNvSpPr txBox="1"/>
          <p:nvPr/>
        </p:nvSpPr>
        <p:spPr>
          <a:xfrm>
            <a:off x="5796553" y="160716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C97DED5F-08CE-4555-9CD4-D601CB0FBF67}"/>
              </a:ext>
            </a:extLst>
          </p:cNvPr>
          <p:cNvSpPr txBox="1"/>
          <p:nvPr/>
        </p:nvSpPr>
        <p:spPr>
          <a:xfrm>
            <a:off x="7737242" y="30953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DCCC77EA-9224-4191-95D5-7DD4636F673E}"/>
              </a:ext>
            </a:extLst>
          </p:cNvPr>
          <p:cNvSpPr txBox="1"/>
          <p:nvPr/>
        </p:nvSpPr>
        <p:spPr>
          <a:xfrm>
            <a:off x="5940815" y="474480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909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/>
      <p:bldP spid="617" grpId="0"/>
      <p:bldP spid="618" grpId="0"/>
      <p:bldP spid="6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21" y="63476"/>
            <a:ext cx="3539423" cy="35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79" y="404950"/>
            <a:ext cx="4373795" cy="328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8176" y="4142195"/>
            <a:ext cx="118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Tivi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2516" y="4134284"/>
            <a:ext cx="234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9304" y="4172766"/>
            <a:ext cx="188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067" y="5191522"/>
            <a:ext cx="774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VẬT CÓ BỀ MẶT HÌNH CHỮ NHẬT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AFB9A1-69C8-4C68-9E4D-DC4961812F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15503" r="12421" b="12093"/>
          <a:stretch/>
        </p:blipFill>
        <p:spPr>
          <a:xfrm>
            <a:off x="1346200" y="1666478"/>
            <a:ext cx="3268992" cy="19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3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157978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07372" y="387624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1548348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1568669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3662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A , B , C , 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68527" y="30201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AB , BC , CD , DA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68527" y="43311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AC, BD.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68527" y="36408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CD, BC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DA</a:t>
            </a:r>
          </a:p>
        </p:txBody>
      </p:sp>
      <p:sp>
        <p:nvSpPr>
          <p:cNvPr id="60" name="Oval 59"/>
          <p:cNvSpPr/>
          <p:nvPr/>
        </p:nvSpPr>
        <p:spPr>
          <a:xfrm>
            <a:off x="7507372" y="1540361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1297546" y="1549790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1297546" y="388567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1548348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3957270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1631896"/>
            <a:ext cx="3715572" cy="227243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1538919"/>
            <a:ext cx="3768324" cy="237203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353721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54120" y="1052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101524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35608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0AA2D5-727D-4708-AEF2-C4D04C162F76}"/>
              </a:ext>
            </a:extLst>
          </p:cNvPr>
          <p:cNvSpPr txBox="1"/>
          <p:nvPr/>
        </p:nvSpPr>
        <p:spPr>
          <a:xfrm>
            <a:off x="1078060" y="1783423"/>
            <a:ext cx="461809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8B7BBCB-2437-4A15-A312-79FD762F4890}"/>
              </a:ext>
            </a:extLst>
          </p:cNvPr>
          <p:cNvSpPr txBox="1"/>
          <p:nvPr/>
        </p:nvSpPr>
        <p:spPr>
          <a:xfrm>
            <a:off x="825500" y="508000"/>
            <a:ext cx="407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HÌNH CHỮ NHẬT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ED7DB44-7C8A-4686-AB7F-472CA1726DE8}"/>
              </a:ext>
            </a:extLst>
          </p:cNvPr>
          <p:cNvSpPr txBox="1"/>
          <p:nvPr/>
        </p:nvSpPr>
        <p:spPr>
          <a:xfrm>
            <a:off x="1078060" y="1133919"/>
            <a:ext cx="461809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35" grpId="0"/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6A6286-773E-4EC3-AF7C-7EBABDAC6506}"/>
              </a:ext>
            </a:extLst>
          </p:cNvPr>
          <p:cNvSpPr/>
          <p:nvPr/>
        </p:nvSpPr>
        <p:spPr>
          <a:xfrm>
            <a:off x="165616" y="1494935"/>
            <a:ext cx="7413654" cy="42045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37E886D-FC6A-40DC-BC6A-B40D639486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8551" r="36837" b="45661"/>
          <a:stretch/>
        </p:blipFill>
        <p:spPr>
          <a:xfrm>
            <a:off x="7286626" y="1594852"/>
            <a:ext cx="4410073" cy="30659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A40CF6-D224-4B82-A081-8C5DB365E7FF}"/>
              </a:ext>
            </a:extLst>
          </p:cNvPr>
          <p:cNvSpPr txBox="1"/>
          <p:nvPr/>
        </p:nvSpPr>
        <p:spPr>
          <a:xfrm>
            <a:off x="301182" y="3295160"/>
            <a:ext cx="7336726" cy="9110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AB = DC, AD = BC.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BE088-8A6B-4F97-86E0-99C37E6737A6}"/>
              </a:ext>
            </a:extLst>
          </p:cNvPr>
          <p:cNvSpPr txBox="1"/>
          <p:nvPr/>
        </p:nvSpPr>
        <p:spPr>
          <a:xfrm>
            <a:off x="280176" y="2319758"/>
            <a:ext cx="7415818" cy="9110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song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BC song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E0EA45-F733-4C0E-BB68-F5B70CB2FE5C}"/>
              </a:ext>
            </a:extLst>
          </p:cNvPr>
          <p:cNvSpPr txBox="1"/>
          <p:nvPr/>
        </p:nvSpPr>
        <p:spPr>
          <a:xfrm>
            <a:off x="750952" y="908630"/>
            <a:ext cx="6063291" cy="51090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E2BD12-9ADF-48AE-B758-4D7489891DFD}"/>
              </a:ext>
            </a:extLst>
          </p:cNvPr>
          <p:cNvSpPr txBox="1"/>
          <p:nvPr/>
        </p:nvSpPr>
        <p:spPr>
          <a:xfrm>
            <a:off x="270951" y="1697764"/>
            <a:ext cx="7782526" cy="51090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329C51-F730-4694-9297-15058A9E27AF}"/>
              </a:ext>
            </a:extLst>
          </p:cNvPr>
          <p:cNvSpPr txBox="1"/>
          <p:nvPr/>
        </p:nvSpPr>
        <p:spPr>
          <a:xfrm>
            <a:off x="306486" y="4212625"/>
            <a:ext cx="7205531" cy="9110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2BB049-4072-46AC-BB7F-98B1877BC759}"/>
              </a:ext>
            </a:extLst>
          </p:cNvPr>
          <p:cNvSpPr txBox="1"/>
          <p:nvPr/>
        </p:nvSpPr>
        <p:spPr>
          <a:xfrm>
            <a:off x="1058858" y="5178430"/>
            <a:ext cx="4767707" cy="51090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AC=BD,  OA=OC, OB=OD.</a:t>
            </a:r>
          </a:p>
        </p:txBody>
      </p:sp>
      <p:grpSp>
        <p:nvGrpSpPr>
          <p:cNvPr id="31" name="Group 129">
            <a:extLst>
              <a:ext uri="{FF2B5EF4-FFF2-40B4-BE49-F238E27FC236}">
                <a16:creationId xmlns:a16="http://schemas.microsoft.com/office/drawing/2014/main" id="{B00C4717-B524-4322-AE98-072D97E44623}"/>
              </a:ext>
            </a:extLst>
          </p:cNvPr>
          <p:cNvGrpSpPr>
            <a:grpSpLocks/>
          </p:cNvGrpSpPr>
          <p:nvPr/>
        </p:nvGrpSpPr>
        <p:grpSpPr bwMode="auto">
          <a:xfrm rot="7181365">
            <a:off x="4097257" y="3444020"/>
            <a:ext cx="6437783" cy="3521962"/>
            <a:chOff x="1738" y="3848"/>
            <a:chExt cx="3159" cy="1714"/>
          </a:xfrm>
        </p:grpSpPr>
        <p:sp>
          <p:nvSpPr>
            <p:cNvPr id="32" name="Rectangle 130">
              <a:extLst>
                <a:ext uri="{FF2B5EF4-FFF2-40B4-BE49-F238E27FC236}">
                  <a16:creationId xmlns:a16="http://schemas.microsoft.com/office/drawing/2014/main" id="{CC3CC5FC-3486-485F-B46D-F3ED7241E4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35920">
              <a:off x="1738" y="4514"/>
              <a:ext cx="3159" cy="449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3" name="Line 131">
              <a:extLst>
                <a:ext uri="{FF2B5EF4-FFF2-40B4-BE49-F238E27FC236}">
                  <a16:creationId xmlns:a16="http://schemas.microsoft.com/office/drawing/2014/main" id="{35CB1154-987D-4D17-8ED2-D62E4508B3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4D75D386-0244-496D-98E2-D723EF6F22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3E180E34-D17F-4215-BBB1-C23816F45E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34">
              <a:extLst>
                <a:ext uri="{FF2B5EF4-FFF2-40B4-BE49-F238E27FC236}">
                  <a16:creationId xmlns:a16="http://schemas.microsoft.com/office/drawing/2014/main" id="{31EB45C0-1559-4062-8B48-E33A47F6C6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5">
              <a:extLst>
                <a:ext uri="{FF2B5EF4-FFF2-40B4-BE49-F238E27FC236}">
                  <a16:creationId xmlns:a16="http://schemas.microsoft.com/office/drawing/2014/main" id="{49A6CF8A-10B2-4D78-B5FB-88256B3A21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6">
              <a:extLst>
                <a:ext uri="{FF2B5EF4-FFF2-40B4-BE49-F238E27FC236}">
                  <a16:creationId xmlns:a16="http://schemas.microsoft.com/office/drawing/2014/main" id="{8E0CD594-7362-4A3B-A1DE-F319B55F04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7">
              <a:extLst>
                <a:ext uri="{FF2B5EF4-FFF2-40B4-BE49-F238E27FC236}">
                  <a16:creationId xmlns:a16="http://schemas.microsoft.com/office/drawing/2014/main" id="{208BF3FA-E30A-4128-ACDC-06029BE7CC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8">
              <a:extLst>
                <a:ext uri="{FF2B5EF4-FFF2-40B4-BE49-F238E27FC236}">
                  <a16:creationId xmlns:a16="http://schemas.microsoft.com/office/drawing/2014/main" id="{5EFA1758-4943-4482-BC5C-052472A683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39">
              <a:extLst>
                <a:ext uri="{FF2B5EF4-FFF2-40B4-BE49-F238E27FC236}">
                  <a16:creationId xmlns:a16="http://schemas.microsoft.com/office/drawing/2014/main" id="{22754C07-86CF-412C-85E8-D69D50288C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40">
              <a:extLst>
                <a:ext uri="{FF2B5EF4-FFF2-40B4-BE49-F238E27FC236}">
                  <a16:creationId xmlns:a16="http://schemas.microsoft.com/office/drawing/2014/main" id="{3987A004-F459-4B47-BCD5-052DBD7145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141">
              <a:extLst>
                <a:ext uri="{FF2B5EF4-FFF2-40B4-BE49-F238E27FC236}">
                  <a16:creationId xmlns:a16="http://schemas.microsoft.com/office/drawing/2014/main" id="{39B990BD-6975-401F-872A-79E27110B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4" name="Text Box 142">
              <a:extLst>
                <a:ext uri="{FF2B5EF4-FFF2-40B4-BE49-F238E27FC236}">
                  <a16:creationId xmlns:a16="http://schemas.microsoft.com/office/drawing/2014/main" id="{C898D93D-10D4-4E97-A20D-F03B1C907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5" name="Text Box 143">
              <a:extLst>
                <a:ext uri="{FF2B5EF4-FFF2-40B4-BE49-F238E27FC236}">
                  <a16:creationId xmlns:a16="http://schemas.microsoft.com/office/drawing/2014/main" id="{4E9CBDC8-20DB-4755-BFEF-E182C4F44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46" name="Text Box 144">
              <a:extLst>
                <a:ext uri="{FF2B5EF4-FFF2-40B4-BE49-F238E27FC236}">
                  <a16:creationId xmlns:a16="http://schemas.microsoft.com/office/drawing/2014/main" id="{D8E784C1-DDF4-4FAF-B458-5315E78E4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47" name="Text Box 145">
              <a:extLst>
                <a:ext uri="{FF2B5EF4-FFF2-40B4-BE49-F238E27FC236}">
                  <a16:creationId xmlns:a16="http://schemas.microsoft.com/office/drawing/2014/main" id="{2EFAC726-13C8-47B2-9A4D-9BF7A0EC2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48" name="Text Box 146">
              <a:extLst>
                <a:ext uri="{FF2B5EF4-FFF2-40B4-BE49-F238E27FC236}">
                  <a16:creationId xmlns:a16="http://schemas.microsoft.com/office/drawing/2014/main" id="{383B2BF2-C361-4D92-AD56-849304AD9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49" name="Text Box 147">
              <a:extLst>
                <a:ext uri="{FF2B5EF4-FFF2-40B4-BE49-F238E27FC236}">
                  <a16:creationId xmlns:a16="http://schemas.microsoft.com/office/drawing/2014/main" id="{7D74813A-50FF-46FE-AB04-C0FDBEB2A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0" name="Text Box 148">
              <a:extLst>
                <a:ext uri="{FF2B5EF4-FFF2-40B4-BE49-F238E27FC236}">
                  <a16:creationId xmlns:a16="http://schemas.microsoft.com/office/drawing/2014/main" id="{0B2BCE71-68CF-4E31-A530-F70CFB711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1" name="Text Box 149">
              <a:extLst>
                <a:ext uri="{FF2B5EF4-FFF2-40B4-BE49-F238E27FC236}">
                  <a16:creationId xmlns:a16="http://schemas.microsoft.com/office/drawing/2014/main" id="{01AF2BA1-CC41-4771-99E2-A627B345A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2" name="Text Box 150">
              <a:extLst>
                <a:ext uri="{FF2B5EF4-FFF2-40B4-BE49-F238E27FC236}">
                  <a16:creationId xmlns:a16="http://schemas.microsoft.com/office/drawing/2014/main" id="{70474AA8-CF53-474D-A721-96A9346AB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3" name="Group 151">
              <a:extLst>
                <a:ext uri="{FF2B5EF4-FFF2-40B4-BE49-F238E27FC236}">
                  <a16:creationId xmlns:a16="http://schemas.microsoft.com/office/drawing/2014/main" id="{42976622-1A86-4E61-AF09-DF334A0F0C35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4" name="Line 152">
                <a:extLst>
                  <a:ext uri="{FF2B5EF4-FFF2-40B4-BE49-F238E27FC236}">
                    <a16:creationId xmlns:a16="http://schemas.microsoft.com/office/drawing/2014/main" id="{45D44E6C-A5BB-4550-BB22-FA632421B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53">
                <a:extLst>
                  <a:ext uri="{FF2B5EF4-FFF2-40B4-BE49-F238E27FC236}">
                    <a16:creationId xmlns:a16="http://schemas.microsoft.com/office/drawing/2014/main" id="{6CFB5CCB-1E00-4A49-B655-8E7EE70D5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54">
                <a:extLst>
                  <a:ext uri="{FF2B5EF4-FFF2-40B4-BE49-F238E27FC236}">
                    <a16:creationId xmlns:a16="http://schemas.microsoft.com/office/drawing/2014/main" id="{FAA10647-3C4F-4725-9A22-FEFE77D02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55">
                <a:extLst>
                  <a:ext uri="{FF2B5EF4-FFF2-40B4-BE49-F238E27FC236}">
                    <a16:creationId xmlns:a16="http://schemas.microsoft.com/office/drawing/2014/main" id="{FADE723D-12CE-4E48-8B0D-E126E5BF7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56">
                <a:extLst>
                  <a:ext uri="{FF2B5EF4-FFF2-40B4-BE49-F238E27FC236}">
                    <a16:creationId xmlns:a16="http://schemas.microsoft.com/office/drawing/2014/main" id="{059565F3-D505-4E6B-9E6C-A161BF56A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157">
              <a:extLst>
                <a:ext uri="{FF2B5EF4-FFF2-40B4-BE49-F238E27FC236}">
                  <a16:creationId xmlns:a16="http://schemas.microsoft.com/office/drawing/2014/main" id="{A6DA95E1-7799-4EEC-BEC0-ACDAB5C96804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09" name="Line 158">
                <a:extLst>
                  <a:ext uri="{FF2B5EF4-FFF2-40B4-BE49-F238E27FC236}">
                    <a16:creationId xmlns:a16="http://schemas.microsoft.com/office/drawing/2014/main" id="{6676C9BF-B884-460B-BF81-F90B46D64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9">
                <a:extLst>
                  <a:ext uri="{FF2B5EF4-FFF2-40B4-BE49-F238E27FC236}">
                    <a16:creationId xmlns:a16="http://schemas.microsoft.com/office/drawing/2014/main" id="{0E05D09D-4525-4665-9348-7CBD99024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0">
                <a:extLst>
                  <a:ext uri="{FF2B5EF4-FFF2-40B4-BE49-F238E27FC236}">
                    <a16:creationId xmlns:a16="http://schemas.microsoft.com/office/drawing/2014/main" id="{2B0ADC80-647B-44CA-B84B-ED9915278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1">
                <a:extLst>
                  <a:ext uri="{FF2B5EF4-FFF2-40B4-BE49-F238E27FC236}">
                    <a16:creationId xmlns:a16="http://schemas.microsoft.com/office/drawing/2014/main" id="{CA4AB08C-AC9D-43C2-BB15-4585E27EC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62">
                <a:extLst>
                  <a:ext uri="{FF2B5EF4-FFF2-40B4-BE49-F238E27FC236}">
                    <a16:creationId xmlns:a16="http://schemas.microsoft.com/office/drawing/2014/main" id="{A6536372-4048-48A3-A7AA-31E3CB3C0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63">
              <a:extLst>
                <a:ext uri="{FF2B5EF4-FFF2-40B4-BE49-F238E27FC236}">
                  <a16:creationId xmlns:a16="http://schemas.microsoft.com/office/drawing/2014/main" id="{1AFA7B1C-CB44-4C95-BE1C-C76CDE834221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4" name="Line 164">
                <a:extLst>
                  <a:ext uri="{FF2B5EF4-FFF2-40B4-BE49-F238E27FC236}">
                    <a16:creationId xmlns:a16="http://schemas.microsoft.com/office/drawing/2014/main" id="{CBE834D7-79CA-44E0-AEA6-136FA7E66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65">
                <a:extLst>
                  <a:ext uri="{FF2B5EF4-FFF2-40B4-BE49-F238E27FC236}">
                    <a16:creationId xmlns:a16="http://schemas.microsoft.com/office/drawing/2014/main" id="{D9BDAB67-8C51-434F-922A-4221E3FE4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66">
                <a:extLst>
                  <a:ext uri="{FF2B5EF4-FFF2-40B4-BE49-F238E27FC236}">
                    <a16:creationId xmlns:a16="http://schemas.microsoft.com/office/drawing/2014/main" id="{6B25067E-7F3C-45F6-995C-BFF8B00CC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67">
                <a:extLst>
                  <a:ext uri="{FF2B5EF4-FFF2-40B4-BE49-F238E27FC236}">
                    <a16:creationId xmlns:a16="http://schemas.microsoft.com/office/drawing/2014/main" id="{B4B9A374-7DDF-4EE1-BCA6-A6A032E53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68">
                <a:extLst>
                  <a:ext uri="{FF2B5EF4-FFF2-40B4-BE49-F238E27FC236}">
                    <a16:creationId xmlns:a16="http://schemas.microsoft.com/office/drawing/2014/main" id="{77930118-42C3-4498-B8B0-7A09BE31A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169">
              <a:extLst>
                <a:ext uri="{FF2B5EF4-FFF2-40B4-BE49-F238E27FC236}">
                  <a16:creationId xmlns:a16="http://schemas.microsoft.com/office/drawing/2014/main" id="{002BAAFF-320E-4982-AFA0-97474B795A79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99" name="Line 170">
                <a:extLst>
                  <a:ext uri="{FF2B5EF4-FFF2-40B4-BE49-F238E27FC236}">
                    <a16:creationId xmlns:a16="http://schemas.microsoft.com/office/drawing/2014/main" id="{D3240FE5-11F1-4F87-8E4C-A47765101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1">
                <a:extLst>
                  <a:ext uri="{FF2B5EF4-FFF2-40B4-BE49-F238E27FC236}">
                    <a16:creationId xmlns:a16="http://schemas.microsoft.com/office/drawing/2014/main" id="{0F952433-F1F9-4373-8139-CA6CA2553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2">
                <a:extLst>
                  <a:ext uri="{FF2B5EF4-FFF2-40B4-BE49-F238E27FC236}">
                    <a16:creationId xmlns:a16="http://schemas.microsoft.com/office/drawing/2014/main" id="{C32644A3-71C9-46BB-88DD-251D66CBF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73">
                <a:extLst>
                  <a:ext uri="{FF2B5EF4-FFF2-40B4-BE49-F238E27FC236}">
                    <a16:creationId xmlns:a16="http://schemas.microsoft.com/office/drawing/2014/main" id="{E5A45105-AE08-4C5E-B9C5-E080FC27D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74">
                <a:extLst>
                  <a:ext uri="{FF2B5EF4-FFF2-40B4-BE49-F238E27FC236}">
                    <a16:creationId xmlns:a16="http://schemas.microsoft.com/office/drawing/2014/main" id="{E744C3DA-7575-46E0-A6E9-D9BF8E459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175">
              <a:extLst>
                <a:ext uri="{FF2B5EF4-FFF2-40B4-BE49-F238E27FC236}">
                  <a16:creationId xmlns:a16="http://schemas.microsoft.com/office/drawing/2014/main" id="{7C08FD66-A903-471C-9BE5-7CF618CC7A1F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4" name="Line 176">
                <a:extLst>
                  <a:ext uri="{FF2B5EF4-FFF2-40B4-BE49-F238E27FC236}">
                    <a16:creationId xmlns:a16="http://schemas.microsoft.com/office/drawing/2014/main" id="{3AAFD6B6-FBAE-48B6-A5AB-B3F018B54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77">
                <a:extLst>
                  <a:ext uri="{FF2B5EF4-FFF2-40B4-BE49-F238E27FC236}">
                    <a16:creationId xmlns:a16="http://schemas.microsoft.com/office/drawing/2014/main" id="{6D011B0D-1B3F-4F1A-B9A0-465875C55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78">
                <a:extLst>
                  <a:ext uri="{FF2B5EF4-FFF2-40B4-BE49-F238E27FC236}">
                    <a16:creationId xmlns:a16="http://schemas.microsoft.com/office/drawing/2014/main" id="{0A02093A-2EBF-4DFE-ABBA-332FEDFB0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79">
                <a:extLst>
                  <a:ext uri="{FF2B5EF4-FFF2-40B4-BE49-F238E27FC236}">
                    <a16:creationId xmlns:a16="http://schemas.microsoft.com/office/drawing/2014/main" id="{56C18C57-CB91-4424-9623-318F37A3C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80">
                <a:extLst>
                  <a:ext uri="{FF2B5EF4-FFF2-40B4-BE49-F238E27FC236}">
                    <a16:creationId xmlns:a16="http://schemas.microsoft.com/office/drawing/2014/main" id="{88DEE4D4-79E9-4B8D-B752-2A94D32CE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81">
              <a:extLst>
                <a:ext uri="{FF2B5EF4-FFF2-40B4-BE49-F238E27FC236}">
                  <a16:creationId xmlns:a16="http://schemas.microsoft.com/office/drawing/2014/main" id="{2EFD015F-5D1C-4DD1-9CD5-2481CD4AFCA8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89" name="Line 182">
                <a:extLst>
                  <a:ext uri="{FF2B5EF4-FFF2-40B4-BE49-F238E27FC236}">
                    <a16:creationId xmlns:a16="http://schemas.microsoft.com/office/drawing/2014/main" id="{478BB6E0-7880-456A-8AC2-70F1E4600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83">
                <a:extLst>
                  <a:ext uri="{FF2B5EF4-FFF2-40B4-BE49-F238E27FC236}">
                    <a16:creationId xmlns:a16="http://schemas.microsoft.com/office/drawing/2014/main" id="{43B45839-4BBC-4980-B862-729F3FBD2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84">
                <a:extLst>
                  <a:ext uri="{FF2B5EF4-FFF2-40B4-BE49-F238E27FC236}">
                    <a16:creationId xmlns:a16="http://schemas.microsoft.com/office/drawing/2014/main" id="{E10FE402-F947-4445-9B83-47B64BC1F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85">
                <a:extLst>
                  <a:ext uri="{FF2B5EF4-FFF2-40B4-BE49-F238E27FC236}">
                    <a16:creationId xmlns:a16="http://schemas.microsoft.com/office/drawing/2014/main" id="{B35CAF4A-516C-4488-B6E1-8FA11F291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86">
                <a:extLst>
                  <a:ext uri="{FF2B5EF4-FFF2-40B4-BE49-F238E27FC236}">
                    <a16:creationId xmlns:a16="http://schemas.microsoft.com/office/drawing/2014/main" id="{DD511867-57FC-4CAE-8E9E-B1E06233B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87">
              <a:extLst>
                <a:ext uri="{FF2B5EF4-FFF2-40B4-BE49-F238E27FC236}">
                  <a16:creationId xmlns:a16="http://schemas.microsoft.com/office/drawing/2014/main" id="{31ACDC31-283F-4108-AB1E-F47C13D2E344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4" name="Line 188">
                <a:extLst>
                  <a:ext uri="{FF2B5EF4-FFF2-40B4-BE49-F238E27FC236}">
                    <a16:creationId xmlns:a16="http://schemas.microsoft.com/office/drawing/2014/main" id="{F7EC1C89-2DAF-43A5-85E1-1E6DF9649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89">
                <a:extLst>
                  <a:ext uri="{FF2B5EF4-FFF2-40B4-BE49-F238E27FC236}">
                    <a16:creationId xmlns:a16="http://schemas.microsoft.com/office/drawing/2014/main" id="{D9CEE20D-19CC-4F02-B9B6-308E576D1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0">
                <a:extLst>
                  <a:ext uri="{FF2B5EF4-FFF2-40B4-BE49-F238E27FC236}">
                    <a16:creationId xmlns:a16="http://schemas.microsoft.com/office/drawing/2014/main" id="{B19094D8-61F4-4B3A-9464-9E706B716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1">
                <a:extLst>
                  <a:ext uri="{FF2B5EF4-FFF2-40B4-BE49-F238E27FC236}">
                    <a16:creationId xmlns:a16="http://schemas.microsoft.com/office/drawing/2014/main" id="{EBD3F086-8C0B-4AE6-8394-CCA5E11DB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92">
                <a:extLst>
                  <a:ext uri="{FF2B5EF4-FFF2-40B4-BE49-F238E27FC236}">
                    <a16:creationId xmlns:a16="http://schemas.microsoft.com/office/drawing/2014/main" id="{1D065678-03ED-43C9-9612-F383EA59C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93">
              <a:extLst>
                <a:ext uri="{FF2B5EF4-FFF2-40B4-BE49-F238E27FC236}">
                  <a16:creationId xmlns:a16="http://schemas.microsoft.com/office/drawing/2014/main" id="{1DA99CF6-2248-4B48-A2A5-324FCE78B05E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79" name="Line 194">
                <a:extLst>
                  <a:ext uri="{FF2B5EF4-FFF2-40B4-BE49-F238E27FC236}">
                    <a16:creationId xmlns:a16="http://schemas.microsoft.com/office/drawing/2014/main" id="{77BA1567-F6F1-44DE-A9C0-78B61B88B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95">
                <a:extLst>
                  <a:ext uri="{FF2B5EF4-FFF2-40B4-BE49-F238E27FC236}">
                    <a16:creationId xmlns:a16="http://schemas.microsoft.com/office/drawing/2014/main" id="{05A50430-AA7D-4D8D-8560-51E39AFE2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96">
                <a:extLst>
                  <a:ext uri="{FF2B5EF4-FFF2-40B4-BE49-F238E27FC236}">
                    <a16:creationId xmlns:a16="http://schemas.microsoft.com/office/drawing/2014/main" id="{DC7FFFDB-2D75-4315-8FC2-EDAE7BEA3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97">
                <a:extLst>
                  <a:ext uri="{FF2B5EF4-FFF2-40B4-BE49-F238E27FC236}">
                    <a16:creationId xmlns:a16="http://schemas.microsoft.com/office/drawing/2014/main" id="{04538EF7-D2B5-44DE-915B-D6D5ED603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98">
                <a:extLst>
                  <a:ext uri="{FF2B5EF4-FFF2-40B4-BE49-F238E27FC236}">
                    <a16:creationId xmlns:a16="http://schemas.microsoft.com/office/drawing/2014/main" id="{F0595B5F-FFDD-4457-939D-7F5B1C8EE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99">
              <a:extLst>
                <a:ext uri="{FF2B5EF4-FFF2-40B4-BE49-F238E27FC236}">
                  <a16:creationId xmlns:a16="http://schemas.microsoft.com/office/drawing/2014/main" id="{0AB291AC-BB01-4158-805B-D0BA3A64DD4B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4" name="Line 200">
                <a:extLst>
                  <a:ext uri="{FF2B5EF4-FFF2-40B4-BE49-F238E27FC236}">
                    <a16:creationId xmlns:a16="http://schemas.microsoft.com/office/drawing/2014/main" id="{4ECDF495-28DB-4C8F-8FD7-AB0C8E0C8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1">
                <a:extLst>
                  <a:ext uri="{FF2B5EF4-FFF2-40B4-BE49-F238E27FC236}">
                    <a16:creationId xmlns:a16="http://schemas.microsoft.com/office/drawing/2014/main" id="{B3CAF21A-668A-4074-94AB-7C44B619B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2">
                <a:extLst>
                  <a:ext uri="{FF2B5EF4-FFF2-40B4-BE49-F238E27FC236}">
                    <a16:creationId xmlns:a16="http://schemas.microsoft.com/office/drawing/2014/main" id="{8697ACB6-2D3E-4B8D-8761-3E5BFE402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03">
                <a:extLst>
                  <a:ext uri="{FF2B5EF4-FFF2-40B4-BE49-F238E27FC236}">
                    <a16:creationId xmlns:a16="http://schemas.microsoft.com/office/drawing/2014/main" id="{BF5C88EF-52AB-46C1-8031-325F9A036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04">
                <a:extLst>
                  <a:ext uri="{FF2B5EF4-FFF2-40B4-BE49-F238E27FC236}">
                    <a16:creationId xmlns:a16="http://schemas.microsoft.com/office/drawing/2014/main" id="{8974173E-C17F-4176-AFBC-2E06DA918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205">
              <a:extLst>
                <a:ext uri="{FF2B5EF4-FFF2-40B4-BE49-F238E27FC236}">
                  <a16:creationId xmlns:a16="http://schemas.microsoft.com/office/drawing/2014/main" id="{7BBA6325-7501-4998-8838-8D9FCA3FB5BD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69" name="Line 206">
                <a:extLst>
                  <a:ext uri="{FF2B5EF4-FFF2-40B4-BE49-F238E27FC236}">
                    <a16:creationId xmlns:a16="http://schemas.microsoft.com/office/drawing/2014/main" id="{CC201F05-AA3D-44EF-8DFC-C82DB4AD2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07">
                <a:extLst>
                  <a:ext uri="{FF2B5EF4-FFF2-40B4-BE49-F238E27FC236}">
                    <a16:creationId xmlns:a16="http://schemas.microsoft.com/office/drawing/2014/main" id="{0BC9688B-58A0-4DE5-9274-2D3528117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08">
                <a:extLst>
                  <a:ext uri="{FF2B5EF4-FFF2-40B4-BE49-F238E27FC236}">
                    <a16:creationId xmlns:a16="http://schemas.microsoft.com/office/drawing/2014/main" id="{CD243E40-B292-4EF3-A8D4-12FFEA618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09">
                <a:extLst>
                  <a:ext uri="{FF2B5EF4-FFF2-40B4-BE49-F238E27FC236}">
                    <a16:creationId xmlns:a16="http://schemas.microsoft.com/office/drawing/2014/main" id="{B556544C-C231-489A-B7CE-9DC8287FD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10">
                <a:extLst>
                  <a:ext uri="{FF2B5EF4-FFF2-40B4-BE49-F238E27FC236}">
                    <a16:creationId xmlns:a16="http://schemas.microsoft.com/office/drawing/2014/main" id="{9A3E6693-81BD-494C-BA7C-E7FF2A1CE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211">
              <a:extLst>
                <a:ext uri="{FF2B5EF4-FFF2-40B4-BE49-F238E27FC236}">
                  <a16:creationId xmlns:a16="http://schemas.microsoft.com/office/drawing/2014/main" id="{797FF30D-6684-4609-AC4C-25D3A1CBE780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4" name="Line 212">
                <a:extLst>
                  <a:ext uri="{FF2B5EF4-FFF2-40B4-BE49-F238E27FC236}">
                    <a16:creationId xmlns:a16="http://schemas.microsoft.com/office/drawing/2014/main" id="{F32EA185-F058-46AD-A8C4-26BFADD22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13">
                <a:extLst>
                  <a:ext uri="{FF2B5EF4-FFF2-40B4-BE49-F238E27FC236}">
                    <a16:creationId xmlns:a16="http://schemas.microsoft.com/office/drawing/2014/main" id="{9A2D11CE-635E-464B-905B-0A043B4C1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14">
                <a:extLst>
                  <a:ext uri="{FF2B5EF4-FFF2-40B4-BE49-F238E27FC236}">
                    <a16:creationId xmlns:a16="http://schemas.microsoft.com/office/drawing/2014/main" id="{CD56A455-0C1E-4E9A-9BF2-291047F26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15">
                <a:extLst>
                  <a:ext uri="{FF2B5EF4-FFF2-40B4-BE49-F238E27FC236}">
                    <a16:creationId xmlns:a16="http://schemas.microsoft.com/office/drawing/2014/main" id="{C9D3897C-1853-4743-AF6F-CB326A1A0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16">
                <a:extLst>
                  <a:ext uri="{FF2B5EF4-FFF2-40B4-BE49-F238E27FC236}">
                    <a16:creationId xmlns:a16="http://schemas.microsoft.com/office/drawing/2014/main" id="{AD70B72B-1C4A-4925-ABC5-2791391CC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" name="Group 129">
            <a:extLst>
              <a:ext uri="{FF2B5EF4-FFF2-40B4-BE49-F238E27FC236}">
                <a16:creationId xmlns:a16="http://schemas.microsoft.com/office/drawing/2014/main" id="{DDA34EDB-AC3A-4678-A183-8036DBFF053F}"/>
              </a:ext>
            </a:extLst>
          </p:cNvPr>
          <p:cNvGrpSpPr>
            <a:grpSpLocks/>
          </p:cNvGrpSpPr>
          <p:nvPr/>
        </p:nvGrpSpPr>
        <p:grpSpPr bwMode="auto">
          <a:xfrm rot="1784252">
            <a:off x="7810168" y="626486"/>
            <a:ext cx="6437783" cy="3521962"/>
            <a:chOff x="1738" y="3848"/>
            <a:chExt cx="3159" cy="1714"/>
          </a:xfrm>
        </p:grpSpPr>
        <p:sp>
          <p:nvSpPr>
            <p:cNvPr id="120" name="Rectangle 130">
              <a:extLst>
                <a:ext uri="{FF2B5EF4-FFF2-40B4-BE49-F238E27FC236}">
                  <a16:creationId xmlns:a16="http://schemas.microsoft.com/office/drawing/2014/main" id="{7461A6AF-6859-49DA-A174-FCF82375A2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35920">
              <a:off x="1738" y="4514"/>
              <a:ext cx="3159" cy="449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1" name="Line 131">
              <a:extLst>
                <a:ext uri="{FF2B5EF4-FFF2-40B4-BE49-F238E27FC236}">
                  <a16:creationId xmlns:a16="http://schemas.microsoft.com/office/drawing/2014/main" id="{2FC753D6-BFC7-4083-BE39-A32BA099AF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32">
              <a:extLst>
                <a:ext uri="{FF2B5EF4-FFF2-40B4-BE49-F238E27FC236}">
                  <a16:creationId xmlns:a16="http://schemas.microsoft.com/office/drawing/2014/main" id="{E6CB73A3-EB6B-43D6-8A8E-05265996B2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33">
              <a:extLst>
                <a:ext uri="{FF2B5EF4-FFF2-40B4-BE49-F238E27FC236}">
                  <a16:creationId xmlns:a16="http://schemas.microsoft.com/office/drawing/2014/main" id="{0763A14B-1DAC-44F0-A6D5-4EA88B6262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34">
              <a:extLst>
                <a:ext uri="{FF2B5EF4-FFF2-40B4-BE49-F238E27FC236}">
                  <a16:creationId xmlns:a16="http://schemas.microsoft.com/office/drawing/2014/main" id="{E2EEE092-C78A-4A48-AE48-500028316D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35">
              <a:extLst>
                <a:ext uri="{FF2B5EF4-FFF2-40B4-BE49-F238E27FC236}">
                  <a16:creationId xmlns:a16="http://schemas.microsoft.com/office/drawing/2014/main" id="{5C09D2D4-46D6-489E-95FC-3A68B9EE72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36">
              <a:extLst>
                <a:ext uri="{FF2B5EF4-FFF2-40B4-BE49-F238E27FC236}">
                  <a16:creationId xmlns:a16="http://schemas.microsoft.com/office/drawing/2014/main" id="{D4903861-9228-4BC5-AF52-E4D1177842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37">
              <a:extLst>
                <a:ext uri="{FF2B5EF4-FFF2-40B4-BE49-F238E27FC236}">
                  <a16:creationId xmlns:a16="http://schemas.microsoft.com/office/drawing/2014/main" id="{F40C33C5-D835-4263-A318-180B95241F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38">
              <a:extLst>
                <a:ext uri="{FF2B5EF4-FFF2-40B4-BE49-F238E27FC236}">
                  <a16:creationId xmlns:a16="http://schemas.microsoft.com/office/drawing/2014/main" id="{0B0B1DB9-E992-46D8-8752-CE1034B209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39">
              <a:extLst>
                <a:ext uri="{FF2B5EF4-FFF2-40B4-BE49-F238E27FC236}">
                  <a16:creationId xmlns:a16="http://schemas.microsoft.com/office/drawing/2014/main" id="{E2D42B06-5789-4264-BFFD-BD16572A52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40">
              <a:extLst>
                <a:ext uri="{FF2B5EF4-FFF2-40B4-BE49-F238E27FC236}">
                  <a16:creationId xmlns:a16="http://schemas.microsoft.com/office/drawing/2014/main" id="{F5F78FEE-AF0A-45CF-A6DA-C0F6E8ECEB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Text Box 141">
              <a:extLst>
                <a:ext uri="{FF2B5EF4-FFF2-40B4-BE49-F238E27FC236}">
                  <a16:creationId xmlns:a16="http://schemas.microsoft.com/office/drawing/2014/main" id="{5E2A631C-4BFC-4AF9-9259-E61685779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2" name="Text Box 142">
              <a:extLst>
                <a:ext uri="{FF2B5EF4-FFF2-40B4-BE49-F238E27FC236}">
                  <a16:creationId xmlns:a16="http://schemas.microsoft.com/office/drawing/2014/main" id="{C60B9D7B-D702-4BA8-AC51-F32824098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3" name="Text Box 143">
              <a:extLst>
                <a:ext uri="{FF2B5EF4-FFF2-40B4-BE49-F238E27FC236}">
                  <a16:creationId xmlns:a16="http://schemas.microsoft.com/office/drawing/2014/main" id="{2F6D9375-4139-4683-9C38-5D4D7EB00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4" name="Text Box 144">
              <a:extLst>
                <a:ext uri="{FF2B5EF4-FFF2-40B4-BE49-F238E27FC236}">
                  <a16:creationId xmlns:a16="http://schemas.microsoft.com/office/drawing/2014/main" id="{DFA6F5A1-A855-4A3C-AAFB-B0DD20A26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5" name="Text Box 145">
              <a:extLst>
                <a:ext uri="{FF2B5EF4-FFF2-40B4-BE49-F238E27FC236}">
                  <a16:creationId xmlns:a16="http://schemas.microsoft.com/office/drawing/2014/main" id="{DE955639-9F81-4807-9738-9623C1206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6" name="Text Box 146">
              <a:extLst>
                <a:ext uri="{FF2B5EF4-FFF2-40B4-BE49-F238E27FC236}">
                  <a16:creationId xmlns:a16="http://schemas.microsoft.com/office/drawing/2014/main" id="{94ACFB2A-881C-45CE-B621-86AFCC08C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" name="Text Box 147">
              <a:extLst>
                <a:ext uri="{FF2B5EF4-FFF2-40B4-BE49-F238E27FC236}">
                  <a16:creationId xmlns:a16="http://schemas.microsoft.com/office/drawing/2014/main" id="{441EA043-1D4A-4F5F-A8A4-346416D43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8" name="Text Box 148">
              <a:extLst>
                <a:ext uri="{FF2B5EF4-FFF2-40B4-BE49-F238E27FC236}">
                  <a16:creationId xmlns:a16="http://schemas.microsoft.com/office/drawing/2014/main" id="{90CA316F-C4BD-40C2-A023-11BFADDC8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9" name="Text Box 149">
              <a:extLst>
                <a:ext uri="{FF2B5EF4-FFF2-40B4-BE49-F238E27FC236}">
                  <a16:creationId xmlns:a16="http://schemas.microsoft.com/office/drawing/2014/main" id="{7626C7E6-6242-4BD9-8C72-C06005141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0" name="Text Box 150">
              <a:extLst>
                <a:ext uri="{FF2B5EF4-FFF2-40B4-BE49-F238E27FC236}">
                  <a16:creationId xmlns:a16="http://schemas.microsoft.com/office/drawing/2014/main" id="{781C4925-E7E4-4974-8F48-2E2215A36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41" name="Group 151">
              <a:extLst>
                <a:ext uri="{FF2B5EF4-FFF2-40B4-BE49-F238E27FC236}">
                  <a16:creationId xmlns:a16="http://schemas.microsoft.com/office/drawing/2014/main" id="{BF042BA7-6EE3-49C4-B11E-1F7BBC56AE05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02" name="Line 152">
                <a:extLst>
                  <a:ext uri="{FF2B5EF4-FFF2-40B4-BE49-F238E27FC236}">
                    <a16:creationId xmlns:a16="http://schemas.microsoft.com/office/drawing/2014/main" id="{FA6B8F31-0DBA-43EB-86A5-242F24F83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53">
                <a:extLst>
                  <a:ext uri="{FF2B5EF4-FFF2-40B4-BE49-F238E27FC236}">
                    <a16:creationId xmlns:a16="http://schemas.microsoft.com/office/drawing/2014/main" id="{08EB6B54-3B6B-4711-A497-B274D73A5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54">
                <a:extLst>
                  <a:ext uri="{FF2B5EF4-FFF2-40B4-BE49-F238E27FC236}">
                    <a16:creationId xmlns:a16="http://schemas.microsoft.com/office/drawing/2014/main" id="{1F7C65BB-B878-47AC-904F-5F95C3E08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55">
                <a:extLst>
                  <a:ext uri="{FF2B5EF4-FFF2-40B4-BE49-F238E27FC236}">
                    <a16:creationId xmlns:a16="http://schemas.microsoft.com/office/drawing/2014/main" id="{22BE9181-856C-4CE4-9DF4-B048DEF1A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56">
                <a:extLst>
                  <a:ext uri="{FF2B5EF4-FFF2-40B4-BE49-F238E27FC236}">
                    <a16:creationId xmlns:a16="http://schemas.microsoft.com/office/drawing/2014/main" id="{85634E8E-6852-428F-968C-B9E741E22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2" name="Group 157">
              <a:extLst>
                <a:ext uri="{FF2B5EF4-FFF2-40B4-BE49-F238E27FC236}">
                  <a16:creationId xmlns:a16="http://schemas.microsoft.com/office/drawing/2014/main" id="{70C15FE9-12C1-431F-B5BF-782038E2E76B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97" name="Line 158">
                <a:extLst>
                  <a:ext uri="{FF2B5EF4-FFF2-40B4-BE49-F238E27FC236}">
                    <a16:creationId xmlns:a16="http://schemas.microsoft.com/office/drawing/2014/main" id="{E31E9521-27A1-4DE4-9FCE-7B030D999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159">
                <a:extLst>
                  <a:ext uri="{FF2B5EF4-FFF2-40B4-BE49-F238E27FC236}">
                    <a16:creationId xmlns:a16="http://schemas.microsoft.com/office/drawing/2014/main" id="{133D959D-3F29-4AFB-9EC4-8D7B25C8F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60">
                <a:extLst>
                  <a:ext uri="{FF2B5EF4-FFF2-40B4-BE49-F238E27FC236}">
                    <a16:creationId xmlns:a16="http://schemas.microsoft.com/office/drawing/2014/main" id="{E4FC12F3-181C-497F-85D9-6BC80320E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61">
                <a:extLst>
                  <a:ext uri="{FF2B5EF4-FFF2-40B4-BE49-F238E27FC236}">
                    <a16:creationId xmlns:a16="http://schemas.microsoft.com/office/drawing/2014/main" id="{D42E00FD-F461-481C-ADD7-0DF182A3C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62">
                <a:extLst>
                  <a:ext uri="{FF2B5EF4-FFF2-40B4-BE49-F238E27FC236}">
                    <a16:creationId xmlns:a16="http://schemas.microsoft.com/office/drawing/2014/main" id="{23CD08A1-8F8A-4A4B-A280-BF8693234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" name="Group 163">
              <a:extLst>
                <a:ext uri="{FF2B5EF4-FFF2-40B4-BE49-F238E27FC236}">
                  <a16:creationId xmlns:a16="http://schemas.microsoft.com/office/drawing/2014/main" id="{3EFC60C3-FA06-40C7-A5B2-45BC1A645331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92" name="Line 164">
                <a:extLst>
                  <a:ext uri="{FF2B5EF4-FFF2-40B4-BE49-F238E27FC236}">
                    <a16:creationId xmlns:a16="http://schemas.microsoft.com/office/drawing/2014/main" id="{E913409A-7F6D-433F-8D0F-6249BB51F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165">
                <a:extLst>
                  <a:ext uri="{FF2B5EF4-FFF2-40B4-BE49-F238E27FC236}">
                    <a16:creationId xmlns:a16="http://schemas.microsoft.com/office/drawing/2014/main" id="{9DF1D872-F23D-4164-B564-821EEC629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66">
                <a:extLst>
                  <a:ext uri="{FF2B5EF4-FFF2-40B4-BE49-F238E27FC236}">
                    <a16:creationId xmlns:a16="http://schemas.microsoft.com/office/drawing/2014/main" id="{A7826B87-4500-4170-A217-62DCC966D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67">
                <a:extLst>
                  <a:ext uri="{FF2B5EF4-FFF2-40B4-BE49-F238E27FC236}">
                    <a16:creationId xmlns:a16="http://schemas.microsoft.com/office/drawing/2014/main" id="{96A4118F-CE85-4E9F-A682-46C24B2BA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68">
                <a:extLst>
                  <a:ext uri="{FF2B5EF4-FFF2-40B4-BE49-F238E27FC236}">
                    <a16:creationId xmlns:a16="http://schemas.microsoft.com/office/drawing/2014/main" id="{6529574A-F164-4651-9DBA-F95626110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169">
              <a:extLst>
                <a:ext uri="{FF2B5EF4-FFF2-40B4-BE49-F238E27FC236}">
                  <a16:creationId xmlns:a16="http://schemas.microsoft.com/office/drawing/2014/main" id="{9506320A-75C6-42AF-9544-B8685EBEA073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87" name="Line 170">
                <a:extLst>
                  <a:ext uri="{FF2B5EF4-FFF2-40B4-BE49-F238E27FC236}">
                    <a16:creationId xmlns:a16="http://schemas.microsoft.com/office/drawing/2014/main" id="{4E39EE5D-82C3-4F50-A54C-700FACDE4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171">
                <a:extLst>
                  <a:ext uri="{FF2B5EF4-FFF2-40B4-BE49-F238E27FC236}">
                    <a16:creationId xmlns:a16="http://schemas.microsoft.com/office/drawing/2014/main" id="{9AE77949-9665-4E50-8C06-AC3B42655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172">
                <a:extLst>
                  <a:ext uri="{FF2B5EF4-FFF2-40B4-BE49-F238E27FC236}">
                    <a16:creationId xmlns:a16="http://schemas.microsoft.com/office/drawing/2014/main" id="{150DA6A9-7EA5-450E-B77D-BEC9971CC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173">
                <a:extLst>
                  <a:ext uri="{FF2B5EF4-FFF2-40B4-BE49-F238E27FC236}">
                    <a16:creationId xmlns:a16="http://schemas.microsoft.com/office/drawing/2014/main" id="{FE7A1589-0194-4C7C-B800-4F8A5B717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174">
                <a:extLst>
                  <a:ext uri="{FF2B5EF4-FFF2-40B4-BE49-F238E27FC236}">
                    <a16:creationId xmlns:a16="http://schemas.microsoft.com/office/drawing/2014/main" id="{1B66CCDC-68CB-4762-A4D0-845761D24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" name="Group 175">
              <a:extLst>
                <a:ext uri="{FF2B5EF4-FFF2-40B4-BE49-F238E27FC236}">
                  <a16:creationId xmlns:a16="http://schemas.microsoft.com/office/drawing/2014/main" id="{3595DA2C-33ED-441B-9AA5-27B4FCC857A1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82" name="Line 176">
                <a:extLst>
                  <a:ext uri="{FF2B5EF4-FFF2-40B4-BE49-F238E27FC236}">
                    <a16:creationId xmlns:a16="http://schemas.microsoft.com/office/drawing/2014/main" id="{350B0D30-3867-4CCC-B9B4-CD343B6A5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77">
                <a:extLst>
                  <a:ext uri="{FF2B5EF4-FFF2-40B4-BE49-F238E27FC236}">
                    <a16:creationId xmlns:a16="http://schemas.microsoft.com/office/drawing/2014/main" id="{18000674-B454-47CA-81F2-9DFB08677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78">
                <a:extLst>
                  <a:ext uri="{FF2B5EF4-FFF2-40B4-BE49-F238E27FC236}">
                    <a16:creationId xmlns:a16="http://schemas.microsoft.com/office/drawing/2014/main" id="{7DD61FF3-5923-4562-87E5-280A5D8B9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79">
                <a:extLst>
                  <a:ext uri="{FF2B5EF4-FFF2-40B4-BE49-F238E27FC236}">
                    <a16:creationId xmlns:a16="http://schemas.microsoft.com/office/drawing/2014/main" id="{4C3184B9-7816-4424-BE79-2DFD94FB9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80">
                <a:extLst>
                  <a:ext uri="{FF2B5EF4-FFF2-40B4-BE49-F238E27FC236}">
                    <a16:creationId xmlns:a16="http://schemas.microsoft.com/office/drawing/2014/main" id="{1AF3AF0C-74A7-47E9-AF90-D70CD4C5A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" name="Group 181">
              <a:extLst>
                <a:ext uri="{FF2B5EF4-FFF2-40B4-BE49-F238E27FC236}">
                  <a16:creationId xmlns:a16="http://schemas.microsoft.com/office/drawing/2014/main" id="{13B32188-CB70-4B74-8554-1D91C8096C90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77" name="Line 182">
                <a:extLst>
                  <a:ext uri="{FF2B5EF4-FFF2-40B4-BE49-F238E27FC236}">
                    <a16:creationId xmlns:a16="http://schemas.microsoft.com/office/drawing/2014/main" id="{CDF3146A-0C62-492F-8D97-7303EF991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83">
                <a:extLst>
                  <a:ext uri="{FF2B5EF4-FFF2-40B4-BE49-F238E27FC236}">
                    <a16:creationId xmlns:a16="http://schemas.microsoft.com/office/drawing/2014/main" id="{79834BA1-8CBC-47F1-84D8-87BAF0CE7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84">
                <a:extLst>
                  <a:ext uri="{FF2B5EF4-FFF2-40B4-BE49-F238E27FC236}">
                    <a16:creationId xmlns:a16="http://schemas.microsoft.com/office/drawing/2014/main" id="{785C5033-11E1-4AE3-A516-B713572D8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85">
                <a:extLst>
                  <a:ext uri="{FF2B5EF4-FFF2-40B4-BE49-F238E27FC236}">
                    <a16:creationId xmlns:a16="http://schemas.microsoft.com/office/drawing/2014/main" id="{B7857702-F0BD-40D5-8EB2-B09A7629B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86">
                <a:extLst>
                  <a:ext uri="{FF2B5EF4-FFF2-40B4-BE49-F238E27FC236}">
                    <a16:creationId xmlns:a16="http://schemas.microsoft.com/office/drawing/2014/main" id="{6A8F07F3-C030-4D66-973A-84AEAAF92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Group 187">
              <a:extLst>
                <a:ext uri="{FF2B5EF4-FFF2-40B4-BE49-F238E27FC236}">
                  <a16:creationId xmlns:a16="http://schemas.microsoft.com/office/drawing/2014/main" id="{4B0F23B0-D8B4-44DF-B70B-1365878907EF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72" name="Line 188">
                <a:extLst>
                  <a:ext uri="{FF2B5EF4-FFF2-40B4-BE49-F238E27FC236}">
                    <a16:creationId xmlns:a16="http://schemas.microsoft.com/office/drawing/2014/main" id="{95C8CD09-7C63-43F1-8A72-C41B22C85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89">
                <a:extLst>
                  <a:ext uri="{FF2B5EF4-FFF2-40B4-BE49-F238E27FC236}">
                    <a16:creationId xmlns:a16="http://schemas.microsoft.com/office/drawing/2014/main" id="{41A1322D-7352-4936-8E6E-FE0E43D1E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90">
                <a:extLst>
                  <a:ext uri="{FF2B5EF4-FFF2-40B4-BE49-F238E27FC236}">
                    <a16:creationId xmlns:a16="http://schemas.microsoft.com/office/drawing/2014/main" id="{C39BF479-ABA3-4112-A211-517739F26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91">
                <a:extLst>
                  <a:ext uri="{FF2B5EF4-FFF2-40B4-BE49-F238E27FC236}">
                    <a16:creationId xmlns:a16="http://schemas.microsoft.com/office/drawing/2014/main" id="{889C03EC-461D-4FCF-A8AD-DFE52A28F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92">
                <a:extLst>
                  <a:ext uri="{FF2B5EF4-FFF2-40B4-BE49-F238E27FC236}">
                    <a16:creationId xmlns:a16="http://schemas.microsoft.com/office/drawing/2014/main" id="{059D4A02-EFAF-446D-BE55-718A732A1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8" name="Group 193">
              <a:extLst>
                <a:ext uri="{FF2B5EF4-FFF2-40B4-BE49-F238E27FC236}">
                  <a16:creationId xmlns:a16="http://schemas.microsoft.com/office/drawing/2014/main" id="{C1AC2CED-8C80-4CB4-AC09-405C8838FFEB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67" name="Line 194">
                <a:extLst>
                  <a:ext uri="{FF2B5EF4-FFF2-40B4-BE49-F238E27FC236}">
                    <a16:creationId xmlns:a16="http://schemas.microsoft.com/office/drawing/2014/main" id="{DE52E442-03DE-4AFD-ADC2-7FD673ADB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95">
                <a:extLst>
                  <a:ext uri="{FF2B5EF4-FFF2-40B4-BE49-F238E27FC236}">
                    <a16:creationId xmlns:a16="http://schemas.microsoft.com/office/drawing/2014/main" id="{EE383531-2BD4-4D9D-9F2C-939001519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96">
                <a:extLst>
                  <a:ext uri="{FF2B5EF4-FFF2-40B4-BE49-F238E27FC236}">
                    <a16:creationId xmlns:a16="http://schemas.microsoft.com/office/drawing/2014/main" id="{48524683-40F1-4E06-AC71-AD4A814C9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97">
                <a:extLst>
                  <a:ext uri="{FF2B5EF4-FFF2-40B4-BE49-F238E27FC236}">
                    <a16:creationId xmlns:a16="http://schemas.microsoft.com/office/drawing/2014/main" id="{1DFE0B16-92D4-4B6F-8850-9ED870DF4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98">
                <a:extLst>
                  <a:ext uri="{FF2B5EF4-FFF2-40B4-BE49-F238E27FC236}">
                    <a16:creationId xmlns:a16="http://schemas.microsoft.com/office/drawing/2014/main" id="{A90F6817-4F1C-4742-B720-28FE83109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" name="Group 199">
              <a:extLst>
                <a:ext uri="{FF2B5EF4-FFF2-40B4-BE49-F238E27FC236}">
                  <a16:creationId xmlns:a16="http://schemas.microsoft.com/office/drawing/2014/main" id="{08B5CE17-4CD9-4C7A-9E2D-D18CCF406B3A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62" name="Line 200">
                <a:extLst>
                  <a:ext uri="{FF2B5EF4-FFF2-40B4-BE49-F238E27FC236}">
                    <a16:creationId xmlns:a16="http://schemas.microsoft.com/office/drawing/2014/main" id="{CCA4E699-B55D-46AF-A7D8-52E274BB6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201">
                <a:extLst>
                  <a:ext uri="{FF2B5EF4-FFF2-40B4-BE49-F238E27FC236}">
                    <a16:creationId xmlns:a16="http://schemas.microsoft.com/office/drawing/2014/main" id="{4A28657B-E368-4E80-8162-82262F15C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202">
                <a:extLst>
                  <a:ext uri="{FF2B5EF4-FFF2-40B4-BE49-F238E27FC236}">
                    <a16:creationId xmlns:a16="http://schemas.microsoft.com/office/drawing/2014/main" id="{45041CD6-74CF-4FF5-B9B0-DB1427944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203">
                <a:extLst>
                  <a:ext uri="{FF2B5EF4-FFF2-40B4-BE49-F238E27FC236}">
                    <a16:creationId xmlns:a16="http://schemas.microsoft.com/office/drawing/2014/main" id="{F22319A6-F083-446F-8D61-A02AB67CC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204">
                <a:extLst>
                  <a:ext uri="{FF2B5EF4-FFF2-40B4-BE49-F238E27FC236}">
                    <a16:creationId xmlns:a16="http://schemas.microsoft.com/office/drawing/2014/main" id="{648AA99B-0B78-4A8D-806C-C53A76F0E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0" name="Group 205">
              <a:extLst>
                <a:ext uri="{FF2B5EF4-FFF2-40B4-BE49-F238E27FC236}">
                  <a16:creationId xmlns:a16="http://schemas.microsoft.com/office/drawing/2014/main" id="{BDBC0615-3E51-4D95-BFA2-C8207338716F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57" name="Line 206">
                <a:extLst>
                  <a:ext uri="{FF2B5EF4-FFF2-40B4-BE49-F238E27FC236}">
                    <a16:creationId xmlns:a16="http://schemas.microsoft.com/office/drawing/2014/main" id="{9B19E93E-26E7-474B-BE3D-43BE85A57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07">
                <a:extLst>
                  <a:ext uri="{FF2B5EF4-FFF2-40B4-BE49-F238E27FC236}">
                    <a16:creationId xmlns:a16="http://schemas.microsoft.com/office/drawing/2014/main" id="{A7410856-223E-48FC-9E36-10371D8C7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08">
                <a:extLst>
                  <a:ext uri="{FF2B5EF4-FFF2-40B4-BE49-F238E27FC236}">
                    <a16:creationId xmlns:a16="http://schemas.microsoft.com/office/drawing/2014/main" id="{18E4CBFF-DD1D-49ED-9D23-7B21F0EFB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09">
                <a:extLst>
                  <a:ext uri="{FF2B5EF4-FFF2-40B4-BE49-F238E27FC236}">
                    <a16:creationId xmlns:a16="http://schemas.microsoft.com/office/drawing/2014/main" id="{3FD02A10-8064-4E5E-AB81-732D92FD2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210">
                <a:extLst>
                  <a:ext uri="{FF2B5EF4-FFF2-40B4-BE49-F238E27FC236}">
                    <a16:creationId xmlns:a16="http://schemas.microsoft.com/office/drawing/2014/main" id="{4A45565F-2A0E-4D5E-A408-6D2008871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1" name="Group 211">
              <a:extLst>
                <a:ext uri="{FF2B5EF4-FFF2-40B4-BE49-F238E27FC236}">
                  <a16:creationId xmlns:a16="http://schemas.microsoft.com/office/drawing/2014/main" id="{806ADB0E-FB82-4913-9CA5-877FB85E1CA0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52" name="Line 212">
                <a:extLst>
                  <a:ext uri="{FF2B5EF4-FFF2-40B4-BE49-F238E27FC236}">
                    <a16:creationId xmlns:a16="http://schemas.microsoft.com/office/drawing/2014/main" id="{1BBA104C-D200-4B9D-BE4E-CFF22138F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213">
                <a:extLst>
                  <a:ext uri="{FF2B5EF4-FFF2-40B4-BE49-F238E27FC236}">
                    <a16:creationId xmlns:a16="http://schemas.microsoft.com/office/drawing/2014/main" id="{7B80E1DA-F23F-4968-838E-A98FF43A2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214">
                <a:extLst>
                  <a:ext uri="{FF2B5EF4-FFF2-40B4-BE49-F238E27FC236}">
                    <a16:creationId xmlns:a16="http://schemas.microsoft.com/office/drawing/2014/main" id="{F2650701-3BD1-492A-9B0A-111D1E68B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215">
                <a:extLst>
                  <a:ext uri="{FF2B5EF4-FFF2-40B4-BE49-F238E27FC236}">
                    <a16:creationId xmlns:a16="http://schemas.microsoft.com/office/drawing/2014/main" id="{D4A30456-CC11-4FE8-B995-0AA85BC1C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216">
                <a:extLst>
                  <a:ext uri="{FF2B5EF4-FFF2-40B4-BE49-F238E27FC236}">
                    <a16:creationId xmlns:a16="http://schemas.microsoft.com/office/drawing/2014/main" id="{ED1F56A0-58A1-43CB-B8FE-441BCD9E7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1" name="Picture 10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0570DE8E-8DC1-4B89-8881-D50E36A43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93" y="2831879"/>
            <a:ext cx="1511581" cy="1511581"/>
          </a:xfrm>
          <a:prstGeom prst="rect">
            <a:avLst/>
          </a:prstGeom>
        </p:spPr>
      </p:pic>
      <p:pic>
        <p:nvPicPr>
          <p:cNvPr id="207" name="Picture 206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7A55B25A-C497-4475-AD6E-0ACF4BB88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1293" y="1582642"/>
            <a:ext cx="1643218" cy="1643218"/>
          </a:xfrm>
          <a:prstGeom prst="rect">
            <a:avLst/>
          </a:prstGeom>
        </p:spPr>
      </p:pic>
      <p:pic>
        <p:nvPicPr>
          <p:cNvPr id="208" name="Picture 207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E6C501B2-6F68-4C29-BDEB-451CE0C01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08492" y="1907108"/>
            <a:ext cx="1661457" cy="1661457"/>
          </a:xfrm>
          <a:prstGeom prst="rect">
            <a:avLst/>
          </a:prstGeom>
        </p:spPr>
      </p:pic>
      <p:pic>
        <p:nvPicPr>
          <p:cNvPr id="209" name="Picture 208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96C2854B-A944-4624-A3A2-B5D089874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73642" y="3038947"/>
            <a:ext cx="1650864" cy="1650864"/>
          </a:xfrm>
          <a:prstGeom prst="rect">
            <a:avLst/>
          </a:prstGeom>
        </p:spPr>
      </p:pic>
      <p:grpSp>
        <p:nvGrpSpPr>
          <p:cNvPr id="210" name="Group 129">
            <a:extLst>
              <a:ext uri="{FF2B5EF4-FFF2-40B4-BE49-F238E27FC236}">
                <a16:creationId xmlns:a16="http://schemas.microsoft.com/office/drawing/2014/main" id="{0C9B0E80-FDA1-4BB1-86CC-0470DD1A71B5}"/>
              </a:ext>
            </a:extLst>
          </p:cNvPr>
          <p:cNvGrpSpPr>
            <a:grpSpLocks/>
          </p:cNvGrpSpPr>
          <p:nvPr/>
        </p:nvGrpSpPr>
        <p:grpSpPr bwMode="auto">
          <a:xfrm rot="3786392">
            <a:off x="7086268" y="2391786"/>
            <a:ext cx="6437783" cy="3521962"/>
            <a:chOff x="1738" y="3848"/>
            <a:chExt cx="3159" cy="1714"/>
          </a:xfrm>
        </p:grpSpPr>
        <p:sp>
          <p:nvSpPr>
            <p:cNvPr id="211" name="Rectangle 130">
              <a:extLst>
                <a:ext uri="{FF2B5EF4-FFF2-40B4-BE49-F238E27FC236}">
                  <a16:creationId xmlns:a16="http://schemas.microsoft.com/office/drawing/2014/main" id="{88BCCBAC-C204-4E8E-9D10-57C817A747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35920">
              <a:off x="1738" y="4514"/>
              <a:ext cx="3159" cy="449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12" name="Line 131">
              <a:extLst>
                <a:ext uri="{FF2B5EF4-FFF2-40B4-BE49-F238E27FC236}">
                  <a16:creationId xmlns:a16="http://schemas.microsoft.com/office/drawing/2014/main" id="{52C7CB5E-85EE-44BE-A63F-F6EE300BBD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32">
              <a:extLst>
                <a:ext uri="{FF2B5EF4-FFF2-40B4-BE49-F238E27FC236}">
                  <a16:creationId xmlns:a16="http://schemas.microsoft.com/office/drawing/2014/main" id="{B9104579-1265-448B-9960-3E5C96EA4E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33">
              <a:extLst>
                <a:ext uri="{FF2B5EF4-FFF2-40B4-BE49-F238E27FC236}">
                  <a16:creationId xmlns:a16="http://schemas.microsoft.com/office/drawing/2014/main" id="{C0A1838A-4A14-4CD4-B81B-ABD07FC9CB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4">
              <a:extLst>
                <a:ext uri="{FF2B5EF4-FFF2-40B4-BE49-F238E27FC236}">
                  <a16:creationId xmlns:a16="http://schemas.microsoft.com/office/drawing/2014/main" id="{B1351220-86C8-43E9-B7BA-3965ACCDA7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5">
              <a:extLst>
                <a:ext uri="{FF2B5EF4-FFF2-40B4-BE49-F238E27FC236}">
                  <a16:creationId xmlns:a16="http://schemas.microsoft.com/office/drawing/2014/main" id="{2DF6FFE0-1D9A-47F6-B2A1-8CA5E743AF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6">
              <a:extLst>
                <a:ext uri="{FF2B5EF4-FFF2-40B4-BE49-F238E27FC236}">
                  <a16:creationId xmlns:a16="http://schemas.microsoft.com/office/drawing/2014/main" id="{A82AEDEB-A0C5-423D-8BBA-D73B8E3DE5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7">
              <a:extLst>
                <a:ext uri="{FF2B5EF4-FFF2-40B4-BE49-F238E27FC236}">
                  <a16:creationId xmlns:a16="http://schemas.microsoft.com/office/drawing/2014/main" id="{E2C54CE4-DDAF-4178-A684-21B663AEEE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8">
              <a:extLst>
                <a:ext uri="{FF2B5EF4-FFF2-40B4-BE49-F238E27FC236}">
                  <a16:creationId xmlns:a16="http://schemas.microsoft.com/office/drawing/2014/main" id="{8282D1BE-134B-4B78-8789-51D1A90721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9">
              <a:extLst>
                <a:ext uri="{FF2B5EF4-FFF2-40B4-BE49-F238E27FC236}">
                  <a16:creationId xmlns:a16="http://schemas.microsoft.com/office/drawing/2014/main" id="{75780A76-2E21-4328-81D4-88E6002403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40">
              <a:extLst>
                <a:ext uri="{FF2B5EF4-FFF2-40B4-BE49-F238E27FC236}">
                  <a16:creationId xmlns:a16="http://schemas.microsoft.com/office/drawing/2014/main" id="{67267FE3-1DDD-4272-B529-0060151562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Text Box 141">
              <a:extLst>
                <a:ext uri="{FF2B5EF4-FFF2-40B4-BE49-F238E27FC236}">
                  <a16:creationId xmlns:a16="http://schemas.microsoft.com/office/drawing/2014/main" id="{2BAE3695-194F-4200-B4FB-2AFEEF001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23" name="Text Box 142">
              <a:extLst>
                <a:ext uri="{FF2B5EF4-FFF2-40B4-BE49-F238E27FC236}">
                  <a16:creationId xmlns:a16="http://schemas.microsoft.com/office/drawing/2014/main" id="{D3002C95-D2E0-4000-B37C-242267315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24" name="Text Box 143">
              <a:extLst>
                <a:ext uri="{FF2B5EF4-FFF2-40B4-BE49-F238E27FC236}">
                  <a16:creationId xmlns:a16="http://schemas.microsoft.com/office/drawing/2014/main" id="{BB079124-8D34-4D7A-B989-5E4699C90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25" name="Text Box 144">
              <a:extLst>
                <a:ext uri="{FF2B5EF4-FFF2-40B4-BE49-F238E27FC236}">
                  <a16:creationId xmlns:a16="http://schemas.microsoft.com/office/drawing/2014/main" id="{204482AC-830B-4A55-B732-C616C4268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26" name="Text Box 145">
              <a:extLst>
                <a:ext uri="{FF2B5EF4-FFF2-40B4-BE49-F238E27FC236}">
                  <a16:creationId xmlns:a16="http://schemas.microsoft.com/office/drawing/2014/main" id="{514881DD-272E-4F57-9A67-0FBFA7CE0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27" name="Text Box 146">
              <a:extLst>
                <a:ext uri="{FF2B5EF4-FFF2-40B4-BE49-F238E27FC236}">
                  <a16:creationId xmlns:a16="http://schemas.microsoft.com/office/drawing/2014/main" id="{DA045413-0303-4CA7-B064-ADA00EEFC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28" name="Text Box 147">
              <a:extLst>
                <a:ext uri="{FF2B5EF4-FFF2-40B4-BE49-F238E27FC236}">
                  <a16:creationId xmlns:a16="http://schemas.microsoft.com/office/drawing/2014/main" id="{6EC00E43-CDFE-4D0D-B295-903F860F9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29" name="Text Box 148">
              <a:extLst>
                <a:ext uri="{FF2B5EF4-FFF2-40B4-BE49-F238E27FC236}">
                  <a16:creationId xmlns:a16="http://schemas.microsoft.com/office/drawing/2014/main" id="{4E5F2E2A-9B9C-4E69-99C9-A412953EE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30" name="Text Box 149">
              <a:extLst>
                <a:ext uri="{FF2B5EF4-FFF2-40B4-BE49-F238E27FC236}">
                  <a16:creationId xmlns:a16="http://schemas.microsoft.com/office/drawing/2014/main" id="{01437B60-E394-4D9F-A42D-B67D1077E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31" name="Text Box 150">
              <a:extLst>
                <a:ext uri="{FF2B5EF4-FFF2-40B4-BE49-F238E27FC236}">
                  <a16:creationId xmlns:a16="http://schemas.microsoft.com/office/drawing/2014/main" id="{1A35CBD4-B1A2-48CB-BB82-C2E8D18F6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32" name="Group 151">
              <a:extLst>
                <a:ext uri="{FF2B5EF4-FFF2-40B4-BE49-F238E27FC236}">
                  <a16:creationId xmlns:a16="http://schemas.microsoft.com/office/drawing/2014/main" id="{BBAC5593-144C-4ECC-AF0E-FA8471957B5C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93" name="Line 152">
                <a:extLst>
                  <a:ext uri="{FF2B5EF4-FFF2-40B4-BE49-F238E27FC236}">
                    <a16:creationId xmlns:a16="http://schemas.microsoft.com/office/drawing/2014/main" id="{CDA56E36-E3A8-435F-BBD9-BA9D7BE2B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153">
                <a:extLst>
                  <a:ext uri="{FF2B5EF4-FFF2-40B4-BE49-F238E27FC236}">
                    <a16:creationId xmlns:a16="http://schemas.microsoft.com/office/drawing/2014/main" id="{FA98D935-7A6B-46DE-95A4-844C82235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Line 154">
                <a:extLst>
                  <a:ext uri="{FF2B5EF4-FFF2-40B4-BE49-F238E27FC236}">
                    <a16:creationId xmlns:a16="http://schemas.microsoft.com/office/drawing/2014/main" id="{DA969DE0-1C50-4404-8EC1-56B0784F2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155">
                <a:extLst>
                  <a:ext uri="{FF2B5EF4-FFF2-40B4-BE49-F238E27FC236}">
                    <a16:creationId xmlns:a16="http://schemas.microsoft.com/office/drawing/2014/main" id="{FD5414E1-58A6-4001-A19B-66058F076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Line 156">
                <a:extLst>
                  <a:ext uri="{FF2B5EF4-FFF2-40B4-BE49-F238E27FC236}">
                    <a16:creationId xmlns:a16="http://schemas.microsoft.com/office/drawing/2014/main" id="{BED17F40-2729-42B5-87D4-752BD0DF2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" name="Group 157">
              <a:extLst>
                <a:ext uri="{FF2B5EF4-FFF2-40B4-BE49-F238E27FC236}">
                  <a16:creationId xmlns:a16="http://schemas.microsoft.com/office/drawing/2014/main" id="{63F255F2-6C8B-45C7-B6A8-3954CAE092F7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88" name="Line 158">
                <a:extLst>
                  <a:ext uri="{FF2B5EF4-FFF2-40B4-BE49-F238E27FC236}">
                    <a16:creationId xmlns:a16="http://schemas.microsoft.com/office/drawing/2014/main" id="{83CA393B-B8A5-4E69-A8BD-E015AA552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159">
                <a:extLst>
                  <a:ext uri="{FF2B5EF4-FFF2-40B4-BE49-F238E27FC236}">
                    <a16:creationId xmlns:a16="http://schemas.microsoft.com/office/drawing/2014/main" id="{CD435B3B-3A74-4C3F-8615-776610E10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160">
                <a:extLst>
                  <a:ext uri="{FF2B5EF4-FFF2-40B4-BE49-F238E27FC236}">
                    <a16:creationId xmlns:a16="http://schemas.microsoft.com/office/drawing/2014/main" id="{40ABDE78-FB81-4CE8-91DA-7D7E1123F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Line 161">
                <a:extLst>
                  <a:ext uri="{FF2B5EF4-FFF2-40B4-BE49-F238E27FC236}">
                    <a16:creationId xmlns:a16="http://schemas.microsoft.com/office/drawing/2014/main" id="{E1BED6D4-D87C-4C70-AE2C-6A3B7812D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Line 162">
                <a:extLst>
                  <a:ext uri="{FF2B5EF4-FFF2-40B4-BE49-F238E27FC236}">
                    <a16:creationId xmlns:a16="http://schemas.microsoft.com/office/drawing/2014/main" id="{DFA58565-D631-46AE-B5FC-E33E7DC95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" name="Group 163">
              <a:extLst>
                <a:ext uri="{FF2B5EF4-FFF2-40B4-BE49-F238E27FC236}">
                  <a16:creationId xmlns:a16="http://schemas.microsoft.com/office/drawing/2014/main" id="{1126CB01-598A-40CF-94AD-630804412B11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83" name="Line 164">
                <a:extLst>
                  <a:ext uri="{FF2B5EF4-FFF2-40B4-BE49-F238E27FC236}">
                    <a16:creationId xmlns:a16="http://schemas.microsoft.com/office/drawing/2014/main" id="{FB104653-5213-4CFE-98D5-DF2622C7A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165">
                <a:extLst>
                  <a:ext uri="{FF2B5EF4-FFF2-40B4-BE49-F238E27FC236}">
                    <a16:creationId xmlns:a16="http://schemas.microsoft.com/office/drawing/2014/main" id="{3233ABE5-5598-4692-BD8D-A74DB65CB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166">
                <a:extLst>
                  <a:ext uri="{FF2B5EF4-FFF2-40B4-BE49-F238E27FC236}">
                    <a16:creationId xmlns:a16="http://schemas.microsoft.com/office/drawing/2014/main" id="{01C20DFD-C459-472B-B456-F67A396A2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167">
                <a:extLst>
                  <a:ext uri="{FF2B5EF4-FFF2-40B4-BE49-F238E27FC236}">
                    <a16:creationId xmlns:a16="http://schemas.microsoft.com/office/drawing/2014/main" id="{59C5526A-20DA-4FE8-84CD-D19E31053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168">
                <a:extLst>
                  <a:ext uri="{FF2B5EF4-FFF2-40B4-BE49-F238E27FC236}">
                    <a16:creationId xmlns:a16="http://schemas.microsoft.com/office/drawing/2014/main" id="{07A92CB7-31E6-4CB3-93B7-6E19F6B9D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" name="Group 169">
              <a:extLst>
                <a:ext uri="{FF2B5EF4-FFF2-40B4-BE49-F238E27FC236}">
                  <a16:creationId xmlns:a16="http://schemas.microsoft.com/office/drawing/2014/main" id="{27BE9469-02FB-489E-85A7-7223A02D4C85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78" name="Line 170">
                <a:extLst>
                  <a:ext uri="{FF2B5EF4-FFF2-40B4-BE49-F238E27FC236}">
                    <a16:creationId xmlns:a16="http://schemas.microsoft.com/office/drawing/2014/main" id="{B0F4E3FC-E175-43E2-910B-05E28F5D8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171">
                <a:extLst>
                  <a:ext uri="{FF2B5EF4-FFF2-40B4-BE49-F238E27FC236}">
                    <a16:creationId xmlns:a16="http://schemas.microsoft.com/office/drawing/2014/main" id="{DEC63481-6739-47DB-8BD6-8F5AA0B18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172">
                <a:extLst>
                  <a:ext uri="{FF2B5EF4-FFF2-40B4-BE49-F238E27FC236}">
                    <a16:creationId xmlns:a16="http://schemas.microsoft.com/office/drawing/2014/main" id="{2BFF331B-D80C-4718-8D52-5CAA98165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173">
                <a:extLst>
                  <a:ext uri="{FF2B5EF4-FFF2-40B4-BE49-F238E27FC236}">
                    <a16:creationId xmlns:a16="http://schemas.microsoft.com/office/drawing/2014/main" id="{FCDF31C9-DA6D-4B7B-A914-14A4D1197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174">
                <a:extLst>
                  <a:ext uri="{FF2B5EF4-FFF2-40B4-BE49-F238E27FC236}">
                    <a16:creationId xmlns:a16="http://schemas.microsoft.com/office/drawing/2014/main" id="{6BDCCA42-D6DC-41E8-8D64-6AEED5FC8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" name="Group 175">
              <a:extLst>
                <a:ext uri="{FF2B5EF4-FFF2-40B4-BE49-F238E27FC236}">
                  <a16:creationId xmlns:a16="http://schemas.microsoft.com/office/drawing/2014/main" id="{839F636A-FC45-44C4-9023-96F77E3427A3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73" name="Line 176">
                <a:extLst>
                  <a:ext uri="{FF2B5EF4-FFF2-40B4-BE49-F238E27FC236}">
                    <a16:creationId xmlns:a16="http://schemas.microsoft.com/office/drawing/2014/main" id="{1A74C413-8760-4A3B-A8CA-0468888B9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177">
                <a:extLst>
                  <a:ext uri="{FF2B5EF4-FFF2-40B4-BE49-F238E27FC236}">
                    <a16:creationId xmlns:a16="http://schemas.microsoft.com/office/drawing/2014/main" id="{24B1139E-757E-4CB8-BD13-784AAACB7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178">
                <a:extLst>
                  <a:ext uri="{FF2B5EF4-FFF2-40B4-BE49-F238E27FC236}">
                    <a16:creationId xmlns:a16="http://schemas.microsoft.com/office/drawing/2014/main" id="{3B77211F-E468-494D-B9FF-EA6FF1BBD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Line 179">
                <a:extLst>
                  <a:ext uri="{FF2B5EF4-FFF2-40B4-BE49-F238E27FC236}">
                    <a16:creationId xmlns:a16="http://schemas.microsoft.com/office/drawing/2014/main" id="{8D9AFE3E-D895-4E05-B894-0D0581F0B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Line 180">
                <a:extLst>
                  <a:ext uri="{FF2B5EF4-FFF2-40B4-BE49-F238E27FC236}">
                    <a16:creationId xmlns:a16="http://schemas.microsoft.com/office/drawing/2014/main" id="{D79384BC-40ED-431B-8D7F-14B3DFDBB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7" name="Group 181">
              <a:extLst>
                <a:ext uri="{FF2B5EF4-FFF2-40B4-BE49-F238E27FC236}">
                  <a16:creationId xmlns:a16="http://schemas.microsoft.com/office/drawing/2014/main" id="{DBE56548-7F9D-450F-84CC-68DBFE46B844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68" name="Line 182">
                <a:extLst>
                  <a:ext uri="{FF2B5EF4-FFF2-40B4-BE49-F238E27FC236}">
                    <a16:creationId xmlns:a16="http://schemas.microsoft.com/office/drawing/2014/main" id="{76355941-A901-4988-AB25-BEA87ECF1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183">
                <a:extLst>
                  <a:ext uri="{FF2B5EF4-FFF2-40B4-BE49-F238E27FC236}">
                    <a16:creationId xmlns:a16="http://schemas.microsoft.com/office/drawing/2014/main" id="{D81B293F-A8DB-43CA-A7BB-965401A2F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184">
                <a:extLst>
                  <a:ext uri="{FF2B5EF4-FFF2-40B4-BE49-F238E27FC236}">
                    <a16:creationId xmlns:a16="http://schemas.microsoft.com/office/drawing/2014/main" id="{DC4D20B3-E859-4EF9-B10D-6D9707646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85">
                <a:extLst>
                  <a:ext uri="{FF2B5EF4-FFF2-40B4-BE49-F238E27FC236}">
                    <a16:creationId xmlns:a16="http://schemas.microsoft.com/office/drawing/2014/main" id="{B6A16A91-0960-4565-8389-3FBAC4852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86">
                <a:extLst>
                  <a:ext uri="{FF2B5EF4-FFF2-40B4-BE49-F238E27FC236}">
                    <a16:creationId xmlns:a16="http://schemas.microsoft.com/office/drawing/2014/main" id="{25AA8C90-3D63-4FC9-90B5-52703C833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8" name="Group 187">
              <a:extLst>
                <a:ext uri="{FF2B5EF4-FFF2-40B4-BE49-F238E27FC236}">
                  <a16:creationId xmlns:a16="http://schemas.microsoft.com/office/drawing/2014/main" id="{C7F9088F-5323-411D-9314-FC97C7DE6DAC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63" name="Line 188">
                <a:extLst>
                  <a:ext uri="{FF2B5EF4-FFF2-40B4-BE49-F238E27FC236}">
                    <a16:creationId xmlns:a16="http://schemas.microsoft.com/office/drawing/2014/main" id="{C0C97887-DEC3-4197-921A-B32D5CF19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189">
                <a:extLst>
                  <a:ext uri="{FF2B5EF4-FFF2-40B4-BE49-F238E27FC236}">
                    <a16:creationId xmlns:a16="http://schemas.microsoft.com/office/drawing/2014/main" id="{163FFDAA-0E0E-4346-8930-53C9B992C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190">
                <a:extLst>
                  <a:ext uri="{FF2B5EF4-FFF2-40B4-BE49-F238E27FC236}">
                    <a16:creationId xmlns:a16="http://schemas.microsoft.com/office/drawing/2014/main" id="{9CC76E55-3C3C-46E9-BCF3-E2C06033F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191">
                <a:extLst>
                  <a:ext uri="{FF2B5EF4-FFF2-40B4-BE49-F238E27FC236}">
                    <a16:creationId xmlns:a16="http://schemas.microsoft.com/office/drawing/2014/main" id="{A7610AB4-C2C8-4600-B220-18B3A1311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192">
                <a:extLst>
                  <a:ext uri="{FF2B5EF4-FFF2-40B4-BE49-F238E27FC236}">
                    <a16:creationId xmlns:a16="http://schemas.microsoft.com/office/drawing/2014/main" id="{6060D540-7F5E-4CA2-B7A6-FCDE40673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" name="Group 193">
              <a:extLst>
                <a:ext uri="{FF2B5EF4-FFF2-40B4-BE49-F238E27FC236}">
                  <a16:creationId xmlns:a16="http://schemas.microsoft.com/office/drawing/2014/main" id="{58ED67C7-CD87-417B-A411-A516729EC3B4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58" name="Line 194">
                <a:extLst>
                  <a:ext uri="{FF2B5EF4-FFF2-40B4-BE49-F238E27FC236}">
                    <a16:creationId xmlns:a16="http://schemas.microsoft.com/office/drawing/2014/main" id="{6DB26846-E846-476A-82F8-7932A18C8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195">
                <a:extLst>
                  <a:ext uri="{FF2B5EF4-FFF2-40B4-BE49-F238E27FC236}">
                    <a16:creationId xmlns:a16="http://schemas.microsoft.com/office/drawing/2014/main" id="{CED2A61E-9F9F-4692-8CF7-333C7518E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Line 196">
                <a:extLst>
                  <a:ext uri="{FF2B5EF4-FFF2-40B4-BE49-F238E27FC236}">
                    <a16:creationId xmlns:a16="http://schemas.microsoft.com/office/drawing/2014/main" id="{0C1D3D7D-48BC-426D-83E9-90D56E68E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197">
                <a:extLst>
                  <a:ext uri="{FF2B5EF4-FFF2-40B4-BE49-F238E27FC236}">
                    <a16:creationId xmlns:a16="http://schemas.microsoft.com/office/drawing/2014/main" id="{4DAA7794-105C-45DF-9C86-C83374FA2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198">
                <a:extLst>
                  <a:ext uri="{FF2B5EF4-FFF2-40B4-BE49-F238E27FC236}">
                    <a16:creationId xmlns:a16="http://schemas.microsoft.com/office/drawing/2014/main" id="{62551EAA-DAF1-4AAC-B948-9736FC17C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" name="Group 199">
              <a:extLst>
                <a:ext uri="{FF2B5EF4-FFF2-40B4-BE49-F238E27FC236}">
                  <a16:creationId xmlns:a16="http://schemas.microsoft.com/office/drawing/2014/main" id="{DE2D72B6-9F98-4169-9902-402FDEBFBC2F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53" name="Line 200">
                <a:extLst>
                  <a:ext uri="{FF2B5EF4-FFF2-40B4-BE49-F238E27FC236}">
                    <a16:creationId xmlns:a16="http://schemas.microsoft.com/office/drawing/2014/main" id="{94B2F172-90A7-43F6-8F9C-0382C5E93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201">
                <a:extLst>
                  <a:ext uri="{FF2B5EF4-FFF2-40B4-BE49-F238E27FC236}">
                    <a16:creationId xmlns:a16="http://schemas.microsoft.com/office/drawing/2014/main" id="{F5E3C6BD-5DAB-4AA1-8D68-86AA149AB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202">
                <a:extLst>
                  <a:ext uri="{FF2B5EF4-FFF2-40B4-BE49-F238E27FC236}">
                    <a16:creationId xmlns:a16="http://schemas.microsoft.com/office/drawing/2014/main" id="{7D1F2163-6216-4A29-8EE3-A0883E3D5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203">
                <a:extLst>
                  <a:ext uri="{FF2B5EF4-FFF2-40B4-BE49-F238E27FC236}">
                    <a16:creationId xmlns:a16="http://schemas.microsoft.com/office/drawing/2014/main" id="{6491C706-949C-492E-AA5D-B9D4CF35E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204">
                <a:extLst>
                  <a:ext uri="{FF2B5EF4-FFF2-40B4-BE49-F238E27FC236}">
                    <a16:creationId xmlns:a16="http://schemas.microsoft.com/office/drawing/2014/main" id="{4CAD997D-2403-4663-B82B-EA03F6662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1" name="Group 205">
              <a:extLst>
                <a:ext uri="{FF2B5EF4-FFF2-40B4-BE49-F238E27FC236}">
                  <a16:creationId xmlns:a16="http://schemas.microsoft.com/office/drawing/2014/main" id="{A48A0669-DAE1-4131-A4E0-67C23C7E3EE6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48" name="Line 206">
                <a:extLst>
                  <a:ext uri="{FF2B5EF4-FFF2-40B4-BE49-F238E27FC236}">
                    <a16:creationId xmlns:a16="http://schemas.microsoft.com/office/drawing/2014/main" id="{6F671085-43C4-44F7-B709-B8DABE01D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207">
                <a:extLst>
                  <a:ext uri="{FF2B5EF4-FFF2-40B4-BE49-F238E27FC236}">
                    <a16:creationId xmlns:a16="http://schemas.microsoft.com/office/drawing/2014/main" id="{A443A50C-7C2A-494B-B2AD-D158E0359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208">
                <a:extLst>
                  <a:ext uri="{FF2B5EF4-FFF2-40B4-BE49-F238E27FC236}">
                    <a16:creationId xmlns:a16="http://schemas.microsoft.com/office/drawing/2014/main" id="{AAFFF2D2-D702-49A4-9403-99951E1D1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209">
                <a:extLst>
                  <a:ext uri="{FF2B5EF4-FFF2-40B4-BE49-F238E27FC236}">
                    <a16:creationId xmlns:a16="http://schemas.microsoft.com/office/drawing/2014/main" id="{2BA61C73-101C-488A-85EB-8601925E2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210">
                <a:extLst>
                  <a:ext uri="{FF2B5EF4-FFF2-40B4-BE49-F238E27FC236}">
                    <a16:creationId xmlns:a16="http://schemas.microsoft.com/office/drawing/2014/main" id="{991F1C93-6FF8-4724-A854-0D0B47CCC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2" name="Group 211">
              <a:extLst>
                <a:ext uri="{FF2B5EF4-FFF2-40B4-BE49-F238E27FC236}">
                  <a16:creationId xmlns:a16="http://schemas.microsoft.com/office/drawing/2014/main" id="{A59D112A-4E45-463A-B3FA-1940432836B3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43" name="Line 212">
                <a:extLst>
                  <a:ext uri="{FF2B5EF4-FFF2-40B4-BE49-F238E27FC236}">
                    <a16:creationId xmlns:a16="http://schemas.microsoft.com/office/drawing/2014/main" id="{2E15C157-7324-4AB7-AA0D-EC984E410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213">
                <a:extLst>
                  <a:ext uri="{FF2B5EF4-FFF2-40B4-BE49-F238E27FC236}">
                    <a16:creationId xmlns:a16="http://schemas.microsoft.com/office/drawing/2014/main" id="{F026EECD-F46D-4C22-93B4-58223F21C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214">
                <a:extLst>
                  <a:ext uri="{FF2B5EF4-FFF2-40B4-BE49-F238E27FC236}">
                    <a16:creationId xmlns:a16="http://schemas.microsoft.com/office/drawing/2014/main" id="{552B2299-0971-4C17-A99A-5A8255DCE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215">
                <a:extLst>
                  <a:ext uri="{FF2B5EF4-FFF2-40B4-BE49-F238E27FC236}">
                    <a16:creationId xmlns:a16="http://schemas.microsoft.com/office/drawing/2014/main" id="{E36257A2-4DE5-428D-B998-96F34BA9F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216">
                <a:extLst>
                  <a:ext uri="{FF2B5EF4-FFF2-40B4-BE49-F238E27FC236}">
                    <a16:creationId xmlns:a16="http://schemas.microsoft.com/office/drawing/2014/main" id="{6BD4262F-5BB1-4449-A6F3-BDB8C520D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8" name="Group 129">
            <a:extLst>
              <a:ext uri="{FF2B5EF4-FFF2-40B4-BE49-F238E27FC236}">
                <a16:creationId xmlns:a16="http://schemas.microsoft.com/office/drawing/2014/main" id="{6A938E47-D472-47DE-AC52-4FD98093F0CE}"/>
              </a:ext>
            </a:extLst>
          </p:cNvPr>
          <p:cNvGrpSpPr>
            <a:grpSpLocks/>
          </p:cNvGrpSpPr>
          <p:nvPr/>
        </p:nvGrpSpPr>
        <p:grpSpPr bwMode="auto">
          <a:xfrm rot="21350303">
            <a:off x="7541718" y="1077116"/>
            <a:ext cx="6437783" cy="3521962"/>
            <a:chOff x="1738" y="3848"/>
            <a:chExt cx="3159" cy="1714"/>
          </a:xfrm>
        </p:grpSpPr>
        <p:sp>
          <p:nvSpPr>
            <p:cNvPr id="299" name="Rectangle 130">
              <a:extLst>
                <a:ext uri="{FF2B5EF4-FFF2-40B4-BE49-F238E27FC236}">
                  <a16:creationId xmlns:a16="http://schemas.microsoft.com/office/drawing/2014/main" id="{CECEAE34-7589-4A79-A6C8-063642500A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35920">
              <a:off x="1738" y="4514"/>
              <a:ext cx="3159" cy="449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00" name="Line 131">
              <a:extLst>
                <a:ext uri="{FF2B5EF4-FFF2-40B4-BE49-F238E27FC236}">
                  <a16:creationId xmlns:a16="http://schemas.microsoft.com/office/drawing/2014/main" id="{34094CB3-DEC3-47FE-9803-33A1B183D8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132">
              <a:extLst>
                <a:ext uri="{FF2B5EF4-FFF2-40B4-BE49-F238E27FC236}">
                  <a16:creationId xmlns:a16="http://schemas.microsoft.com/office/drawing/2014/main" id="{438676B5-3914-4D33-AAFC-84813E7EA2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133">
              <a:extLst>
                <a:ext uri="{FF2B5EF4-FFF2-40B4-BE49-F238E27FC236}">
                  <a16:creationId xmlns:a16="http://schemas.microsoft.com/office/drawing/2014/main" id="{ACB88E2E-8669-4980-9C14-A8EC2303AE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134">
              <a:extLst>
                <a:ext uri="{FF2B5EF4-FFF2-40B4-BE49-F238E27FC236}">
                  <a16:creationId xmlns:a16="http://schemas.microsoft.com/office/drawing/2014/main" id="{38136133-69AB-4C77-AE0E-A2C4C3000F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135">
              <a:extLst>
                <a:ext uri="{FF2B5EF4-FFF2-40B4-BE49-F238E27FC236}">
                  <a16:creationId xmlns:a16="http://schemas.microsoft.com/office/drawing/2014/main" id="{BEAB3AEF-0D87-4CCD-8816-EB2E5C3EE7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136">
              <a:extLst>
                <a:ext uri="{FF2B5EF4-FFF2-40B4-BE49-F238E27FC236}">
                  <a16:creationId xmlns:a16="http://schemas.microsoft.com/office/drawing/2014/main" id="{1398D281-EAA9-468E-880B-DDB1F0D8C8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37">
              <a:extLst>
                <a:ext uri="{FF2B5EF4-FFF2-40B4-BE49-F238E27FC236}">
                  <a16:creationId xmlns:a16="http://schemas.microsoft.com/office/drawing/2014/main" id="{145C091F-DCD0-47EC-9D37-B87D892629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138">
              <a:extLst>
                <a:ext uri="{FF2B5EF4-FFF2-40B4-BE49-F238E27FC236}">
                  <a16:creationId xmlns:a16="http://schemas.microsoft.com/office/drawing/2014/main" id="{4DC1156B-69A1-4E19-B774-274CC74781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139">
              <a:extLst>
                <a:ext uri="{FF2B5EF4-FFF2-40B4-BE49-F238E27FC236}">
                  <a16:creationId xmlns:a16="http://schemas.microsoft.com/office/drawing/2014/main" id="{BBDAAAAE-4CFC-48DB-9A51-3A492ECAED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140">
              <a:extLst>
                <a:ext uri="{FF2B5EF4-FFF2-40B4-BE49-F238E27FC236}">
                  <a16:creationId xmlns:a16="http://schemas.microsoft.com/office/drawing/2014/main" id="{3726B130-974B-4E78-A1AE-9BCA977FA6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Text Box 141">
              <a:extLst>
                <a:ext uri="{FF2B5EF4-FFF2-40B4-BE49-F238E27FC236}">
                  <a16:creationId xmlns:a16="http://schemas.microsoft.com/office/drawing/2014/main" id="{14276A81-C19F-4660-9C9B-FC48D5E35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311" name="Text Box 142">
              <a:extLst>
                <a:ext uri="{FF2B5EF4-FFF2-40B4-BE49-F238E27FC236}">
                  <a16:creationId xmlns:a16="http://schemas.microsoft.com/office/drawing/2014/main" id="{1E5B4CA2-27B4-4C7D-850C-D6F898C0C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312" name="Text Box 143">
              <a:extLst>
                <a:ext uri="{FF2B5EF4-FFF2-40B4-BE49-F238E27FC236}">
                  <a16:creationId xmlns:a16="http://schemas.microsoft.com/office/drawing/2014/main" id="{EA59139E-326E-4BFA-AC6D-2E56B0859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313" name="Text Box 144">
              <a:extLst>
                <a:ext uri="{FF2B5EF4-FFF2-40B4-BE49-F238E27FC236}">
                  <a16:creationId xmlns:a16="http://schemas.microsoft.com/office/drawing/2014/main" id="{970E4BA2-9EB9-41F2-96E4-F06DF1A76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314" name="Text Box 145">
              <a:extLst>
                <a:ext uri="{FF2B5EF4-FFF2-40B4-BE49-F238E27FC236}">
                  <a16:creationId xmlns:a16="http://schemas.microsoft.com/office/drawing/2014/main" id="{460BEE61-0DCD-46AA-AB69-2330D6B0B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315" name="Text Box 146">
              <a:extLst>
                <a:ext uri="{FF2B5EF4-FFF2-40B4-BE49-F238E27FC236}">
                  <a16:creationId xmlns:a16="http://schemas.microsoft.com/office/drawing/2014/main" id="{97010EDC-C97E-41CE-A581-9300CC4E2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316" name="Text Box 147">
              <a:extLst>
                <a:ext uri="{FF2B5EF4-FFF2-40B4-BE49-F238E27FC236}">
                  <a16:creationId xmlns:a16="http://schemas.microsoft.com/office/drawing/2014/main" id="{DCC6B74E-E7FE-418E-8193-31D260461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317" name="Text Box 148">
              <a:extLst>
                <a:ext uri="{FF2B5EF4-FFF2-40B4-BE49-F238E27FC236}">
                  <a16:creationId xmlns:a16="http://schemas.microsoft.com/office/drawing/2014/main" id="{FD8748D2-0B92-41DA-8682-38B731943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318" name="Text Box 149">
              <a:extLst>
                <a:ext uri="{FF2B5EF4-FFF2-40B4-BE49-F238E27FC236}">
                  <a16:creationId xmlns:a16="http://schemas.microsoft.com/office/drawing/2014/main" id="{DFD181F4-875E-4F9C-B3E9-39528DA78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319" name="Text Box 150">
              <a:extLst>
                <a:ext uri="{FF2B5EF4-FFF2-40B4-BE49-F238E27FC236}">
                  <a16:creationId xmlns:a16="http://schemas.microsoft.com/office/drawing/2014/main" id="{63B2CEE8-D6CF-4A81-B776-D77201E53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320" name="Group 151">
              <a:extLst>
                <a:ext uri="{FF2B5EF4-FFF2-40B4-BE49-F238E27FC236}">
                  <a16:creationId xmlns:a16="http://schemas.microsoft.com/office/drawing/2014/main" id="{C80A849F-2DA0-47A9-AAF7-E4983461369F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81" name="Line 152">
                <a:extLst>
                  <a:ext uri="{FF2B5EF4-FFF2-40B4-BE49-F238E27FC236}">
                    <a16:creationId xmlns:a16="http://schemas.microsoft.com/office/drawing/2014/main" id="{2CC9FB67-67DC-4AA5-B595-93DD7214F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153">
                <a:extLst>
                  <a:ext uri="{FF2B5EF4-FFF2-40B4-BE49-F238E27FC236}">
                    <a16:creationId xmlns:a16="http://schemas.microsoft.com/office/drawing/2014/main" id="{33FD9A3F-E611-42B4-A5E4-15274EA03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154">
                <a:extLst>
                  <a:ext uri="{FF2B5EF4-FFF2-40B4-BE49-F238E27FC236}">
                    <a16:creationId xmlns:a16="http://schemas.microsoft.com/office/drawing/2014/main" id="{967DF0F8-E38B-44E5-BDB6-0352157A0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155">
                <a:extLst>
                  <a:ext uri="{FF2B5EF4-FFF2-40B4-BE49-F238E27FC236}">
                    <a16:creationId xmlns:a16="http://schemas.microsoft.com/office/drawing/2014/main" id="{C7A2E991-A985-4C00-A69F-AB36E3E26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156">
                <a:extLst>
                  <a:ext uri="{FF2B5EF4-FFF2-40B4-BE49-F238E27FC236}">
                    <a16:creationId xmlns:a16="http://schemas.microsoft.com/office/drawing/2014/main" id="{22111F5D-6CB2-4D28-8088-83733DF7B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" name="Group 157">
              <a:extLst>
                <a:ext uri="{FF2B5EF4-FFF2-40B4-BE49-F238E27FC236}">
                  <a16:creationId xmlns:a16="http://schemas.microsoft.com/office/drawing/2014/main" id="{7883999C-178B-4992-B131-DB5512759E43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76" name="Line 158">
                <a:extLst>
                  <a:ext uri="{FF2B5EF4-FFF2-40B4-BE49-F238E27FC236}">
                    <a16:creationId xmlns:a16="http://schemas.microsoft.com/office/drawing/2014/main" id="{8BD5EF23-5516-4360-B754-E19EE848C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159">
                <a:extLst>
                  <a:ext uri="{FF2B5EF4-FFF2-40B4-BE49-F238E27FC236}">
                    <a16:creationId xmlns:a16="http://schemas.microsoft.com/office/drawing/2014/main" id="{7ECA3FCF-73BB-4E6C-BDA7-C0697F352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160">
                <a:extLst>
                  <a:ext uri="{FF2B5EF4-FFF2-40B4-BE49-F238E27FC236}">
                    <a16:creationId xmlns:a16="http://schemas.microsoft.com/office/drawing/2014/main" id="{A5300455-809F-478C-8ABC-3A378F1B4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161">
                <a:extLst>
                  <a:ext uri="{FF2B5EF4-FFF2-40B4-BE49-F238E27FC236}">
                    <a16:creationId xmlns:a16="http://schemas.microsoft.com/office/drawing/2014/main" id="{0904DCC7-1D57-43FA-9D6D-383C533FC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162">
                <a:extLst>
                  <a:ext uri="{FF2B5EF4-FFF2-40B4-BE49-F238E27FC236}">
                    <a16:creationId xmlns:a16="http://schemas.microsoft.com/office/drawing/2014/main" id="{8BDB78D6-5526-4B20-835C-3CCF98516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2" name="Group 163">
              <a:extLst>
                <a:ext uri="{FF2B5EF4-FFF2-40B4-BE49-F238E27FC236}">
                  <a16:creationId xmlns:a16="http://schemas.microsoft.com/office/drawing/2014/main" id="{8300C5DA-2A98-47EB-8673-000F8AC89495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71" name="Line 164">
                <a:extLst>
                  <a:ext uri="{FF2B5EF4-FFF2-40B4-BE49-F238E27FC236}">
                    <a16:creationId xmlns:a16="http://schemas.microsoft.com/office/drawing/2014/main" id="{32ABE9A2-A0EC-41F1-B461-E0EBE7FF9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Line 165">
                <a:extLst>
                  <a:ext uri="{FF2B5EF4-FFF2-40B4-BE49-F238E27FC236}">
                    <a16:creationId xmlns:a16="http://schemas.microsoft.com/office/drawing/2014/main" id="{D584B897-CA60-4F08-8980-D84CF5C3F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Line 166">
                <a:extLst>
                  <a:ext uri="{FF2B5EF4-FFF2-40B4-BE49-F238E27FC236}">
                    <a16:creationId xmlns:a16="http://schemas.microsoft.com/office/drawing/2014/main" id="{49D89733-DEA4-4A3A-8B43-39E2222F2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167">
                <a:extLst>
                  <a:ext uri="{FF2B5EF4-FFF2-40B4-BE49-F238E27FC236}">
                    <a16:creationId xmlns:a16="http://schemas.microsoft.com/office/drawing/2014/main" id="{A3CB2B13-A73A-4FD1-8E9B-05F1300D4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168">
                <a:extLst>
                  <a:ext uri="{FF2B5EF4-FFF2-40B4-BE49-F238E27FC236}">
                    <a16:creationId xmlns:a16="http://schemas.microsoft.com/office/drawing/2014/main" id="{5AA7B90A-A037-4BE4-B737-C3BF8885C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3" name="Group 169">
              <a:extLst>
                <a:ext uri="{FF2B5EF4-FFF2-40B4-BE49-F238E27FC236}">
                  <a16:creationId xmlns:a16="http://schemas.microsoft.com/office/drawing/2014/main" id="{3E11EE39-4367-4A9B-8AAA-AD6EE14D9E30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66" name="Line 170">
                <a:extLst>
                  <a:ext uri="{FF2B5EF4-FFF2-40B4-BE49-F238E27FC236}">
                    <a16:creationId xmlns:a16="http://schemas.microsoft.com/office/drawing/2014/main" id="{882188F1-FEE0-4944-A8D1-5CE9264EE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171">
                <a:extLst>
                  <a:ext uri="{FF2B5EF4-FFF2-40B4-BE49-F238E27FC236}">
                    <a16:creationId xmlns:a16="http://schemas.microsoft.com/office/drawing/2014/main" id="{936199F0-FBCB-4CCC-A059-55D30CE7B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172">
                <a:extLst>
                  <a:ext uri="{FF2B5EF4-FFF2-40B4-BE49-F238E27FC236}">
                    <a16:creationId xmlns:a16="http://schemas.microsoft.com/office/drawing/2014/main" id="{37557128-AD02-4F04-8E62-816E2DEC6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173">
                <a:extLst>
                  <a:ext uri="{FF2B5EF4-FFF2-40B4-BE49-F238E27FC236}">
                    <a16:creationId xmlns:a16="http://schemas.microsoft.com/office/drawing/2014/main" id="{453481FF-564C-46D6-9B1B-80FBF3F83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174">
                <a:extLst>
                  <a:ext uri="{FF2B5EF4-FFF2-40B4-BE49-F238E27FC236}">
                    <a16:creationId xmlns:a16="http://schemas.microsoft.com/office/drawing/2014/main" id="{F2C808A1-8CE1-4B33-B7AB-1E54FD37B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4" name="Group 175">
              <a:extLst>
                <a:ext uri="{FF2B5EF4-FFF2-40B4-BE49-F238E27FC236}">
                  <a16:creationId xmlns:a16="http://schemas.microsoft.com/office/drawing/2014/main" id="{2E2A21E0-1E2B-41ED-8ACA-2804EB1462D7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61" name="Line 176">
                <a:extLst>
                  <a:ext uri="{FF2B5EF4-FFF2-40B4-BE49-F238E27FC236}">
                    <a16:creationId xmlns:a16="http://schemas.microsoft.com/office/drawing/2014/main" id="{BE4FC7F9-F1AD-484F-91AC-65DA4AC2D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177">
                <a:extLst>
                  <a:ext uri="{FF2B5EF4-FFF2-40B4-BE49-F238E27FC236}">
                    <a16:creationId xmlns:a16="http://schemas.microsoft.com/office/drawing/2014/main" id="{5434B0BA-3379-4CA8-A7DA-79A1B8AE1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Line 178">
                <a:extLst>
                  <a:ext uri="{FF2B5EF4-FFF2-40B4-BE49-F238E27FC236}">
                    <a16:creationId xmlns:a16="http://schemas.microsoft.com/office/drawing/2014/main" id="{1831A858-BDE4-475C-AEAF-04C72C760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Line 179">
                <a:extLst>
                  <a:ext uri="{FF2B5EF4-FFF2-40B4-BE49-F238E27FC236}">
                    <a16:creationId xmlns:a16="http://schemas.microsoft.com/office/drawing/2014/main" id="{03577197-5E4E-4598-A782-92FEB9A53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180">
                <a:extLst>
                  <a:ext uri="{FF2B5EF4-FFF2-40B4-BE49-F238E27FC236}">
                    <a16:creationId xmlns:a16="http://schemas.microsoft.com/office/drawing/2014/main" id="{FB441374-AFE1-443F-A783-715377711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5" name="Group 181">
              <a:extLst>
                <a:ext uri="{FF2B5EF4-FFF2-40B4-BE49-F238E27FC236}">
                  <a16:creationId xmlns:a16="http://schemas.microsoft.com/office/drawing/2014/main" id="{D4B69D46-7FB0-4647-93C5-32C92ADAD875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56" name="Line 182">
                <a:extLst>
                  <a:ext uri="{FF2B5EF4-FFF2-40B4-BE49-F238E27FC236}">
                    <a16:creationId xmlns:a16="http://schemas.microsoft.com/office/drawing/2014/main" id="{6A20748B-1F1B-4F32-9A1A-74E23ABAC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83">
                <a:extLst>
                  <a:ext uri="{FF2B5EF4-FFF2-40B4-BE49-F238E27FC236}">
                    <a16:creationId xmlns:a16="http://schemas.microsoft.com/office/drawing/2014/main" id="{A4BA4866-B3B7-437B-BB85-FDE882967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184">
                <a:extLst>
                  <a:ext uri="{FF2B5EF4-FFF2-40B4-BE49-F238E27FC236}">
                    <a16:creationId xmlns:a16="http://schemas.microsoft.com/office/drawing/2014/main" id="{D26B79AE-3B90-4AD4-8900-E8CE826DD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85">
                <a:extLst>
                  <a:ext uri="{FF2B5EF4-FFF2-40B4-BE49-F238E27FC236}">
                    <a16:creationId xmlns:a16="http://schemas.microsoft.com/office/drawing/2014/main" id="{BAB16FA5-7F5B-40BF-A18B-4EE909143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186">
                <a:extLst>
                  <a:ext uri="{FF2B5EF4-FFF2-40B4-BE49-F238E27FC236}">
                    <a16:creationId xmlns:a16="http://schemas.microsoft.com/office/drawing/2014/main" id="{73FF427B-C55E-4B6F-A696-3B8BE5F7D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6" name="Group 187">
              <a:extLst>
                <a:ext uri="{FF2B5EF4-FFF2-40B4-BE49-F238E27FC236}">
                  <a16:creationId xmlns:a16="http://schemas.microsoft.com/office/drawing/2014/main" id="{FBE85671-9E01-4011-8060-CD9FD58CCC0B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51" name="Line 188">
                <a:extLst>
                  <a:ext uri="{FF2B5EF4-FFF2-40B4-BE49-F238E27FC236}">
                    <a16:creationId xmlns:a16="http://schemas.microsoft.com/office/drawing/2014/main" id="{F88BDD31-1073-40EC-8D48-221A4AE0F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89">
                <a:extLst>
                  <a:ext uri="{FF2B5EF4-FFF2-40B4-BE49-F238E27FC236}">
                    <a16:creationId xmlns:a16="http://schemas.microsoft.com/office/drawing/2014/main" id="{BEEA34F0-390B-467A-85C0-6B5FBF5CC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190">
                <a:extLst>
                  <a:ext uri="{FF2B5EF4-FFF2-40B4-BE49-F238E27FC236}">
                    <a16:creationId xmlns:a16="http://schemas.microsoft.com/office/drawing/2014/main" id="{6D5ADEBE-9E9B-4980-AFB9-F8BC6081A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191">
                <a:extLst>
                  <a:ext uri="{FF2B5EF4-FFF2-40B4-BE49-F238E27FC236}">
                    <a16:creationId xmlns:a16="http://schemas.microsoft.com/office/drawing/2014/main" id="{CB5FCFB3-1BD2-4248-840E-D3BBA9F3E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192">
                <a:extLst>
                  <a:ext uri="{FF2B5EF4-FFF2-40B4-BE49-F238E27FC236}">
                    <a16:creationId xmlns:a16="http://schemas.microsoft.com/office/drawing/2014/main" id="{C5806104-FD26-4978-8EA4-D45672D0A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" name="Group 193">
              <a:extLst>
                <a:ext uri="{FF2B5EF4-FFF2-40B4-BE49-F238E27FC236}">
                  <a16:creationId xmlns:a16="http://schemas.microsoft.com/office/drawing/2014/main" id="{D4AE024E-0A80-4CE1-A4AF-029F2271A84E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46" name="Line 194">
                <a:extLst>
                  <a:ext uri="{FF2B5EF4-FFF2-40B4-BE49-F238E27FC236}">
                    <a16:creationId xmlns:a16="http://schemas.microsoft.com/office/drawing/2014/main" id="{2B9CA207-A6B8-4435-A348-3F7A6E888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195">
                <a:extLst>
                  <a:ext uri="{FF2B5EF4-FFF2-40B4-BE49-F238E27FC236}">
                    <a16:creationId xmlns:a16="http://schemas.microsoft.com/office/drawing/2014/main" id="{BC4AC9DE-FCAB-4037-B8D5-C521F046E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Line 196">
                <a:extLst>
                  <a:ext uri="{FF2B5EF4-FFF2-40B4-BE49-F238E27FC236}">
                    <a16:creationId xmlns:a16="http://schemas.microsoft.com/office/drawing/2014/main" id="{44E5E271-2629-4F2F-8537-7D2070625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197">
                <a:extLst>
                  <a:ext uri="{FF2B5EF4-FFF2-40B4-BE49-F238E27FC236}">
                    <a16:creationId xmlns:a16="http://schemas.microsoft.com/office/drawing/2014/main" id="{12B50774-7C88-4FB1-BB7C-D3F28BB7C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198">
                <a:extLst>
                  <a:ext uri="{FF2B5EF4-FFF2-40B4-BE49-F238E27FC236}">
                    <a16:creationId xmlns:a16="http://schemas.microsoft.com/office/drawing/2014/main" id="{FCE85AE1-BC37-4EBE-A8C4-D6CD7DDB9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" name="Group 199">
              <a:extLst>
                <a:ext uri="{FF2B5EF4-FFF2-40B4-BE49-F238E27FC236}">
                  <a16:creationId xmlns:a16="http://schemas.microsoft.com/office/drawing/2014/main" id="{C762F5D4-9DFE-4B9B-A5BD-D3C59D4CB96A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41" name="Line 200">
                <a:extLst>
                  <a:ext uri="{FF2B5EF4-FFF2-40B4-BE49-F238E27FC236}">
                    <a16:creationId xmlns:a16="http://schemas.microsoft.com/office/drawing/2014/main" id="{43F89B9E-BEB6-49E4-89C2-DCB7D0552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201">
                <a:extLst>
                  <a:ext uri="{FF2B5EF4-FFF2-40B4-BE49-F238E27FC236}">
                    <a16:creationId xmlns:a16="http://schemas.microsoft.com/office/drawing/2014/main" id="{66BF129F-90AD-4F61-AC73-6AE585E57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202">
                <a:extLst>
                  <a:ext uri="{FF2B5EF4-FFF2-40B4-BE49-F238E27FC236}">
                    <a16:creationId xmlns:a16="http://schemas.microsoft.com/office/drawing/2014/main" id="{0429D1B1-D8A4-4C14-A631-B6CF2313C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203">
                <a:extLst>
                  <a:ext uri="{FF2B5EF4-FFF2-40B4-BE49-F238E27FC236}">
                    <a16:creationId xmlns:a16="http://schemas.microsoft.com/office/drawing/2014/main" id="{3C75CA29-3B02-4797-BE2B-981B01DDA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204">
                <a:extLst>
                  <a:ext uri="{FF2B5EF4-FFF2-40B4-BE49-F238E27FC236}">
                    <a16:creationId xmlns:a16="http://schemas.microsoft.com/office/drawing/2014/main" id="{11D58E2B-3196-4CB1-9F55-F84A63386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" name="Group 205">
              <a:extLst>
                <a:ext uri="{FF2B5EF4-FFF2-40B4-BE49-F238E27FC236}">
                  <a16:creationId xmlns:a16="http://schemas.microsoft.com/office/drawing/2014/main" id="{4528DFE1-D4B4-4ACA-8923-B3E2026A6AC5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36" name="Line 206">
                <a:extLst>
                  <a:ext uri="{FF2B5EF4-FFF2-40B4-BE49-F238E27FC236}">
                    <a16:creationId xmlns:a16="http://schemas.microsoft.com/office/drawing/2014/main" id="{45405D02-F406-4B16-B914-358F544E6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207">
                <a:extLst>
                  <a:ext uri="{FF2B5EF4-FFF2-40B4-BE49-F238E27FC236}">
                    <a16:creationId xmlns:a16="http://schemas.microsoft.com/office/drawing/2014/main" id="{4CB5287B-5B21-4EDC-870D-872917DC8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208">
                <a:extLst>
                  <a:ext uri="{FF2B5EF4-FFF2-40B4-BE49-F238E27FC236}">
                    <a16:creationId xmlns:a16="http://schemas.microsoft.com/office/drawing/2014/main" id="{8740EEF2-BEDE-4794-982C-0A9F1F06F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209">
                <a:extLst>
                  <a:ext uri="{FF2B5EF4-FFF2-40B4-BE49-F238E27FC236}">
                    <a16:creationId xmlns:a16="http://schemas.microsoft.com/office/drawing/2014/main" id="{EA50CB54-82CB-41EC-A2BD-CA9204FA7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210">
                <a:extLst>
                  <a:ext uri="{FF2B5EF4-FFF2-40B4-BE49-F238E27FC236}">
                    <a16:creationId xmlns:a16="http://schemas.microsoft.com/office/drawing/2014/main" id="{D6C23234-680A-4FE0-A05D-5DBED3F15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" name="Group 211">
              <a:extLst>
                <a:ext uri="{FF2B5EF4-FFF2-40B4-BE49-F238E27FC236}">
                  <a16:creationId xmlns:a16="http://schemas.microsoft.com/office/drawing/2014/main" id="{58383B4B-B885-4C50-B8DF-7E7B5F20C3B3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31" name="Line 212">
                <a:extLst>
                  <a:ext uri="{FF2B5EF4-FFF2-40B4-BE49-F238E27FC236}">
                    <a16:creationId xmlns:a16="http://schemas.microsoft.com/office/drawing/2014/main" id="{040951BF-AE7B-426D-91BA-71A8FA734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213">
                <a:extLst>
                  <a:ext uri="{FF2B5EF4-FFF2-40B4-BE49-F238E27FC236}">
                    <a16:creationId xmlns:a16="http://schemas.microsoft.com/office/drawing/2014/main" id="{A9A9F83A-55D0-467D-9359-3CA8B1593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214">
                <a:extLst>
                  <a:ext uri="{FF2B5EF4-FFF2-40B4-BE49-F238E27FC236}">
                    <a16:creationId xmlns:a16="http://schemas.microsoft.com/office/drawing/2014/main" id="{BC538066-E612-4257-993D-2C67F22BC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215">
                <a:extLst>
                  <a:ext uri="{FF2B5EF4-FFF2-40B4-BE49-F238E27FC236}">
                    <a16:creationId xmlns:a16="http://schemas.microsoft.com/office/drawing/2014/main" id="{5EB3B5E0-ADC5-4902-9045-CC0272815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216">
                <a:extLst>
                  <a:ext uri="{FF2B5EF4-FFF2-40B4-BE49-F238E27FC236}">
                    <a16:creationId xmlns:a16="http://schemas.microsoft.com/office/drawing/2014/main" id="{DA2C7B4D-4C8E-4A30-B391-F43FE27DD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231D094-7960-4AD3-90C8-B08D674C1D0D}"/>
              </a:ext>
            </a:extLst>
          </p:cNvPr>
          <p:cNvSpPr txBox="1"/>
          <p:nvPr/>
        </p:nvSpPr>
        <p:spPr>
          <a:xfrm>
            <a:off x="9339501" y="267956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81499D-93FD-4DA9-BCA3-0D4A453796A8}"/>
              </a:ext>
            </a:extLst>
          </p:cNvPr>
          <p:cNvGrpSpPr/>
          <p:nvPr/>
        </p:nvGrpSpPr>
        <p:grpSpPr>
          <a:xfrm>
            <a:off x="7674422" y="1748298"/>
            <a:ext cx="4584222" cy="3486104"/>
            <a:chOff x="7674422" y="1748298"/>
            <a:chExt cx="4584222" cy="3486104"/>
          </a:xfrm>
        </p:grpSpPr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89A848FC-AA25-4F79-8D2E-5FBF894ABE78}"/>
                </a:ext>
              </a:extLst>
            </p:cNvPr>
            <p:cNvGrpSpPr/>
            <p:nvPr/>
          </p:nvGrpSpPr>
          <p:grpSpPr>
            <a:xfrm>
              <a:off x="7674422" y="1748298"/>
              <a:ext cx="4584222" cy="3486104"/>
              <a:chOff x="4965793" y="1908"/>
              <a:chExt cx="4135449" cy="2554167"/>
            </a:xfrm>
          </p:grpSpPr>
          <p:pic>
            <p:nvPicPr>
              <p:cNvPr id="395" name="Picture 394">
                <a:extLst>
                  <a:ext uri="{FF2B5EF4-FFF2-40B4-BE49-F238E27FC236}">
                    <a16:creationId xmlns:a16="http://schemas.microsoft.com/office/drawing/2014/main" id="{AD36A3A6-071B-48C4-842D-E487BE4140DA}"/>
                  </a:ext>
                </a:extLst>
              </p:cNvPr>
              <p:cNvPicPr/>
              <p:nvPr/>
            </p:nvPicPr>
            <p:blipFill rotWithShape="1">
              <a:blip r:embed="rId5"/>
              <a:srcRect l="43235" t="50617" r="32279" b="21276"/>
              <a:stretch/>
            </p:blipFill>
            <p:spPr bwMode="auto">
              <a:xfrm>
                <a:off x="4965793" y="1908"/>
                <a:ext cx="4135449" cy="250101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E41996DE-11BB-4D26-8F29-95F7BF44D557}"/>
                  </a:ext>
                </a:extLst>
              </p:cNvPr>
              <p:cNvSpPr/>
              <p:nvPr/>
            </p:nvSpPr>
            <p:spPr>
              <a:xfrm>
                <a:off x="5219422" y="120140"/>
                <a:ext cx="320374" cy="3136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AAaAAa</a:t>
                </a: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CF17080B-06D5-4264-8883-2064ABAEEE55}"/>
                  </a:ext>
                </a:extLst>
              </p:cNvPr>
              <p:cNvSpPr/>
              <p:nvPr/>
            </p:nvSpPr>
            <p:spPr>
              <a:xfrm>
                <a:off x="8516392" y="106581"/>
                <a:ext cx="320040" cy="313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2CA8EF-88BF-4824-AD23-6D2F61CFFE6D}"/>
                  </a:ext>
                </a:extLst>
              </p:cNvPr>
              <p:cNvSpPr/>
              <p:nvPr/>
            </p:nvSpPr>
            <p:spPr>
              <a:xfrm>
                <a:off x="8435396" y="2135175"/>
                <a:ext cx="320374" cy="3136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AAA</a:t>
                </a: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51185A4-A20D-4ECE-B78A-A2C849F92917}"/>
                  </a:ext>
                </a:extLst>
              </p:cNvPr>
              <p:cNvSpPr/>
              <p:nvPr/>
            </p:nvSpPr>
            <p:spPr>
              <a:xfrm>
                <a:off x="5177035" y="2135178"/>
                <a:ext cx="320374" cy="4208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AAA</a:t>
                </a: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772F4B1A-FBD6-4C32-931E-F230414F10A7}"/>
                  </a:ext>
                </a:extLst>
              </p:cNvPr>
              <p:cNvSpPr/>
              <p:nvPr/>
            </p:nvSpPr>
            <p:spPr>
              <a:xfrm>
                <a:off x="6786591" y="793774"/>
                <a:ext cx="320040" cy="313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759047-D5DE-42CE-90F0-BF6B75DE04B9}"/>
                </a:ext>
              </a:extLst>
            </p:cNvPr>
            <p:cNvSpPr txBox="1"/>
            <p:nvPr/>
          </p:nvSpPr>
          <p:spPr>
            <a:xfrm>
              <a:off x="7884237" y="1948172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3A6ABED7-2F2E-4FA0-AE67-376D676A80FB}"/>
                </a:ext>
              </a:extLst>
            </p:cNvPr>
            <p:cNvSpPr txBox="1"/>
            <p:nvPr/>
          </p:nvSpPr>
          <p:spPr>
            <a:xfrm>
              <a:off x="11672495" y="198053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3B3EB54E-4AF5-469B-925C-B71ACCB584CC}"/>
                </a:ext>
              </a:extLst>
            </p:cNvPr>
            <p:cNvSpPr txBox="1"/>
            <p:nvPr/>
          </p:nvSpPr>
          <p:spPr>
            <a:xfrm>
              <a:off x="11640258" y="456854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C451EF73-B5F6-4631-A98A-80D2CFEF17F3}"/>
                </a:ext>
              </a:extLst>
            </p:cNvPr>
            <p:cNvSpPr txBox="1"/>
            <p:nvPr/>
          </p:nvSpPr>
          <p:spPr>
            <a:xfrm>
              <a:off x="7882947" y="4569762"/>
              <a:ext cx="444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1C392D96-9AF0-47F7-8F1D-6702F7C3BFCB}"/>
                </a:ext>
              </a:extLst>
            </p:cNvPr>
            <p:cNvSpPr txBox="1"/>
            <p:nvPr/>
          </p:nvSpPr>
          <p:spPr>
            <a:xfrm>
              <a:off x="9754978" y="2918468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DF09BAC-9DB3-42B1-86F7-A887FBD9EFD1}"/>
              </a:ext>
            </a:extLst>
          </p:cNvPr>
          <p:cNvSpPr txBox="1"/>
          <p:nvPr/>
        </p:nvSpPr>
        <p:spPr>
          <a:xfrm>
            <a:off x="303334" y="192782"/>
            <a:ext cx="4307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HÌNH CHỮ NHẬT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0.29167 -0.000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00026 0.332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1" grpId="0"/>
      <p:bldP spid="29" grpId="0"/>
      <p:bldP spid="22" grpId="0"/>
      <p:bldP spid="25" grpId="0"/>
      <p:bldP spid="2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012253" y="560376"/>
            <a:ext cx="9859648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AB= 5 cm,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AD= 3 cm.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2588935" y="2315963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33193" y="4824988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8093" y="4816435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2679" y="4880782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898845" y="4827722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54669" y="2728951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7502" y="2655882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3899361" y="2969022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6260402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3592912" y="40816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958339" y="3321582"/>
            <a:ext cx="7651270" cy="3969295"/>
            <a:chOff x="1738" y="3848"/>
            <a:chExt cx="3159" cy="1669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38" y="4514"/>
              <a:ext cx="3159" cy="449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119" y="4196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112" y="5349"/>
              <a:ext cx="194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351" y="5199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603" y="5051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855" y="4921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117" y="4769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352" y="4628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605" y="4489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866" y="4333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76"/>
              <a:ext cx="368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2964469" y="3597974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5199226" y="1340628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7381989" y="2956089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3618026" y="4067753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7125514" y="4080991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500506" y="3575836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3882252" y="2946348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28438 -0.002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00052 -0.262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00183 -0.2738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6" grpId="0"/>
      <p:bldP spid="21" grpId="0"/>
      <p:bldP spid="22" grpId="0"/>
      <p:bldP spid="30" grpId="0"/>
      <p:bldP spid="33" grpId="0"/>
      <p:bldP spid="33" grpId="1"/>
      <p:bldP spid="124" grpId="0"/>
      <p:bldP spid="126" grpId="0"/>
      <p:bldP spid="126" grpId="1"/>
      <p:bldP spid="128" grpId="0"/>
      <p:bldP spid="128" grpId="1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>
            <a:extLst>
              <a:ext uri="{FF2B5EF4-FFF2-40B4-BE49-F238E27FC236}">
                <a16:creationId xmlns:a16="http://schemas.microsoft.com/office/drawing/2014/main" id="{E5843004-603A-441D-894C-F824726D9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4" t="22074" r="15742" b="21587"/>
          <a:stretch/>
        </p:blipFill>
        <p:spPr>
          <a:xfrm>
            <a:off x="2865429" y="1951343"/>
            <a:ext cx="5477737" cy="3920639"/>
          </a:xfrm>
          <a:prstGeom prst="rect">
            <a:avLst/>
          </a:prstGeom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1300097" y="538499"/>
            <a:ext cx="56266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5305" y="4572676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72356" y="4605020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898845" y="4827722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54669" y="2728951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7502" y="2655882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3899361" y="2969022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4"/>
            <a:ext cx="6364308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2544742" y="3336115"/>
            <a:ext cx="7651270" cy="3969295"/>
            <a:chOff x="1738" y="3848"/>
            <a:chExt cx="3159" cy="1669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38" y="4514"/>
              <a:ext cx="3159" cy="449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119" y="4196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112" y="5349"/>
              <a:ext cx="194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351" y="5199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603" y="5051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855" y="4921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117" y="4769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352" y="4628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605" y="4489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866" y="4333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76"/>
              <a:ext cx="368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25" name="Straight Connector 124"/>
          <p:cNvCxnSpPr/>
          <p:nvPr/>
        </p:nvCxnSpPr>
        <p:spPr>
          <a:xfrm flipH="1" flipV="1">
            <a:off x="7381989" y="2956089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cxnSpLocks/>
          </p:cNvCxnSpPr>
          <p:nvPr/>
        </p:nvCxnSpPr>
        <p:spPr>
          <a:xfrm flipV="1">
            <a:off x="3888882" y="2946349"/>
            <a:ext cx="3492304" cy="167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9">
            <a:extLst>
              <a:ext uri="{FF2B5EF4-FFF2-40B4-BE49-F238E27FC236}">
                <a16:creationId xmlns:a16="http://schemas.microsoft.com/office/drawing/2014/main" id="{16F9CAFC-C67E-48FB-842A-3102F4A33328}"/>
              </a:ext>
            </a:extLst>
          </p:cNvPr>
          <p:cNvGrpSpPr>
            <a:grpSpLocks/>
          </p:cNvGrpSpPr>
          <p:nvPr/>
        </p:nvGrpSpPr>
        <p:grpSpPr bwMode="auto">
          <a:xfrm rot="7151177">
            <a:off x="-393240" y="3478505"/>
            <a:ext cx="7651270" cy="3969295"/>
            <a:chOff x="1738" y="3848"/>
            <a:chExt cx="3159" cy="1669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4365F81-3D1C-4E0F-9F7B-72B312422D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35920">
              <a:off x="1738" y="4514"/>
              <a:ext cx="3159" cy="449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131">
              <a:extLst>
                <a:ext uri="{FF2B5EF4-FFF2-40B4-BE49-F238E27FC236}">
                  <a16:creationId xmlns:a16="http://schemas.microsoft.com/office/drawing/2014/main" id="{CF13AB7D-1A2B-49B0-84B1-B8923061C9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Line 132">
              <a:extLst>
                <a:ext uri="{FF2B5EF4-FFF2-40B4-BE49-F238E27FC236}">
                  <a16:creationId xmlns:a16="http://schemas.microsoft.com/office/drawing/2014/main" id="{1B9B61A1-7784-425A-B82B-DD6D879B23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Line 133">
              <a:extLst>
                <a:ext uri="{FF2B5EF4-FFF2-40B4-BE49-F238E27FC236}">
                  <a16:creationId xmlns:a16="http://schemas.microsoft.com/office/drawing/2014/main" id="{0145B416-006E-43AC-8386-384FA18EF9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Line 134">
              <a:extLst>
                <a:ext uri="{FF2B5EF4-FFF2-40B4-BE49-F238E27FC236}">
                  <a16:creationId xmlns:a16="http://schemas.microsoft.com/office/drawing/2014/main" id="{B8A72BD4-89E7-41DA-A410-98AE38BE34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Line 135">
              <a:extLst>
                <a:ext uri="{FF2B5EF4-FFF2-40B4-BE49-F238E27FC236}">
                  <a16:creationId xmlns:a16="http://schemas.microsoft.com/office/drawing/2014/main" id="{9DFACC90-2B80-4E27-AF55-8A32BEA3D8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Line 136">
              <a:extLst>
                <a:ext uri="{FF2B5EF4-FFF2-40B4-BE49-F238E27FC236}">
                  <a16:creationId xmlns:a16="http://schemas.microsoft.com/office/drawing/2014/main" id="{AD8473F3-8F67-422E-A880-6243986A9B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Line 137">
              <a:extLst>
                <a:ext uri="{FF2B5EF4-FFF2-40B4-BE49-F238E27FC236}">
                  <a16:creationId xmlns:a16="http://schemas.microsoft.com/office/drawing/2014/main" id="{9DEE752B-EE8D-47EE-9092-A741821A3B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Line 138">
              <a:extLst>
                <a:ext uri="{FF2B5EF4-FFF2-40B4-BE49-F238E27FC236}">
                  <a16:creationId xmlns:a16="http://schemas.microsoft.com/office/drawing/2014/main" id="{3D0A3F3E-A46C-4E11-9422-9585684E0E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Line 139">
              <a:extLst>
                <a:ext uri="{FF2B5EF4-FFF2-40B4-BE49-F238E27FC236}">
                  <a16:creationId xmlns:a16="http://schemas.microsoft.com/office/drawing/2014/main" id="{B7C2348A-4BBC-4D1E-8331-189BE89D2D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Line 140">
              <a:extLst>
                <a:ext uri="{FF2B5EF4-FFF2-40B4-BE49-F238E27FC236}">
                  <a16:creationId xmlns:a16="http://schemas.microsoft.com/office/drawing/2014/main" id="{605C3FC8-F777-4DC7-85E5-197B89CE13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Text Box 141">
              <a:extLst>
                <a:ext uri="{FF2B5EF4-FFF2-40B4-BE49-F238E27FC236}">
                  <a16:creationId xmlns:a16="http://schemas.microsoft.com/office/drawing/2014/main" id="{68CC067E-9D71-4764-AECB-CD4F4E714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119" y="4196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43" name="Text Box 142">
              <a:extLst>
                <a:ext uri="{FF2B5EF4-FFF2-40B4-BE49-F238E27FC236}">
                  <a16:creationId xmlns:a16="http://schemas.microsoft.com/office/drawing/2014/main" id="{370587B9-A868-4EB8-A122-34B3DFF6C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112" y="5349"/>
              <a:ext cx="194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4" name="Text Box 143">
              <a:extLst>
                <a:ext uri="{FF2B5EF4-FFF2-40B4-BE49-F238E27FC236}">
                  <a16:creationId xmlns:a16="http://schemas.microsoft.com/office/drawing/2014/main" id="{435C2358-7FD8-4478-8A27-5FA62A93A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351" y="5199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5" name="Text Box 144">
              <a:extLst>
                <a:ext uri="{FF2B5EF4-FFF2-40B4-BE49-F238E27FC236}">
                  <a16:creationId xmlns:a16="http://schemas.microsoft.com/office/drawing/2014/main" id="{0EA69D4F-565B-4349-8838-7FBD20618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603" y="5051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46" name="Text Box 145">
              <a:extLst>
                <a:ext uri="{FF2B5EF4-FFF2-40B4-BE49-F238E27FC236}">
                  <a16:creationId xmlns:a16="http://schemas.microsoft.com/office/drawing/2014/main" id="{9DD5676C-192C-41BA-BB55-69569CCED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855" y="4921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47" name="Text Box 146">
              <a:extLst>
                <a:ext uri="{FF2B5EF4-FFF2-40B4-BE49-F238E27FC236}">
                  <a16:creationId xmlns:a16="http://schemas.microsoft.com/office/drawing/2014/main" id="{B7A8C968-32CE-4062-93D6-E95FE66B2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117" y="4769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48" name="Text Box 147">
              <a:extLst>
                <a:ext uri="{FF2B5EF4-FFF2-40B4-BE49-F238E27FC236}">
                  <a16:creationId xmlns:a16="http://schemas.microsoft.com/office/drawing/2014/main" id="{A9112656-5DB6-42B6-A154-2F7C79C22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352" y="4628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49" name="Text Box 148">
              <a:extLst>
                <a:ext uri="{FF2B5EF4-FFF2-40B4-BE49-F238E27FC236}">
                  <a16:creationId xmlns:a16="http://schemas.microsoft.com/office/drawing/2014/main" id="{6F09D464-6267-402A-BA09-A220D1AAD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605" y="4489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50" name="Text Box 149">
              <a:extLst>
                <a:ext uri="{FF2B5EF4-FFF2-40B4-BE49-F238E27FC236}">
                  <a16:creationId xmlns:a16="http://schemas.microsoft.com/office/drawing/2014/main" id="{A80C6940-DF8E-4C83-A32D-C419336FA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866" y="4333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51" name="Text Box 150">
              <a:extLst>
                <a:ext uri="{FF2B5EF4-FFF2-40B4-BE49-F238E27FC236}">
                  <a16:creationId xmlns:a16="http://schemas.microsoft.com/office/drawing/2014/main" id="{37CB119D-AC38-481C-8318-C0AF517B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76"/>
              <a:ext cx="368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22F5C183-9595-4F86-83BC-EFE0D2965DFC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13" name="Line 152">
                <a:extLst>
                  <a:ext uri="{FF2B5EF4-FFF2-40B4-BE49-F238E27FC236}">
                    <a16:creationId xmlns:a16="http://schemas.microsoft.com/office/drawing/2014/main" id="{225A9DA4-BD9D-4966-BFB7-889FE642D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" name="Line 153">
                <a:extLst>
                  <a:ext uri="{FF2B5EF4-FFF2-40B4-BE49-F238E27FC236}">
                    <a16:creationId xmlns:a16="http://schemas.microsoft.com/office/drawing/2014/main" id="{539835C8-4867-4FD5-A2ED-AD44C7CC4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" name="Line 154">
                <a:extLst>
                  <a:ext uri="{FF2B5EF4-FFF2-40B4-BE49-F238E27FC236}">
                    <a16:creationId xmlns:a16="http://schemas.microsoft.com/office/drawing/2014/main" id="{96E2ED89-6CBB-4E18-AB40-ABFF13123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" name="Line 155">
                <a:extLst>
                  <a:ext uri="{FF2B5EF4-FFF2-40B4-BE49-F238E27FC236}">
                    <a16:creationId xmlns:a16="http://schemas.microsoft.com/office/drawing/2014/main" id="{5D5BD5B2-1093-44F2-A267-AA2816D41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" name="Line 156">
                <a:extLst>
                  <a:ext uri="{FF2B5EF4-FFF2-40B4-BE49-F238E27FC236}">
                    <a16:creationId xmlns:a16="http://schemas.microsoft.com/office/drawing/2014/main" id="{7FFFA424-9C51-4B72-8D78-F53FE0CDA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3" name="Group 157">
              <a:extLst>
                <a:ext uri="{FF2B5EF4-FFF2-40B4-BE49-F238E27FC236}">
                  <a16:creationId xmlns:a16="http://schemas.microsoft.com/office/drawing/2014/main" id="{C2AEB8BC-D7E1-4B22-A8D3-B1329AA5535C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08" name="Line 158">
                <a:extLst>
                  <a:ext uri="{FF2B5EF4-FFF2-40B4-BE49-F238E27FC236}">
                    <a16:creationId xmlns:a16="http://schemas.microsoft.com/office/drawing/2014/main" id="{29CA8D94-4013-459F-8A6B-B8CF3E61A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" name="Line 159">
                <a:extLst>
                  <a:ext uri="{FF2B5EF4-FFF2-40B4-BE49-F238E27FC236}">
                    <a16:creationId xmlns:a16="http://schemas.microsoft.com/office/drawing/2014/main" id="{0B7F5386-2FF5-4A19-AA6B-7BA55E73B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0" name="Line 160">
                <a:extLst>
                  <a:ext uri="{FF2B5EF4-FFF2-40B4-BE49-F238E27FC236}">
                    <a16:creationId xmlns:a16="http://schemas.microsoft.com/office/drawing/2014/main" id="{6E482EFB-7D16-4F99-9705-FD7EB31C2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1" name="Line 161">
                <a:extLst>
                  <a:ext uri="{FF2B5EF4-FFF2-40B4-BE49-F238E27FC236}">
                    <a16:creationId xmlns:a16="http://schemas.microsoft.com/office/drawing/2014/main" id="{41FEB368-C736-4BCF-BE1D-0713B30BA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2" name="Line 162">
                <a:extLst>
                  <a:ext uri="{FF2B5EF4-FFF2-40B4-BE49-F238E27FC236}">
                    <a16:creationId xmlns:a16="http://schemas.microsoft.com/office/drawing/2014/main" id="{0623B3E2-1CF9-45B5-9924-7A0B14D99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4" name="Group 163">
              <a:extLst>
                <a:ext uri="{FF2B5EF4-FFF2-40B4-BE49-F238E27FC236}">
                  <a16:creationId xmlns:a16="http://schemas.microsoft.com/office/drawing/2014/main" id="{293D7531-9160-4FC7-A4A6-01960BAD357B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03" name="Line 164">
                <a:extLst>
                  <a:ext uri="{FF2B5EF4-FFF2-40B4-BE49-F238E27FC236}">
                    <a16:creationId xmlns:a16="http://schemas.microsoft.com/office/drawing/2014/main" id="{8950D1EC-7315-4043-8DC3-28A08FDC4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" name="Line 165">
                <a:extLst>
                  <a:ext uri="{FF2B5EF4-FFF2-40B4-BE49-F238E27FC236}">
                    <a16:creationId xmlns:a16="http://schemas.microsoft.com/office/drawing/2014/main" id="{0970A5E7-DB40-46B6-97E9-7475F8D0B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" name="Line 166">
                <a:extLst>
                  <a:ext uri="{FF2B5EF4-FFF2-40B4-BE49-F238E27FC236}">
                    <a16:creationId xmlns:a16="http://schemas.microsoft.com/office/drawing/2014/main" id="{36F7D88A-457E-475C-BDDD-AFAE3E976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" name="Line 167">
                <a:extLst>
                  <a:ext uri="{FF2B5EF4-FFF2-40B4-BE49-F238E27FC236}">
                    <a16:creationId xmlns:a16="http://schemas.microsoft.com/office/drawing/2014/main" id="{37CFE50F-C081-4913-AAB2-72D8C38ED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" name="Line 168">
                <a:extLst>
                  <a:ext uri="{FF2B5EF4-FFF2-40B4-BE49-F238E27FC236}">
                    <a16:creationId xmlns:a16="http://schemas.microsoft.com/office/drawing/2014/main" id="{339D0990-781F-40FF-AC9E-8B712DEBA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5" name="Group 169">
              <a:extLst>
                <a:ext uri="{FF2B5EF4-FFF2-40B4-BE49-F238E27FC236}">
                  <a16:creationId xmlns:a16="http://schemas.microsoft.com/office/drawing/2014/main" id="{3E75444D-A903-495B-AA0D-DBBC9CE68256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98" name="Line 170">
                <a:extLst>
                  <a:ext uri="{FF2B5EF4-FFF2-40B4-BE49-F238E27FC236}">
                    <a16:creationId xmlns:a16="http://schemas.microsoft.com/office/drawing/2014/main" id="{D6E1C2F9-D4A0-469D-A3CC-071F020F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9" name="Line 171">
                <a:extLst>
                  <a:ext uri="{FF2B5EF4-FFF2-40B4-BE49-F238E27FC236}">
                    <a16:creationId xmlns:a16="http://schemas.microsoft.com/office/drawing/2014/main" id="{80B6C9EB-24BA-4AA0-8B22-6466F340B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0" name="Line 172">
                <a:extLst>
                  <a:ext uri="{FF2B5EF4-FFF2-40B4-BE49-F238E27FC236}">
                    <a16:creationId xmlns:a16="http://schemas.microsoft.com/office/drawing/2014/main" id="{5E352800-D280-4C09-A3CE-3B9302185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" name="Line 173">
                <a:extLst>
                  <a:ext uri="{FF2B5EF4-FFF2-40B4-BE49-F238E27FC236}">
                    <a16:creationId xmlns:a16="http://schemas.microsoft.com/office/drawing/2014/main" id="{6ADE1D20-6430-40C3-A249-E9B996F4E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2" name="Line 174">
                <a:extLst>
                  <a:ext uri="{FF2B5EF4-FFF2-40B4-BE49-F238E27FC236}">
                    <a16:creationId xmlns:a16="http://schemas.microsoft.com/office/drawing/2014/main" id="{62E2F946-F56B-445A-B572-5E8F4ECC3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6" name="Group 175">
              <a:extLst>
                <a:ext uri="{FF2B5EF4-FFF2-40B4-BE49-F238E27FC236}">
                  <a16:creationId xmlns:a16="http://schemas.microsoft.com/office/drawing/2014/main" id="{12CC888D-2889-43D1-8D66-0706634621FF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93" name="Line 176">
                <a:extLst>
                  <a:ext uri="{FF2B5EF4-FFF2-40B4-BE49-F238E27FC236}">
                    <a16:creationId xmlns:a16="http://schemas.microsoft.com/office/drawing/2014/main" id="{885DD9CC-E174-45A5-9ECA-0EC447ADF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" name="Line 177">
                <a:extLst>
                  <a:ext uri="{FF2B5EF4-FFF2-40B4-BE49-F238E27FC236}">
                    <a16:creationId xmlns:a16="http://schemas.microsoft.com/office/drawing/2014/main" id="{AA0102F7-2590-4D3D-9A9E-87E7387C4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Line 178">
                <a:extLst>
                  <a:ext uri="{FF2B5EF4-FFF2-40B4-BE49-F238E27FC236}">
                    <a16:creationId xmlns:a16="http://schemas.microsoft.com/office/drawing/2014/main" id="{319C4C1D-31F1-4B4A-AAF5-6D61948D1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Line 179">
                <a:extLst>
                  <a:ext uri="{FF2B5EF4-FFF2-40B4-BE49-F238E27FC236}">
                    <a16:creationId xmlns:a16="http://schemas.microsoft.com/office/drawing/2014/main" id="{EF30F55B-8BFE-443A-BD8A-72966D59A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7" name="Line 180">
                <a:extLst>
                  <a:ext uri="{FF2B5EF4-FFF2-40B4-BE49-F238E27FC236}">
                    <a16:creationId xmlns:a16="http://schemas.microsoft.com/office/drawing/2014/main" id="{974ACB1A-30E6-4670-8E4B-670875869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7" name="Group 181">
              <a:extLst>
                <a:ext uri="{FF2B5EF4-FFF2-40B4-BE49-F238E27FC236}">
                  <a16:creationId xmlns:a16="http://schemas.microsoft.com/office/drawing/2014/main" id="{A77C9E6B-F343-420E-9C24-CDB84E6EC346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88" name="Line 182">
                <a:extLst>
                  <a:ext uri="{FF2B5EF4-FFF2-40B4-BE49-F238E27FC236}">
                    <a16:creationId xmlns:a16="http://schemas.microsoft.com/office/drawing/2014/main" id="{08655A21-8D18-4FBC-BB12-5CC7A3179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9" name="Line 183">
                <a:extLst>
                  <a:ext uri="{FF2B5EF4-FFF2-40B4-BE49-F238E27FC236}">
                    <a16:creationId xmlns:a16="http://schemas.microsoft.com/office/drawing/2014/main" id="{2F1A0F68-AF7D-4AF0-BD97-493C95970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0" name="Line 184">
                <a:extLst>
                  <a:ext uri="{FF2B5EF4-FFF2-40B4-BE49-F238E27FC236}">
                    <a16:creationId xmlns:a16="http://schemas.microsoft.com/office/drawing/2014/main" id="{4EFB810F-0542-42E4-8C82-BF2979216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" name="Line 185">
                <a:extLst>
                  <a:ext uri="{FF2B5EF4-FFF2-40B4-BE49-F238E27FC236}">
                    <a16:creationId xmlns:a16="http://schemas.microsoft.com/office/drawing/2014/main" id="{C4E6F933-87B0-43C6-B7C5-99AA93E35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2" name="Line 186">
                <a:extLst>
                  <a:ext uri="{FF2B5EF4-FFF2-40B4-BE49-F238E27FC236}">
                    <a16:creationId xmlns:a16="http://schemas.microsoft.com/office/drawing/2014/main" id="{CCAF94CF-3286-454C-AE23-EE7E5480B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8" name="Group 187">
              <a:extLst>
                <a:ext uri="{FF2B5EF4-FFF2-40B4-BE49-F238E27FC236}">
                  <a16:creationId xmlns:a16="http://schemas.microsoft.com/office/drawing/2014/main" id="{37144629-8C50-4002-B125-BB37EAF0F4E2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83" name="Line 188">
                <a:extLst>
                  <a:ext uri="{FF2B5EF4-FFF2-40B4-BE49-F238E27FC236}">
                    <a16:creationId xmlns:a16="http://schemas.microsoft.com/office/drawing/2014/main" id="{1E1BE03B-E185-46F7-B794-348840EFA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" name="Line 189">
                <a:extLst>
                  <a:ext uri="{FF2B5EF4-FFF2-40B4-BE49-F238E27FC236}">
                    <a16:creationId xmlns:a16="http://schemas.microsoft.com/office/drawing/2014/main" id="{707C4E11-D7E8-4378-894B-BA660D39D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" name="Line 190">
                <a:extLst>
                  <a:ext uri="{FF2B5EF4-FFF2-40B4-BE49-F238E27FC236}">
                    <a16:creationId xmlns:a16="http://schemas.microsoft.com/office/drawing/2014/main" id="{2C7A105B-5B07-465D-A469-B27398006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6" name="Line 191">
                <a:extLst>
                  <a:ext uri="{FF2B5EF4-FFF2-40B4-BE49-F238E27FC236}">
                    <a16:creationId xmlns:a16="http://schemas.microsoft.com/office/drawing/2014/main" id="{C1AC7BE4-D5A6-425F-8D2C-34C2D6B77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7" name="Line 192">
                <a:extLst>
                  <a:ext uri="{FF2B5EF4-FFF2-40B4-BE49-F238E27FC236}">
                    <a16:creationId xmlns:a16="http://schemas.microsoft.com/office/drawing/2014/main" id="{BAE9DAC3-2C37-43C8-8DEB-AB80A9E79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9" name="Group 193">
              <a:extLst>
                <a:ext uri="{FF2B5EF4-FFF2-40B4-BE49-F238E27FC236}">
                  <a16:creationId xmlns:a16="http://schemas.microsoft.com/office/drawing/2014/main" id="{F30ABBF8-4597-4A14-BB70-160E224DDD2C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78" name="Line 194">
                <a:extLst>
                  <a:ext uri="{FF2B5EF4-FFF2-40B4-BE49-F238E27FC236}">
                    <a16:creationId xmlns:a16="http://schemas.microsoft.com/office/drawing/2014/main" id="{8E5F9C90-02A0-4129-A05C-3144B0EE6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Line 195">
                <a:extLst>
                  <a:ext uri="{FF2B5EF4-FFF2-40B4-BE49-F238E27FC236}">
                    <a16:creationId xmlns:a16="http://schemas.microsoft.com/office/drawing/2014/main" id="{FE26737B-FF19-41A8-9B4B-4A527F492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" name="Line 196">
                <a:extLst>
                  <a:ext uri="{FF2B5EF4-FFF2-40B4-BE49-F238E27FC236}">
                    <a16:creationId xmlns:a16="http://schemas.microsoft.com/office/drawing/2014/main" id="{C55E80A3-ED8F-478C-8977-469E58D84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" name="Line 197">
                <a:extLst>
                  <a:ext uri="{FF2B5EF4-FFF2-40B4-BE49-F238E27FC236}">
                    <a16:creationId xmlns:a16="http://schemas.microsoft.com/office/drawing/2014/main" id="{961AD172-2779-448C-BB45-553B1229A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" name="Line 198">
                <a:extLst>
                  <a:ext uri="{FF2B5EF4-FFF2-40B4-BE49-F238E27FC236}">
                    <a16:creationId xmlns:a16="http://schemas.microsoft.com/office/drawing/2014/main" id="{012DFBFD-66E2-463A-B9D4-BDE1C15BB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0" name="Group 199">
              <a:extLst>
                <a:ext uri="{FF2B5EF4-FFF2-40B4-BE49-F238E27FC236}">
                  <a16:creationId xmlns:a16="http://schemas.microsoft.com/office/drawing/2014/main" id="{0BA9CB3C-1394-4BE9-BA54-8BF2D2E7C4EA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73" name="Line 200">
                <a:extLst>
                  <a:ext uri="{FF2B5EF4-FFF2-40B4-BE49-F238E27FC236}">
                    <a16:creationId xmlns:a16="http://schemas.microsoft.com/office/drawing/2014/main" id="{4636386A-8A6C-4344-8A34-7741E4B7C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" name="Line 201">
                <a:extLst>
                  <a:ext uri="{FF2B5EF4-FFF2-40B4-BE49-F238E27FC236}">
                    <a16:creationId xmlns:a16="http://schemas.microsoft.com/office/drawing/2014/main" id="{7DCE8B18-EB13-42E3-9668-67AADF0AA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" name="Line 202">
                <a:extLst>
                  <a:ext uri="{FF2B5EF4-FFF2-40B4-BE49-F238E27FC236}">
                    <a16:creationId xmlns:a16="http://schemas.microsoft.com/office/drawing/2014/main" id="{88FB1067-1857-49A7-9DAC-7187EA6C6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Line 203">
                <a:extLst>
                  <a:ext uri="{FF2B5EF4-FFF2-40B4-BE49-F238E27FC236}">
                    <a16:creationId xmlns:a16="http://schemas.microsoft.com/office/drawing/2014/main" id="{52F613E8-F42D-411A-8234-9E26A00AB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" name="Line 204">
                <a:extLst>
                  <a:ext uri="{FF2B5EF4-FFF2-40B4-BE49-F238E27FC236}">
                    <a16:creationId xmlns:a16="http://schemas.microsoft.com/office/drawing/2014/main" id="{B908E0E8-04C7-4AAA-A9D4-337877192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1" name="Group 205">
              <a:extLst>
                <a:ext uri="{FF2B5EF4-FFF2-40B4-BE49-F238E27FC236}">
                  <a16:creationId xmlns:a16="http://schemas.microsoft.com/office/drawing/2014/main" id="{5AC22639-9603-418D-9694-19712F927C3A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68" name="Line 206">
                <a:extLst>
                  <a:ext uri="{FF2B5EF4-FFF2-40B4-BE49-F238E27FC236}">
                    <a16:creationId xmlns:a16="http://schemas.microsoft.com/office/drawing/2014/main" id="{209A97DA-C212-4C6B-AC5B-897F7C945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Line 207">
                <a:extLst>
                  <a:ext uri="{FF2B5EF4-FFF2-40B4-BE49-F238E27FC236}">
                    <a16:creationId xmlns:a16="http://schemas.microsoft.com/office/drawing/2014/main" id="{F95D393D-1B21-4E5E-BE89-4C5B568CA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0" name="Line 208">
                <a:extLst>
                  <a:ext uri="{FF2B5EF4-FFF2-40B4-BE49-F238E27FC236}">
                    <a16:creationId xmlns:a16="http://schemas.microsoft.com/office/drawing/2014/main" id="{80C04AB7-EBC8-42F4-AAE0-A6EFD42A3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1" name="Line 209">
                <a:extLst>
                  <a:ext uri="{FF2B5EF4-FFF2-40B4-BE49-F238E27FC236}">
                    <a16:creationId xmlns:a16="http://schemas.microsoft.com/office/drawing/2014/main" id="{3D46B70F-2311-472C-9841-05AFF5131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2" name="Line 210">
                <a:extLst>
                  <a:ext uri="{FF2B5EF4-FFF2-40B4-BE49-F238E27FC236}">
                    <a16:creationId xmlns:a16="http://schemas.microsoft.com/office/drawing/2014/main" id="{BFC9A201-55E4-4446-A3E0-61952FA7B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2" name="Group 211">
              <a:extLst>
                <a:ext uri="{FF2B5EF4-FFF2-40B4-BE49-F238E27FC236}">
                  <a16:creationId xmlns:a16="http://schemas.microsoft.com/office/drawing/2014/main" id="{345E0699-8632-4916-9069-4234227B73E7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63" name="Line 212">
                <a:extLst>
                  <a:ext uri="{FF2B5EF4-FFF2-40B4-BE49-F238E27FC236}">
                    <a16:creationId xmlns:a16="http://schemas.microsoft.com/office/drawing/2014/main" id="{2BDEA035-1B1D-46B5-B33B-AD32563FB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" name="Line 213">
                <a:extLst>
                  <a:ext uri="{FF2B5EF4-FFF2-40B4-BE49-F238E27FC236}">
                    <a16:creationId xmlns:a16="http://schemas.microsoft.com/office/drawing/2014/main" id="{8F80F073-408D-4B8E-9663-9DA89B218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" name="Line 214">
                <a:extLst>
                  <a:ext uri="{FF2B5EF4-FFF2-40B4-BE49-F238E27FC236}">
                    <a16:creationId xmlns:a16="http://schemas.microsoft.com/office/drawing/2014/main" id="{18B5A6D4-DEBB-414A-B208-4123F01EA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" name="Line 215">
                <a:extLst>
                  <a:ext uri="{FF2B5EF4-FFF2-40B4-BE49-F238E27FC236}">
                    <a16:creationId xmlns:a16="http://schemas.microsoft.com/office/drawing/2014/main" id="{9095B31C-C040-4D88-AFA9-B6F8AC0DE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" name="Line 216">
                <a:extLst>
                  <a:ext uri="{FF2B5EF4-FFF2-40B4-BE49-F238E27FC236}">
                    <a16:creationId xmlns:a16="http://schemas.microsoft.com/office/drawing/2014/main" id="{FCA602B7-1826-44F7-B257-44A54071A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129">
            <a:extLst>
              <a:ext uri="{FF2B5EF4-FFF2-40B4-BE49-F238E27FC236}">
                <a16:creationId xmlns:a16="http://schemas.microsoft.com/office/drawing/2014/main" id="{50F60AE1-3C96-4760-B3E8-12DD5FE005AE}"/>
              </a:ext>
            </a:extLst>
          </p:cNvPr>
          <p:cNvGrpSpPr>
            <a:grpSpLocks/>
          </p:cNvGrpSpPr>
          <p:nvPr/>
        </p:nvGrpSpPr>
        <p:grpSpPr bwMode="auto">
          <a:xfrm rot="1749894">
            <a:off x="2505917" y="1438396"/>
            <a:ext cx="7651270" cy="3969295"/>
            <a:chOff x="1738" y="3848"/>
            <a:chExt cx="3159" cy="1669"/>
          </a:xfrm>
        </p:grpSpPr>
        <p:sp>
          <p:nvSpPr>
            <p:cNvPr id="219" name="Rectangle 130">
              <a:extLst>
                <a:ext uri="{FF2B5EF4-FFF2-40B4-BE49-F238E27FC236}">
                  <a16:creationId xmlns:a16="http://schemas.microsoft.com/office/drawing/2014/main" id="{5C5131CA-BA90-4FD3-864B-45D674305E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35920">
              <a:off x="1738" y="4514"/>
              <a:ext cx="3159" cy="449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" name="Line 131">
              <a:extLst>
                <a:ext uri="{FF2B5EF4-FFF2-40B4-BE49-F238E27FC236}">
                  <a16:creationId xmlns:a16="http://schemas.microsoft.com/office/drawing/2014/main" id="{A75E4C9F-3F81-4CEC-93F1-9A62A77453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" name="Line 132">
              <a:extLst>
                <a:ext uri="{FF2B5EF4-FFF2-40B4-BE49-F238E27FC236}">
                  <a16:creationId xmlns:a16="http://schemas.microsoft.com/office/drawing/2014/main" id="{5BB438D3-6FDA-482C-B527-6D634A4382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" name="Line 133">
              <a:extLst>
                <a:ext uri="{FF2B5EF4-FFF2-40B4-BE49-F238E27FC236}">
                  <a16:creationId xmlns:a16="http://schemas.microsoft.com/office/drawing/2014/main" id="{8DED5A9E-69D7-49C1-9B82-C15C1B22CB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3" name="Line 134">
              <a:extLst>
                <a:ext uri="{FF2B5EF4-FFF2-40B4-BE49-F238E27FC236}">
                  <a16:creationId xmlns:a16="http://schemas.microsoft.com/office/drawing/2014/main" id="{997FFEC3-7C38-49F2-94E0-7287B3FFC3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Line 135">
              <a:extLst>
                <a:ext uri="{FF2B5EF4-FFF2-40B4-BE49-F238E27FC236}">
                  <a16:creationId xmlns:a16="http://schemas.microsoft.com/office/drawing/2014/main" id="{45F5D3C5-E599-42BC-AF09-DF33134AA2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" name="Line 136">
              <a:extLst>
                <a:ext uri="{FF2B5EF4-FFF2-40B4-BE49-F238E27FC236}">
                  <a16:creationId xmlns:a16="http://schemas.microsoft.com/office/drawing/2014/main" id="{B823966E-D1E2-4ACC-BBDC-E0062BCA5E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Line 137">
              <a:extLst>
                <a:ext uri="{FF2B5EF4-FFF2-40B4-BE49-F238E27FC236}">
                  <a16:creationId xmlns:a16="http://schemas.microsoft.com/office/drawing/2014/main" id="{7A478C31-9C73-46CC-84E5-DCAA273EF6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Line 138">
              <a:extLst>
                <a:ext uri="{FF2B5EF4-FFF2-40B4-BE49-F238E27FC236}">
                  <a16:creationId xmlns:a16="http://schemas.microsoft.com/office/drawing/2014/main" id="{1ECE0315-FA7D-4796-A984-F05F84983F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8" name="Line 139">
              <a:extLst>
                <a:ext uri="{FF2B5EF4-FFF2-40B4-BE49-F238E27FC236}">
                  <a16:creationId xmlns:a16="http://schemas.microsoft.com/office/drawing/2014/main" id="{069EF3B8-3043-4251-BC90-5EF7583AEA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9" name="Line 140">
              <a:extLst>
                <a:ext uri="{FF2B5EF4-FFF2-40B4-BE49-F238E27FC236}">
                  <a16:creationId xmlns:a16="http://schemas.microsoft.com/office/drawing/2014/main" id="{10B0E2BA-6990-4696-8620-7BF4AC3F95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Text Box 141">
              <a:extLst>
                <a:ext uri="{FF2B5EF4-FFF2-40B4-BE49-F238E27FC236}">
                  <a16:creationId xmlns:a16="http://schemas.microsoft.com/office/drawing/2014/main" id="{D604A00C-F34F-4D3A-BBAB-1B9E845C2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119" y="4196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231" name="Text Box 142">
              <a:extLst>
                <a:ext uri="{FF2B5EF4-FFF2-40B4-BE49-F238E27FC236}">
                  <a16:creationId xmlns:a16="http://schemas.microsoft.com/office/drawing/2014/main" id="{A20355A5-6D03-49A6-8547-E50A39253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112" y="5349"/>
              <a:ext cx="194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32" name="Text Box 143">
              <a:extLst>
                <a:ext uri="{FF2B5EF4-FFF2-40B4-BE49-F238E27FC236}">
                  <a16:creationId xmlns:a16="http://schemas.microsoft.com/office/drawing/2014/main" id="{80165A19-32DB-4294-8EAF-7FAF70380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351" y="5199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3" name="Text Box 144">
              <a:extLst>
                <a:ext uri="{FF2B5EF4-FFF2-40B4-BE49-F238E27FC236}">
                  <a16:creationId xmlns:a16="http://schemas.microsoft.com/office/drawing/2014/main" id="{1CEF9859-0948-4BBA-8D05-6064B8B72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603" y="5051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34" name="Text Box 145">
              <a:extLst>
                <a:ext uri="{FF2B5EF4-FFF2-40B4-BE49-F238E27FC236}">
                  <a16:creationId xmlns:a16="http://schemas.microsoft.com/office/drawing/2014/main" id="{11DC5F57-2424-4124-895E-8EB69F3E7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855" y="4921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35" name="Text Box 146">
              <a:extLst>
                <a:ext uri="{FF2B5EF4-FFF2-40B4-BE49-F238E27FC236}">
                  <a16:creationId xmlns:a16="http://schemas.microsoft.com/office/drawing/2014/main" id="{8902E646-D473-4F09-AB59-0D2A703A4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117" y="4769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36" name="Text Box 147">
              <a:extLst>
                <a:ext uri="{FF2B5EF4-FFF2-40B4-BE49-F238E27FC236}">
                  <a16:creationId xmlns:a16="http://schemas.microsoft.com/office/drawing/2014/main" id="{78C6FE1F-9DC5-443C-92A9-C0DF20932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352" y="4628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37" name="Text Box 148">
              <a:extLst>
                <a:ext uri="{FF2B5EF4-FFF2-40B4-BE49-F238E27FC236}">
                  <a16:creationId xmlns:a16="http://schemas.microsoft.com/office/drawing/2014/main" id="{3849CEB7-2BC8-4E0D-8BAD-5FB5441C4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605" y="4489"/>
              <a:ext cx="245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38" name="Text Box 149">
              <a:extLst>
                <a:ext uri="{FF2B5EF4-FFF2-40B4-BE49-F238E27FC236}">
                  <a16:creationId xmlns:a16="http://schemas.microsoft.com/office/drawing/2014/main" id="{3D46801C-832E-42FF-A18B-F15F6D3C6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866" y="4333"/>
              <a:ext cx="246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239" name="Text Box 150">
              <a:extLst>
                <a:ext uri="{FF2B5EF4-FFF2-40B4-BE49-F238E27FC236}">
                  <a16:creationId xmlns:a16="http://schemas.microsoft.com/office/drawing/2014/main" id="{9FAFD803-63DE-46F6-9C8E-37940C5B8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76"/>
              <a:ext cx="368" cy="1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grpSp>
          <p:nvGrpSpPr>
            <p:cNvPr id="240" name="Group 151">
              <a:extLst>
                <a:ext uri="{FF2B5EF4-FFF2-40B4-BE49-F238E27FC236}">
                  <a16:creationId xmlns:a16="http://schemas.microsoft.com/office/drawing/2014/main" id="{8CE1B889-34C6-4384-A9E6-77BA7ADFDDA7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01" name="Line 152">
                <a:extLst>
                  <a:ext uri="{FF2B5EF4-FFF2-40B4-BE49-F238E27FC236}">
                    <a16:creationId xmlns:a16="http://schemas.microsoft.com/office/drawing/2014/main" id="{C71AB20B-3A8D-478C-B507-E6D903273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" name="Line 153">
                <a:extLst>
                  <a:ext uri="{FF2B5EF4-FFF2-40B4-BE49-F238E27FC236}">
                    <a16:creationId xmlns:a16="http://schemas.microsoft.com/office/drawing/2014/main" id="{6E07E912-C4CB-4032-91B7-239C3012E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" name="Line 154">
                <a:extLst>
                  <a:ext uri="{FF2B5EF4-FFF2-40B4-BE49-F238E27FC236}">
                    <a16:creationId xmlns:a16="http://schemas.microsoft.com/office/drawing/2014/main" id="{3E39AC6E-1A93-4032-8F22-D692EC7AE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Line 155">
                <a:extLst>
                  <a:ext uri="{FF2B5EF4-FFF2-40B4-BE49-F238E27FC236}">
                    <a16:creationId xmlns:a16="http://schemas.microsoft.com/office/drawing/2014/main" id="{A110A8FA-9A9F-4672-9B47-23E66D1BD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5" name="Line 156">
                <a:extLst>
                  <a:ext uri="{FF2B5EF4-FFF2-40B4-BE49-F238E27FC236}">
                    <a16:creationId xmlns:a16="http://schemas.microsoft.com/office/drawing/2014/main" id="{3D1B7049-E0A4-4EBF-8EFF-8A5515289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1" name="Group 157">
              <a:extLst>
                <a:ext uri="{FF2B5EF4-FFF2-40B4-BE49-F238E27FC236}">
                  <a16:creationId xmlns:a16="http://schemas.microsoft.com/office/drawing/2014/main" id="{DE3C8A64-EEFD-46DE-8FED-E646A1AF2970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96" name="Line 158">
                <a:extLst>
                  <a:ext uri="{FF2B5EF4-FFF2-40B4-BE49-F238E27FC236}">
                    <a16:creationId xmlns:a16="http://schemas.microsoft.com/office/drawing/2014/main" id="{42A01828-89B2-4ADC-8E01-F7C6EDC34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" name="Line 159">
                <a:extLst>
                  <a:ext uri="{FF2B5EF4-FFF2-40B4-BE49-F238E27FC236}">
                    <a16:creationId xmlns:a16="http://schemas.microsoft.com/office/drawing/2014/main" id="{2E7CE590-2067-41BC-87BC-4CA805BF0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Line 160">
                <a:extLst>
                  <a:ext uri="{FF2B5EF4-FFF2-40B4-BE49-F238E27FC236}">
                    <a16:creationId xmlns:a16="http://schemas.microsoft.com/office/drawing/2014/main" id="{1DE6490B-688A-41BB-B103-561C08D1B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" name="Line 161">
                <a:extLst>
                  <a:ext uri="{FF2B5EF4-FFF2-40B4-BE49-F238E27FC236}">
                    <a16:creationId xmlns:a16="http://schemas.microsoft.com/office/drawing/2014/main" id="{5113BE41-04ED-4281-8915-D42850D59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" name="Line 162">
                <a:extLst>
                  <a:ext uri="{FF2B5EF4-FFF2-40B4-BE49-F238E27FC236}">
                    <a16:creationId xmlns:a16="http://schemas.microsoft.com/office/drawing/2014/main" id="{88B8D120-8EC8-43A9-82EE-0CA6AEA06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2" name="Group 163">
              <a:extLst>
                <a:ext uri="{FF2B5EF4-FFF2-40B4-BE49-F238E27FC236}">
                  <a16:creationId xmlns:a16="http://schemas.microsoft.com/office/drawing/2014/main" id="{EBF80B5F-50A1-47B4-921F-A31915A9D899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91" name="Line 164">
                <a:extLst>
                  <a:ext uri="{FF2B5EF4-FFF2-40B4-BE49-F238E27FC236}">
                    <a16:creationId xmlns:a16="http://schemas.microsoft.com/office/drawing/2014/main" id="{B879D139-0BA6-47EC-8CE9-628D54B5E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2" name="Line 165">
                <a:extLst>
                  <a:ext uri="{FF2B5EF4-FFF2-40B4-BE49-F238E27FC236}">
                    <a16:creationId xmlns:a16="http://schemas.microsoft.com/office/drawing/2014/main" id="{25E480B5-9C08-4A7A-A43A-3B5B274ED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Line 166">
                <a:extLst>
                  <a:ext uri="{FF2B5EF4-FFF2-40B4-BE49-F238E27FC236}">
                    <a16:creationId xmlns:a16="http://schemas.microsoft.com/office/drawing/2014/main" id="{5E6436EF-7336-4B34-976E-1F5ED0727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4" name="Line 167">
                <a:extLst>
                  <a:ext uri="{FF2B5EF4-FFF2-40B4-BE49-F238E27FC236}">
                    <a16:creationId xmlns:a16="http://schemas.microsoft.com/office/drawing/2014/main" id="{5AA7986A-C2B9-4243-831E-1E954676B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Line 168">
                <a:extLst>
                  <a:ext uri="{FF2B5EF4-FFF2-40B4-BE49-F238E27FC236}">
                    <a16:creationId xmlns:a16="http://schemas.microsoft.com/office/drawing/2014/main" id="{B3F4E2DE-C28C-4FBE-BF47-8E346ADDC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3" name="Group 169">
              <a:extLst>
                <a:ext uri="{FF2B5EF4-FFF2-40B4-BE49-F238E27FC236}">
                  <a16:creationId xmlns:a16="http://schemas.microsoft.com/office/drawing/2014/main" id="{E18F1F9A-B601-476A-AA6A-8C63DC0DB62A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86" name="Line 170">
                <a:extLst>
                  <a:ext uri="{FF2B5EF4-FFF2-40B4-BE49-F238E27FC236}">
                    <a16:creationId xmlns:a16="http://schemas.microsoft.com/office/drawing/2014/main" id="{03349BE9-0CA2-4456-89E0-95B39521D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" name="Line 171">
                <a:extLst>
                  <a:ext uri="{FF2B5EF4-FFF2-40B4-BE49-F238E27FC236}">
                    <a16:creationId xmlns:a16="http://schemas.microsoft.com/office/drawing/2014/main" id="{1CE9A6CD-863F-4130-8C3A-E624F3C71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8" name="Line 172">
                <a:extLst>
                  <a:ext uri="{FF2B5EF4-FFF2-40B4-BE49-F238E27FC236}">
                    <a16:creationId xmlns:a16="http://schemas.microsoft.com/office/drawing/2014/main" id="{7B2BEADF-3A20-427B-AE20-3D684AA77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9" name="Line 173">
                <a:extLst>
                  <a:ext uri="{FF2B5EF4-FFF2-40B4-BE49-F238E27FC236}">
                    <a16:creationId xmlns:a16="http://schemas.microsoft.com/office/drawing/2014/main" id="{3954B394-A77B-4F82-B9B1-0E3D818ED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0" name="Line 174">
                <a:extLst>
                  <a:ext uri="{FF2B5EF4-FFF2-40B4-BE49-F238E27FC236}">
                    <a16:creationId xmlns:a16="http://schemas.microsoft.com/office/drawing/2014/main" id="{79DE53E5-5B54-45C9-89E8-8912F6929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4" name="Group 175">
              <a:extLst>
                <a:ext uri="{FF2B5EF4-FFF2-40B4-BE49-F238E27FC236}">
                  <a16:creationId xmlns:a16="http://schemas.microsoft.com/office/drawing/2014/main" id="{B940B0CB-3456-4B16-A511-3D37EA5EF471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81" name="Line 176">
                <a:extLst>
                  <a:ext uri="{FF2B5EF4-FFF2-40B4-BE49-F238E27FC236}">
                    <a16:creationId xmlns:a16="http://schemas.microsoft.com/office/drawing/2014/main" id="{67CA5886-03CC-492A-A9B9-94F8F21F0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2" name="Line 177">
                <a:extLst>
                  <a:ext uri="{FF2B5EF4-FFF2-40B4-BE49-F238E27FC236}">
                    <a16:creationId xmlns:a16="http://schemas.microsoft.com/office/drawing/2014/main" id="{5B938FF1-46BC-469B-9119-30C684845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3" name="Line 178">
                <a:extLst>
                  <a:ext uri="{FF2B5EF4-FFF2-40B4-BE49-F238E27FC236}">
                    <a16:creationId xmlns:a16="http://schemas.microsoft.com/office/drawing/2014/main" id="{620C1667-5C95-4E92-8B04-A43C1590C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4" name="Line 179">
                <a:extLst>
                  <a:ext uri="{FF2B5EF4-FFF2-40B4-BE49-F238E27FC236}">
                    <a16:creationId xmlns:a16="http://schemas.microsoft.com/office/drawing/2014/main" id="{53920D65-14EB-43EB-A1CC-DDAA840D5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5" name="Line 180">
                <a:extLst>
                  <a:ext uri="{FF2B5EF4-FFF2-40B4-BE49-F238E27FC236}">
                    <a16:creationId xmlns:a16="http://schemas.microsoft.com/office/drawing/2014/main" id="{CE235698-5FF0-47C7-BA2F-8555E2630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5" name="Group 181">
              <a:extLst>
                <a:ext uri="{FF2B5EF4-FFF2-40B4-BE49-F238E27FC236}">
                  <a16:creationId xmlns:a16="http://schemas.microsoft.com/office/drawing/2014/main" id="{0C427E0B-EDC4-4D1B-AE0D-41F55AAD357C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76" name="Line 182">
                <a:extLst>
                  <a:ext uri="{FF2B5EF4-FFF2-40B4-BE49-F238E27FC236}">
                    <a16:creationId xmlns:a16="http://schemas.microsoft.com/office/drawing/2014/main" id="{D332FD7E-DB87-42FF-8EA2-493EA0ED2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" name="Line 183">
                <a:extLst>
                  <a:ext uri="{FF2B5EF4-FFF2-40B4-BE49-F238E27FC236}">
                    <a16:creationId xmlns:a16="http://schemas.microsoft.com/office/drawing/2014/main" id="{A176B608-494C-4AC7-BC76-E75FEFED3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" name="Line 184">
                <a:extLst>
                  <a:ext uri="{FF2B5EF4-FFF2-40B4-BE49-F238E27FC236}">
                    <a16:creationId xmlns:a16="http://schemas.microsoft.com/office/drawing/2014/main" id="{4037E7C4-F10E-4713-931F-6CB6C80A1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" name="Line 185">
                <a:extLst>
                  <a:ext uri="{FF2B5EF4-FFF2-40B4-BE49-F238E27FC236}">
                    <a16:creationId xmlns:a16="http://schemas.microsoft.com/office/drawing/2014/main" id="{393453E7-3222-4433-B199-07B5813B1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0" name="Line 186">
                <a:extLst>
                  <a:ext uri="{FF2B5EF4-FFF2-40B4-BE49-F238E27FC236}">
                    <a16:creationId xmlns:a16="http://schemas.microsoft.com/office/drawing/2014/main" id="{EE082627-361C-4A80-90FC-8645C1930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6" name="Group 187">
              <a:extLst>
                <a:ext uri="{FF2B5EF4-FFF2-40B4-BE49-F238E27FC236}">
                  <a16:creationId xmlns:a16="http://schemas.microsoft.com/office/drawing/2014/main" id="{F002AB24-142C-4194-8941-A4CEEF5D22F0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71" name="Line 188">
                <a:extLst>
                  <a:ext uri="{FF2B5EF4-FFF2-40B4-BE49-F238E27FC236}">
                    <a16:creationId xmlns:a16="http://schemas.microsoft.com/office/drawing/2014/main" id="{CC073539-7069-4B5D-9BDB-5CDFE340B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" name="Line 189">
                <a:extLst>
                  <a:ext uri="{FF2B5EF4-FFF2-40B4-BE49-F238E27FC236}">
                    <a16:creationId xmlns:a16="http://schemas.microsoft.com/office/drawing/2014/main" id="{F2C2718D-262C-4734-BA51-4F3F53D53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" name="Line 190">
                <a:extLst>
                  <a:ext uri="{FF2B5EF4-FFF2-40B4-BE49-F238E27FC236}">
                    <a16:creationId xmlns:a16="http://schemas.microsoft.com/office/drawing/2014/main" id="{ADDD5513-733D-48FF-8488-7DEFF7737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" name="Line 191">
                <a:extLst>
                  <a:ext uri="{FF2B5EF4-FFF2-40B4-BE49-F238E27FC236}">
                    <a16:creationId xmlns:a16="http://schemas.microsoft.com/office/drawing/2014/main" id="{718F2A7E-6942-4798-BC31-D18962E8F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" name="Line 192">
                <a:extLst>
                  <a:ext uri="{FF2B5EF4-FFF2-40B4-BE49-F238E27FC236}">
                    <a16:creationId xmlns:a16="http://schemas.microsoft.com/office/drawing/2014/main" id="{CA6F317C-8965-4E0A-8D75-754194892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7" name="Group 193">
              <a:extLst>
                <a:ext uri="{FF2B5EF4-FFF2-40B4-BE49-F238E27FC236}">
                  <a16:creationId xmlns:a16="http://schemas.microsoft.com/office/drawing/2014/main" id="{D5C0BAC5-7EDD-44D6-B579-969841498313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66" name="Line 194">
                <a:extLst>
                  <a:ext uri="{FF2B5EF4-FFF2-40B4-BE49-F238E27FC236}">
                    <a16:creationId xmlns:a16="http://schemas.microsoft.com/office/drawing/2014/main" id="{7D73C4CA-1A0A-4A2F-9905-D9087A032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7" name="Line 195">
                <a:extLst>
                  <a:ext uri="{FF2B5EF4-FFF2-40B4-BE49-F238E27FC236}">
                    <a16:creationId xmlns:a16="http://schemas.microsoft.com/office/drawing/2014/main" id="{5631A4B0-EBC7-4349-A5AE-F7500E1E4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8" name="Line 196">
                <a:extLst>
                  <a:ext uri="{FF2B5EF4-FFF2-40B4-BE49-F238E27FC236}">
                    <a16:creationId xmlns:a16="http://schemas.microsoft.com/office/drawing/2014/main" id="{D2E71745-8ED3-403D-B993-379AF942D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9" name="Line 197">
                <a:extLst>
                  <a:ext uri="{FF2B5EF4-FFF2-40B4-BE49-F238E27FC236}">
                    <a16:creationId xmlns:a16="http://schemas.microsoft.com/office/drawing/2014/main" id="{93C17963-6A19-43ED-8716-4838BDAFA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" name="Line 198">
                <a:extLst>
                  <a:ext uri="{FF2B5EF4-FFF2-40B4-BE49-F238E27FC236}">
                    <a16:creationId xmlns:a16="http://schemas.microsoft.com/office/drawing/2014/main" id="{4FE50489-F4FE-47D1-BE47-1D061492F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8" name="Group 199">
              <a:extLst>
                <a:ext uri="{FF2B5EF4-FFF2-40B4-BE49-F238E27FC236}">
                  <a16:creationId xmlns:a16="http://schemas.microsoft.com/office/drawing/2014/main" id="{A86EABE6-4387-49D5-BCB2-3C64791706F5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61" name="Line 200">
                <a:extLst>
                  <a:ext uri="{FF2B5EF4-FFF2-40B4-BE49-F238E27FC236}">
                    <a16:creationId xmlns:a16="http://schemas.microsoft.com/office/drawing/2014/main" id="{D2607358-D1E8-4312-A09F-D0CA43592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2" name="Line 201">
                <a:extLst>
                  <a:ext uri="{FF2B5EF4-FFF2-40B4-BE49-F238E27FC236}">
                    <a16:creationId xmlns:a16="http://schemas.microsoft.com/office/drawing/2014/main" id="{0764C509-0BB9-4E0F-9BA9-F24DF26B7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3" name="Line 202">
                <a:extLst>
                  <a:ext uri="{FF2B5EF4-FFF2-40B4-BE49-F238E27FC236}">
                    <a16:creationId xmlns:a16="http://schemas.microsoft.com/office/drawing/2014/main" id="{3C15AC8B-9669-4BCD-9375-3330A927D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4" name="Line 203">
                <a:extLst>
                  <a:ext uri="{FF2B5EF4-FFF2-40B4-BE49-F238E27FC236}">
                    <a16:creationId xmlns:a16="http://schemas.microsoft.com/office/drawing/2014/main" id="{DAF44C1F-8E41-47B9-81CE-9BAC1BE61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5" name="Line 204">
                <a:extLst>
                  <a:ext uri="{FF2B5EF4-FFF2-40B4-BE49-F238E27FC236}">
                    <a16:creationId xmlns:a16="http://schemas.microsoft.com/office/drawing/2014/main" id="{58310B45-584B-4C70-9755-55F2269E3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9" name="Group 205">
              <a:extLst>
                <a:ext uri="{FF2B5EF4-FFF2-40B4-BE49-F238E27FC236}">
                  <a16:creationId xmlns:a16="http://schemas.microsoft.com/office/drawing/2014/main" id="{9498CDDC-560C-40DA-AE1E-25330896B5F8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56" name="Line 206">
                <a:extLst>
                  <a:ext uri="{FF2B5EF4-FFF2-40B4-BE49-F238E27FC236}">
                    <a16:creationId xmlns:a16="http://schemas.microsoft.com/office/drawing/2014/main" id="{F48C31EA-78CA-4B3D-8344-0192EF03E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7" name="Line 207">
                <a:extLst>
                  <a:ext uri="{FF2B5EF4-FFF2-40B4-BE49-F238E27FC236}">
                    <a16:creationId xmlns:a16="http://schemas.microsoft.com/office/drawing/2014/main" id="{92257BA2-FCFB-4299-80F9-B5CABA03C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8" name="Line 208">
                <a:extLst>
                  <a:ext uri="{FF2B5EF4-FFF2-40B4-BE49-F238E27FC236}">
                    <a16:creationId xmlns:a16="http://schemas.microsoft.com/office/drawing/2014/main" id="{AF37671A-8207-4B6A-944F-D3D2F56A4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9" name="Line 209">
                <a:extLst>
                  <a:ext uri="{FF2B5EF4-FFF2-40B4-BE49-F238E27FC236}">
                    <a16:creationId xmlns:a16="http://schemas.microsoft.com/office/drawing/2014/main" id="{85F7C95D-0282-4936-A1E1-1BAF397D6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0" name="Line 210">
                <a:extLst>
                  <a:ext uri="{FF2B5EF4-FFF2-40B4-BE49-F238E27FC236}">
                    <a16:creationId xmlns:a16="http://schemas.microsoft.com/office/drawing/2014/main" id="{40AB96D3-7CCC-4858-908D-56B1C45AD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0" name="Group 211">
              <a:extLst>
                <a:ext uri="{FF2B5EF4-FFF2-40B4-BE49-F238E27FC236}">
                  <a16:creationId xmlns:a16="http://schemas.microsoft.com/office/drawing/2014/main" id="{941881F6-BA24-4114-B7F5-559D087143B5}"/>
                </a:ext>
              </a:extLst>
            </p:cNvPr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51" name="Line 212">
                <a:extLst>
                  <a:ext uri="{FF2B5EF4-FFF2-40B4-BE49-F238E27FC236}">
                    <a16:creationId xmlns:a16="http://schemas.microsoft.com/office/drawing/2014/main" id="{CF52BE91-55E5-4D78-A880-89CFD64C2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Line 213">
                <a:extLst>
                  <a:ext uri="{FF2B5EF4-FFF2-40B4-BE49-F238E27FC236}">
                    <a16:creationId xmlns:a16="http://schemas.microsoft.com/office/drawing/2014/main" id="{AD16F238-9DE7-452C-8E0B-22267F4CA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3" name="Line 214">
                <a:extLst>
                  <a:ext uri="{FF2B5EF4-FFF2-40B4-BE49-F238E27FC236}">
                    <a16:creationId xmlns:a16="http://schemas.microsoft.com/office/drawing/2014/main" id="{D53D4D34-F48C-45B4-85B9-2D1C43E06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4" name="Line 215">
                <a:extLst>
                  <a:ext uri="{FF2B5EF4-FFF2-40B4-BE49-F238E27FC236}">
                    <a16:creationId xmlns:a16="http://schemas.microsoft.com/office/drawing/2014/main" id="{93912CB0-F0EE-447C-9D5F-03CC938B4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5" name="Line 216">
                <a:extLst>
                  <a:ext uri="{FF2B5EF4-FFF2-40B4-BE49-F238E27FC236}">
                    <a16:creationId xmlns:a16="http://schemas.microsoft.com/office/drawing/2014/main" id="{9CEC2FD4-CCA5-44A9-B3F0-DACC253BC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31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28516 -0.00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32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6" dur="9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21" grpId="0"/>
      <p:bldP spid="22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4171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98948" y="5142356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1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625" y="2163762"/>
            <a:ext cx="2565512" cy="2554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8A5EFD-6431-45EB-B001-111314DA8A50}"/>
              </a:ext>
            </a:extLst>
          </p:cNvPr>
          <p:cNvSpPr txBox="1"/>
          <p:nvPr/>
        </p:nvSpPr>
        <p:spPr>
          <a:xfrm>
            <a:off x="2459512" y="638424"/>
            <a:ext cx="73223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TRONG CUỘC SỐNG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D8428-D706-4A3E-AEC2-B010DB546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73" y="2019751"/>
            <a:ext cx="2737944" cy="27379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46304-3A9B-4B0D-B38B-E5B9821D2D17}"/>
              </a:ext>
            </a:extLst>
          </p:cNvPr>
          <p:cNvSpPr txBox="1"/>
          <p:nvPr/>
        </p:nvSpPr>
        <p:spPr>
          <a:xfrm>
            <a:off x="4662280" y="5145153"/>
            <a:ext cx="3333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B449-81A3-4B23-95C4-3C34BBF6AECD}"/>
              </a:ext>
            </a:extLst>
          </p:cNvPr>
          <p:cNvSpPr txBox="1"/>
          <p:nvPr/>
        </p:nvSpPr>
        <p:spPr>
          <a:xfrm>
            <a:off x="139700" y="101600"/>
            <a:ext cx="337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HÌNH THOI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478A9-4B2F-4013-BDA9-CEB915500BEF}"/>
              </a:ext>
            </a:extLst>
          </p:cNvPr>
          <p:cNvSpPr txBox="1"/>
          <p:nvPr/>
        </p:nvSpPr>
        <p:spPr>
          <a:xfrm>
            <a:off x="392260" y="1377023"/>
            <a:ext cx="3704261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9EADF-3F41-42B8-B308-57CF79F565F4}"/>
              </a:ext>
            </a:extLst>
          </p:cNvPr>
          <p:cNvSpPr txBox="1"/>
          <p:nvPr/>
        </p:nvSpPr>
        <p:spPr>
          <a:xfrm>
            <a:off x="392259" y="727519"/>
            <a:ext cx="4337395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16A9E3-0736-443B-9800-41E402A81F8C}"/>
              </a:ext>
            </a:extLst>
          </p:cNvPr>
          <p:cNvSpPr txBox="1"/>
          <p:nvPr/>
        </p:nvSpPr>
        <p:spPr>
          <a:xfrm>
            <a:off x="588338" y="1933120"/>
            <a:ext cx="370426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A , B , C , 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1C89D4-93AB-486E-A3D3-A80657FABEF5}"/>
              </a:ext>
            </a:extLst>
          </p:cNvPr>
          <p:cNvSpPr txBox="1"/>
          <p:nvPr/>
        </p:nvSpPr>
        <p:spPr>
          <a:xfrm>
            <a:off x="534874" y="2587061"/>
            <a:ext cx="492647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AB , BC , CD , DA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433D10-BF64-434D-BC62-26BA4A1EBCEB}"/>
              </a:ext>
            </a:extLst>
          </p:cNvPr>
          <p:cNvSpPr txBox="1"/>
          <p:nvPr/>
        </p:nvSpPr>
        <p:spPr>
          <a:xfrm>
            <a:off x="534874" y="4446664"/>
            <a:ext cx="492647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AC, BD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B573F8-C440-410A-BE49-4E25A2D26EDD}"/>
              </a:ext>
            </a:extLst>
          </p:cNvPr>
          <p:cNvSpPr txBox="1"/>
          <p:nvPr/>
        </p:nvSpPr>
        <p:spPr>
          <a:xfrm>
            <a:off x="534874" y="3207723"/>
            <a:ext cx="632050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CD, BC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0FA6F1-218E-49FD-B325-807FE36C7250}"/>
              </a:ext>
            </a:extLst>
          </p:cNvPr>
          <p:cNvSpPr txBox="1"/>
          <p:nvPr/>
        </p:nvSpPr>
        <p:spPr>
          <a:xfrm>
            <a:off x="542894" y="3822137"/>
            <a:ext cx="7948361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55377" y="2210119"/>
            <a:ext cx="3953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831888" y="1355869"/>
            <a:ext cx="0" cy="164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55377" y="1355869"/>
            <a:ext cx="1976511" cy="854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31888" y="1355869"/>
            <a:ext cx="1976511" cy="854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5377" y="2210119"/>
            <a:ext cx="1976511" cy="7931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831888" y="2210119"/>
            <a:ext cx="1976511" cy="7931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72712" y="1994464"/>
            <a:ext cx="28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690555" y="975425"/>
            <a:ext cx="28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808399" y="1994908"/>
            <a:ext cx="28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90555" y="3045757"/>
            <a:ext cx="28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573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9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>
            <a:off x="3956632" y="227711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601052" y="1411212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584123" y="-160701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393587" y="335687"/>
            <a:ext cx="5401766" cy="731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409339" y="994186"/>
            <a:ext cx="5712200" cy="731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21ACA2-8B82-4DD5-924E-848D3AD8C2B9}"/>
              </a:ext>
            </a:extLst>
          </p:cNvPr>
          <p:cNvCxnSpPr>
            <a:cxnSpLocks/>
          </p:cNvCxnSpPr>
          <p:nvPr/>
        </p:nvCxnSpPr>
        <p:spPr>
          <a:xfrm flipV="1">
            <a:off x="3090041" y="1633102"/>
            <a:ext cx="4555043" cy="2907372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34DAE7-A553-4057-9000-63404D525137}"/>
              </a:ext>
            </a:extLst>
          </p:cNvPr>
          <p:cNvCxnSpPr>
            <a:cxnSpLocks/>
          </p:cNvCxnSpPr>
          <p:nvPr/>
        </p:nvCxnSpPr>
        <p:spPr>
          <a:xfrm flipV="1">
            <a:off x="553257" y="55856"/>
            <a:ext cx="4547085" cy="317660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2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767</Words>
  <Application>Microsoft Office PowerPoint</Application>
  <PresentationFormat>Widescreen</PresentationFormat>
  <Paragraphs>283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pham dung phat</dc:creator>
  <cp:lastModifiedBy>Văn Tân Lê</cp:lastModifiedBy>
  <cp:revision>418</cp:revision>
  <dcterms:created xsi:type="dcterms:W3CDTF">2021-08-20T21:18:47Z</dcterms:created>
  <dcterms:modified xsi:type="dcterms:W3CDTF">2021-10-21T15:44:09Z</dcterms:modified>
</cp:coreProperties>
</file>