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9" r:id="rId2"/>
    <p:sldId id="281" r:id="rId3"/>
    <p:sldId id="282" r:id="rId4"/>
    <p:sldId id="283" r:id="rId5"/>
    <p:sldId id="284" r:id="rId6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3979" autoAdjust="0"/>
  </p:normalViewPr>
  <p:slideViewPr>
    <p:cSldViewPr snapToGrid="0">
      <p:cViewPr varScale="1">
        <p:scale>
          <a:sx n="69" d="100"/>
          <a:sy n="69" d="100"/>
        </p:scale>
        <p:origin x="-53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D727E4-4995-49BC-A63F-AC75DBE2A596}" type="datetimeFigureOut">
              <a:rPr lang="vi-VN" smtClean="0"/>
              <a:t>01/09/2021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942A15-AFEB-46FF-88A4-4F086E0FA44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320196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942A15-AFEB-46FF-88A4-4F086E0FA44A}" type="slidenum">
              <a:rPr lang="vi-VN" smtClean="0"/>
              <a:t>1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67518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3D51-1F06-4472-B93F-6F818230CAE7}" type="datetimeFigureOut">
              <a:rPr lang="vi-VN" smtClean="0"/>
              <a:t>01/09/2021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95A9E-70D6-4214-9F2E-04F49FBD965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06326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3D51-1F06-4472-B93F-6F818230CAE7}" type="datetimeFigureOut">
              <a:rPr lang="vi-VN" smtClean="0"/>
              <a:t>01/09/2021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95A9E-70D6-4214-9F2E-04F49FBD965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68328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3D51-1F06-4472-B93F-6F818230CAE7}" type="datetimeFigureOut">
              <a:rPr lang="vi-VN" smtClean="0"/>
              <a:t>01/09/2021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95A9E-70D6-4214-9F2E-04F49FBD965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36637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3D51-1F06-4472-B93F-6F818230CAE7}" type="datetimeFigureOut">
              <a:rPr lang="vi-VN" smtClean="0"/>
              <a:t>01/09/2021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95A9E-70D6-4214-9F2E-04F49FBD965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37675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3D51-1F06-4472-B93F-6F818230CAE7}" type="datetimeFigureOut">
              <a:rPr lang="vi-VN" smtClean="0"/>
              <a:t>01/09/2021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95A9E-70D6-4214-9F2E-04F49FBD965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84112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3D51-1F06-4472-B93F-6F818230CAE7}" type="datetimeFigureOut">
              <a:rPr lang="vi-VN" smtClean="0"/>
              <a:t>01/09/2021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95A9E-70D6-4214-9F2E-04F49FBD965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25878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3D51-1F06-4472-B93F-6F818230CAE7}" type="datetimeFigureOut">
              <a:rPr lang="vi-VN" smtClean="0"/>
              <a:t>01/09/2021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95A9E-70D6-4214-9F2E-04F49FBD965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77239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3D51-1F06-4472-B93F-6F818230CAE7}" type="datetimeFigureOut">
              <a:rPr lang="vi-VN" smtClean="0"/>
              <a:t>01/09/2021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95A9E-70D6-4214-9F2E-04F49FBD965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52917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3D51-1F06-4472-B93F-6F818230CAE7}" type="datetimeFigureOut">
              <a:rPr lang="vi-VN" smtClean="0"/>
              <a:t>01/09/2021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95A9E-70D6-4214-9F2E-04F49FBD965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56933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3D51-1F06-4472-B93F-6F818230CAE7}" type="datetimeFigureOut">
              <a:rPr lang="vi-VN" smtClean="0"/>
              <a:t>01/09/2021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95A9E-70D6-4214-9F2E-04F49FBD965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18556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3D51-1F06-4472-B93F-6F818230CAE7}" type="datetimeFigureOut">
              <a:rPr lang="vi-VN" smtClean="0"/>
              <a:t>01/09/2021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95A9E-70D6-4214-9F2E-04F49FBD965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71187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693D51-1F06-4472-B93F-6F818230CAE7}" type="datetimeFigureOut">
              <a:rPr lang="vi-VN" smtClean="0"/>
              <a:t>01/09/2021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295A9E-70D6-4214-9F2E-04F49FBD965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8130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326" y="365125"/>
            <a:ext cx="10515600" cy="1325563"/>
          </a:xfrm>
        </p:spPr>
        <p:txBody>
          <a:bodyPr/>
          <a:lstStyle/>
          <a:p>
            <a:endParaRPr lang="vi-VN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86"/>
            <a:ext cx="12180824" cy="6851714"/>
          </a:xfrm>
        </p:spPr>
      </p:pic>
      <p:sp>
        <p:nvSpPr>
          <p:cNvPr id="7" name="TextBox 6"/>
          <p:cNvSpPr txBox="1"/>
          <p:nvPr/>
        </p:nvSpPr>
        <p:spPr>
          <a:xfrm>
            <a:off x="5300169" y="1535090"/>
            <a:ext cx="22365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TOÁN 6 </a:t>
            </a:r>
            <a:endParaRPr lang="vi-VN" sz="28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98696" y="1117453"/>
            <a:ext cx="454034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000" b="1" dirty="0" smtClean="0">
                <a:solidFill>
                  <a:srgbClr val="FF0000"/>
                </a:solidFill>
                <a:latin typeface="+mj-lt"/>
              </a:rPr>
              <a:t>CHÂN TRỜI SÁNG TẠO </a:t>
            </a:r>
            <a:endParaRPr lang="vi-VN" sz="30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56809" y="1919796"/>
            <a:ext cx="5112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CHƯƠNG 1: SỐ TỰ NHIÊN </a:t>
            </a:r>
            <a:endParaRPr lang="vi-VN" sz="28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60754" y="3080848"/>
            <a:ext cx="961622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800" b="1" dirty="0" smtClean="0">
                <a:ln w="22225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BÀI 4 : LŨY THỪA </a:t>
            </a:r>
          </a:p>
          <a:p>
            <a:pPr algn="ctr"/>
            <a:r>
              <a:rPr lang="vi-VN" sz="4800" b="1" dirty="0" smtClean="0">
                <a:ln w="22225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VỚI SỐ MŨ TỰ NHIÊN</a:t>
            </a:r>
            <a:endParaRPr lang="vi-VN" sz="4800" b="1" dirty="0">
              <a:ln w="22225">
                <a:solidFill>
                  <a:schemeClr val="accent1">
                    <a:lumMod val="50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21039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Nhiệm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3426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Nhiệm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11601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a?</a:t>
            </a:r>
          </a:p>
          <a:p>
            <a:pPr marL="0" indent="0">
              <a:buNone/>
            </a:pP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marL="0" indent="0">
              <a:buNone/>
            </a:pP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mũ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Cho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679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uốn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quát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1846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uốn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quát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63783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1342</TotalTime>
  <Words>170</Words>
  <Application>Microsoft Office PowerPoint</Application>
  <PresentationFormat>Custom</PresentationFormat>
  <Paragraphs>19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Nhiệm vụ 1</vt:lpstr>
      <vt:lpstr>Nhiệm vụ 2</vt:lpstr>
      <vt:lpstr>Nhiệm vụ 3</vt:lpstr>
      <vt:lpstr>Nhiệm vụ 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BEAN</dc:creator>
  <cp:lastModifiedBy>Windows User</cp:lastModifiedBy>
  <cp:revision>122</cp:revision>
  <dcterms:created xsi:type="dcterms:W3CDTF">2021-06-12T02:17:51Z</dcterms:created>
  <dcterms:modified xsi:type="dcterms:W3CDTF">2021-09-01T03:19:00Z</dcterms:modified>
</cp:coreProperties>
</file>