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63D"/>
    <a:srgbClr val="729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5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7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6847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7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976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94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9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7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7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6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2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1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0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2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2F81-5A5A-448E-94CC-E8B903375F9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4E85AF-A78C-4469-967E-BFB3DE168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3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qgUmSVsDVjnHQCsOBYC4IlO9xYm8rlUS/view?usp=sharin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84FA47E7-B21E-4FB1-93FA-9088AB07A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348" y="269882"/>
            <a:ext cx="9381371" cy="592668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CHUẨN BỊ BÀI HỌC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="" xmlns:a16="http://schemas.microsoft.com/office/drawing/2014/main" id="{B5A8E29E-2BE8-4B86-8670-8C2977ACB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427" y="863265"/>
            <a:ext cx="9190335" cy="141629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b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9</a:t>
            </a:r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  <a:p>
            <a:pPr algn="ctr"/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HẾT VÀ CHIA CÓ DƯ</a:t>
            </a:r>
          </a:p>
          <a:p>
            <a:pPr algn="ctr"/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CHIA HẾT CỦA MỘT TỔNG</a:t>
            </a:r>
            <a:endParaRPr lang="en-US" sz="32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707507" y="2669267"/>
            <a:ext cx="9625212" cy="670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SINH CẦN THỰC HIỆN CÁC YÊU CẦU SAU 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="" xmlns:a16="http://schemas.microsoft.com/office/drawing/2014/main" id="{B5CFDEAF-24F4-4BAA-AB15-6D4D4AB7FBFF}"/>
              </a:ext>
            </a:extLst>
          </p:cNvPr>
          <p:cNvSpPr txBox="1"/>
          <p:nvPr/>
        </p:nvSpPr>
        <p:spPr>
          <a:xfrm>
            <a:off x="1232592" y="3507293"/>
            <a:ext cx="10268241" cy="2084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smtClean="0">
                <a:latin typeface="Arial" panose="020B0604020202020204" pitchFamily="34" charset="0"/>
                <a:cs typeface="Arial" panose="020B0604020202020204" pitchFamily="34" charset="0"/>
              </a:rPr>
              <a:t>Nắm vững kiến thức chia hết và chia có dư (SGK.Tr22)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smtClean="0">
                <a:latin typeface="Arial" panose="020B0604020202020204" pitchFamily="34" charset="0"/>
                <a:cs typeface="Arial" panose="020B0604020202020204" pitchFamily="34" charset="0"/>
              </a:rPr>
              <a:t>Tính chất chia hết của một tổng (SGK.Tr22-23)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smtClean="0">
                <a:latin typeface="Arial" panose="020B0604020202020204" pitchFamily="34" charset="0"/>
                <a:cs typeface="Arial" panose="020B0604020202020204" pitchFamily="34" charset="0"/>
              </a:rPr>
              <a:t>Bài tập 1, 2, 3, 4 (SGK.Tr23-24)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7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707507" y="2309661"/>
            <a:ext cx="9625212" cy="670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TÀI LIỆU THAM KHẢO </a:t>
            </a:r>
          </a:p>
        </p:txBody>
      </p:sp>
      <p:sp>
        <p:nvSpPr>
          <p:cNvPr id="8" name="Tiêu đề 1">
            <a:extLst>
              <a:ext uri="{FF2B5EF4-FFF2-40B4-BE49-F238E27FC236}">
                <a16:creationId xmlns="" xmlns:a16="http://schemas.microsoft.com/office/drawing/2014/main" id="{84FA47E7-B21E-4FB1-93FA-9088AB07A09D}"/>
              </a:ext>
            </a:extLst>
          </p:cNvPr>
          <p:cNvSpPr txBox="1">
            <a:spLocks/>
          </p:cNvSpPr>
          <p:nvPr/>
        </p:nvSpPr>
        <p:spPr>
          <a:xfrm>
            <a:off x="951348" y="269882"/>
            <a:ext cx="9381371" cy="5926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4000" b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CHUẨN BỊ BÀI HỌC</a:t>
            </a:r>
            <a:endParaRPr lang="en-US" sz="4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êu đề phụ 2">
            <a:extLst>
              <a:ext uri="{FF2B5EF4-FFF2-40B4-BE49-F238E27FC236}">
                <a16:creationId xmlns="" xmlns:a16="http://schemas.microsoft.com/office/drawing/2014/main" id="{B5A8E29E-2BE8-4B86-8670-8C2977ACB1A2}"/>
              </a:ext>
            </a:extLst>
          </p:cNvPr>
          <p:cNvSpPr txBox="1">
            <a:spLocks/>
          </p:cNvSpPr>
          <p:nvPr/>
        </p:nvSpPr>
        <p:spPr>
          <a:xfrm>
            <a:off x="829427" y="863265"/>
            <a:ext cx="9190335" cy="14162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9: LUYỆN TẬP</a:t>
            </a:r>
          </a:p>
          <a:p>
            <a:pPr algn="ctr"/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HẾT VÀ CHIA CÓ DƯ</a:t>
            </a:r>
          </a:p>
          <a:p>
            <a:pPr algn="ctr"/>
            <a:r>
              <a:rPr lang="en-US" sz="32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CHIA HẾT CỦA MỘT TỔNG</a:t>
            </a:r>
            <a:endParaRPr lang="en-US" sz="32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707507" y="2999338"/>
            <a:ext cx="9625212" cy="6705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SÁCH GIÁO KHOA TOÁN 6 TẬP 1</a:t>
            </a:r>
            <a:r>
              <a:rPr lang="en-US" sz="3000" b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endParaRPr lang="en-US" sz="30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3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hương diện">
  <a:themeElements>
    <a:clrScheme name="Phương diệ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hương diệ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hương diệ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30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TM02900688[[fn=Mặt kim cương]]</Template>
  <TotalTime>60</TotalTime>
  <Words>103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Phương diện</vt:lpstr>
      <vt:lpstr>HƯỚNG DẪN CHUẨN BỊ BÀI HỌC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CHUẨN BỊ BÀI HỌC</dc:title>
  <dc:creator>Hương Phan</dc:creator>
  <cp:lastModifiedBy>VAVT</cp:lastModifiedBy>
  <cp:revision>4</cp:revision>
  <dcterms:created xsi:type="dcterms:W3CDTF">2021-08-30T04:30:55Z</dcterms:created>
  <dcterms:modified xsi:type="dcterms:W3CDTF">2021-09-03T02:29:35Z</dcterms:modified>
</cp:coreProperties>
</file>