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57" r:id="rId2"/>
    <p:sldId id="258" r:id="rId3"/>
    <p:sldId id="256" r:id="rId4"/>
    <p:sldId id="367" r:id="rId5"/>
    <p:sldId id="259" r:id="rId6"/>
    <p:sldId id="260" r:id="rId7"/>
    <p:sldId id="262" r:id="rId8"/>
    <p:sldId id="368" r:id="rId9"/>
    <p:sldId id="374" r:id="rId10"/>
    <p:sldId id="369" r:id="rId11"/>
    <p:sldId id="370" r:id="rId12"/>
    <p:sldId id="375" r:id="rId13"/>
    <p:sldId id="371" r:id="rId14"/>
    <p:sldId id="373" r:id="rId15"/>
    <p:sldId id="270" r:id="rId16"/>
    <p:sldId id="363" r:id="rId17"/>
    <p:sldId id="364" r:id="rId18"/>
    <p:sldId id="3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66"/>
    <a:srgbClr val="99FF66"/>
    <a:srgbClr val="FF0066"/>
    <a:srgbClr val="3A2213"/>
    <a:srgbClr val="66FFFF"/>
    <a:srgbClr val="EF6011"/>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2.xml"/><Relationship Id="rId1" Type="http://schemas.openxmlformats.org/officeDocument/2006/relationships/slide" Target="../slides/slide9.xml"/><Relationship Id="rId4"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8F5AA-ACA6-4BB8-B33D-872DAD18A97B}" type="doc">
      <dgm:prSet loTypeId="urn:microsoft.com/office/officeart/2005/8/layout/radial5" loCatId="relationship" qsTypeId="urn:microsoft.com/office/officeart/2005/8/quickstyle/3d1" qsCatId="3D" csTypeId="urn:microsoft.com/office/officeart/2005/8/colors/colorful3" csCatId="colorful" phldr="1"/>
      <dgm:spPr/>
      <dgm:t>
        <a:bodyPr/>
        <a:lstStyle/>
        <a:p>
          <a:endParaRPr lang="en-US"/>
        </a:p>
      </dgm:t>
    </dgm:pt>
    <dgm:pt modelId="{B0270FA1-E382-4747-AEFD-49C40B78BA84}">
      <dgm:prSet phldrT="[Text]" custT="1"/>
      <dgm:spPr/>
      <dgm:t>
        <a:bodyPr/>
        <a:lstStyle/>
        <a:p>
          <a:r>
            <a:rPr lang="en-US" sz="2400" b="1">
              <a:latin typeface="Times New Roman" pitchFamily="18" charset="0"/>
              <a:cs typeface="Times New Roman" pitchFamily="18" charset="0"/>
            </a:rPr>
            <a:t>NỘI DUNG</a:t>
          </a:r>
          <a:endParaRPr lang="en-US" sz="2400" b="1" dirty="0">
            <a:latin typeface="Times New Roman" pitchFamily="18" charset="0"/>
            <a:cs typeface="Times New Roman" pitchFamily="18" charset="0"/>
          </a:endParaRPr>
        </a:p>
      </dgm:t>
    </dgm:pt>
    <dgm:pt modelId="{244828D8-6E66-4158-8CA4-6B2D0963CEE8}" type="parTrans" cxnId="{F048B92A-8D59-4A48-9979-E25799B57D8F}">
      <dgm:prSet/>
      <dgm:spPr/>
      <dgm:t>
        <a:bodyPr/>
        <a:lstStyle/>
        <a:p>
          <a:endParaRPr lang="en-US"/>
        </a:p>
      </dgm:t>
    </dgm:pt>
    <dgm:pt modelId="{F6CA4651-CB36-42F2-B662-2A547926C5FE}" type="sibTrans" cxnId="{F048B92A-8D59-4A48-9979-E25799B57D8F}">
      <dgm:prSet/>
      <dgm:spPr/>
      <dgm:t>
        <a:bodyPr/>
        <a:lstStyle/>
        <a:p>
          <a:endParaRPr lang="en-US"/>
        </a:p>
      </dgm:t>
    </dgm:pt>
    <dgm:pt modelId="{1A467C1E-AD6D-480B-90D1-CB2268248371}">
      <dgm:prSet phldrT="[Text]" custT="1"/>
      <dgm:spPr/>
      <dgm:t>
        <a:bodyPr/>
        <a:lstStyle/>
        <a:p>
          <a:r>
            <a:rPr lang="en-US" sz="2800" b="1" dirty="0">
              <a:latin typeface="Times New Roman" pitchFamily="18" charset="0"/>
              <a:cs typeface="Times New Roman" pitchFamily="18" charset="0"/>
            </a:rPr>
            <a:t>2. Chu vi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endParaRPr lang="en-US" sz="2800" b="1" dirty="0">
            <a:latin typeface="Times New Roman" pitchFamily="18" charset="0"/>
            <a:cs typeface="Times New Roman"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3DE851E-1407-4D2E-82EE-D89082E12EBE}" type="parTrans" cxnId="{EF74EF64-C37C-42CA-95E8-75DD7DD14FEE}">
      <dgm:prSet custT="1"/>
      <dgm:spPr/>
      <dgm:t>
        <a:bodyPr/>
        <a:lstStyle/>
        <a:p>
          <a:endParaRPr lang="en-US" sz="1800" b="1">
            <a:solidFill>
              <a:srgbClr val="002060"/>
            </a:solidFill>
            <a:latin typeface="Times New Roman" pitchFamily="18" charset="0"/>
            <a:cs typeface="Times New Roman" pitchFamily="18" charset="0"/>
          </a:endParaRPr>
        </a:p>
      </dgm:t>
    </dgm:pt>
    <dgm:pt modelId="{3FEF768B-7F65-4632-B43F-F5352B2B87C1}" type="sibTrans" cxnId="{EF74EF64-C37C-42CA-95E8-75DD7DD14FEE}">
      <dgm:prSet/>
      <dgm:spPr/>
      <dgm:t>
        <a:bodyPr/>
        <a:lstStyle/>
        <a:p>
          <a:endParaRPr lang="en-US"/>
        </a:p>
      </dgm:t>
    </dgm:pt>
    <dgm:pt modelId="{617C708E-35CA-4CFE-82E8-9AF514457F1F}">
      <dgm:prSet phldrT="[Text]" custT="1"/>
      <dgm:spPr/>
      <dgm:t>
        <a:bodyPr/>
        <a:lstStyle/>
        <a:p>
          <a:r>
            <a:rPr lang="en-US" sz="2800" b="1" dirty="0">
              <a:latin typeface="Times New Roman" pitchFamily="18" charset="0"/>
              <a:cs typeface="Times New Roman" pitchFamily="18" charset="0"/>
            </a:rPr>
            <a:t>3. Chu vi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thoi</a:t>
          </a:r>
          <a:endParaRPr lang="en-US" sz="2800" b="1" dirty="0">
            <a:latin typeface="Times New Roman" pitchFamily="18" charset="0"/>
            <a:cs typeface="Times New Roman" pitchFamily="18"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33DB63E-100A-434F-9325-77E835CEF960}" type="parTrans" cxnId="{F0D7B6DA-BCFE-4208-AB22-EC8063F4F4D6}">
      <dgm:prSet custT="1"/>
      <dgm:spPr/>
      <dgm:t>
        <a:bodyPr/>
        <a:lstStyle/>
        <a:p>
          <a:endParaRPr lang="en-US" sz="1800" b="1">
            <a:solidFill>
              <a:srgbClr val="002060"/>
            </a:solidFill>
            <a:latin typeface="Times New Roman" pitchFamily="18" charset="0"/>
            <a:cs typeface="Times New Roman" pitchFamily="18" charset="0"/>
          </a:endParaRPr>
        </a:p>
      </dgm:t>
    </dgm:pt>
    <dgm:pt modelId="{CD58BF5F-FB6F-49FB-80A8-2EC8A8BDB648}" type="sibTrans" cxnId="{F0D7B6DA-BCFE-4208-AB22-EC8063F4F4D6}">
      <dgm:prSet/>
      <dgm:spPr/>
      <dgm:t>
        <a:bodyPr/>
        <a:lstStyle/>
        <a:p>
          <a:endParaRPr lang="en-US"/>
        </a:p>
      </dgm:t>
    </dgm:pt>
    <dgm:pt modelId="{27E6EEAE-881A-4020-82D9-2EF3D4C2A7A7}">
      <dgm:prSet phldrT="[Text]" custT="1"/>
      <dgm:spPr/>
      <dgm:t>
        <a:bodyPr/>
        <a:lstStyle/>
        <a:p>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Vận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01D0494-6DDA-419B-B9E2-A4FFF9A862FD}" type="parTrans" cxnId="{EC405B0D-40DE-4BE5-9898-AE7D3C586733}">
      <dgm:prSet custT="1"/>
      <dgm:spPr/>
      <dgm:t>
        <a:bodyPr/>
        <a:lstStyle/>
        <a:p>
          <a:endParaRPr lang="en-US" sz="1800" b="1">
            <a:solidFill>
              <a:srgbClr val="002060"/>
            </a:solidFill>
            <a:latin typeface="Times New Roman" pitchFamily="18" charset="0"/>
            <a:cs typeface="Times New Roman" pitchFamily="18" charset="0"/>
          </a:endParaRPr>
        </a:p>
      </dgm:t>
    </dgm:pt>
    <dgm:pt modelId="{8FEB1361-FB16-4F63-BF70-ABF73479FC00}" type="sibTrans" cxnId="{EC405B0D-40DE-4BE5-9898-AE7D3C586733}">
      <dgm:prSet/>
      <dgm:spPr/>
      <dgm:t>
        <a:bodyPr/>
        <a:lstStyle/>
        <a:p>
          <a:endParaRPr lang="en-US"/>
        </a:p>
      </dgm:t>
    </dgm:pt>
    <dgm:pt modelId="{76113AFE-551A-4740-A61A-FAD9FACA3FAD}">
      <dgm:prSet phldrT="[Text]" custT="1"/>
      <dgm:spPr/>
      <dgm:t>
        <a:bodyPr/>
        <a:lstStyle/>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Nhắc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chu vi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32C0B5B-6810-4A33-BC59-6FAC3A15C802}" type="parTrans" cxnId="{C0E5F3D9-3EFF-4D74-B9B0-8B74E7D0816A}">
      <dgm:prSet custT="1"/>
      <dgm:spPr/>
      <dgm:t>
        <a:bodyPr/>
        <a:lstStyle/>
        <a:p>
          <a:endParaRPr lang="en-US" sz="1800" b="1">
            <a:solidFill>
              <a:srgbClr val="002060"/>
            </a:solidFill>
            <a:latin typeface="Times New Roman" pitchFamily="18" charset="0"/>
            <a:cs typeface="Times New Roman" pitchFamily="18" charset="0"/>
          </a:endParaRPr>
        </a:p>
      </dgm:t>
    </dgm:pt>
    <dgm:pt modelId="{27B22269-0F11-4E18-99CB-09C2A0466DB9}" type="sibTrans" cxnId="{C0E5F3D9-3EFF-4D74-B9B0-8B74E7D0816A}">
      <dgm:prSet/>
      <dgm:spPr/>
      <dgm:t>
        <a:bodyPr/>
        <a:lstStyle/>
        <a:p>
          <a:endParaRPr lang="en-US"/>
        </a:p>
      </dgm:t>
    </dgm:pt>
    <dgm:pt modelId="{6E6A5A2A-9581-47C1-ACD1-2496E6DBD1FE}" type="pres">
      <dgm:prSet presAssocID="{C628F5AA-ACA6-4BB8-B33D-872DAD18A97B}" presName="Name0" presStyleCnt="0">
        <dgm:presLayoutVars>
          <dgm:chMax val="1"/>
          <dgm:dir/>
          <dgm:animLvl val="ctr"/>
          <dgm:resizeHandles val="exact"/>
        </dgm:presLayoutVars>
      </dgm:prSet>
      <dgm:spPr/>
    </dgm:pt>
    <dgm:pt modelId="{77538F45-F3C0-4893-82D7-E235AA0C7E9D}" type="pres">
      <dgm:prSet presAssocID="{B0270FA1-E382-4747-AEFD-49C40B78BA84}" presName="centerShape" presStyleLbl="node0" presStyleIdx="0" presStyleCnt="1" custScaleX="124769" custScaleY="93466"/>
      <dgm:spPr/>
    </dgm:pt>
    <dgm:pt modelId="{DD0018EF-F070-4F2A-B22A-35B7CDF1FE41}" type="pres">
      <dgm:prSet presAssocID="{13DE851E-1407-4D2E-82EE-D89082E12EBE}" presName="parTrans" presStyleLbl="sibTrans2D1" presStyleIdx="0" presStyleCnt="4" custScaleX="136040" custScaleY="134421"/>
      <dgm:spPr/>
    </dgm:pt>
    <dgm:pt modelId="{5F68C724-7F1D-4233-91AF-E3B626F0FFE5}" type="pres">
      <dgm:prSet presAssocID="{13DE851E-1407-4D2E-82EE-D89082E12EBE}" presName="connectorText" presStyleLbl="sibTrans2D1" presStyleIdx="0" presStyleCnt="4"/>
      <dgm:spPr/>
    </dgm:pt>
    <dgm:pt modelId="{E9E5FDAF-C648-4F4E-A539-0CE0C7CBA58A}" type="pres">
      <dgm:prSet presAssocID="{1A467C1E-AD6D-480B-90D1-CB2268248371}" presName="node" presStyleLbl="node1" presStyleIdx="0" presStyleCnt="4" custScaleX="240768" custScaleY="97416" custRadScaleRad="98232">
        <dgm:presLayoutVars>
          <dgm:bulletEnabled val="1"/>
        </dgm:presLayoutVars>
      </dgm:prSet>
      <dgm:spPr/>
    </dgm:pt>
    <dgm:pt modelId="{BC90E1DD-4BF7-4D0F-B10E-09E2DE40659F}" type="pres">
      <dgm:prSet presAssocID="{733DB63E-100A-434F-9325-77E835CEF960}" presName="parTrans" presStyleLbl="sibTrans2D1" presStyleIdx="1" presStyleCnt="4" custScaleX="136040" custScaleY="134421" custLinFactNeighborX="7373" custRadScaleRad="202431" custRadScaleInc="-2147483648"/>
      <dgm:spPr/>
    </dgm:pt>
    <dgm:pt modelId="{4F2F8024-C336-4ECD-BE3B-7F006EE1B877}" type="pres">
      <dgm:prSet presAssocID="{733DB63E-100A-434F-9325-77E835CEF960}" presName="connectorText" presStyleLbl="sibTrans2D1" presStyleIdx="1" presStyleCnt="4"/>
      <dgm:spPr/>
    </dgm:pt>
    <dgm:pt modelId="{BCAC2B4D-2EB5-411E-9496-C17F7D3E3BAC}" type="pres">
      <dgm:prSet presAssocID="{617C708E-35CA-4CFE-82E8-9AF514457F1F}" presName="node" presStyleLbl="node1" presStyleIdx="1" presStyleCnt="4" custScaleX="239603" custScaleY="115764" custRadScaleRad="189915" custRadScaleInc="1024">
        <dgm:presLayoutVars>
          <dgm:bulletEnabled val="1"/>
        </dgm:presLayoutVars>
      </dgm:prSet>
      <dgm:spPr/>
    </dgm:pt>
    <dgm:pt modelId="{A1B48E2F-21C0-43B7-8C14-C08C5B2F2519}" type="pres">
      <dgm:prSet presAssocID="{201D0494-6DDA-419B-B9E2-A4FFF9A862FD}" presName="parTrans" presStyleLbl="sibTrans2D1" presStyleIdx="2" presStyleCnt="4" custScaleX="136040" custScaleY="134421"/>
      <dgm:spPr/>
    </dgm:pt>
    <dgm:pt modelId="{6A136066-75F9-4A40-9C8C-5CDDC1F3BD1A}" type="pres">
      <dgm:prSet presAssocID="{201D0494-6DDA-419B-B9E2-A4FFF9A862FD}" presName="connectorText" presStyleLbl="sibTrans2D1" presStyleIdx="2" presStyleCnt="4"/>
      <dgm:spPr/>
    </dgm:pt>
    <dgm:pt modelId="{A6C13701-F267-4D07-9E5B-C67DEF4A8D15}" type="pres">
      <dgm:prSet presAssocID="{27E6EEAE-881A-4020-82D9-2EF3D4C2A7A7}" presName="node" presStyleLbl="node1" presStyleIdx="2" presStyleCnt="4" custScaleX="254518" custScaleY="97416" custRadScaleRad="101121" custRadScaleInc="-2674">
        <dgm:presLayoutVars>
          <dgm:bulletEnabled val="1"/>
        </dgm:presLayoutVars>
      </dgm:prSet>
      <dgm:spPr/>
    </dgm:pt>
    <dgm:pt modelId="{BE517F93-5CCB-414E-9836-1F4AEAFE87BE}" type="pres">
      <dgm:prSet presAssocID="{C32C0B5B-6810-4A33-BC59-6FAC3A15C802}" presName="parTrans" presStyleLbl="sibTrans2D1" presStyleIdx="3" presStyleCnt="4" custScaleX="136040" custScaleY="134421"/>
      <dgm:spPr/>
    </dgm:pt>
    <dgm:pt modelId="{8B0FE64A-0623-4A8A-8B6A-B12920C49E93}" type="pres">
      <dgm:prSet presAssocID="{C32C0B5B-6810-4A33-BC59-6FAC3A15C802}" presName="connectorText" presStyleLbl="sibTrans2D1" presStyleIdx="3" presStyleCnt="4"/>
      <dgm:spPr/>
    </dgm:pt>
    <dgm:pt modelId="{700E177D-ABFA-4602-9783-1B8FE952EFCA}" type="pres">
      <dgm:prSet presAssocID="{76113AFE-551A-4740-A61A-FAD9FACA3FAD}" presName="node" presStyleLbl="node1" presStyleIdx="3" presStyleCnt="4" custScaleX="239731" custScaleY="118737" custRadScaleRad="176227" custRadScaleInc="-1104">
        <dgm:presLayoutVars>
          <dgm:bulletEnabled val="1"/>
        </dgm:presLayoutVars>
      </dgm:prSet>
      <dgm:spPr/>
    </dgm:pt>
  </dgm:ptLst>
  <dgm:cxnLst>
    <dgm:cxn modelId="{3C8B0B0A-3B12-4DC1-9179-95E8D924E5D2}" type="presOf" srcId="{201D0494-6DDA-419B-B9E2-A4FFF9A862FD}" destId="{6A136066-75F9-4A40-9C8C-5CDDC1F3BD1A}" srcOrd="1" destOrd="0" presId="urn:microsoft.com/office/officeart/2005/8/layout/radial5"/>
    <dgm:cxn modelId="{EC405B0D-40DE-4BE5-9898-AE7D3C586733}" srcId="{B0270FA1-E382-4747-AEFD-49C40B78BA84}" destId="{27E6EEAE-881A-4020-82D9-2EF3D4C2A7A7}" srcOrd="2" destOrd="0" parTransId="{201D0494-6DDA-419B-B9E2-A4FFF9A862FD}" sibTransId="{8FEB1361-FB16-4F63-BF70-ABF73479FC00}"/>
    <dgm:cxn modelId="{73D28E18-FD0B-4FF4-A5EC-3C9B35A43577}" type="presOf" srcId="{C32C0B5B-6810-4A33-BC59-6FAC3A15C802}" destId="{BE517F93-5CCB-414E-9836-1F4AEAFE87BE}" srcOrd="0" destOrd="0" presId="urn:microsoft.com/office/officeart/2005/8/layout/radial5"/>
    <dgm:cxn modelId="{87262E19-FAD2-47BD-8550-111B23EC996D}" type="presOf" srcId="{27E6EEAE-881A-4020-82D9-2EF3D4C2A7A7}" destId="{A6C13701-F267-4D07-9E5B-C67DEF4A8D15}" srcOrd="0" destOrd="0" presId="urn:microsoft.com/office/officeart/2005/8/layout/radial5"/>
    <dgm:cxn modelId="{11852E1A-B597-4544-88C7-820F3000B4D9}" type="presOf" srcId="{C628F5AA-ACA6-4BB8-B33D-872DAD18A97B}" destId="{6E6A5A2A-9581-47C1-ACD1-2496E6DBD1FE}" srcOrd="0" destOrd="0" presId="urn:microsoft.com/office/officeart/2005/8/layout/radial5"/>
    <dgm:cxn modelId="{F048B92A-8D59-4A48-9979-E25799B57D8F}" srcId="{C628F5AA-ACA6-4BB8-B33D-872DAD18A97B}" destId="{B0270FA1-E382-4747-AEFD-49C40B78BA84}" srcOrd="0" destOrd="0" parTransId="{244828D8-6E66-4158-8CA4-6B2D0963CEE8}" sibTransId="{F6CA4651-CB36-42F2-B662-2A547926C5FE}"/>
    <dgm:cxn modelId="{250E6641-8A61-40A9-87DD-481027A8649F}" type="presOf" srcId="{733DB63E-100A-434F-9325-77E835CEF960}" destId="{4F2F8024-C336-4ECD-BE3B-7F006EE1B877}" srcOrd="1" destOrd="0" presId="urn:microsoft.com/office/officeart/2005/8/layout/radial5"/>
    <dgm:cxn modelId="{EF74EF64-C37C-42CA-95E8-75DD7DD14FEE}" srcId="{B0270FA1-E382-4747-AEFD-49C40B78BA84}" destId="{1A467C1E-AD6D-480B-90D1-CB2268248371}" srcOrd="0" destOrd="0" parTransId="{13DE851E-1407-4D2E-82EE-D89082E12EBE}" sibTransId="{3FEF768B-7F65-4632-B43F-F5352B2B87C1}"/>
    <dgm:cxn modelId="{DC7DCF73-B9E1-4A10-8CED-45BE5DB2638D}" type="presOf" srcId="{1A467C1E-AD6D-480B-90D1-CB2268248371}" destId="{E9E5FDAF-C648-4F4E-A539-0CE0C7CBA58A}" srcOrd="0" destOrd="0" presId="urn:microsoft.com/office/officeart/2005/8/layout/radial5"/>
    <dgm:cxn modelId="{D0B16A77-9125-49BB-9BB0-AF88AAE42A2B}" type="presOf" srcId="{733DB63E-100A-434F-9325-77E835CEF960}" destId="{BC90E1DD-4BF7-4D0F-B10E-09E2DE40659F}" srcOrd="0" destOrd="0" presId="urn:microsoft.com/office/officeart/2005/8/layout/radial5"/>
    <dgm:cxn modelId="{3206ED77-7D4D-4F8B-A1B6-F7E18E21989C}" type="presOf" srcId="{617C708E-35CA-4CFE-82E8-9AF514457F1F}" destId="{BCAC2B4D-2EB5-411E-9496-C17F7D3E3BAC}" srcOrd="0" destOrd="0" presId="urn:microsoft.com/office/officeart/2005/8/layout/radial5"/>
    <dgm:cxn modelId="{BAE2C478-F5C9-464C-A900-0EA859985E60}" type="presOf" srcId="{B0270FA1-E382-4747-AEFD-49C40B78BA84}" destId="{77538F45-F3C0-4893-82D7-E235AA0C7E9D}" srcOrd="0" destOrd="0" presId="urn:microsoft.com/office/officeart/2005/8/layout/radial5"/>
    <dgm:cxn modelId="{9BDC04A5-3788-4CD6-9877-F5CB18DF74C7}" type="presOf" srcId="{201D0494-6DDA-419B-B9E2-A4FFF9A862FD}" destId="{A1B48E2F-21C0-43B7-8C14-C08C5B2F2519}" srcOrd="0" destOrd="0" presId="urn:microsoft.com/office/officeart/2005/8/layout/radial5"/>
    <dgm:cxn modelId="{7F3699D8-EB74-4530-A340-B9644AC3D611}" type="presOf" srcId="{76113AFE-551A-4740-A61A-FAD9FACA3FAD}" destId="{700E177D-ABFA-4602-9783-1B8FE952EFCA}" srcOrd="0" destOrd="0" presId="urn:microsoft.com/office/officeart/2005/8/layout/radial5"/>
    <dgm:cxn modelId="{C0E5F3D9-3EFF-4D74-B9B0-8B74E7D0816A}" srcId="{B0270FA1-E382-4747-AEFD-49C40B78BA84}" destId="{76113AFE-551A-4740-A61A-FAD9FACA3FAD}" srcOrd="3" destOrd="0" parTransId="{C32C0B5B-6810-4A33-BC59-6FAC3A15C802}" sibTransId="{27B22269-0F11-4E18-99CB-09C2A0466DB9}"/>
    <dgm:cxn modelId="{F0D7B6DA-BCFE-4208-AB22-EC8063F4F4D6}" srcId="{B0270FA1-E382-4747-AEFD-49C40B78BA84}" destId="{617C708E-35CA-4CFE-82E8-9AF514457F1F}" srcOrd="1" destOrd="0" parTransId="{733DB63E-100A-434F-9325-77E835CEF960}" sibTransId="{CD58BF5F-FB6F-49FB-80A8-2EC8A8BDB648}"/>
    <dgm:cxn modelId="{20BD98DC-94D2-493D-BDAB-0136C3B34B57}" type="presOf" srcId="{13DE851E-1407-4D2E-82EE-D89082E12EBE}" destId="{5F68C724-7F1D-4233-91AF-E3B626F0FFE5}" srcOrd="1" destOrd="0" presId="urn:microsoft.com/office/officeart/2005/8/layout/radial5"/>
    <dgm:cxn modelId="{C14607E9-1F50-4F5B-BDC1-C61198E30CDA}" type="presOf" srcId="{C32C0B5B-6810-4A33-BC59-6FAC3A15C802}" destId="{8B0FE64A-0623-4A8A-8B6A-B12920C49E93}" srcOrd="1" destOrd="0" presId="urn:microsoft.com/office/officeart/2005/8/layout/radial5"/>
    <dgm:cxn modelId="{993B98ED-EDFC-477D-9758-9AFC0A2DC32B}" type="presOf" srcId="{13DE851E-1407-4D2E-82EE-D89082E12EBE}" destId="{DD0018EF-F070-4F2A-B22A-35B7CDF1FE41}" srcOrd="0" destOrd="0" presId="urn:microsoft.com/office/officeart/2005/8/layout/radial5"/>
    <dgm:cxn modelId="{E0FF5E6B-E667-495C-A0F2-E05B8ECA94E2}" type="presParOf" srcId="{6E6A5A2A-9581-47C1-ACD1-2496E6DBD1FE}" destId="{77538F45-F3C0-4893-82D7-E235AA0C7E9D}" srcOrd="0" destOrd="0" presId="urn:microsoft.com/office/officeart/2005/8/layout/radial5"/>
    <dgm:cxn modelId="{16C4976D-1932-4B09-A48F-2E54DA2A73AB}" type="presParOf" srcId="{6E6A5A2A-9581-47C1-ACD1-2496E6DBD1FE}" destId="{DD0018EF-F070-4F2A-B22A-35B7CDF1FE41}" srcOrd="1" destOrd="0" presId="urn:microsoft.com/office/officeart/2005/8/layout/radial5"/>
    <dgm:cxn modelId="{D60A3A79-AD41-4537-83F1-5E820A150A79}" type="presParOf" srcId="{DD0018EF-F070-4F2A-B22A-35B7CDF1FE41}" destId="{5F68C724-7F1D-4233-91AF-E3B626F0FFE5}" srcOrd="0" destOrd="0" presId="urn:microsoft.com/office/officeart/2005/8/layout/radial5"/>
    <dgm:cxn modelId="{8A439C9A-7B66-422C-BCF1-E971B399A4B0}" type="presParOf" srcId="{6E6A5A2A-9581-47C1-ACD1-2496E6DBD1FE}" destId="{E9E5FDAF-C648-4F4E-A539-0CE0C7CBA58A}" srcOrd="2" destOrd="0" presId="urn:microsoft.com/office/officeart/2005/8/layout/radial5"/>
    <dgm:cxn modelId="{CCB318B9-A9C1-46F6-B5F8-EBC0EF810696}" type="presParOf" srcId="{6E6A5A2A-9581-47C1-ACD1-2496E6DBD1FE}" destId="{BC90E1DD-4BF7-4D0F-B10E-09E2DE40659F}" srcOrd="3" destOrd="0" presId="urn:microsoft.com/office/officeart/2005/8/layout/radial5"/>
    <dgm:cxn modelId="{FFD19A97-E5E8-4450-A352-42B90A6EA95F}" type="presParOf" srcId="{BC90E1DD-4BF7-4D0F-B10E-09E2DE40659F}" destId="{4F2F8024-C336-4ECD-BE3B-7F006EE1B877}" srcOrd="0" destOrd="0" presId="urn:microsoft.com/office/officeart/2005/8/layout/radial5"/>
    <dgm:cxn modelId="{5191957E-260E-47E2-957D-45A207134CF6}" type="presParOf" srcId="{6E6A5A2A-9581-47C1-ACD1-2496E6DBD1FE}" destId="{BCAC2B4D-2EB5-411E-9496-C17F7D3E3BAC}" srcOrd="4" destOrd="0" presId="urn:microsoft.com/office/officeart/2005/8/layout/radial5"/>
    <dgm:cxn modelId="{D4D74BB3-9915-4082-BC1F-97E5CD7E4E07}" type="presParOf" srcId="{6E6A5A2A-9581-47C1-ACD1-2496E6DBD1FE}" destId="{A1B48E2F-21C0-43B7-8C14-C08C5B2F2519}" srcOrd="5" destOrd="0" presId="urn:microsoft.com/office/officeart/2005/8/layout/radial5"/>
    <dgm:cxn modelId="{FCF41E6E-C056-436E-BB74-FE2BD19F7D29}" type="presParOf" srcId="{A1B48E2F-21C0-43B7-8C14-C08C5B2F2519}" destId="{6A136066-75F9-4A40-9C8C-5CDDC1F3BD1A}" srcOrd="0" destOrd="0" presId="urn:microsoft.com/office/officeart/2005/8/layout/radial5"/>
    <dgm:cxn modelId="{F2E5B486-941B-42EE-8A37-CF6A6C99B2B4}" type="presParOf" srcId="{6E6A5A2A-9581-47C1-ACD1-2496E6DBD1FE}" destId="{A6C13701-F267-4D07-9E5B-C67DEF4A8D15}" srcOrd="6" destOrd="0" presId="urn:microsoft.com/office/officeart/2005/8/layout/radial5"/>
    <dgm:cxn modelId="{736AF23A-0043-4285-B2E8-4E11FBEB0F60}" type="presParOf" srcId="{6E6A5A2A-9581-47C1-ACD1-2496E6DBD1FE}" destId="{BE517F93-5CCB-414E-9836-1F4AEAFE87BE}" srcOrd="7" destOrd="0" presId="urn:microsoft.com/office/officeart/2005/8/layout/radial5"/>
    <dgm:cxn modelId="{8573869E-6A69-455D-BB38-D87CC2A4A3CE}" type="presParOf" srcId="{BE517F93-5CCB-414E-9836-1F4AEAFE87BE}" destId="{8B0FE64A-0623-4A8A-8B6A-B12920C49E93}" srcOrd="0" destOrd="0" presId="urn:microsoft.com/office/officeart/2005/8/layout/radial5"/>
    <dgm:cxn modelId="{D470AA84-7CCB-4A5E-BF71-5BEFC45C12DD}" type="presParOf" srcId="{6E6A5A2A-9581-47C1-ACD1-2496E6DBD1FE}" destId="{700E177D-ABFA-4602-9783-1B8FE952EFCA}"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38F45-F3C0-4893-82D7-E235AA0C7E9D}">
      <dsp:nvSpPr>
        <dsp:cNvPr id="0" name=""/>
        <dsp:cNvSpPr/>
      </dsp:nvSpPr>
      <dsp:spPr>
        <a:xfrm>
          <a:off x="4906444" y="2558926"/>
          <a:ext cx="2221223" cy="166394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itchFamily="18" charset="0"/>
              <a:cs typeface="Times New Roman" pitchFamily="18" charset="0"/>
            </a:rPr>
            <a:t>NỘI DUNG</a:t>
          </a:r>
          <a:endParaRPr lang="en-US" sz="2400" b="1" kern="1200" dirty="0">
            <a:latin typeface="Times New Roman" pitchFamily="18" charset="0"/>
            <a:cs typeface="Times New Roman" pitchFamily="18" charset="0"/>
          </a:endParaRPr>
        </a:p>
      </dsp:txBody>
      <dsp:txXfrm>
        <a:off x="5231735" y="2802605"/>
        <a:ext cx="1570641" cy="1176588"/>
      </dsp:txXfrm>
    </dsp:sp>
    <dsp:sp modelId="{DD0018EF-F070-4F2A-B22A-35B7CDF1FE41}">
      <dsp:nvSpPr>
        <dsp:cNvPr id="0" name=""/>
        <dsp:cNvSpPr/>
      </dsp:nvSpPr>
      <dsp:spPr>
        <a:xfrm rot="16200000">
          <a:off x="5745561" y="1786856"/>
          <a:ext cx="542989" cy="813638"/>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rgbClr val="002060"/>
            </a:solidFill>
            <a:latin typeface="Times New Roman" pitchFamily="18" charset="0"/>
            <a:cs typeface="Times New Roman" pitchFamily="18" charset="0"/>
          </a:endParaRPr>
        </a:p>
      </dsp:txBody>
      <dsp:txXfrm>
        <a:off x="5827010" y="2031033"/>
        <a:ext cx="380092" cy="488182"/>
      </dsp:txXfrm>
    </dsp:sp>
    <dsp:sp modelId="{E9E5FDAF-C648-4F4E-A539-0CE0C7CBA58A}">
      <dsp:nvSpPr>
        <dsp:cNvPr id="0" name=""/>
        <dsp:cNvSpPr/>
      </dsp:nvSpPr>
      <dsp:spPr>
        <a:xfrm>
          <a:off x="3873897" y="71566"/>
          <a:ext cx="4286318" cy="173426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2. Chu vi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diện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tích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hình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bình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hành</a:t>
          </a:r>
          <a:endParaRPr lang="en-US" sz="2800" b="1" kern="1200" dirty="0">
            <a:latin typeface="Times New Roman" pitchFamily="18" charset="0"/>
            <a:cs typeface="Times New Roman" pitchFamily="18" charset="0"/>
          </a:endParaRPr>
        </a:p>
      </dsp:txBody>
      <dsp:txXfrm>
        <a:off x="4501614" y="325543"/>
        <a:ext cx="3030884" cy="1226312"/>
      </dsp:txXfrm>
    </dsp:sp>
    <dsp:sp modelId="{BC90E1DD-4BF7-4D0F-B10E-09E2DE40659F}">
      <dsp:nvSpPr>
        <dsp:cNvPr id="0" name=""/>
        <dsp:cNvSpPr/>
      </dsp:nvSpPr>
      <dsp:spPr>
        <a:xfrm rot="33754">
          <a:off x="7232291" y="2998033"/>
          <a:ext cx="461659" cy="813638"/>
        </a:xfrm>
        <a:prstGeom prst="rightArrow">
          <a:avLst>
            <a:gd name="adj1" fmla="val 60000"/>
            <a:gd name="adj2" fmla="val 5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rgbClr val="002060"/>
            </a:solidFill>
            <a:latin typeface="Times New Roman" pitchFamily="18" charset="0"/>
            <a:cs typeface="Times New Roman" pitchFamily="18" charset="0"/>
          </a:endParaRPr>
        </a:p>
      </dsp:txBody>
      <dsp:txXfrm>
        <a:off x="7232294" y="3160081"/>
        <a:ext cx="323161" cy="488182"/>
      </dsp:txXfrm>
    </dsp:sp>
    <dsp:sp modelId="{BCAC2B4D-2EB5-411E-9496-C17F7D3E3BAC}">
      <dsp:nvSpPr>
        <dsp:cNvPr id="0" name=""/>
        <dsp:cNvSpPr/>
      </dsp:nvSpPr>
      <dsp:spPr>
        <a:xfrm>
          <a:off x="7767395" y="2398572"/>
          <a:ext cx="4265578" cy="2060910"/>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3. Chu vi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diện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tích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hình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thoi</a:t>
          </a:r>
          <a:endParaRPr lang="en-US" sz="2800" b="1" kern="1200" dirty="0">
            <a:latin typeface="Times New Roman" pitchFamily="18" charset="0"/>
            <a:cs typeface="Times New Roman" pitchFamily="18" charset="0"/>
          </a:endParaRPr>
        </a:p>
      </dsp:txBody>
      <dsp:txXfrm>
        <a:off x="8392074" y="2700385"/>
        <a:ext cx="3016220" cy="1457284"/>
      </dsp:txXfrm>
    </dsp:sp>
    <dsp:sp modelId="{A1B48E2F-21C0-43B7-8C14-C08C5B2F2519}">
      <dsp:nvSpPr>
        <dsp:cNvPr id="0" name=""/>
        <dsp:cNvSpPr/>
      </dsp:nvSpPr>
      <dsp:spPr>
        <a:xfrm rot="5327802">
          <a:off x="5745525" y="4215972"/>
          <a:ext cx="594812" cy="813638"/>
        </a:xfrm>
        <a:prstGeom prst="rightArrow">
          <a:avLst>
            <a:gd name="adj1" fmla="val 60000"/>
            <a:gd name="adj2" fmla="val 5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rgbClr val="002060"/>
            </a:solidFill>
            <a:latin typeface="Times New Roman" pitchFamily="18" charset="0"/>
            <a:cs typeface="Times New Roman" pitchFamily="18" charset="0"/>
          </a:endParaRPr>
        </a:p>
      </dsp:txBody>
      <dsp:txXfrm>
        <a:off x="5832873" y="4289498"/>
        <a:ext cx="416368" cy="488182"/>
      </dsp:txXfrm>
    </dsp:sp>
    <dsp:sp modelId="{A6C13701-F267-4D07-9E5B-C67DEF4A8D15}">
      <dsp:nvSpPr>
        <dsp:cNvPr id="0" name=""/>
        <dsp:cNvSpPr/>
      </dsp:nvSpPr>
      <dsp:spPr>
        <a:xfrm>
          <a:off x="3804514" y="5047529"/>
          <a:ext cx="4531105" cy="1734266"/>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4. </a:t>
          </a:r>
          <a:r>
            <a:rPr lang="en-US" sz="2800" b="1" kern="1200" dirty="0" err="1">
              <a:latin typeface="Times New Roman" pitchFamily="18" charset="0"/>
              <a:cs typeface="Times New Roman" pitchFamily="18" charset="0"/>
            </a:rPr>
            <a:t>Vận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dụng</a:t>
          </a:r>
          <a:r>
            <a:rPr lang="en-US" sz="2800" b="1" kern="1200" dirty="0">
              <a:latin typeface="Times New Roman" pitchFamily="18" charset="0"/>
              <a:cs typeface="Times New Roman" pitchFamily="18" charset="0"/>
            </a:rPr>
            <a:t> </a:t>
          </a:r>
        </a:p>
      </dsp:txBody>
      <dsp:txXfrm>
        <a:off x="4468079" y="5301506"/>
        <a:ext cx="3203975" cy="1226312"/>
      </dsp:txXfrm>
    </dsp:sp>
    <dsp:sp modelId="{BE517F93-5CCB-414E-9836-1F4AEAFE87BE}">
      <dsp:nvSpPr>
        <dsp:cNvPr id="0" name=""/>
        <dsp:cNvSpPr/>
      </dsp:nvSpPr>
      <dsp:spPr>
        <a:xfrm rot="10766232">
          <a:off x="4366163" y="2998034"/>
          <a:ext cx="460823" cy="813638"/>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rgbClr val="002060"/>
            </a:solidFill>
            <a:latin typeface="Times New Roman" pitchFamily="18" charset="0"/>
            <a:cs typeface="Times New Roman" pitchFamily="18" charset="0"/>
          </a:endParaRPr>
        </a:p>
      </dsp:txBody>
      <dsp:txXfrm rot="10800000">
        <a:off x="4504407" y="3160083"/>
        <a:ext cx="322576" cy="488182"/>
      </dsp:txXfrm>
    </dsp:sp>
    <dsp:sp modelId="{700E177D-ABFA-4602-9783-1B8FE952EFCA}">
      <dsp:nvSpPr>
        <dsp:cNvPr id="0" name=""/>
        <dsp:cNvSpPr/>
      </dsp:nvSpPr>
      <dsp:spPr>
        <a:xfrm>
          <a:off x="0" y="2372125"/>
          <a:ext cx="4267856" cy="2113838"/>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1. </a:t>
          </a:r>
          <a:r>
            <a:rPr lang="en-US" sz="2800" b="1" kern="1200" dirty="0" err="1">
              <a:latin typeface="Times New Roman" pitchFamily="18" charset="0"/>
              <a:cs typeface="Times New Roman" pitchFamily="18" charset="0"/>
            </a:rPr>
            <a:t>Nhắc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lại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về</a:t>
          </a:r>
          <a:r>
            <a:rPr lang="en-US" sz="2800" b="1" kern="1200" dirty="0">
              <a:latin typeface="Times New Roman" pitchFamily="18" charset="0"/>
              <a:cs typeface="Times New Roman" pitchFamily="18" charset="0"/>
            </a:rPr>
            <a:t> chu vi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diện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tích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một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số</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hình</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đã</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học</a:t>
          </a:r>
          <a:endParaRPr lang="en-US" sz="2800" b="1" kern="1200" dirty="0">
            <a:latin typeface="Times New Roman" pitchFamily="18" charset="0"/>
            <a:cs typeface="Times New Roman" pitchFamily="18" charset="0"/>
          </a:endParaRPr>
        </a:p>
      </dsp:txBody>
      <dsp:txXfrm>
        <a:off x="625013" y="2681689"/>
        <a:ext cx="3017830" cy="1494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0730-77B9-4E2F-AF98-9448B2C9A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0AB961-A03F-4502-9AF9-A7F17506B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1A61AA-9EC6-4EC9-BF4B-D7876DEF4E7B}"/>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8784758E-607B-43E1-9CA9-6A8635FF8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18501-44EF-4913-910A-3D3E92EA3BB4}"/>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195817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AEB0-4F68-47B7-96A2-F535D63FE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7132EA-A1F3-496E-A52A-DFF4D28AF9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D8508-A139-43B6-BAF6-AF5C0D4979E7}"/>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17EC58BC-A51D-4793-A1AC-E4D5FCF5C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B05CB-AD96-4C1B-9984-737149D6DD42}"/>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14647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45C2C-9332-4C23-B5A5-886B130BF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803411-66CF-4D4A-9F32-9F5DBAEA8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2E8BB-A78A-4BD2-AB0C-0A30931BA3CD}"/>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E263CAD1-53B8-40CB-B948-3F7D84148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5F3E3-3E3E-441F-9A37-1212B84C8A85}"/>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302958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28C3-32D6-4B61-8697-4C9C7DD91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47FA5-508E-4255-B0D1-B5D60621C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119B4-8B5B-45BD-8247-8AD6181AA3DF}"/>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7851B189-13F3-49DB-AC97-8BBFA854E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D4761-51C7-4F94-A3DA-0620149A0C99}"/>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314665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C024-9EC3-4D19-BA0C-D929DC847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1F5526-EE8A-4DAC-8B09-1C71662380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252DCF-D080-47ED-8B6C-F36A210FEE0F}"/>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548B63B6-3DC8-406E-B3FF-0CB158FC2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352D7-EA8F-4375-BA76-6ECA8606755C}"/>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162304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B5A6-47CB-48E8-BFEC-E18C96652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7A7D6-6A91-4833-8AA4-723A04806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256B-D722-4DE0-B278-7841FD2C1D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A26B4E-F11D-46A8-BD71-D9C5D5887FE0}"/>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6" name="Footer Placeholder 5">
            <a:extLst>
              <a:ext uri="{FF2B5EF4-FFF2-40B4-BE49-F238E27FC236}">
                <a16:creationId xmlns:a16="http://schemas.microsoft.com/office/drawing/2014/main" id="{85F3201E-D570-4C34-A49A-4E95B2514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CE141-6604-496D-976B-E6296B8D0127}"/>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38570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AA21-3B0C-430D-AC26-52D24CF6D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771AE-EA9C-48C1-9341-8DA35F7F3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778B6-62D9-4178-BACD-F3F1863196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FDAAC1-645F-427A-8704-71DD43885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60852-6909-4D93-894E-AC13CECEE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5D2CC1-6A18-4F11-81C4-CCCB6F998AEA}"/>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8" name="Footer Placeholder 7">
            <a:extLst>
              <a:ext uri="{FF2B5EF4-FFF2-40B4-BE49-F238E27FC236}">
                <a16:creationId xmlns:a16="http://schemas.microsoft.com/office/drawing/2014/main" id="{0DD35B64-1258-4480-A2F8-8CA49D1D4A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AD0A80-E380-40A1-84E5-F7421C362249}"/>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335162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CD66-D5BC-4308-BA41-3B591E8452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EED638-6334-427B-9E53-8997B46BC6B5}"/>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4" name="Footer Placeholder 3">
            <a:extLst>
              <a:ext uri="{FF2B5EF4-FFF2-40B4-BE49-F238E27FC236}">
                <a16:creationId xmlns:a16="http://schemas.microsoft.com/office/drawing/2014/main" id="{A0BDE619-7314-4C12-91C5-2A291E42E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F39F4-4CEA-41E7-B265-9435D8EBBC6C}"/>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41166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226DC-CBFA-4566-9A33-08383CBF6B07}"/>
              </a:ext>
            </a:extLst>
          </p:cNvPr>
          <p:cNvSpPr>
            <a:spLocks noGrp="1"/>
          </p:cNvSpPr>
          <p:nvPr>
            <p:ph type="dt" sz="half" idx="10"/>
          </p:nvPr>
        </p:nvSpPr>
        <p:spPr/>
        <p:txBody>
          <a:bodyPr/>
          <a:lstStyle/>
          <a:p>
            <a:fld id="{0E7AA2A2-84F0-48E5-A06F-465F8193C1D2}" type="datetimeFigureOut">
              <a:rPr lang="en-US" smtClean="0"/>
              <a:t>9/4/2021</a:t>
            </a:fld>
            <a:endParaRPr lang="en-US"/>
          </a:p>
        </p:txBody>
      </p:sp>
      <p:sp>
        <p:nvSpPr>
          <p:cNvPr id="3" name="Footer Placeholder 2">
            <a:extLst>
              <a:ext uri="{FF2B5EF4-FFF2-40B4-BE49-F238E27FC236}">
                <a16:creationId xmlns:a16="http://schemas.microsoft.com/office/drawing/2014/main" id="{A51A2DEA-9B9C-47AA-9368-535DB0E11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BA97E8-EB5E-4E2A-9FB4-1985D2CC87BA}"/>
              </a:ext>
            </a:extLst>
          </p:cNvPr>
          <p:cNvSpPr>
            <a:spLocks noGrp="1"/>
          </p:cNvSpPr>
          <p:nvPr>
            <p:ph type="sldNum" sz="quarter" idx="12"/>
          </p:nvPr>
        </p:nvSpPr>
        <p:spPr/>
        <p:txBody>
          <a:bodyPr/>
          <a:lstStyle/>
          <a:p>
            <a:fld id="{F4A26979-580A-4689-9E96-63AD696FB27E}" type="slidenum">
              <a:rPr lang="en-US" smtClean="0"/>
              <a:t>‹#›</a:t>
            </a:fld>
            <a:endParaRPr lang="en-US"/>
          </a:p>
        </p:txBody>
      </p:sp>
    </p:spTree>
    <p:extLst>
      <p:ext uri="{BB962C8B-B14F-4D97-AF65-F5344CB8AC3E}">
        <p14:creationId xmlns:p14="http://schemas.microsoft.com/office/powerpoint/2010/main" val="56427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634C-F3E9-45ED-B8C4-C14F7A866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F15D6-F956-4B96-AD45-6BE81581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12E72-C36B-4931-B8C0-1FB6EE322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95FD2-B97E-48BC-B7E2-1FE56BB180B0}"/>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6" name="Footer Placeholder 5">
            <a:extLst>
              <a:ext uri="{FF2B5EF4-FFF2-40B4-BE49-F238E27FC236}">
                <a16:creationId xmlns:a16="http://schemas.microsoft.com/office/drawing/2014/main" id="{BE382289-56AD-47CA-807D-983761889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A5115-74B1-419B-9329-0FB6F9514FF7}"/>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380542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0FDA-5106-43FC-8782-7EDD0C2CE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290D6-0836-4DBB-BFED-D82886CE5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4E7B8-A143-4D24-81A8-6C1DBF3D5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B3F57-1ED1-45DA-876E-C9A5C269809E}"/>
              </a:ext>
            </a:extLst>
          </p:cNvPr>
          <p:cNvSpPr>
            <a:spLocks noGrp="1"/>
          </p:cNvSpPr>
          <p:nvPr>
            <p:ph type="dt" sz="half" idx="10"/>
          </p:nvPr>
        </p:nvSpPr>
        <p:spPr/>
        <p:txBody>
          <a:bodyPr/>
          <a:lstStyle/>
          <a:p>
            <a:fld id="{1BAF4324-F062-4E86-A209-30C77CEAC056}" type="datetimeFigureOut">
              <a:rPr lang="en-US" smtClean="0"/>
              <a:t>9/4/2021</a:t>
            </a:fld>
            <a:endParaRPr lang="en-US"/>
          </a:p>
        </p:txBody>
      </p:sp>
      <p:sp>
        <p:nvSpPr>
          <p:cNvPr id="6" name="Footer Placeholder 5">
            <a:extLst>
              <a:ext uri="{FF2B5EF4-FFF2-40B4-BE49-F238E27FC236}">
                <a16:creationId xmlns:a16="http://schemas.microsoft.com/office/drawing/2014/main" id="{B60D4C88-FBC7-469E-912A-A304AF09C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E0806-9618-4B75-9F5D-56C75527B5A2}"/>
              </a:ext>
            </a:extLst>
          </p:cNvPr>
          <p:cNvSpPr>
            <a:spLocks noGrp="1"/>
          </p:cNvSpPr>
          <p:nvPr>
            <p:ph type="sldNum" sz="quarter" idx="12"/>
          </p:nvPr>
        </p:nvSpPr>
        <p:spPr/>
        <p:txBody>
          <a:bodyPr/>
          <a:lstStyle/>
          <a:p>
            <a:fld id="{432A8288-A251-43AD-8D23-937CCB30717D}" type="slidenum">
              <a:rPr lang="en-US" smtClean="0"/>
              <a:t>‹#›</a:t>
            </a:fld>
            <a:endParaRPr lang="en-US"/>
          </a:p>
        </p:txBody>
      </p:sp>
    </p:spTree>
    <p:extLst>
      <p:ext uri="{BB962C8B-B14F-4D97-AF65-F5344CB8AC3E}">
        <p14:creationId xmlns:p14="http://schemas.microsoft.com/office/powerpoint/2010/main" val="107799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01A3D-A4A5-4C13-9A32-5D26A7E6B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A9619-09C6-42B6-B78E-5F6CBBE67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D7F01-730D-4EA7-9D62-3D6E79491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F4324-F062-4E86-A209-30C77CEAC056}" type="datetimeFigureOut">
              <a:rPr lang="en-US" smtClean="0"/>
              <a:t>9/4/2021</a:t>
            </a:fld>
            <a:endParaRPr lang="en-US"/>
          </a:p>
        </p:txBody>
      </p:sp>
      <p:sp>
        <p:nvSpPr>
          <p:cNvPr id="5" name="Footer Placeholder 4">
            <a:extLst>
              <a:ext uri="{FF2B5EF4-FFF2-40B4-BE49-F238E27FC236}">
                <a16:creationId xmlns:a16="http://schemas.microsoft.com/office/drawing/2014/main" id="{9FEE45D7-AE31-448E-8CA6-9EB865E7C0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E00F64-B555-4F08-937A-FFC6837E2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A8288-A251-43AD-8D23-937CCB30717D}" type="slidenum">
              <a:rPr lang="en-US" smtClean="0"/>
              <a:t>‹#›</a:t>
            </a:fld>
            <a:endParaRPr lang="en-US"/>
          </a:p>
        </p:txBody>
      </p:sp>
    </p:spTree>
    <p:extLst>
      <p:ext uri="{BB962C8B-B14F-4D97-AF65-F5344CB8AC3E}">
        <p14:creationId xmlns:p14="http://schemas.microsoft.com/office/powerpoint/2010/main" val="354031421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6.emf"/><Relationship Id="rId5" Type="http://schemas.microsoft.com/office/2007/relationships/hdphoto" Target="../media/hdphoto3.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emf"/><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emf"/><Relationship Id="rId7" Type="http://schemas.openxmlformats.org/officeDocument/2006/relationships/image" Target="../media/image32.emf"/><Relationship Id="rId12" Type="http://schemas.microsoft.com/office/2007/relationships/hdphoto" Target="../media/hdphoto2.wdp"/><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0.png"/><Relationship Id="rId5" Type="http://schemas.openxmlformats.org/officeDocument/2006/relationships/image" Target="../media/image30.emf"/><Relationship Id="rId10" Type="http://schemas.openxmlformats.org/officeDocument/2006/relationships/image" Target="../media/image32.png"/><Relationship Id="rId4" Type="http://schemas.openxmlformats.org/officeDocument/2006/relationships/image" Target="../media/image29.emf"/><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slide" Target="slide4.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5.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9.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4.xm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7690B0-DC6E-494B-84CB-B832CE9CF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A65B8C7-7AE2-49BB-AD44-5B7C3FC5CDAA}"/>
              </a:ext>
            </a:extLst>
          </p:cNvPr>
          <p:cNvSpPr txBox="1"/>
          <p:nvPr/>
        </p:nvSpPr>
        <p:spPr>
          <a:xfrm>
            <a:off x="1739348" y="1843950"/>
            <a:ext cx="9906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EM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ĐẾN VỚI TIẾT HỌC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NGÀY HÔM NAY</a:t>
            </a:r>
          </a:p>
        </p:txBody>
      </p:sp>
    </p:spTree>
    <p:extLst>
      <p:ext uri="{BB962C8B-B14F-4D97-AF65-F5344CB8AC3E}">
        <p14:creationId xmlns:p14="http://schemas.microsoft.com/office/powerpoint/2010/main" val="578277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836" y="89547"/>
            <a:ext cx="10999303" cy="1015663"/>
          </a:xfrm>
          <a:prstGeom prst="rect">
            <a:avLst/>
          </a:prstGeom>
        </p:spPr>
        <p:txBody>
          <a:bodyPr wrap="square">
            <a:spAutoFit/>
          </a:bodyPr>
          <a:lstStyle/>
          <a:p>
            <a:pPr lvl="0"/>
            <a:r>
              <a:rPr lang="en-US" sz="3000" b="1" dirty="0">
                <a:solidFill>
                  <a:srgbClr val="C00000"/>
                </a:solidFill>
                <a:latin typeface="Times New Roman" panose="02020603050405020304" pitchFamily="18" charset="0"/>
                <a:cs typeface="Times New Roman" panose="02020603050405020304" pitchFamily="18" charset="0"/>
              </a:rPr>
              <a:t>2. </a:t>
            </a:r>
            <a:r>
              <a:rPr lang="en-US" sz="3000" b="1" dirty="0" err="1">
                <a:solidFill>
                  <a:srgbClr val="C00000"/>
                </a:solidFill>
                <a:latin typeface="Times New Roman" panose="02020603050405020304" pitchFamily="18" charset="0"/>
                <a:cs typeface="Times New Roman" panose="02020603050405020304" pitchFamily="18" charset="0"/>
              </a:rPr>
              <a:t>Tính</a:t>
            </a:r>
            <a:r>
              <a:rPr lang="en-US" sz="3000" b="1" dirty="0">
                <a:solidFill>
                  <a:srgbClr val="C00000"/>
                </a:solidFill>
                <a:latin typeface="Times New Roman" panose="02020603050405020304" pitchFamily="18" charset="0"/>
                <a:cs typeface="Times New Roman" panose="02020603050405020304" pitchFamily="18" charset="0"/>
              </a:rPr>
              <a:t> chu vi </a:t>
            </a:r>
            <a:r>
              <a:rPr lang="en-US" sz="3000" b="1" dirty="0" err="1">
                <a:solidFill>
                  <a:srgbClr val="C00000"/>
                </a:solidFill>
                <a:latin typeface="Times New Roman" panose="02020603050405020304" pitchFamily="18" charset="0"/>
                <a:cs typeface="Times New Roman" panose="02020603050405020304" pitchFamily="18" charset="0"/>
              </a:rPr>
              <a:t>và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diện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tích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bình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hành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thoi</a:t>
            </a:r>
            <a:endParaRPr lang="en-US" sz="3000" b="1" dirty="0">
              <a:solidFill>
                <a:srgbClr val="C00000"/>
              </a:solidFill>
              <a:latin typeface="Times New Roman" panose="02020603050405020304" pitchFamily="18" charset="0"/>
              <a:cs typeface="Times New Roman" panose="02020603050405020304" pitchFamily="18" charset="0"/>
            </a:endParaRPr>
          </a:p>
          <a:p>
            <a:pPr lvl="0"/>
            <a:r>
              <a:rPr lang="en-US" sz="3000" b="1" dirty="0">
                <a:solidFill>
                  <a:srgbClr val="0070C0"/>
                </a:solidFill>
                <a:latin typeface="Times New Roman" panose="02020603050405020304" pitchFamily="18" charset="0"/>
                <a:cs typeface="Times New Roman" panose="02020603050405020304" pitchFamily="18" charset="0"/>
              </a:rPr>
              <a:t>a) Chu vi </a:t>
            </a:r>
            <a:r>
              <a:rPr lang="en-US" sz="3000" b="1" dirty="0" err="1">
                <a:solidFill>
                  <a:srgbClr val="0070C0"/>
                </a:solidFill>
                <a:latin typeface="Times New Roman" panose="02020603050405020304" pitchFamily="18" charset="0"/>
                <a:cs typeface="Times New Roman" panose="02020603050405020304" pitchFamily="18" charset="0"/>
              </a:rPr>
              <a:t>và</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diện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tích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hình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bình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hành</a:t>
            </a:r>
            <a:endParaRPr lang="en-US" sz="30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3" y="1089800"/>
            <a:ext cx="4967051" cy="29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3627" b="98446" l="4198" r="100000"/>
                    </a14:imgEffect>
                  </a14:imgLayer>
                </a14:imgProps>
              </a:ext>
              <a:ext uri="{28A0092B-C50C-407E-A947-70E740481C1C}">
                <a14:useLocalDpi xmlns:a14="http://schemas.microsoft.com/office/drawing/2010/main" val="0"/>
              </a:ext>
            </a:extLst>
          </a:blip>
          <a:stretch>
            <a:fillRect/>
          </a:stretch>
        </p:blipFill>
        <p:spPr>
          <a:xfrm>
            <a:off x="7974896" y="952056"/>
            <a:ext cx="4800600" cy="3536319"/>
          </a:xfrm>
          <a:prstGeom prst="rect">
            <a:avLst/>
          </a:prstGeom>
        </p:spPr>
      </p:pic>
      <p:sp>
        <p:nvSpPr>
          <p:cNvPr id="4" name="Oval Callout 3"/>
          <p:cNvSpPr/>
          <p:nvPr/>
        </p:nvSpPr>
        <p:spPr>
          <a:xfrm>
            <a:off x="4742299" y="251617"/>
            <a:ext cx="4491955" cy="1143000"/>
          </a:xfrm>
          <a:prstGeom prst="wedgeEllipseCallout">
            <a:avLst>
              <a:gd name="adj1" fmla="val 64475"/>
              <a:gd name="adj2" fmla="val 586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a:solidFill>
                  <a:srgbClr val="002060"/>
                </a:solidFill>
                <a:latin typeface="Times New Roman" pitchFamily="18" charset="0"/>
                <a:cs typeface="Times New Roman" pitchFamily="18" charset="0"/>
              </a:rPr>
              <a:t>Diện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tích</a:t>
            </a:r>
            <a:r>
              <a:rPr lang="en-US" sz="2000" b="1" dirty="0">
                <a:solidFill>
                  <a:srgbClr val="002060"/>
                </a:solidFill>
                <a:latin typeface="Times New Roman" pitchFamily="18" charset="0"/>
                <a:cs typeface="Times New Roman" pitchFamily="18" charset="0"/>
              </a:rPr>
              <a:t> tam </a:t>
            </a:r>
            <a:r>
              <a:rPr lang="en-US" sz="2000" b="1" dirty="0" err="1">
                <a:solidFill>
                  <a:srgbClr val="002060"/>
                </a:solidFill>
                <a:latin typeface="Times New Roman" pitchFamily="18" charset="0"/>
                <a:cs typeface="Times New Roman" pitchFamily="18" charset="0"/>
              </a:rPr>
              <a:t>giác</a:t>
            </a:r>
            <a:r>
              <a:rPr lang="en-US" sz="2000" b="1" dirty="0">
                <a:solidFill>
                  <a:srgbClr val="002060"/>
                </a:solidFill>
                <a:latin typeface="Times New Roman" pitchFamily="18" charset="0"/>
                <a:cs typeface="Times New Roman" pitchFamily="18" charset="0"/>
              </a:rPr>
              <a:t> AMD </a:t>
            </a:r>
            <a:r>
              <a:rPr lang="en-US" sz="2000" b="1" dirty="0" err="1">
                <a:solidFill>
                  <a:srgbClr val="002060"/>
                </a:solidFill>
                <a:latin typeface="Times New Roman" pitchFamily="18" charset="0"/>
                <a:cs typeface="Times New Roman" pitchFamily="18" charset="0"/>
              </a:rPr>
              <a:t>bằng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diện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tích</a:t>
            </a:r>
            <a:r>
              <a:rPr lang="en-US" sz="2000" b="1" dirty="0">
                <a:solidFill>
                  <a:srgbClr val="002060"/>
                </a:solidFill>
                <a:latin typeface="Times New Roman" pitchFamily="18" charset="0"/>
                <a:cs typeface="Times New Roman" pitchFamily="18" charset="0"/>
              </a:rPr>
              <a:t> tam </a:t>
            </a:r>
            <a:r>
              <a:rPr lang="en-US" sz="2000" b="1" dirty="0" err="1">
                <a:solidFill>
                  <a:srgbClr val="002060"/>
                </a:solidFill>
                <a:latin typeface="Times New Roman" pitchFamily="18" charset="0"/>
                <a:cs typeface="Times New Roman" pitchFamily="18" charset="0"/>
              </a:rPr>
              <a:t>giác</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nào</a:t>
            </a:r>
            <a:r>
              <a:rPr lang="en-US" sz="2000" b="1" dirty="0">
                <a:solidFill>
                  <a:srgbClr val="002060"/>
                </a:solidFill>
                <a:latin typeface="Times New Roman" pitchFamily="18" charset="0"/>
                <a:cs typeface="Times New Roman" pitchFamily="18" charset="0"/>
              </a:rPr>
              <a:t>?</a:t>
            </a:r>
          </a:p>
        </p:txBody>
      </p:sp>
      <p:sp>
        <p:nvSpPr>
          <p:cNvPr id="17" name="Rectangle 16"/>
          <p:cNvSpPr/>
          <p:nvPr/>
        </p:nvSpPr>
        <p:spPr>
          <a:xfrm>
            <a:off x="629587" y="4624628"/>
            <a:ext cx="10223291" cy="523220"/>
          </a:xfrm>
          <a:prstGeom prst="rect">
            <a:avLst/>
          </a:prstGeom>
        </p:spPr>
        <p:txBody>
          <a:bodyPr wrap="square">
            <a:spAutoFit/>
          </a:bodyPr>
          <a:lstStyle/>
          <a:p>
            <a:pPr marL="342900" indent="-342900">
              <a:buFont typeface="Wingdings" pitchFamily="2" charset="2"/>
              <a:buChar char="Ø"/>
            </a:pPr>
            <a:r>
              <a:rPr lang="en-US" sz="2800" b="1" dirty="0" err="1">
                <a:solidFill>
                  <a:schemeClr val="tx1">
                    <a:lumMod val="95000"/>
                    <a:lumOff val="5000"/>
                  </a:schemeClr>
                </a:solidFill>
                <a:latin typeface="Times New Roman" pitchFamily="18" charset="0"/>
                <a:cs typeface="Times New Roman" pitchFamily="18" charset="0"/>
              </a:rPr>
              <a:t>Diện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tích</a:t>
            </a:r>
            <a:r>
              <a:rPr lang="en-US" sz="2800" b="1" dirty="0">
                <a:solidFill>
                  <a:schemeClr val="tx1">
                    <a:lumMod val="95000"/>
                    <a:lumOff val="5000"/>
                  </a:schemeClr>
                </a:solidFill>
                <a:latin typeface="Times New Roman" pitchFamily="18" charset="0"/>
                <a:cs typeface="Times New Roman" pitchFamily="18" charset="0"/>
              </a:rPr>
              <a:t> tam </a:t>
            </a:r>
            <a:r>
              <a:rPr lang="en-US" sz="2800" b="1" dirty="0" err="1">
                <a:solidFill>
                  <a:schemeClr val="tx1">
                    <a:lumMod val="95000"/>
                    <a:lumOff val="5000"/>
                  </a:schemeClr>
                </a:solidFill>
                <a:latin typeface="Times New Roman" pitchFamily="18" charset="0"/>
                <a:cs typeface="Times New Roman" pitchFamily="18" charset="0"/>
              </a:rPr>
              <a:t>giác</a:t>
            </a:r>
            <a:r>
              <a:rPr lang="en-US" sz="2800" b="1" dirty="0">
                <a:solidFill>
                  <a:schemeClr val="tx1">
                    <a:lumMod val="95000"/>
                    <a:lumOff val="5000"/>
                  </a:schemeClr>
                </a:solidFill>
                <a:latin typeface="Times New Roman" pitchFamily="18" charset="0"/>
                <a:cs typeface="Times New Roman" pitchFamily="18" charset="0"/>
              </a:rPr>
              <a:t> AMD </a:t>
            </a:r>
            <a:r>
              <a:rPr lang="en-US" sz="2800" b="1" dirty="0" err="1">
                <a:solidFill>
                  <a:schemeClr val="tx1">
                    <a:lumMod val="95000"/>
                    <a:lumOff val="5000"/>
                  </a:schemeClr>
                </a:solidFill>
                <a:latin typeface="Times New Roman" pitchFamily="18" charset="0"/>
                <a:cs typeface="Times New Roman" pitchFamily="18" charset="0"/>
              </a:rPr>
              <a:t>bằng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diện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tích</a:t>
            </a:r>
            <a:r>
              <a:rPr lang="en-US" sz="2800" b="1" dirty="0">
                <a:solidFill>
                  <a:schemeClr val="tx1">
                    <a:lumMod val="95000"/>
                    <a:lumOff val="5000"/>
                  </a:schemeClr>
                </a:solidFill>
                <a:latin typeface="Times New Roman" pitchFamily="18" charset="0"/>
                <a:cs typeface="Times New Roman" pitchFamily="18" charset="0"/>
              </a:rPr>
              <a:t> tam </a:t>
            </a:r>
            <a:r>
              <a:rPr lang="en-US" sz="2800" b="1" dirty="0" err="1">
                <a:solidFill>
                  <a:schemeClr val="tx1">
                    <a:lumMod val="95000"/>
                    <a:lumOff val="5000"/>
                  </a:schemeClr>
                </a:solidFill>
                <a:latin typeface="Times New Roman" pitchFamily="18" charset="0"/>
                <a:cs typeface="Times New Roman" pitchFamily="18" charset="0"/>
              </a:rPr>
              <a:t>giác</a:t>
            </a:r>
            <a:r>
              <a:rPr lang="en-US" sz="2800" b="1" dirty="0">
                <a:solidFill>
                  <a:schemeClr val="tx1">
                    <a:lumMod val="95000"/>
                    <a:lumOff val="5000"/>
                  </a:schemeClr>
                </a:solidFill>
                <a:latin typeface="Times New Roman" pitchFamily="18" charset="0"/>
                <a:cs typeface="Times New Roman" pitchFamily="18" charset="0"/>
              </a:rPr>
              <a:t> BNC</a:t>
            </a:r>
          </a:p>
        </p:txBody>
      </p:sp>
      <p:sp>
        <p:nvSpPr>
          <p:cNvPr id="18" name="Oval Callout 17"/>
          <p:cNvSpPr/>
          <p:nvPr/>
        </p:nvSpPr>
        <p:spPr>
          <a:xfrm>
            <a:off x="4742300" y="251617"/>
            <a:ext cx="4491955" cy="1143000"/>
          </a:xfrm>
          <a:prstGeom prst="wedgeEllipseCallout">
            <a:avLst>
              <a:gd name="adj1" fmla="val 63506"/>
              <a:gd name="adj2" fmla="val 5488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a:solidFill>
                  <a:srgbClr val="002060"/>
                </a:solidFill>
                <a:latin typeface="Times New Roman" pitchFamily="18" charset="0"/>
                <a:cs typeface="Times New Roman" pitchFamily="18" charset="0"/>
              </a:rPr>
              <a:t>Diện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tích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hình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bình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hành</a:t>
            </a:r>
            <a:r>
              <a:rPr lang="en-US" sz="2000" b="1" dirty="0">
                <a:solidFill>
                  <a:srgbClr val="002060"/>
                </a:solidFill>
                <a:latin typeface="Times New Roman" pitchFamily="18" charset="0"/>
                <a:cs typeface="Times New Roman" pitchFamily="18" charset="0"/>
              </a:rPr>
              <a:t> ABCD </a:t>
            </a:r>
            <a:r>
              <a:rPr lang="en-US" sz="2000" b="1" dirty="0" err="1">
                <a:solidFill>
                  <a:srgbClr val="002060"/>
                </a:solidFill>
                <a:latin typeface="Times New Roman" pitchFamily="18" charset="0"/>
                <a:cs typeface="Times New Roman" pitchFamily="18" charset="0"/>
              </a:rPr>
              <a:t>bằng</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diện</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tích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hình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chữ</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nhật</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nào</a:t>
            </a:r>
            <a:r>
              <a:rPr lang="en-US" sz="2000" b="1" dirty="0">
                <a:solidFill>
                  <a:srgbClr val="002060"/>
                </a:solidFill>
                <a:latin typeface="Times New Roman" pitchFamily="18" charset="0"/>
                <a:cs typeface="Times New Roman" pitchFamily="18" charset="0"/>
              </a:rPr>
              <a:t>?</a:t>
            </a:r>
          </a:p>
        </p:txBody>
      </p:sp>
      <p:sp>
        <p:nvSpPr>
          <p:cNvPr id="19" name="Rectangle 18"/>
          <p:cNvSpPr/>
          <p:nvPr/>
        </p:nvSpPr>
        <p:spPr>
          <a:xfrm>
            <a:off x="629587" y="5512716"/>
            <a:ext cx="11122702" cy="523220"/>
          </a:xfrm>
          <a:prstGeom prst="rect">
            <a:avLst/>
          </a:prstGeom>
        </p:spPr>
        <p:txBody>
          <a:bodyPr wrap="square">
            <a:spAutoFit/>
          </a:bodyPr>
          <a:lstStyle/>
          <a:p>
            <a:pPr marL="342900" indent="-342900">
              <a:buFont typeface="Wingdings" pitchFamily="2" charset="2"/>
              <a:buChar char="Ø"/>
            </a:pPr>
            <a:r>
              <a:rPr lang="en-US" sz="2800" b="1" dirty="0" err="1">
                <a:solidFill>
                  <a:schemeClr val="tx1">
                    <a:lumMod val="95000"/>
                    <a:lumOff val="5000"/>
                  </a:schemeClr>
                </a:solidFill>
                <a:latin typeface="Times New Roman" pitchFamily="18" charset="0"/>
                <a:cs typeface="Times New Roman" pitchFamily="18" charset="0"/>
              </a:rPr>
              <a:t>Diện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tích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hành</a:t>
            </a:r>
            <a:r>
              <a:rPr lang="en-US" sz="2800" b="1" dirty="0">
                <a:solidFill>
                  <a:schemeClr val="tx1">
                    <a:lumMod val="95000"/>
                    <a:lumOff val="5000"/>
                  </a:schemeClr>
                </a:solidFill>
                <a:latin typeface="Times New Roman" pitchFamily="18" charset="0"/>
                <a:cs typeface="Times New Roman" pitchFamily="18" charset="0"/>
              </a:rPr>
              <a:t> ABCD </a:t>
            </a:r>
            <a:r>
              <a:rPr lang="en-US" sz="2800" b="1" dirty="0" err="1">
                <a:solidFill>
                  <a:schemeClr val="tx1">
                    <a:lumMod val="95000"/>
                    <a:lumOff val="5000"/>
                  </a:schemeClr>
                </a:solidFill>
                <a:latin typeface="Times New Roman" pitchFamily="18" charset="0"/>
                <a:cs typeface="Times New Roman" pitchFamily="18" charset="0"/>
              </a:rPr>
              <a:t>bằng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diện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tích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chữ</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nhật</a:t>
            </a:r>
            <a:r>
              <a:rPr lang="en-US" sz="2800" b="1" dirty="0">
                <a:solidFill>
                  <a:schemeClr val="tx1">
                    <a:lumMod val="95000"/>
                    <a:lumOff val="5000"/>
                  </a:schemeClr>
                </a:solidFill>
                <a:latin typeface="Times New Roman" pitchFamily="18" charset="0"/>
                <a:cs typeface="Times New Roman" pitchFamily="18" charset="0"/>
              </a:rPr>
              <a:t> ABNM</a:t>
            </a: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5000" y="1215788"/>
            <a:ext cx="914400"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3174" y="1522924"/>
            <a:ext cx="1173276" cy="21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607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p:cTn id="32" dur="500" fill="hold"/>
                                        <p:tgtEl>
                                          <p:spTgt spid="2056"/>
                                        </p:tgtEl>
                                        <p:attrNameLst>
                                          <p:attrName>ppt_w</p:attrName>
                                        </p:attrNameLst>
                                      </p:cBhvr>
                                      <p:tavLst>
                                        <p:tav tm="0">
                                          <p:val>
                                            <p:fltVal val="0"/>
                                          </p:val>
                                        </p:tav>
                                        <p:tav tm="100000">
                                          <p:val>
                                            <p:strVal val="#ppt_w"/>
                                          </p:val>
                                        </p:tav>
                                      </p:tavLst>
                                    </p:anim>
                                    <p:anim calcmode="lin" valueType="num">
                                      <p:cBhvr>
                                        <p:cTn id="33" dur="500" fill="hold"/>
                                        <p:tgtEl>
                                          <p:spTgt spid="2056"/>
                                        </p:tgtEl>
                                        <p:attrNameLst>
                                          <p:attrName>ppt_h</p:attrName>
                                        </p:attrNameLst>
                                      </p:cBhvr>
                                      <p:tavLst>
                                        <p:tav tm="0">
                                          <p:val>
                                            <p:fltVal val="0"/>
                                          </p:val>
                                        </p:tav>
                                        <p:tav tm="100000">
                                          <p:val>
                                            <p:strVal val="#ppt_h"/>
                                          </p:val>
                                        </p:tav>
                                      </p:tavLst>
                                    </p:anim>
                                    <p:animEffect transition="in" filter="fade">
                                      <p:cBhvr>
                                        <p:cTn id="34" dur="500"/>
                                        <p:tgtEl>
                                          <p:spTgt spid="2056"/>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00118 3.7037E-6 L 0.24153 0.00277 " pathEditMode="relative" rAng="0" ptsTypes="AA">
                                      <p:cBhvr>
                                        <p:cTn id="38" dur="2000" fill="hold"/>
                                        <p:tgtEl>
                                          <p:spTgt spid="2056"/>
                                        </p:tgtEl>
                                        <p:attrNameLst>
                                          <p:attrName>ppt_x</p:attrName>
                                          <p:attrName>ppt_y</p:attrName>
                                        </p:attrNameLst>
                                      </p:cBhvr>
                                      <p:rCtr x="12135" y="139"/>
                                    </p:animMotion>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bg/>
                                          </p:spTgt>
                                        </p:tgtEl>
                                        <p:attrNameLst>
                                          <p:attrName>style.visibility</p:attrName>
                                        </p:attrNameLst>
                                      </p:cBhvr>
                                      <p:to>
                                        <p:strVal val="visible"/>
                                      </p:to>
                                    </p:set>
                                    <p:animEffect transition="in" filter="wipe(down)">
                                      <p:cBhvr>
                                        <p:cTn id="43" dur="580">
                                          <p:stCondLst>
                                            <p:cond delay="0"/>
                                          </p:stCondLst>
                                        </p:cTn>
                                        <p:tgtEl>
                                          <p:spTgt spid="18">
                                            <p:bg/>
                                          </p:spTgt>
                                        </p:tgtEl>
                                      </p:cBhvr>
                                    </p:animEffect>
                                    <p:anim calcmode="lin" valueType="num">
                                      <p:cBhvr>
                                        <p:cTn id="44" dur="1822" tmFilter="0,0; 0.14,0.36; 0.43,0.73; 0.71,0.91; 1.0,1.0">
                                          <p:stCondLst>
                                            <p:cond delay="0"/>
                                          </p:stCondLst>
                                        </p:cTn>
                                        <p:tgtEl>
                                          <p:spTgt spid="18">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bg/>
                                          </p:spTgt>
                                        </p:tgtEl>
                                      </p:cBhvr>
                                      <p:to x="100000" y="60000"/>
                                    </p:animScale>
                                    <p:animScale>
                                      <p:cBhvr>
                                        <p:cTn id="50" dur="166" decel="50000">
                                          <p:stCondLst>
                                            <p:cond delay="676"/>
                                          </p:stCondLst>
                                        </p:cTn>
                                        <p:tgtEl>
                                          <p:spTgt spid="18">
                                            <p:bg/>
                                          </p:spTgt>
                                        </p:tgtEl>
                                      </p:cBhvr>
                                      <p:to x="100000" y="100000"/>
                                    </p:animScale>
                                    <p:animScale>
                                      <p:cBhvr>
                                        <p:cTn id="51" dur="26">
                                          <p:stCondLst>
                                            <p:cond delay="1312"/>
                                          </p:stCondLst>
                                        </p:cTn>
                                        <p:tgtEl>
                                          <p:spTgt spid="18">
                                            <p:bg/>
                                          </p:spTgt>
                                        </p:tgtEl>
                                      </p:cBhvr>
                                      <p:to x="100000" y="80000"/>
                                    </p:animScale>
                                    <p:animScale>
                                      <p:cBhvr>
                                        <p:cTn id="52" dur="166" decel="50000">
                                          <p:stCondLst>
                                            <p:cond delay="1338"/>
                                          </p:stCondLst>
                                        </p:cTn>
                                        <p:tgtEl>
                                          <p:spTgt spid="18">
                                            <p:bg/>
                                          </p:spTgt>
                                        </p:tgtEl>
                                      </p:cBhvr>
                                      <p:to x="100000" y="100000"/>
                                    </p:animScale>
                                    <p:animScale>
                                      <p:cBhvr>
                                        <p:cTn id="53" dur="26">
                                          <p:stCondLst>
                                            <p:cond delay="1642"/>
                                          </p:stCondLst>
                                        </p:cTn>
                                        <p:tgtEl>
                                          <p:spTgt spid="18">
                                            <p:bg/>
                                          </p:spTgt>
                                        </p:tgtEl>
                                      </p:cBhvr>
                                      <p:to x="100000" y="90000"/>
                                    </p:animScale>
                                    <p:animScale>
                                      <p:cBhvr>
                                        <p:cTn id="54" dur="166" decel="50000">
                                          <p:stCondLst>
                                            <p:cond delay="1668"/>
                                          </p:stCondLst>
                                        </p:cTn>
                                        <p:tgtEl>
                                          <p:spTgt spid="18">
                                            <p:bg/>
                                          </p:spTgt>
                                        </p:tgtEl>
                                      </p:cBhvr>
                                      <p:to x="100000" y="100000"/>
                                    </p:animScale>
                                    <p:animScale>
                                      <p:cBhvr>
                                        <p:cTn id="55" dur="26">
                                          <p:stCondLst>
                                            <p:cond delay="1808"/>
                                          </p:stCondLst>
                                        </p:cTn>
                                        <p:tgtEl>
                                          <p:spTgt spid="18">
                                            <p:bg/>
                                          </p:spTgt>
                                        </p:tgtEl>
                                      </p:cBhvr>
                                      <p:to x="100000" y="95000"/>
                                    </p:animScale>
                                    <p:animScale>
                                      <p:cBhvr>
                                        <p:cTn id="56" dur="166" decel="50000">
                                          <p:stCondLst>
                                            <p:cond delay="1834"/>
                                          </p:stCondLst>
                                        </p:cTn>
                                        <p:tgtEl>
                                          <p:spTgt spid="18">
                                            <p:bg/>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wipe(down)">
                                      <p:cBhvr>
                                        <p:cTn id="61" dur="580">
                                          <p:stCondLst>
                                            <p:cond delay="0"/>
                                          </p:stCondLst>
                                        </p:cTn>
                                        <p:tgtEl>
                                          <p:spTgt spid="18">
                                            <p:txEl>
                                              <p:pRg st="0" end="0"/>
                                            </p:txEl>
                                          </p:spTgt>
                                        </p:tgtEl>
                                      </p:cBhvr>
                                    </p:animEffect>
                                    <p:anim calcmode="lin" valueType="num">
                                      <p:cBhvr>
                                        <p:cTn id="62" dur="1822" tmFilter="0,0; 0.14,0.36; 0.43,0.73; 0.71,0.91; 1.0,1.0">
                                          <p:stCondLst>
                                            <p:cond delay="0"/>
                                          </p:stCondLst>
                                        </p:cTn>
                                        <p:tgtEl>
                                          <p:spTgt spid="18">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xEl>
                                              <p:pRg st="0" end="0"/>
                                            </p:txEl>
                                          </p:spTgt>
                                        </p:tgtEl>
                                      </p:cBhvr>
                                      <p:to x="100000" y="60000"/>
                                    </p:animScale>
                                    <p:animScale>
                                      <p:cBhvr>
                                        <p:cTn id="68" dur="166" decel="50000">
                                          <p:stCondLst>
                                            <p:cond delay="676"/>
                                          </p:stCondLst>
                                        </p:cTn>
                                        <p:tgtEl>
                                          <p:spTgt spid="18">
                                            <p:txEl>
                                              <p:pRg st="0" end="0"/>
                                            </p:txEl>
                                          </p:spTgt>
                                        </p:tgtEl>
                                      </p:cBhvr>
                                      <p:to x="100000" y="100000"/>
                                    </p:animScale>
                                    <p:animScale>
                                      <p:cBhvr>
                                        <p:cTn id="69" dur="26">
                                          <p:stCondLst>
                                            <p:cond delay="1312"/>
                                          </p:stCondLst>
                                        </p:cTn>
                                        <p:tgtEl>
                                          <p:spTgt spid="18">
                                            <p:txEl>
                                              <p:pRg st="0" end="0"/>
                                            </p:txEl>
                                          </p:spTgt>
                                        </p:tgtEl>
                                      </p:cBhvr>
                                      <p:to x="100000" y="80000"/>
                                    </p:animScale>
                                    <p:animScale>
                                      <p:cBhvr>
                                        <p:cTn id="70" dur="166" decel="50000">
                                          <p:stCondLst>
                                            <p:cond delay="1338"/>
                                          </p:stCondLst>
                                        </p:cTn>
                                        <p:tgtEl>
                                          <p:spTgt spid="18">
                                            <p:txEl>
                                              <p:pRg st="0" end="0"/>
                                            </p:txEl>
                                          </p:spTgt>
                                        </p:tgtEl>
                                      </p:cBhvr>
                                      <p:to x="100000" y="100000"/>
                                    </p:animScale>
                                    <p:animScale>
                                      <p:cBhvr>
                                        <p:cTn id="71" dur="26">
                                          <p:stCondLst>
                                            <p:cond delay="1642"/>
                                          </p:stCondLst>
                                        </p:cTn>
                                        <p:tgtEl>
                                          <p:spTgt spid="18">
                                            <p:txEl>
                                              <p:pRg st="0" end="0"/>
                                            </p:txEl>
                                          </p:spTgt>
                                        </p:tgtEl>
                                      </p:cBhvr>
                                      <p:to x="100000" y="90000"/>
                                    </p:animScale>
                                    <p:animScale>
                                      <p:cBhvr>
                                        <p:cTn id="72" dur="166" decel="50000">
                                          <p:stCondLst>
                                            <p:cond delay="1668"/>
                                          </p:stCondLst>
                                        </p:cTn>
                                        <p:tgtEl>
                                          <p:spTgt spid="18">
                                            <p:txEl>
                                              <p:pRg st="0" end="0"/>
                                            </p:txEl>
                                          </p:spTgt>
                                        </p:tgtEl>
                                      </p:cBhvr>
                                      <p:to x="100000" y="100000"/>
                                    </p:animScale>
                                    <p:animScale>
                                      <p:cBhvr>
                                        <p:cTn id="73" dur="26">
                                          <p:stCondLst>
                                            <p:cond delay="1808"/>
                                          </p:stCondLst>
                                        </p:cTn>
                                        <p:tgtEl>
                                          <p:spTgt spid="18">
                                            <p:txEl>
                                              <p:pRg st="0" end="0"/>
                                            </p:txEl>
                                          </p:spTgt>
                                        </p:tgtEl>
                                      </p:cBhvr>
                                      <p:to x="100000" y="95000"/>
                                    </p:animScale>
                                    <p:animScale>
                                      <p:cBhvr>
                                        <p:cTn id="74" dur="166" decel="50000">
                                          <p:stCondLst>
                                            <p:cond delay="1834"/>
                                          </p:stCondLst>
                                        </p:cTn>
                                        <p:tgtEl>
                                          <p:spTgt spid="18">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18">
                                            <p:txEl>
                                              <p:pRg st="0" end="0"/>
                                            </p:txEl>
                                          </p:spTgt>
                                        </p:tgtEl>
                                      </p:cBhvr>
                                    </p:animEffect>
                                    <p:set>
                                      <p:cBhvr>
                                        <p:cTn id="79" dur="1" fill="hold">
                                          <p:stCondLst>
                                            <p:cond delay="499"/>
                                          </p:stCondLst>
                                        </p:cTn>
                                        <p:tgtEl>
                                          <p:spTgt spid="18">
                                            <p:txEl>
                                              <p:pRg st="0" end="0"/>
                                            </p:txEl>
                                          </p:spTgt>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18">
                                            <p:bg/>
                                          </p:spTgt>
                                        </p:tgtEl>
                                      </p:cBhvr>
                                    </p:animEffect>
                                    <p:set>
                                      <p:cBhvr>
                                        <p:cTn id="82" dur="1" fill="hold">
                                          <p:stCondLst>
                                            <p:cond delay="499"/>
                                          </p:stCondLst>
                                        </p:cTn>
                                        <p:tgtEl>
                                          <p:spTgt spid="18">
                                            <p:bg/>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p:bldP spid="18" grpId="0" build="p" animBg="1"/>
      <p:bldP spid="18" grpId="1" build="allAtOnce"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199" y="386189"/>
            <a:ext cx="9030274" cy="523220"/>
          </a:xfrm>
          <a:prstGeom prst="rect">
            <a:avLst/>
          </a:prstGeom>
        </p:spPr>
        <p:txBody>
          <a:bodyPr wrap="square">
            <a:spAutoFit/>
          </a:bodyPr>
          <a:lstStyle/>
          <a:p>
            <a:pPr lvl="0"/>
            <a:r>
              <a:rPr lang="en-US" sz="2800" b="1" dirty="0">
                <a:solidFill>
                  <a:srgbClr val="0070C0"/>
                </a:solidFill>
                <a:latin typeface="Times New Roman" panose="02020603050405020304" pitchFamily="18" charset="0"/>
                <a:cs typeface="Times New Roman" panose="02020603050405020304" pitchFamily="18" charset="0"/>
              </a:rPr>
              <a:t>a) Chu vi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hành</a:t>
            </a:r>
            <a:endParaRPr lang="en-US" sz="2800" b="1" dirty="0">
              <a:solidFill>
                <a:srgbClr val="0070C0"/>
              </a:solidFill>
              <a:latin typeface="Times New Roman" pitchFamily="18" charset="0"/>
              <a:cs typeface="Times New Roman" pitchFamily="18" charset="0"/>
            </a:endParaRPr>
          </a:p>
        </p:txBody>
      </p:sp>
      <p:sp>
        <p:nvSpPr>
          <p:cNvPr id="6" name="Rectangle 5"/>
          <p:cNvSpPr/>
          <p:nvPr/>
        </p:nvSpPr>
        <p:spPr>
          <a:xfrm>
            <a:off x="1752600" y="2473404"/>
            <a:ext cx="8877872" cy="1384995"/>
          </a:xfrm>
          <a:prstGeom prst="rect">
            <a:avLst/>
          </a:prstGeom>
        </p:spPr>
        <p:txBody>
          <a:bodyPr wrap="square">
            <a:spAutoFit/>
          </a:bodyPr>
          <a:lstStyle/>
          <a:p>
            <a:pPr lvl="0"/>
            <a:r>
              <a:rPr lang="en-US" sz="2800" b="1" u="sng" dirty="0">
                <a:latin typeface="Times New Roman" pitchFamily="18" charset="0"/>
                <a:cs typeface="Times New Roman" pitchFamily="18" charset="0"/>
              </a:rPr>
              <a:t>VD 1</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8m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6m,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a:t>
            </a:r>
          </a:p>
          <a:p>
            <a:pPr lvl="0" algn="ctr"/>
            <a:r>
              <a:rPr lang="en-US" sz="2800" dirty="0">
                <a:latin typeface="Times New Roman" pitchFamily="18" charset="0"/>
                <a:cs typeface="Times New Roman" pitchFamily="18" charset="0"/>
              </a:rPr>
              <a:t>S = 8 . 6 = 48 (m</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endParaRPr lang="en-US" sz="2800" u="sng"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3" y="4576765"/>
            <a:ext cx="2143125" cy="2143125"/>
          </a:xfrm>
          <a:prstGeom prst="rect">
            <a:avLst/>
          </a:prstGeom>
        </p:spPr>
      </p:pic>
      <p:sp>
        <p:nvSpPr>
          <p:cNvPr id="5" name="Cloud Callout 4"/>
          <p:cNvSpPr/>
          <p:nvPr/>
        </p:nvSpPr>
        <p:spPr>
          <a:xfrm>
            <a:off x="3581400" y="3886203"/>
            <a:ext cx="2971800" cy="1457325"/>
          </a:xfrm>
          <a:prstGeom prst="cloudCallout">
            <a:avLst>
              <a:gd name="adj1" fmla="val -58129"/>
              <a:gd name="adj2" fmla="val 44437"/>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a:off x="4028661" y="4419603"/>
            <a:ext cx="2769704" cy="430887"/>
          </a:xfrm>
          <a:prstGeom prst="rect">
            <a:avLst/>
          </a:prstGeom>
          <a:noFill/>
        </p:spPr>
        <p:txBody>
          <a:bodyPr wrap="square" rtlCol="0">
            <a:spAutoFit/>
          </a:bodyPr>
          <a:lstStyle/>
          <a:p>
            <a:pPr lvl="0"/>
            <a:r>
              <a:rPr lang="en-US" sz="2200" b="1" dirty="0">
                <a:solidFill>
                  <a:srgbClr val="002060"/>
                </a:solidFill>
                <a:latin typeface="Times New Roman" pitchFamily="18" charset="0"/>
                <a:cs typeface="Times New Roman" pitchFamily="18" charset="0"/>
              </a:rPr>
              <a:t>S = …………. (cm</a:t>
            </a:r>
            <a:r>
              <a:rPr lang="en-US" sz="2200" b="1" baseline="30000" dirty="0">
                <a:solidFill>
                  <a:srgbClr val="002060"/>
                </a:solidFill>
                <a:latin typeface="Times New Roman" pitchFamily="18" charset="0"/>
                <a:cs typeface="Times New Roman" pitchFamily="18" charset="0"/>
              </a:rPr>
              <a:t>2</a:t>
            </a:r>
            <a:r>
              <a:rPr lang="en-US" sz="2200" b="1" dirty="0">
                <a:solidFill>
                  <a:srgbClr val="002060"/>
                </a:solidFill>
                <a:latin typeface="Times New Roman" pitchFamily="18" charset="0"/>
                <a:cs typeface="Times New Roman" pitchFamily="18" charset="0"/>
              </a:rPr>
              <a:t>)</a:t>
            </a:r>
            <a:endParaRPr lang="en-US" sz="2200" b="1" u="sng" dirty="0">
              <a:solidFill>
                <a:srgbClr val="002060"/>
              </a:solidFill>
              <a:latin typeface="Times New Roman" pitchFamily="18" charset="0"/>
              <a:cs typeface="Times New Roman" pitchFamily="18" charset="0"/>
            </a:endParaRPr>
          </a:p>
        </p:txBody>
      </p:sp>
      <p:sp>
        <p:nvSpPr>
          <p:cNvPr id="11" name="TextBox 10"/>
          <p:cNvSpPr txBox="1"/>
          <p:nvPr/>
        </p:nvSpPr>
        <p:spPr>
          <a:xfrm>
            <a:off x="4495800" y="4369716"/>
            <a:ext cx="1427922" cy="430887"/>
          </a:xfrm>
          <a:prstGeom prst="rect">
            <a:avLst/>
          </a:prstGeom>
          <a:noFill/>
        </p:spPr>
        <p:txBody>
          <a:bodyPr wrap="square" rtlCol="0">
            <a:spAutoFit/>
          </a:bodyPr>
          <a:lstStyle/>
          <a:p>
            <a:pPr lvl="0"/>
            <a:r>
              <a:rPr lang="en-US" sz="2200" b="1" dirty="0">
                <a:solidFill>
                  <a:srgbClr val="002060"/>
                </a:solidFill>
                <a:latin typeface="Times New Roman" pitchFamily="18" charset="0"/>
                <a:cs typeface="Times New Roman" pitchFamily="18" charset="0"/>
              </a:rPr>
              <a:t>5 . 12 = 60</a:t>
            </a:r>
            <a:endParaRPr lang="en-US" sz="2200" b="1" u="sng" dirty="0">
              <a:solidFill>
                <a:srgbClr val="002060"/>
              </a:solidFill>
              <a:latin typeface="Times New Roman" pitchFamily="18" charset="0"/>
              <a:cs typeface="Times New Roman" pitchFamily="18" charset="0"/>
            </a:endParaRPr>
          </a:p>
        </p:txBody>
      </p:sp>
      <p:sp>
        <p:nvSpPr>
          <p:cNvPr id="12" name="Left Arrow 11">
            <a:hlinkClick r:id="rId3" action="ppaction://hlinksldjump"/>
          </p:cNvPr>
          <p:cNvSpPr/>
          <p:nvPr/>
        </p:nvSpPr>
        <p:spPr>
          <a:xfrm>
            <a:off x="10173945" y="6372258"/>
            <a:ext cx="370233" cy="25714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13" name="Group 12"/>
          <p:cNvGrpSpPr/>
          <p:nvPr/>
        </p:nvGrpSpPr>
        <p:grpSpPr>
          <a:xfrm>
            <a:off x="678631" y="1129098"/>
            <a:ext cx="11025809" cy="1330404"/>
            <a:chOff x="76200" y="1128156"/>
            <a:chExt cx="9543572" cy="1330404"/>
          </a:xfrm>
          <a:solidFill>
            <a:srgbClr val="99FF99"/>
          </a:solidFill>
        </p:grpSpPr>
        <p:sp>
          <p:nvSpPr>
            <p:cNvPr id="9" name="Rounded Rectangle 8"/>
            <p:cNvSpPr/>
            <p:nvPr/>
          </p:nvSpPr>
          <p:spPr>
            <a:xfrm>
              <a:off x="76200" y="1128156"/>
              <a:ext cx="9543572" cy="1330404"/>
            </a:xfrm>
            <a:prstGeom prst="roundRect">
              <a:avLst/>
            </a:prstGeom>
            <a:grp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3038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1228725"/>
              <a:ext cx="2590799" cy="60007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2000" y="1309322"/>
              <a:ext cx="7402399" cy="446276"/>
            </a:xfrm>
            <a:prstGeom prst="rect">
              <a:avLst/>
            </a:prstGeom>
            <a:grpFill/>
          </p:spPr>
          <p:txBody>
            <a:bodyPr wrap="none" rtlCol="0">
              <a:spAutoFit/>
            </a:bodyPr>
            <a:lstStyle/>
            <a:p>
              <a:pPr marL="285750" indent="-285750">
                <a:buFont typeface="Wingdings" pitchFamily="2" charset="2"/>
                <a:buChar char="Ø"/>
              </a:pPr>
              <a:r>
                <a:rPr lang="en-US" sz="2300" b="1" dirty="0">
                  <a:latin typeface="Times New Roman" pitchFamily="18" charset="0"/>
                  <a:cs typeface="Times New Roman" pitchFamily="18" charset="0"/>
                </a:rPr>
                <a:t>Chu vi </a:t>
              </a:r>
              <a:r>
                <a:rPr lang="en-US" sz="2300" b="1" dirty="0" err="1">
                  <a:latin typeface="Times New Roman" pitchFamily="18" charset="0"/>
                  <a:cs typeface="Times New Roman" pitchFamily="18" charset="0"/>
                </a:rPr>
                <a:t>hình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hành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có</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độ</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dài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hai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cạnh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là</a:t>
              </a:r>
              <a:r>
                <a:rPr lang="en-US" sz="2300" b="1" dirty="0">
                  <a:latin typeface="Times New Roman" pitchFamily="18" charset="0"/>
                  <a:cs typeface="Times New Roman" pitchFamily="18" charset="0"/>
                </a:rPr>
                <a:t> a, b </a:t>
              </a:r>
              <a:r>
                <a:rPr lang="en-US" sz="2300" b="1" dirty="0" err="1">
                  <a:latin typeface="Times New Roman" pitchFamily="18" charset="0"/>
                  <a:cs typeface="Times New Roman" pitchFamily="18" charset="0"/>
                </a:rPr>
                <a:t>là</a:t>
              </a:r>
              <a:r>
                <a:rPr lang="en-US" sz="2300" b="1" dirty="0">
                  <a:latin typeface="Times New Roman" pitchFamily="18" charset="0"/>
                  <a:cs typeface="Times New Roman" pitchFamily="18" charset="0"/>
                </a:rPr>
                <a:t> P = 2 . (a + b)</a:t>
              </a:r>
            </a:p>
          </p:txBody>
        </p:sp>
        <p:sp>
          <p:nvSpPr>
            <p:cNvPr id="17" name="TextBox 16"/>
            <p:cNvSpPr txBox="1"/>
            <p:nvPr/>
          </p:nvSpPr>
          <p:spPr>
            <a:xfrm>
              <a:off x="397378" y="1818485"/>
              <a:ext cx="8991975" cy="446276"/>
            </a:xfrm>
            <a:prstGeom prst="rect">
              <a:avLst/>
            </a:prstGeom>
            <a:grpFill/>
          </p:spPr>
          <p:txBody>
            <a:bodyPr wrap="square" rtlCol="0">
              <a:spAutoFit/>
            </a:bodyPr>
            <a:lstStyle/>
            <a:p>
              <a:pPr marL="285750" indent="-285750">
                <a:buFont typeface="Wingdings" pitchFamily="2" charset="2"/>
                <a:buChar char="Ø"/>
              </a:pPr>
              <a:r>
                <a:rPr lang="en-US" sz="2300" b="1" dirty="0" err="1">
                  <a:latin typeface="Times New Roman" pitchFamily="18" charset="0"/>
                  <a:cs typeface="Times New Roman" pitchFamily="18" charset="0"/>
                </a:rPr>
                <a:t>Diện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tích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hành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có</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độ</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dài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cạnh</a:t>
              </a:r>
              <a:r>
                <a:rPr lang="en-US" sz="2300" b="1" dirty="0">
                  <a:latin typeface="Times New Roman" pitchFamily="18" charset="0"/>
                  <a:cs typeface="Times New Roman" pitchFamily="18" charset="0"/>
                </a:rPr>
                <a:t> a </a:t>
              </a:r>
              <a:r>
                <a:rPr lang="en-US" sz="2300" b="1" dirty="0" err="1">
                  <a:latin typeface="Times New Roman" pitchFamily="18" charset="0"/>
                  <a:cs typeface="Times New Roman" pitchFamily="18" charset="0"/>
                </a:rPr>
                <a:t>và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chiều</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cao</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tương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ứng</a:t>
              </a:r>
              <a:r>
                <a:rPr lang="en-US" sz="2300" b="1" dirty="0">
                  <a:latin typeface="Times New Roman" pitchFamily="18" charset="0"/>
                  <a:cs typeface="Times New Roman" pitchFamily="18" charset="0"/>
                </a:rPr>
                <a:t> h </a:t>
              </a:r>
              <a:r>
                <a:rPr lang="en-US" sz="2300" b="1" dirty="0" err="1">
                  <a:latin typeface="Times New Roman" pitchFamily="18" charset="0"/>
                  <a:cs typeface="Times New Roman" pitchFamily="18" charset="0"/>
                </a:rPr>
                <a:t>là</a:t>
              </a:r>
              <a:r>
                <a:rPr lang="en-US" sz="2300" b="1" dirty="0">
                  <a:latin typeface="Times New Roman" pitchFamily="18" charset="0"/>
                  <a:cs typeface="Times New Roman" pitchFamily="18" charset="0"/>
                </a:rPr>
                <a:t> S = a . h</a:t>
              </a:r>
            </a:p>
          </p:txBody>
        </p:sp>
      </p:gr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697" y="3953927"/>
            <a:ext cx="35337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001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8)">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1" presetClass="entr" presetSubtype="1" fill="hold" nodeType="with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wheel(1)">
                                      <p:cBhvr>
                                        <p:cTn id="28" dur="2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367260"/>
            <a:ext cx="7391400" cy="553998"/>
          </a:xfrm>
          <a:prstGeom prst="rect">
            <a:avLst/>
          </a:prstGeom>
        </p:spPr>
        <p:txBody>
          <a:bodyPr wrap="square">
            <a:spAutoFit/>
          </a:bodyPr>
          <a:lstStyle/>
          <a:p>
            <a:pPr lvl="0"/>
            <a:r>
              <a:rPr lang="en-US" sz="3000" b="1" dirty="0">
                <a:solidFill>
                  <a:srgbClr val="0070C0"/>
                </a:solidFill>
                <a:latin typeface="Times New Roman" pitchFamily="18" charset="0"/>
                <a:cs typeface="Times New Roman" pitchFamily="18" charset="0"/>
              </a:rPr>
              <a:t>b) Chu vi </a:t>
            </a:r>
            <a:r>
              <a:rPr lang="en-US" sz="3000" b="1" dirty="0" err="1">
                <a:solidFill>
                  <a:srgbClr val="0070C0"/>
                </a:solidFill>
                <a:latin typeface="Times New Roman" pitchFamily="18" charset="0"/>
                <a:cs typeface="Times New Roman" pitchFamily="18" charset="0"/>
              </a:rPr>
              <a:t>và</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diện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tích</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hình</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thoi</a:t>
            </a:r>
            <a:endParaRPr lang="en-US" sz="3000" b="1" dirty="0">
              <a:solidFill>
                <a:srgbClr val="0070C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235" y="1136814"/>
            <a:ext cx="38385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cxnSpLocks/>
          </p:cNvCxnSpPr>
          <p:nvPr/>
        </p:nvCxnSpPr>
        <p:spPr>
          <a:xfrm flipH="1">
            <a:off x="4008436" y="2450664"/>
            <a:ext cx="682342" cy="902139"/>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5207794" y="2814495"/>
            <a:ext cx="976313" cy="461963"/>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3597528" y="3215795"/>
            <a:ext cx="304800" cy="430887"/>
          </a:xfrm>
          <a:prstGeom prst="rect">
            <a:avLst/>
          </a:prstGeom>
          <a:noFill/>
        </p:spPr>
        <p:txBody>
          <a:bodyPr wrap="square" rtlCol="0">
            <a:spAutoFit/>
          </a:bodyPr>
          <a:lstStyle/>
          <a:p>
            <a:r>
              <a:rPr lang="en-US" sz="2200" b="1" dirty="0">
                <a:latin typeface="Times New Roman" pitchFamily="18" charset="0"/>
                <a:cs typeface="Times New Roman" pitchFamily="18" charset="0"/>
              </a:rPr>
              <a:t>m</a:t>
            </a:r>
          </a:p>
        </p:txBody>
      </p:sp>
      <p:sp>
        <p:nvSpPr>
          <p:cNvPr id="10" name="TextBox 9"/>
          <p:cNvSpPr txBox="1"/>
          <p:nvPr/>
        </p:nvSpPr>
        <p:spPr>
          <a:xfrm>
            <a:off x="6127674" y="3192869"/>
            <a:ext cx="747713" cy="430887"/>
          </a:xfrm>
          <a:prstGeom prst="rect">
            <a:avLst/>
          </a:prstGeom>
          <a:noFill/>
        </p:spPr>
        <p:txBody>
          <a:bodyPr wrap="square" rtlCol="0">
            <a:spAutoFit/>
          </a:bodyPr>
          <a:lstStyle/>
          <a:p>
            <a:r>
              <a:rPr lang="en-US" sz="2200" b="1" dirty="0">
                <a:latin typeface="Times New Roman" pitchFamily="18" charset="0"/>
                <a:cs typeface="Times New Roman" pitchFamily="18" charset="0"/>
              </a:rPr>
              <a:t>n</a:t>
            </a: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3627" b="98446" l="4198" r="100000"/>
                    </a14:imgEffect>
                  </a14:imgLayer>
                </a14:imgProps>
              </a:ext>
              <a:ext uri="{28A0092B-C50C-407E-A947-70E740481C1C}">
                <a14:useLocalDpi xmlns:a14="http://schemas.microsoft.com/office/drawing/2010/main" val="0"/>
              </a:ext>
            </a:extLst>
          </a:blip>
          <a:stretch>
            <a:fillRect/>
          </a:stretch>
        </p:blipFill>
        <p:spPr>
          <a:xfrm>
            <a:off x="9106187" y="2457817"/>
            <a:ext cx="3323656" cy="2970803"/>
          </a:xfrm>
          <a:prstGeom prst="rect">
            <a:avLst/>
          </a:prstGeom>
        </p:spPr>
      </p:pic>
      <p:sp>
        <p:nvSpPr>
          <p:cNvPr id="11" name="Cloud Callout 10"/>
          <p:cNvSpPr/>
          <p:nvPr/>
        </p:nvSpPr>
        <p:spPr>
          <a:xfrm>
            <a:off x="7474227" y="724778"/>
            <a:ext cx="3737112" cy="1578123"/>
          </a:xfrm>
          <a:prstGeom prst="cloudCallout">
            <a:avLst>
              <a:gd name="adj1" fmla="val 27669"/>
              <a:gd name="adj2" fmla="val 9903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dirty="0" err="1">
                <a:solidFill>
                  <a:srgbClr val="002060"/>
                </a:solidFill>
                <a:latin typeface="Times New Roman" pitchFamily="18" charset="0"/>
                <a:cs typeface="Times New Roman" pitchFamily="18" charset="0"/>
              </a:rPr>
              <a:t>Hãy</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tính</a:t>
            </a:r>
            <a:r>
              <a:rPr lang="en-US" sz="2200" dirty="0">
                <a:solidFill>
                  <a:srgbClr val="002060"/>
                </a:solidFill>
                <a:latin typeface="Times New Roman" pitchFamily="18" charset="0"/>
                <a:cs typeface="Times New Roman" pitchFamily="18" charset="0"/>
              </a:rPr>
              <a:t> chu vi </a:t>
            </a:r>
            <a:r>
              <a:rPr lang="en-US" sz="2200" dirty="0" err="1">
                <a:solidFill>
                  <a:srgbClr val="002060"/>
                </a:solidFill>
                <a:latin typeface="Times New Roman" pitchFamily="18" charset="0"/>
                <a:cs typeface="Times New Roman" pitchFamily="18" charset="0"/>
              </a:rPr>
              <a:t>của</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hình</a:t>
            </a:r>
            <a:r>
              <a:rPr lang="en-US" sz="2200" dirty="0">
                <a:solidFill>
                  <a:srgbClr val="002060"/>
                </a:solidFill>
                <a:latin typeface="Times New Roman" pitchFamily="18" charset="0"/>
                <a:cs typeface="Times New Roman" pitchFamily="18" charset="0"/>
              </a:rPr>
              <a:t> </a:t>
            </a:r>
            <a:r>
              <a:rPr lang="en-US" sz="2200" dirty="0" err="1">
                <a:solidFill>
                  <a:srgbClr val="002060"/>
                </a:solidFill>
                <a:latin typeface="Times New Roman" pitchFamily="18" charset="0"/>
                <a:cs typeface="Times New Roman" pitchFamily="18" charset="0"/>
              </a:rPr>
              <a:t>thoi</a:t>
            </a:r>
            <a:r>
              <a:rPr lang="en-US" sz="2200" dirty="0">
                <a:solidFill>
                  <a:srgbClr val="002060"/>
                </a:solidFill>
                <a:latin typeface="Times New Roman" pitchFamily="18" charset="0"/>
                <a:cs typeface="Times New Roman" pitchFamily="18" charset="0"/>
              </a:rPr>
              <a:t> ABCD?</a:t>
            </a:r>
          </a:p>
        </p:txBody>
      </p:sp>
      <p:sp>
        <p:nvSpPr>
          <p:cNvPr id="12" name="Rectangle 11"/>
          <p:cNvSpPr/>
          <p:nvPr/>
        </p:nvSpPr>
        <p:spPr>
          <a:xfrm>
            <a:off x="679613" y="4874622"/>
            <a:ext cx="9173818" cy="553998"/>
          </a:xfrm>
          <a:prstGeom prst="rect">
            <a:avLst/>
          </a:prstGeom>
        </p:spPr>
        <p:txBody>
          <a:bodyPr wrap="square">
            <a:spAutoFit/>
          </a:bodyPr>
          <a:lstStyle/>
          <a:p>
            <a:pPr marL="285750" indent="-285750">
              <a:buFont typeface="Wingdings" pitchFamily="2" charset="2"/>
              <a:buChar char="Ø"/>
            </a:pPr>
            <a:r>
              <a:rPr lang="en-US" sz="3000" b="1" dirty="0">
                <a:solidFill>
                  <a:srgbClr val="002060"/>
                </a:solidFill>
                <a:latin typeface="Times New Roman" pitchFamily="18" charset="0"/>
                <a:cs typeface="Times New Roman" pitchFamily="18" charset="0"/>
              </a:rPr>
              <a:t>Chu vi </a:t>
            </a:r>
            <a:r>
              <a:rPr lang="en-US" sz="3000" b="1" dirty="0" err="1">
                <a:solidFill>
                  <a:srgbClr val="002060"/>
                </a:solidFill>
                <a:latin typeface="Times New Roman" pitchFamily="18" charset="0"/>
                <a:cs typeface="Times New Roman" pitchFamily="18" charset="0"/>
              </a:rPr>
              <a:t>hình</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thoi</a:t>
            </a:r>
            <a:r>
              <a:rPr lang="en-US" sz="3000" b="1" dirty="0">
                <a:solidFill>
                  <a:srgbClr val="002060"/>
                </a:solidFill>
                <a:latin typeface="Times New Roman" pitchFamily="18" charset="0"/>
                <a:cs typeface="Times New Roman" pitchFamily="18" charset="0"/>
              </a:rPr>
              <a:t> ABCD </a:t>
            </a:r>
            <a:r>
              <a:rPr lang="en-US" sz="3000" b="1" dirty="0" err="1">
                <a:solidFill>
                  <a:srgbClr val="002060"/>
                </a:solidFill>
                <a:latin typeface="Times New Roman" pitchFamily="18" charset="0"/>
                <a:cs typeface="Times New Roman" pitchFamily="18" charset="0"/>
              </a:rPr>
              <a:t>có</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độ</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dài</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cạnh</a:t>
            </a:r>
            <a:r>
              <a:rPr lang="en-US" sz="3000" b="1" dirty="0">
                <a:solidFill>
                  <a:srgbClr val="002060"/>
                </a:solidFill>
                <a:latin typeface="Times New Roman" pitchFamily="18" charset="0"/>
                <a:cs typeface="Times New Roman" pitchFamily="18" charset="0"/>
              </a:rPr>
              <a:t> a </a:t>
            </a:r>
            <a:r>
              <a:rPr lang="en-US" sz="3000" b="1" dirty="0" err="1">
                <a:solidFill>
                  <a:srgbClr val="002060"/>
                </a:solidFill>
                <a:latin typeface="Times New Roman" pitchFamily="18" charset="0"/>
                <a:cs typeface="Times New Roman" pitchFamily="18" charset="0"/>
              </a:rPr>
              <a:t>là</a:t>
            </a:r>
            <a:r>
              <a:rPr lang="en-US" sz="3000" b="1" dirty="0">
                <a:solidFill>
                  <a:srgbClr val="002060"/>
                </a:solidFill>
                <a:latin typeface="Times New Roman" pitchFamily="18" charset="0"/>
                <a:cs typeface="Times New Roman" pitchFamily="18" charset="0"/>
              </a:rPr>
              <a:t> P = 4a</a:t>
            </a:r>
            <a:endParaRPr lang="en-US" sz="3000" b="1" dirty="0"/>
          </a:p>
        </p:txBody>
      </p:sp>
      <p:sp>
        <p:nvSpPr>
          <p:cNvPr id="29" name="TextBox 28"/>
          <p:cNvSpPr txBox="1"/>
          <p:nvPr/>
        </p:nvSpPr>
        <p:spPr>
          <a:xfrm>
            <a:off x="4230756" y="1626516"/>
            <a:ext cx="304800" cy="430887"/>
          </a:xfrm>
          <a:prstGeom prst="rect">
            <a:avLst/>
          </a:prstGeom>
          <a:noFill/>
        </p:spPr>
        <p:txBody>
          <a:bodyPr wrap="square" rtlCol="0">
            <a:spAutoFit/>
          </a:bodyPr>
          <a:lstStyle/>
          <a:p>
            <a:r>
              <a:rPr lang="en-US" sz="2200" b="1" dirty="0">
                <a:latin typeface="Times New Roman" pitchFamily="18" charset="0"/>
                <a:cs typeface="Times New Roman" pitchFamily="18" charset="0"/>
              </a:rPr>
              <a:t>a</a:t>
            </a:r>
          </a:p>
        </p:txBody>
      </p:sp>
      <p:pic>
        <p:nvPicPr>
          <p:cNvPr id="23"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00200" y="1122680"/>
            <a:ext cx="914400"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87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1" grpId="1" animBg="1"/>
      <p:bldP spid="1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2" y="1183801"/>
            <a:ext cx="3838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367260"/>
            <a:ext cx="7391400" cy="553998"/>
          </a:xfrm>
          <a:prstGeom prst="rect">
            <a:avLst/>
          </a:prstGeom>
        </p:spPr>
        <p:txBody>
          <a:bodyPr wrap="square">
            <a:spAutoFit/>
          </a:bodyPr>
          <a:lstStyle/>
          <a:p>
            <a:pPr lvl="0"/>
            <a:r>
              <a:rPr lang="en-US" sz="3000" b="1" dirty="0">
                <a:solidFill>
                  <a:srgbClr val="0070C0"/>
                </a:solidFill>
                <a:latin typeface="Times New Roman" pitchFamily="18" charset="0"/>
                <a:cs typeface="Times New Roman" pitchFamily="18" charset="0"/>
              </a:rPr>
              <a:t>b) Chu vi </a:t>
            </a:r>
            <a:r>
              <a:rPr lang="en-US" sz="3000" b="1" dirty="0" err="1">
                <a:solidFill>
                  <a:srgbClr val="0070C0"/>
                </a:solidFill>
                <a:latin typeface="Times New Roman" pitchFamily="18" charset="0"/>
                <a:cs typeface="Times New Roman" pitchFamily="18" charset="0"/>
              </a:rPr>
              <a:t>và</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diện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tích</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hình</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thoi</a:t>
            </a:r>
            <a:endParaRPr lang="en-US" sz="3000" b="1" dirty="0">
              <a:solidFill>
                <a:srgbClr val="0070C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3" y="1133478"/>
            <a:ext cx="38385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3" y="1133478"/>
            <a:ext cx="38385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628" y="2362203"/>
            <a:ext cx="17049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0375" y="2363068"/>
            <a:ext cx="17430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9612" y="3352803"/>
            <a:ext cx="4381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0828" y="1190628"/>
            <a:ext cx="38385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33600" y="2438403"/>
            <a:ext cx="762000" cy="117157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3519490" y="2890840"/>
            <a:ext cx="976313" cy="461963"/>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1752600" y="3352803"/>
            <a:ext cx="304800" cy="430887"/>
          </a:xfrm>
          <a:prstGeom prst="rect">
            <a:avLst/>
          </a:prstGeom>
          <a:noFill/>
        </p:spPr>
        <p:txBody>
          <a:bodyPr wrap="square" rtlCol="0">
            <a:spAutoFit/>
          </a:bodyPr>
          <a:lstStyle/>
          <a:p>
            <a:r>
              <a:rPr lang="en-US" sz="2200" b="1" dirty="0">
                <a:latin typeface="Times New Roman" pitchFamily="18" charset="0"/>
                <a:cs typeface="Times New Roman" pitchFamily="18" charset="0"/>
              </a:rPr>
              <a:t>m</a:t>
            </a:r>
          </a:p>
        </p:txBody>
      </p:sp>
      <p:sp>
        <p:nvSpPr>
          <p:cNvPr id="10" name="TextBox 9"/>
          <p:cNvSpPr txBox="1"/>
          <p:nvPr/>
        </p:nvSpPr>
        <p:spPr>
          <a:xfrm>
            <a:off x="4267203" y="3248028"/>
            <a:ext cx="747713" cy="430887"/>
          </a:xfrm>
          <a:prstGeom prst="rect">
            <a:avLst/>
          </a:prstGeom>
          <a:noFill/>
        </p:spPr>
        <p:txBody>
          <a:bodyPr wrap="square" rtlCol="0">
            <a:spAutoFit/>
          </a:bodyPr>
          <a:lstStyle/>
          <a:p>
            <a:r>
              <a:rPr lang="en-US" sz="2200" b="1" dirty="0">
                <a:latin typeface="Times New Roman" pitchFamily="18" charset="0"/>
                <a:cs typeface="Times New Roman" pitchFamily="18" charset="0"/>
              </a:rPr>
              <a:t>n</a:t>
            </a:r>
          </a:p>
        </p:txBody>
      </p:sp>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backgroundRemoval t="3627" b="98446" l="4198" r="100000"/>
                    </a14:imgEffect>
                  </a14:imgLayer>
                </a14:imgProps>
              </a:ext>
              <a:ext uri="{28A0092B-C50C-407E-A947-70E740481C1C}">
                <a14:useLocalDpi xmlns:a14="http://schemas.microsoft.com/office/drawing/2010/main" val="0"/>
              </a:ext>
            </a:extLst>
          </a:blip>
          <a:stretch>
            <a:fillRect/>
          </a:stretch>
        </p:blipFill>
        <p:spPr>
          <a:xfrm>
            <a:off x="9558066" y="4107008"/>
            <a:ext cx="2795696" cy="2498894"/>
          </a:xfrm>
          <a:prstGeom prst="rect">
            <a:avLst/>
          </a:prstGeom>
        </p:spPr>
      </p:pic>
      <p:sp>
        <p:nvSpPr>
          <p:cNvPr id="11" name="Cloud Callout 10"/>
          <p:cNvSpPr/>
          <p:nvPr/>
        </p:nvSpPr>
        <p:spPr>
          <a:xfrm>
            <a:off x="6535074" y="2748913"/>
            <a:ext cx="3523325" cy="1578123"/>
          </a:xfrm>
          <a:prstGeom prst="cloudCallout">
            <a:avLst>
              <a:gd name="adj1" fmla="val 61144"/>
              <a:gd name="adj2" fmla="val 604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srgbClr val="002060"/>
                </a:solidFill>
                <a:latin typeface="Times New Roman" pitchFamily="18" charset="0"/>
                <a:cs typeface="Times New Roman" pitchFamily="18" charset="0"/>
              </a:rPr>
              <a:t>So </a:t>
            </a:r>
            <a:r>
              <a:rPr lang="en-US" sz="2000" dirty="0" err="1">
                <a:solidFill>
                  <a:srgbClr val="002060"/>
                </a:solidFill>
                <a:latin typeface="Times New Roman" pitchFamily="18" charset="0"/>
                <a:cs typeface="Times New Roman" pitchFamily="18" charset="0"/>
              </a:rPr>
              <a:t>sánh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diện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tích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hình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thoi</a:t>
            </a:r>
            <a:r>
              <a:rPr lang="en-US" sz="2000" dirty="0">
                <a:solidFill>
                  <a:srgbClr val="002060"/>
                </a:solidFill>
                <a:latin typeface="Times New Roman" pitchFamily="18" charset="0"/>
                <a:cs typeface="Times New Roman" pitchFamily="18" charset="0"/>
              </a:rPr>
              <a:t> ABCD </a:t>
            </a:r>
            <a:r>
              <a:rPr lang="en-US" sz="2000" dirty="0" err="1">
                <a:solidFill>
                  <a:srgbClr val="002060"/>
                </a:solidFill>
                <a:latin typeface="Times New Roman" pitchFamily="18" charset="0"/>
                <a:cs typeface="Times New Roman" pitchFamily="18" charset="0"/>
              </a:rPr>
              <a:t>và</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diện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tích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hình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chữ</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nhật</a:t>
            </a:r>
            <a:r>
              <a:rPr lang="en-US" sz="2000" dirty="0">
                <a:solidFill>
                  <a:srgbClr val="002060"/>
                </a:solidFill>
                <a:latin typeface="Times New Roman" pitchFamily="18" charset="0"/>
                <a:cs typeface="Times New Roman" pitchFamily="18" charset="0"/>
              </a:rPr>
              <a:t> AMNC?</a:t>
            </a:r>
          </a:p>
        </p:txBody>
      </p:sp>
      <p:sp>
        <p:nvSpPr>
          <p:cNvPr id="12" name="Rectangle 11"/>
          <p:cNvSpPr/>
          <p:nvPr/>
        </p:nvSpPr>
        <p:spPr>
          <a:xfrm>
            <a:off x="685799" y="4528066"/>
            <a:ext cx="9173818" cy="477054"/>
          </a:xfrm>
          <a:prstGeom prst="rect">
            <a:avLst/>
          </a:prstGeom>
        </p:spPr>
        <p:txBody>
          <a:bodyPr wrap="square">
            <a:spAutoFit/>
          </a:bodyPr>
          <a:lstStyle/>
          <a:p>
            <a:pPr marL="285750" indent="-285750">
              <a:buFont typeface="Wingdings" pitchFamily="2" charset="2"/>
              <a:buChar char="Ø"/>
            </a:pPr>
            <a:r>
              <a:rPr lang="en-US" sz="2500" b="1" dirty="0" err="1">
                <a:solidFill>
                  <a:srgbClr val="002060"/>
                </a:solidFill>
                <a:latin typeface="Times New Roman" pitchFamily="18" charset="0"/>
                <a:cs typeface="Times New Roman" pitchFamily="18" charset="0"/>
              </a:rPr>
              <a:t>Diện</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tích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hình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thoi</a:t>
            </a:r>
            <a:r>
              <a:rPr lang="en-US" sz="2500" b="1" dirty="0">
                <a:solidFill>
                  <a:srgbClr val="002060"/>
                </a:solidFill>
                <a:latin typeface="Times New Roman" pitchFamily="18" charset="0"/>
                <a:cs typeface="Times New Roman" pitchFamily="18" charset="0"/>
              </a:rPr>
              <a:t> ABCD </a:t>
            </a:r>
            <a:r>
              <a:rPr lang="en-US" sz="2500" b="1" dirty="0" err="1">
                <a:solidFill>
                  <a:srgbClr val="002060"/>
                </a:solidFill>
                <a:latin typeface="Times New Roman" pitchFamily="18" charset="0"/>
                <a:cs typeface="Times New Roman" pitchFamily="18" charset="0"/>
              </a:rPr>
              <a:t>bằng</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diện</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tích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hình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chữ</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nhật</a:t>
            </a:r>
            <a:r>
              <a:rPr lang="en-US" sz="2500" b="1" dirty="0">
                <a:solidFill>
                  <a:srgbClr val="002060"/>
                </a:solidFill>
                <a:latin typeface="Times New Roman" pitchFamily="18" charset="0"/>
                <a:cs typeface="Times New Roman" pitchFamily="18" charset="0"/>
              </a:rPr>
              <a:t> AMNC</a:t>
            </a:r>
            <a:endParaRPr lang="en-US" sz="2500" b="1" dirty="0"/>
          </a:p>
        </p:txBody>
      </p:sp>
      <p:sp>
        <p:nvSpPr>
          <p:cNvPr id="27" name="Cloud Callout 26"/>
          <p:cNvSpPr/>
          <p:nvPr/>
        </p:nvSpPr>
        <p:spPr>
          <a:xfrm>
            <a:off x="6551848" y="2750992"/>
            <a:ext cx="3506552" cy="1578123"/>
          </a:xfrm>
          <a:prstGeom prst="cloudCallout">
            <a:avLst>
              <a:gd name="adj1" fmla="val 61144"/>
              <a:gd name="adj2" fmla="val 604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solidFill>
                  <a:srgbClr val="002060"/>
                </a:solidFill>
                <a:latin typeface="Times New Roman" pitchFamily="18" charset="0"/>
                <a:cs typeface="Times New Roman" pitchFamily="18" charset="0"/>
              </a:rPr>
              <a:t>Tính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diện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tích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hình</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chữ</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nhật</a:t>
            </a:r>
            <a:r>
              <a:rPr lang="en-US" sz="2000" dirty="0">
                <a:solidFill>
                  <a:srgbClr val="002060"/>
                </a:solidFill>
                <a:latin typeface="Times New Roman" pitchFamily="18" charset="0"/>
                <a:cs typeface="Times New Roman" pitchFamily="18" charset="0"/>
              </a:rPr>
              <a:t> AMNC </a:t>
            </a:r>
            <a:r>
              <a:rPr lang="en-US" sz="2000" dirty="0" err="1">
                <a:solidFill>
                  <a:srgbClr val="002060"/>
                </a:solidFill>
                <a:latin typeface="Times New Roman" pitchFamily="18" charset="0"/>
                <a:cs typeface="Times New Roman" pitchFamily="18" charset="0"/>
              </a:rPr>
              <a:t>theo</a:t>
            </a:r>
            <a:r>
              <a:rPr lang="en-US" sz="2000" dirty="0">
                <a:solidFill>
                  <a:srgbClr val="002060"/>
                </a:solidFill>
                <a:latin typeface="Times New Roman" pitchFamily="18" charset="0"/>
                <a:cs typeface="Times New Roman" pitchFamily="18" charset="0"/>
              </a:rPr>
              <a:t> m </a:t>
            </a:r>
            <a:r>
              <a:rPr lang="en-US" sz="2000" dirty="0" err="1">
                <a:solidFill>
                  <a:srgbClr val="002060"/>
                </a:solidFill>
                <a:latin typeface="Times New Roman" pitchFamily="18" charset="0"/>
                <a:cs typeface="Times New Roman" pitchFamily="18" charset="0"/>
              </a:rPr>
              <a:t>và</a:t>
            </a:r>
            <a:r>
              <a:rPr lang="en-US" sz="2000" dirty="0">
                <a:solidFill>
                  <a:srgbClr val="002060"/>
                </a:solidFill>
                <a:latin typeface="Times New Roman" pitchFamily="18" charset="0"/>
                <a:cs typeface="Times New Roman" pitchFamily="18" charset="0"/>
              </a:rPr>
              <a:t> n?</a:t>
            </a:r>
          </a:p>
        </p:txBody>
      </p:sp>
      <p:sp>
        <p:nvSpPr>
          <p:cNvPr id="29" name="TextBox 28"/>
          <p:cNvSpPr txBox="1"/>
          <p:nvPr/>
        </p:nvSpPr>
        <p:spPr>
          <a:xfrm>
            <a:off x="2362200" y="1626516"/>
            <a:ext cx="304800" cy="430887"/>
          </a:xfrm>
          <a:prstGeom prst="rect">
            <a:avLst/>
          </a:prstGeom>
          <a:noFill/>
        </p:spPr>
        <p:txBody>
          <a:bodyPr wrap="square" rtlCol="0">
            <a:spAutoFit/>
          </a:bodyPr>
          <a:lstStyle/>
          <a:p>
            <a:r>
              <a:rPr lang="en-US" sz="2200" b="1" dirty="0">
                <a:latin typeface="Times New Roman" pitchFamily="18" charset="0"/>
                <a:cs typeface="Times New Roman" pitchFamily="18" charset="0"/>
              </a:rPr>
              <a:t>a</a:t>
            </a:r>
          </a:p>
        </p:txBody>
      </p:sp>
      <p:grpSp>
        <p:nvGrpSpPr>
          <p:cNvPr id="13" name="Group 12"/>
          <p:cNvGrpSpPr/>
          <p:nvPr/>
        </p:nvGrpSpPr>
        <p:grpSpPr>
          <a:xfrm>
            <a:off x="685800" y="5116400"/>
            <a:ext cx="9027336" cy="1014174"/>
            <a:chOff x="304800" y="5029200"/>
            <a:chExt cx="6675726" cy="1014174"/>
          </a:xfrm>
        </p:grpSpPr>
        <p:sp>
          <p:nvSpPr>
            <p:cNvPr id="28" name="Rectangle 27"/>
            <p:cNvSpPr/>
            <p:nvPr/>
          </p:nvSpPr>
          <p:spPr>
            <a:xfrm>
              <a:off x="304800" y="5181600"/>
              <a:ext cx="6675726" cy="861774"/>
            </a:xfrm>
            <a:prstGeom prst="rect">
              <a:avLst/>
            </a:prstGeom>
          </p:spPr>
          <p:txBody>
            <a:bodyPr wrap="square">
              <a:spAutoFit/>
            </a:bodyPr>
            <a:lstStyle/>
            <a:p>
              <a:pPr marL="285750" indent="-285750">
                <a:buFont typeface="Wingdings" pitchFamily="2" charset="2"/>
                <a:buChar char="Ø"/>
              </a:pPr>
              <a:r>
                <a:rPr lang="en-US" sz="2500" b="1" dirty="0" err="1">
                  <a:solidFill>
                    <a:srgbClr val="002060"/>
                  </a:solidFill>
                  <a:latin typeface="Times New Roman" pitchFamily="18" charset="0"/>
                  <a:cs typeface="Times New Roman" pitchFamily="18" charset="0"/>
                </a:rPr>
                <a:t>Diện</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tích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hình</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chữ</a:t>
              </a:r>
              <a:r>
                <a:rPr lang="en-US" sz="2500" b="1" dirty="0">
                  <a:solidFill>
                    <a:srgbClr val="002060"/>
                  </a:solidFill>
                  <a:latin typeface="Times New Roman" pitchFamily="18" charset="0"/>
                  <a:cs typeface="Times New Roman" pitchFamily="18" charset="0"/>
                </a:rPr>
                <a:t> </a:t>
              </a:r>
              <a:r>
                <a:rPr lang="en-US" sz="2500" b="1" dirty="0" err="1">
                  <a:solidFill>
                    <a:srgbClr val="002060"/>
                  </a:solidFill>
                  <a:latin typeface="Times New Roman" pitchFamily="18" charset="0"/>
                  <a:cs typeface="Times New Roman" pitchFamily="18" charset="0"/>
                </a:rPr>
                <a:t>nhật</a:t>
              </a:r>
              <a:r>
                <a:rPr lang="en-US" sz="2500" b="1" dirty="0">
                  <a:solidFill>
                    <a:srgbClr val="002060"/>
                  </a:solidFill>
                  <a:latin typeface="Times New Roman" pitchFamily="18" charset="0"/>
                  <a:cs typeface="Times New Roman" pitchFamily="18" charset="0"/>
                </a:rPr>
                <a:t> AMNC </a:t>
              </a:r>
              <a:r>
                <a:rPr lang="en-US" sz="2500" b="1" dirty="0" err="1">
                  <a:solidFill>
                    <a:srgbClr val="002060"/>
                  </a:solidFill>
                  <a:latin typeface="Times New Roman" pitchFamily="18" charset="0"/>
                  <a:cs typeface="Times New Roman" pitchFamily="18" charset="0"/>
                </a:rPr>
                <a:t>theo</a:t>
              </a:r>
              <a:r>
                <a:rPr lang="en-US" sz="2500" b="1" dirty="0">
                  <a:solidFill>
                    <a:srgbClr val="002060"/>
                  </a:solidFill>
                  <a:latin typeface="Times New Roman" pitchFamily="18" charset="0"/>
                  <a:cs typeface="Times New Roman" pitchFamily="18" charset="0"/>
                </a:rPr>
                <a:t> m </a:t>
              </a:r>
              <a:r>
                <a:rPr lang="en-US" sz="2500" b="1" dirty="0" err="1">
                  <a:solidFill>
                    <a:srgbClr val="002060"/>
                  </a:solidFill>
                  <a:latin typeface="Times New Roman" pitchFamily="18" charset="0"/>
                  <a:cs typeface="Times New Roman" pitchFamily="18" charset="0"/>
                </a:rPr>
                <a:t>và</a:t>
              </a:r>
              <a:r>
                <a:rPr lang="en-US" sz="2500" b="1" dirty="0">
                  <a:solidFill>
                    <a:srgbClr val="002060"/>
                  </a:solidFill>
                  <a:latin typeface="Times New Roman" pitchFamily="18" charset="0"/>
                  <a:cs typeface="Times New Roman" pitchFamily="18" charset="0"/>
                </a:rPr>
                <a:t> n </a:t>
              </a:r>
              <a:r>
                <a:rPr lang="en-US" sz="2500" b="1" dirty="0" err="1">
                  <a:solidFill>
                    <a:srgbClr val="002060"/>
                  </a:solidFill>
                  <a:latin typeface="Times New Roman" pitchFamily="18" charset="0"/>
                  <a:cs typeface="Times New Roman" pitchFamily="18" charset="0"/>
                </a:rPr>
                <a:t>là</a:t>
              </a:r>
              <a:r>
                <a:rPr lang="en-US" sz="2500" b="1" dirty="0">
                  <a:solidFill>
                    <a:srgbClr val="002060"/>
                  </a:solidFill>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30" name="Rectangle 29"/>
                <p:cNvSpPr/>
                <p:nvPr/>
              </p:nvSpPr>
              <p:spPr>
                <a:xfrm>
                  <a:off x="5324850" y="5029200"/>
                  <a:ext cx="1372000" cy="808106"/>
                </a:xfrm>
                <a:prstGeom prst="rect">
                  <a:avLst/>
                </a:prstGeom>
              </p:spPr>
              <p:txBody>
                <a:bodyPr wrap="square">
                  <a:spAutoFit/>
                </a:bodyPr>
                <a:lstStyle/>
                <a:p>
                  <a:pPr>
                    <a:defRPr/>
                  </a:pPr>
                  <a:r>
                    <a:rPr lang="en-US" sz="3500" b="1" dirty="0">
                      <a:solidFill>
                        <a:srgbClr val="002060"/>
                      </a:solidFill>
                    </a:rPr>
                    <a:t>S</a:t>
                  </a:r>
                  <a14:m>
                    <m:oMath xmlns:m="http://schemas.openxmlformats.org/officeDocument/2006/math">
                      <m:r>
                        <a:rPr lang="en-US" sz="3500" b="1" i="1">
                          <a:solidFill>
                            <a:srgbClr val="002060"/>
                          </a:solidFill>
                          <a:latin typeface="Cambria Math"/>
                        </a:rPr>
                        <m:t>=</m:t>
                      </m:r>
                      <m:f>
                        <m:fPr>
                          <m:ctrlPr>
                            <a:rPr lang="en-US" sz="3500" b="1" i="1">
                              <a:solidFill>
                                <a:srgbClr val="002060"/>
                              </a:solidFill>
                              <a:latin typeface="Cambria Math" panose="02040503050406030204" pitchFamily="18" charset="0"/>
                            </a:rPr>
                          </m:ctrlPr>
                        </m:fPr>
                        <m:num>
                          <m:r>
                            <a:rPr lang="en-US" sz="3500" b="1">
                              <a:solidFill>
                                <a:srgbClr val="002060"/>
                              </a:solidFill>
                              <a:latin typeface="Cambria Math"/>
                            </a:rPr>
                            <m:t>𝐦</m:t>
                          </m:r>
                          <m:r>
                            <a:rPr lang="en-US" sz="3500" b="1" i="0" smtClean="0">
                              <a:solidFill>
                                <a:srgbClr val="002060"/>
                              </a:solidFill>
                              <a:latin typeface="Cambria Math" panose="02040503050406030204" pitchFamily="18" charset="0"/>
                            </a:rPr>
                            <m:t> </m:t>
                          </m:r>
                          <m:r>
                            <a:rPr lang="en-US" sz="3500" b="1">
                              <a:solidFill>
                                <a:srgbClr val="002060"/>
                              </a:solidFill>
                              <a:latin typeface="Cambria Math"/>
                            </a:rPr>
                            <m:t>.</m:t>
                          </m:r>
                          <m:r>
                            <a:rPr lang="en-US" sz="3500" b="1" i="0" smtClean="0">
                              <a:solidFill>
                                <a:srgbClr val="002060"/>
                              </a:solidFill>
                              <a:latin typeface="Cambria Math" panose="02040503050406030204" pitchFamily="18" charset="0"/>
                            </a:rPr>
                            <m:t>  </m:t>
                          </m:r>
                          <m:r>
                            <a:rPr lang="en-US" sz="3500" b="1" i="1">
                              <a:solidFill>
                                <a:srgbClr val="002060"/>
                              </a:solidFill>
                              <a:latin typeface="Cambria Math"/>
                            </a:rPr>
                            <m:t>𝒏</m:t>
                          </m:r>
                        </m:num>
                        <m:den>
                          <m:r>
                            <a:rPr lang="en-US" sz="3500" b="1" i="1">
                              <a:solidFill>
                                <a:srgbClr val="002060"/>
                              </a:solidFill>
                              <a:latin typeface="Cambria Math"/>
                            </a:rPr>
                            <m:t>𝟐</m:t>
                          </m:r>
                        </m:den>
                      </m:f>
                    </m:oMath>
                  </a14:m>
                  <a:endParaRPr lang="en-US" sz="3500" b="1" dirty="0">
                    <a:solidFill>
                      <a:srgbClr val="00206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5324850" y="5029200"/>
                  <a:ext cx="1372000" cy="808106"/>
                </a:xfrm>
                <a:prstGeom prst="rect">
                  <a:avLst/>
                </a:prstGeom>
                <a:blipFill>
                  <a:blip r:embed="rId10"/>
                  <a:stretch>
                    <a:fillRect l="-9539" t="-2256" b="-14286"/>
                  </a:stretch>
                </a:blipFill>
              </p:spPr>
              <p:txBody>
                <a:bodyPr/>
                <a:lstStyle/>
                <a:p>
                  <a:r>
                    <a:rPr lang="en-US">
                      <a:noFill/>
                    </a:rPr>
                    <a:t> </a:t>
                  </a:r>
                </a:p>
              </p:txBody>
            </p:sp>
          </mc:Fallback>
        </mc:AlternateContent>
      </p:grpSp>
      <p:pic>
        <p:nvPicPr>
          <p:cNvPr id="23" name="Picture 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00200" y="1122680"/>
            <a:ext cx="914400"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929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8.33333E-7 4.44444E-6 L 0.54844 0.00625 " pathEditMode="relative" rAng="0" ptsTypes="AA">
                                      <p:cBhvr>
                                        <p:cTn id="36" dur="2000" fill="hold"/>
                                        <p:tgtEl>
                                          <p:spTgt spid="7"/>
                                        </p:tgtEl>
                                        <p:attrNameLst>
                                          <p:attrName>ppt_x</p:attrName>
                                          <p:attrName>ppt_y</p:attrName>
                                        </p:attrNameLst>
                                      </p:cBhvr>
                                      <p:rCtr x="27413" y="301"/>
                                    </p:animMotion>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37"/>
                                        </p:tgtEl>
                                        <p:attrNameLst>
                                          <p:attrName>style.visibility</p:attrName>
                                        </p:attrNameLst>
                                      </p:cBhvr>
                                      <p:to>
                                        <p:strVal val="visible"/>
                                      </p:to>
                                    </p:set>
                                    <p:animEffect transition="in" filter="circle(in)">
                                      <p:cBhvr>
                                        <p:cTn id="41" dur="1200"/>
                                        <p:tgtEl>
                                          <p:spTgt spid="1037"/>
                                        </p:tgtEl>
                                      </p:cBhvr>
                                    </p:animEffect>
                                  </p:childTnLst>
                                </p:cTn>
                              </p:par>
                              <p:par>
                                <p:cTn id="42" presetID="6" presetClass="entr" presetSubtype="16" fill="hold" nodeType="with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circle(in)">
                                      <p:cBhvr>
                                        <p:cTn id="44" dur="1200"/>
                                        <p:tgtEl>
                                          <p:spTgt spid="1032"/>
                                        </p:tgtEl>
                                      </p:cBhvr>
                                    </p:animEffect>
                                  </p:childTnLst>
                                </p:cTn>
                              </p:par>
                              <p:par>
                                <p:cTn id="45" presetID="6" presetClass="entr" presetSubtype="16" fill="hold" nodeType="withEffect">
                                  <p:stCondLst>
                                    <p:cond delay="0"/>
                                  </p:stCondLst>
                                  <p:childTnLst>
                                    <p:set>
                                      <p:cBhvr>
                                        <p:cTn id="46" dur="1" fill="hold">
                                          <p:stCondLst>
                                            <p:cond delay="0"/>
                                          </p:stCondLst>
                                        </p:cTn>
                                        <p:tgtEl>
                                          <p:spTgt spid="1035"/>
                                        </p:tgtEl>
                                        <p:attrNameLst>
                                          <p:attrName>style.visibility</p:attrName>
                                        </p:attrNameLst>
                                      </p:cBhvr>
                                      <p:to>
                                        <p:strVal val="visible"/>
                                      </p:to>
                                    </p:set>
                                    <p:animEffect transition="in" filter="circle(in)">
                                      <p:cBhvr>
                                        <p:cTn id="47" dur="1100"/>
                                        <p:tgtEl>
                                          <p:spTgt spid="1035"/>
                                        </p:tgtEl>
                                      </p:cBhvr>
                                    </p:animEffect>
                                  </p:childTnLst>
                                </p:cTn>
                              </p:par>
                              <p:par>
                                <p:cTn id="48" presetID="6" presetClass="entr" presetSubtype="16" fill="hold" nodeType="withEffect">
                                  <p:stCondLst>
                                    <p:cond delay="0"/>
                                  </p:stCondLst>
                                  <p:childTnLst>
                                    <p:set>
                                      <p:cBhvr>
                                        <p:cTn id="49" dur="1" fill="hold">
                                          <p:stCondLst>
                                            <p:cond delay="0"/>
                                          </p:stCondLst>
                                        </p:cTn>
                                        <p:tgtEl>
                                          <p:spTgt spid="1036"/>
                                        </p:tgtEl>
                                        <p:attrNameLst>
                                          <p:attrName>style.visibility</p:attrName>
                                        </p:attrNameLst>
                                      </p:cBhvr>
                                      <p:to>
                                        <p:strVal val="visible"/>
                                      </p:to>
                                    </p:set>
                                    <p:animEffect transition="in" filter="circle(in)">
                                      <p:cBhvr>
                                        <p:cTn id="50" dur="1100"/>
                                        <p:tgtEl>
                                          <p:spTgt spid="103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nodeType="clickEffect">
                                  <p:stCondLst>
                                    <p:cond delay="0"/>
                                  </p:stCondLst>
                                  <p:childTnLst>
                                    <p:animEffect transition="out" filter="barn(inVertical)">
                                      <p:cBhvr>
                                        <p:cTn id="54" dur="200"/>
                                        <p:tgtEl>
                                          <p:spTgt spid="7"/>
                                        </p:tgtEl>
                                      </p:cBhvr>
                                    </p:animEffect>
                                    <p:set>
                                      <p:cBhvr>
                                        <p:cTn id="55" dur="1" fill="hold">
                                          <p:stCondLst>
                                            <p:cond delay="199"/>
                                          </p:stCondLst>
                                        </p:cTn>
                                        <p:tgtEl>
                                          <p:spTgt spid="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300"/>
                                        <p:tgtEl>
                                          <p:spTgt spid="1037"/>
                                        </p:tgtEl>
                                      </p:cBhvr>
                                    </p:animEffect>
                                    <p:set>
                                      <p:cBhvr>
                                        <p:cTn id="60" dur="1" fill="hold">
                                          <p:stCondLst>
                                            <p:cond delay="299"/>
                                          </p:stCondLst>
                                        </p:cTn>
                                        <p:tgtEl>
                                          <p:spTgt spid="103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9" presetClass="path" presetSubtype="0" accel="50000" decel="50000" fill="hold" nodeType="clickEffect">
                                  <p:stCondLst>
                                    <p:cond delay="0"/>
                                  </p:stCondLst>
                                  <p:childTnLst>
                                    <p:animMotion origin="layout" path="M 3.125E-6 7.40741E-7 L -0.12735 -0.12176 " pathEditMode="relative" rAng="0" ptsTypes="AA">
                                      <p:cBhvr>
                                        <p:cTn id="64" dur="2000" fill="hold"/>
                                        <p:tgtEl>
                                          <p:spTgt spid="1035"/>
                                        </p:tgtEl>
                                        <p:attrNameLst>
                                          <p:attrName>ppt_x</p:attrName>
                                          <p:attrName>ppt_y</p:attrName>
                                        </p:attrNameLst>
                                      </p:cBhvr>
                                      <p:rCtr x="-6367" y="-6088"/>
                                    </p:animMotion>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nodeType="clickEffect">
                                  <p:stCondLst>
                                    <p:cond delay="0"/>
                                  </p:stCondLst>
                                  <p:childTnLst>
                                    <p:animMotion origin="layout" path="M -0.00352 2.22222E-6 L 0.12656 -0.12269 " pathEditMode="relative" rAng="0" ptsTypes="AA">
                                      <p:cBhvr>
                                        <p:cTn id="68" dur="2000" fill="hold"/>
                                        <p:tgtEl>
                                          <p:spTgt spid="1036"/>
                                        </p:tgtEl>
                                        <p:attrNameLst>
                                          <p:attrName>ppt_x</p:attrName>
                                          <p:attrName>ppt_y</p:attrName>
                                        </p:attrNameLst>
                                      </p:cBhvr>
                                      <p:rCtr x="6497" y="-6134"/>
                                    </p:animMotion>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038"/>
                                        </p:tgtEl>
                                        <p:attrNameLst>
                                          <p:attrName>style.visibility</p:attrName>
                                        </p:attrNameLst>
                                      </p:cBhvr>
                                      <p:to>
                                        <p:strVal val="visible"/>
                                      </p:to>
                                    </p:set>
                                    <p:animEffect transition="in" filter="barn(inVertical)">
                                      <p:cBhvr>
                                        <p:cTn id="73" dur="500"/>
                                        <p:tgtEl>
                                          <p:spTgt spid="103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barn(inVertical)">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barn(inVertical)">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xit" presetSubtype="21" fill="hold" grpId="1" nodeType="clickEffect">
                                  <p:stCondLst>
                                    <p:cond delay="0"/>
                                  </p:stCondLst>
                                  <p:childTnLst>
                                    <p:animEffect transition="out" filter="barn(inVertical)">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arn(inVertic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xit" presetSubtype="21" fill="hold" grpId="1" nodeType="clickEffect">
                                  <p:stCondLst>
                                    <p:cond delay="0"/>
                                  </p:stCondLst>
                                  <p:childTnLst>
                                    <p:animEffect transition="out" filter="barn(inVertical)">
                                      <p:cBhvr>
                                        <p:cTn id="97" dur="500"/>
                                        <p:tgtEl>
                                          <p:spTgt spid="27"/>
                                        </p:tgtEl>
                                      </p:cBhvr>
                                    </p:animEffect>
                                    <p:set>
                                      <p:cBhvr>
                                        <p:cTn id="98" dur="1" fill="hold">
                                          <p:stCondLst>
                                            <p:cond delay="499"/>
                                          </p:stCondLst>
                                        </p:cTn>
                                        <p:tgtEl>
                                          <p:spTgt spid="2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1" grpId="1" animBg="1"/>
      <p:bldP spid="12" grpId="0"/>
      <p:bldP spid="27" grpId="0" animBg="1"/>
      <p:bldP spid="27" grpId="1"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712118"/>
            <a:ext cx="7391400" cy="523220"/>
          </a:xfrm>
          <a:prstGeom prst="rect">
            <a:avLst/>
          </a:prstGeom>
        </p:spPr>
        <p:txBody>
          <a:bodyPr wrap="square">
            <a:spAutoFit/>
          </a:bodyPr>
          <a:lstStyle/>
          <a:p>
            <a:pPr lvl="0"/>
            <a:r>
              <a:rPr lang="en-US" sz="2800" b="1" dirty="0">
                <a:solidFill>
                  <a:srgbClr val="0070C0"/>
                </a:solidFill>
                <a:latin typeface="Times New Roman" pitchFamily="18" charset="0"/>
                <a:cs typeface="Times New Roman" pitchFamily="18" charset="0"/>
              </a:rPr>
              <a:t>b) Chu vi </a:t>
            </a:r>
            <a:r>
              <a:rPr lang="en-US" sz="2800" b="1" dirty="0" err="1">
                <a:solidFill>
                  <a:srgbClr val="0070C0"/>
                </a:solidFill>
                <a:latin typeface="Times New Roman" pitchFamily="18" charset="0"/>
                <a:cs typeface="Times New Roman" pitchFamily="18" charset="0"/>
              </a:rPr>
              <a:t>và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diện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tích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hình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thoi</a:t>
            </a:r>
            <a:endParaRPr lang="en-US" sz="2800" b="1" dirty="0">
              <a:solidFill>
                <a:srgbClr val="0070C0"/>
              </a:solidFill>
              <a:latin typeface="Times New Roman" pitchFamily="18" charset="0"/>
              <a:cs typeface="Times New Roman" pitchFamily="18" charset="0"/>
            </a:endParaRPr>
          </a:p>
        </p:txBody>
      </p:sp>
      <p:grpSp>
        <p:nvGrpSpPr>
          <p:cNvPr id="11" name="Group 10"/>
          <p:cNvGrpSpPr/>
          <p:nvPr/>
        </p:nvGrpSpPr>
        <p:grpSpPr>
          <a:xfrm>
            <a:off x="954157" y="1869996"/>
            <a:ext cx="10469217" cy="1559004"/>
            <a:chOff x="76200" y="1128156"/>
            <a:chExt cx="8943975" cy="1330404"/>
          </a:xfrm>
        </p:grpSpPr>
        <p:grpSp>
          <p:nvGrpSpPr>
            <p:cNvPr id="4" name="Group 3"/>
            <p:cNvGrpSpPr/>
            <p:nvPr/>
          </p:nvGrpSpPr>
          <p:grpSpPr>
            <a:xfrm>
              <a:off x="76200" y="1128156"/>
              <a:ext cx="8943975" cy="1330404"/>
              <a:chOff x="76200" y="1128156"/>
              <a:chExt cx="8943975" cy="1330404"/>
            </a:xfrm>
          </p:grpSpPr>
          <p:sp>
            <p:nvSpPr>
              <p:cNvPr id="5" name="Rounded Rectangle 4"/>
              <p:cNvSpPr/>
              <p:nvPr/>
            </p:nvSpPr>
            <p:spPr>
              <a:xfrm>
                <a:off x="76200" y="1128156"/>
                <a:ext cx="8943975" cy="1330404"/>
              </a:xfrm>
              <a:prstGeom prst="roundRect">
                <a:avLst/>
              </a:prstGeom>
              <a:solidFill>
                <a:srgbClr val="99FF99"/>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3038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1228725"/>
                <a:ext cx="2590799"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1309322"/>
                <a:ext cx="6124463" cy="477054"/>
              </a:xfrm>
              <a:prstGeom prst="rect">
                <a:avLst/>
              </a:prstGeom>
              <a:noFill/>
            </p:spPr>
            <p:txBody>
              <a:bodyPr wrap="none" rtlCol="0">
                <a:spAutoFit/>
              </a:bodyPr>
              <a:lstStyle/>
              <a:p>
                <a:pPr marL="285750" indent="-285750">
                  <a:buFont typeface="Wingdings" pitchFamily="2" charset="2"/>
                  <a:buChar char="Ø"/>
                </a:pPr>
                <a:r>
                  <a:rPr lang="en-US" sz="2500" b="1" dirty="0">
                    <a:latin typeface="Times New Roman" pitchFamily="18" charset="0"/>
                    <a:cs typeface="Times New Roman" pitchFamily="18" charset="0"/>
                  </a:rPr>
                  <a:t>Chu vi </a:t>
                </a:r>
                <a:r>
                  <a:rPr lang="en-US" sz="2500" b="1" dirty="0" err="1">
                    <a:latin typeface="Times New Roman" pitchFamily="18" charset="0"/>
                    <a:cs typeface="Times New Roman" pitchFamily="18" charset="0"/>
                  </a:rPr>
                  <a:t>hình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thoi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độ</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hai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cạnh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là</a:t>
                </a:r>
                <a:r>
                  <a:rPr lang="en-US" sz="2500" b="1" dirty="0">
                    <a:latin typeface="Times New Roman" pitchFamily="18" charset="0"/>
                    <a:cs typeface="Times New Roman" pitchFamily="18" charset="0"/>
                  </a:rPr>
                  <a:t> a </a:t>
                </a:r>
                <a:r>
                  <a:rPr lang="en-US" sz="2500" b="1" dirty="0" err="1">
                    <a:latin typeface="Times New Roman" pitchFamily="18" charset="0"/>
                    <a:cs typeface="Times New Roman" pitchFamily="18" charset="0"/>
                  </a:rPr>
                  <a:t>là</a:t>
                </a:r>
                <a:r>
                  <a:rPr lang="en-US" sz="2500" b="1" dirty="0">
                    <a:latin typeface="Times New Roman" pitchFamily="18" charset="0"/>
                    <a:cs typeface="Times New Roman" pitchFamily="18" charset="0"/>
                  </a:rPr>
                  <a:t> P = 4a.</a:t>
                </a:r>
              </a:p>
            </p:txBody>
          </p:sp>
          <p:sp>
            <p:nvSpPr>
              <p:cNvPr id="8" name="TextBox 7"/>
              <p:cNvSpPr txBox="1"/>
              <p:nvPr/>
            </p:nvSpPr>
            <p:spPr>
              <a:xfrm>
                <a:off x="339987" y="1885890"/>
                <a:ext cx="6780491" cy="477054"/>
              </a:xfrm>
              <a:prstGeom prst="rect">
                <a:avLst/>
              </a:prstGeom>
              <a:noFill/>
            </p:spPr>
            <p:txBody>
              <a:bodyPr wrap="none" rtlCol="0">
                <a:spAutoFit/>
              </a:bodyPr>
              <a:lstStyle/>
              <a:p>
                <a:pPr marL="285750" indent="-285750">
                  <a:buFont typeface="Wingdings" pitchFamily="2" charset="2"/>
                  <a:buChar char="Ø"/>
                </a:pPr>
                <a:r>
                  <a:rPr lang="en-US" sz="2500" b="1" dirty="0" err="1">
                    <a:latin typeface="Times New Roman" pitchFamily="18" charset="0"/>
                    <a:cs typeface="Times New Roman" pitchFamily="18" charset="0"/>
                  </a:rPr>
                  <a:t>Diện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tích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hình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thoi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độ</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hai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đường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chéo</a:t>
                </a:r>
                <a:r>
                  <a:rPr lang="en-US" sz="2500" b="1" dirty="0">
                    <a:latin typeface="Times New Roman" pitchFamily="18" charset="0"/>
                    <a:cs typeface="Times New Roman" pitchFamily="18" charset="0"/>
                  </a:rPr>
                  <a:t> m </a:t>
                </a:r>
                <a:r>
                  <a:rPr lang="en-US" sz="2500" b="1" dirty="0" err="1">
                    <a:latin typeface="Times New Roman" pitchFamily="18" charset="0"/>
                    <a:cs typeface="Times New Roman" pitchFamily="18" charset="0"/>
                  </a:rPr>
                  <a:t>và</a:t>
                </a:r>
                <a:r>
                  <a:rPr lang="en-US" sz="2500" b="1" dirty="0">
                    <a:latin typeface="Times New Roman" pitchFamily="18" charset="0"/>
                    <a:cs typeface="Times New Roman" pitchFamily="18" charset="0"/>
                  </a:rPr>
                  <a:t> n </a:t>
                </a:r>
                <a:r>
                  <a:rPr lang="en-US" sz="2500" b="1" dirty="0" err="1">
                    <a:latin typeface="Times New Roman" pitchFamily="18" charset="0"/>
                    <a:cs typeface="Times New Roman" pitchFamily="18" charset="0"/>
                  </a:rPr>
                  <a:t>là</a:t>
                </a:r>
                <a:r>
                  <a:rPr lang="en-US" sz="2500" b="1" dirty="0">
                    <a:latin typeface="Times New Roman" pitchFamily="18" charset="0"/>
                    <a:cs typeface="Times New Roman" pitchFamily="18" charset="0"/>
                  </a:rPr>
                  <a:t> </a:t>
                </a:r>
              </a:p>
            </p:txBody>
          </p:sp>
        </p:grpSp>
        <mc:AlternateContent xmlns:mc="http://schemas.openxmlformats.org/markup-compatibility/2006" xmlns:a14="http://schemas.microsoft.com/office/drawing/2010/main">
          <mc:Choice Requires="a14">
            <p:sp>
              <p:nvSpPr>
                <p:cNvPr id="10" name="Rectangle 9"/>
                <p:cNvSpPr/>
                <p:nvPr/>
              </p:nvSpPr>
              <p:spPr>
                <a:xfrm>
                  <a:off x="7042406" y="1822636"/>
                  <a:ext cx="1549865" cy="603563"/>
                </a:xfrm>
                <a:prstGeom prst="rect">
                  <a:avLst/>
                </a:prstGeom>
              </p:spPr>
              <p:txBody>
                <a:bodyPr wrap="square">
                  <a:spAutoFit/>
                </a:bodyPr>
                <a:lstStyle/>
                <a:p>
                  <a:pPr>
                    <a:defRPr/>
                  </a:pPr>
                  <a:r>
                    <a:rPr lang="en-US" sz="3000" b="1" dirty="0"/>
                    <a:t>S</a:t>
                  </a:r>
                  <a14:m>
                    <m:oMath xmlns:m="http://schemas.openxmlformats.org/officeDocument/2006/math">
                      <m:r>
                        <a:rPr lang="en-US" sz="3000" b="1" i="1">
                          <a:latin typeface="Cambria Math"/>
                        </a:rPr>
                        <m:t>=</m:t>
                      </m:r>
                      <m:f>
                        <m:fPr>
                          <m:ctrlPr>
                            <a:rPr lang="en-US" sz="3000" b="1" i="1">
                              <a:latin typeface="Cambria Math" panose="02040503050406030204" pitchFamily="18" charset="0"/>
                            </a:rPr>
                          </m:ctrlPr>
                        </m:fPr>
                        <m:num>
                          <m:r>
                            <a:rPr lang="en-US" sz="3000" b="1">
                              <a:latin typeface="Cambria Math"/>
                            </a:rPr>
                            <m:t>𝐦</m:t>
                          </m:r>
                          <m:r>
                            <a:rPr lang="en-US" sz="3000" b="1">
                              <a:latin typeface="Cambria Math"/>
                            </a:rPr>
                            <m:t>.</m:t>
                          </m:r>
                          <m:r>
                            <a:rPr lang="en-US" sz="3000" b="1" i="1">
                              <a:latin typeface="Cambria Math"/>
                            </a:rPr>
                            <m:t>𝒏</m:t>
                          </m:r>
                        </m:num>
                        <m:den>
                          <m:r>
                            <a:rPr lang="en-US" sz="3000" b="1" i="1">
                              <a:latin typeface="Cambria Math"/>
                            </a:rPr>
                            <m:t>𝟐</m:t>
                          </m:r>
                        </m:den>
                      </m:f>
                    </m:oMath>
                  </a14:m>
                  <a:endParaRPr lang="en-US" sz="3000" b="1" dirty="0"/>
                </a:p>
              </p:txBody>
            </p:sp>
          </mc:Choice>
          <mc:Fallback xmlns="">
            <p:sp>
              <p:nvSpPr>
                <p:cNvPr id="10" name="Rectangle 9"/>
                <p:cNvSpPr>
                  <a:spLocks noRot="1" noChangeAspect="1" noMove="1" noResize="1" noEditPoints="1" noAdjustHandles="1" noChangeArrowheads="1" noChangeShapeType="1" noTextEdit="1"/>
                </p:cNvSpPr>
                <p:nvPr/>
              </p:nvSpPr>
              <p:spPr>
                <a:xfrm>
                  <a:off x="7042406" y="1822636"/>
                  <a:ext cx="1549865" cy="603563"/>
                </a:xfrm>
                <a:prstGeom prst="rect">
                  <a:avLst/>
                </a:prstGeom>
                <a:blipFill>
                  <a:blip r:embed="rId4"/>
                  <a:stretch>
                    <a:fillRect l="-7718" t="-2586" b="-1293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1262928" y="3864409"/>
                <a:ext cx="10332724" cy="1176156"/>
              </a:xfrm>
              <a:prstGeom prst="rect">
                <a:avLst/>
              </a:prstGeom>
            </p:spPr>
            <p:txBody>
              <a:bodyPr wrap="square">
                <a:spAutoFit/>
              </a:bodyPr>
              <a:lstStyle/>
              <a:p>
                <a:pPr lvl="0"/>
                <a:r>
                  <a:rPr lang="en-US" sz="2800" b="1" u="sng" dirty="0">
                    <a:latin typeface="Times New Roman" pitchFamily="18" charset="0"/>
                    <a:cs typeface="Times New Roman" pitchFamily="18" charset="0"/>
                  </a:rPr>
                  <a:t>VD</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40m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20m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a:t>
                </a:r>
              </a:p>
              <a:p>
                <a:pPr algn="ctr"/>
                <a14:m>
                  <m:oMath xmlns:m="http://schemas.openxmlformats.org/officeDocument/2006/math">
                    <m:r>
                      <a:rPr lang="en-US" sz="3000" i="1">
                        <a:latin typeface="Cambria Math"/>
                      </a:rPr>
                      <m:t>𝑠</m:t>
                    </m:r>
                    <m:r>
                      <a:rPr lang="en-US" sz="3000" i="1">
                        <a:latin typeface="Cambria Math"/>
                      </a:rPr>
                      <m:t>=</m:t>
                    </m:r>
                    <m:f>
                      <m:fPr>
                        <m:ctrlPr>
                          <a:rPr lang="en-US" sz="3000" i="1">
                            <a:latin typeface="Cambria Math" panose="02040503050406030204" pitchFamily="18" charset="0"/>
                          </a:rPr>
                        </m:ctrlPr>
                      </m:fPr>
                      <m:num>
                        <m:r>
                          <a:rPr lang="en-US" sz="3000">
                            <a:latin typeface="Cambria Math"/>
                          </a:rPr>
                          <m:t>40</m:t>
                        </m:r>
                        <m:r>
                          <a:rPr lang="en-US" sz="3000" b="0" i="0" smtClean="0">
                            <a:latin typeface="Cambria Math" panose="02040503050406030204" pitchFamily="18" charset="0"/>
                          </a:rPr>
                          <m:t> </m:t>
                        </m:r>
                        <m:r>
                          <a:rPr lang="en-US" sz="3000">
                            <a:latin typeface="Cambria Math"/>
                          </a:rPr>
                          <m:t>.</m:t>
                        </m:r>
                        <m:r>
                          <a:rPr lang="en-US" sz="3000" b="0" i="0" smtClean="0">
                            <a:latin typeface="Cambria Math" panose="02040503050406030204" pitchFamily="18" charset="0"/>
                          </a:rPr>
                          <m:t>  </m:t>
                        </m:r>
                        <m:r>
                          <a:rPr lang="en-US" sz="3000" i="1">
                            <a:latin typeface="Cambria Math"/>
                          </a:rPr>
                          <m:t>20</m:t>
                        </m:r>
                      </m:num>
                      <m:den>
                        <m:r>
                          <a:rPr lang="en-US" sz="3000" i="1">
                            <a:latin typeface="Cambria Math"/>
                          </a:rPr>
                          <m:t>2</m:t>
                        </m:r>
                      </m:den>
                    </m:f>
                  </m:oMath>
                </a14:m>
                <a:r>
                  <a:rPr lang="en-US" sz="3000" dirty="0">
                    <a:latin typeface="Times New Roman" pitchFamily="18" charset="0"/>
                    <a:cs typeface="Times New Roman" pitchFamily="18" charset="0"/>
                  </a:rPr>
                  <a:t> = 400 (m</a:t>
                </a:r>
                <a:r>
                  <a:rPr lang="en-US" sz="3000" baseline="30000" dirty="0">
                    <a:latin typeface="Times New Roman" pitchFamily="18" charset="0"/>
                    <a:cs typeface="Times New Roman" pitchFamily="18" charset="0"/>
                  </a:rPr>
                  <a:t>2</a:t>
                </a:r>
                <a:r>
                  <a:rPr lang="en-US" sz="3000" dirty="0">
                    <a:latin typeface="Times New Roman" pitchFamily="18" charset="0"/>
                    <a:cs typeface="Times New Roman" pitchFamily="18" charset="0"/>
                  </a:rPr>
                  <a:t> )</a:t>
                </a:r>
                <a:endParaRPr lang="en-US" sz="3000" u="sng"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2928" y="3864409"/>
                <a:ext cx="10332724" cy="1176156"/>
              </a:xfrm>
              <a:prstGeom prst="rect">
                <a:avLst/>
              </a:prstGeom>
              <a:blipFill>
                <a:blip r:embed="rId5"/>
                <a:stretch>
                  <a:fillRect l="-1180" t="-5699" r="-767" b="-6736"/>
                </a:stretch>
              </a:blipFill>
            </p:spPr>
            <p:txBody>
              <a:bodyPr/>
              <a:lstStyle/>
              <a:p>
                <a:r>
                  <a:rPr lang="en-US">
                    <a:noFill/>
                  </a:rPr>
                  <a:t> </a:t>
                </a:r>
              </a:p>
            </p:txBody>
          </p:sp>
        </mc:Fallback>
      </mc:AlternateContent>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503" y="4483303"/>
            <a:ext cx="2435236" cy="2217619"/>
          </a:xfrm>
          <a:prstGeom prst="rect">
            <a:avLst/>
          </a:prstGeom>
        </p:spPr>
      </p:pic>
      <p:sp>
        <p:nvSpPr>
          <p:cNvPr id="14" name="Left Arrow 13">
            <a:hlinkClick r:id="rId7" action="ppaction://hlinksldjump"/>
          </p:cNvPr>
          <p:cNvSpPr/>
          <p:nvPr/>
        </p:nvSpPr>
        <p:spPr>
          <a:xfrm>
            <a:off x="9450387" y="6143660"/>
            <a:ext cx="370233" cy="25714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301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3DFD654-21D0-4E10-999F-FBE70470C165}"/>
              </a:ext>
            </a:extLst>
          </p:cNvPr>
          <p:cNvSpPr>
            <a:spLocks noGrp="1"/>
          </p:cNvSpPr>
          <p:nvPr>
            <p:ph sz="half" idx="1"/>
          </p:nvPr>
        </p:nvSpPr>
        <p:spPr>
          <a:xfrm>
            <a:off x="838200" y="2160105"/>
            <a:ext cx="5880652" cy="4016858"/>
          </a:xfrm>
          <a:prstGeom prst="roundRect">
            <a:avLst/>
          </a:prstGeom>
          <a:solidFill>
            <a:srgbClr val="A9DA74"/>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US" sz="2800" b="1" u="sng" dirty="0" err="1">
                <a:solidFill>
                  <a:schemeClr val="tx1"/>
                </a:solidFill>
                <a:latin typeface="Times New Roman" panose="02020603050405020304" pitchFamily="18" charset="0"/>
                <a:cs typeface="Times New Roman" panose="02020603050405020304" pitchFamily="18" charset="0"/>
              </a:rPr>
              <a:t>Giải</a:t>
            </a:r>
            <a:r>
              <a:rPr lang="en-US" sz="2800" b="1" u="sng" dirty="0">
                <a:solidFill>
                  <a:schemeClr val="tx1"/>
                </a:solidFill>
                <a:latin typeface="Times New Roman" panose="02020603050405020304" pitchFamily="18" charset="0"/>
                <a:cs typeface="Times New Roman" panose="02020603050405020304" pitchFamily="18" charset="0"/>
              </a:rPr>
              <a:t>:</a:t>
            </a:r>
          </a:p>
          <a:p>
            <a:pPr algn="ctr"/>
            <a:r>
              <a:rPr lang="en-US" sz="2800" dirty="0" err="1">
                <a:solidFill>
                  <a:schemeClr val="tx1"/>
                </a:solidFill>
                <a:latin typeface="Times New Roman" panose="02020603050405020304" pitchFamily="18" charset="0"/>
                <a:cs typeface="Times New Roman" panose="02020603050405020304" pitchFamily="18" charset="0"/>
              </a:rPr>
              <a:t>Diện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p>
          <a:p>
            <a:pPr marL="0" indent="0" algn="ctr">
              <a:buNone/>
            </a:pP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p>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20 . 4 = 80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a:t>
            </a:r>
          </a:p>
          <a:p>
            <a:pPr marL="0" indent="0" algn="ctr">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C7313AE-73A4-4038-BCDD-1F3D8F39D01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7636" y="1927342"/>
            <a:ext cx="4770781" cy="3161927"/>
          </a:xfrm>
          <a:prstGeom prst="rect">
            <a:avLst/>
          </a:prstGeom>
        </p:spPr>
      </p:pic>
      <p:graphicFrame>
        <p:nvGraphicFramePr>
          <p:cNvPr id="9" name="Object 8">
            <a:extLst>
              <a:ext uri="{FF2B5EF4-FFF2-40B4-BE49-F238E27FC236}">
                <a16:creationId xmlns:a16="http://schemas.microsoft.com/office/drawing/2014/main" id="{D201CA83-A6A2-46CC-9AE7-6FC2B383A7BD}"/>
              </a:ext>
            </a:extLst>
          </p:cNvPr>
          <p:cNvGraphicFramePr>
            <a:graphicFrameLocks noChangeAspect="1"/>
          </p:cNvGraphicFramePr>
          <p:nvPr>
            <p:extLst>
              <p:ext uri="{D42A27DB-BD31-4B8C-83A1-F6EECF244321}">
                <p14:modId xmlns:p14="http://schemas.microsoft.com/office/powerpoint/2010/main" val="1910819905"/>
              </p:ext>
            </p:extLst>
          </p:nvPr>
        </p:nvGraphicFramePr>
        <p:xfrm>
          <a:off x="2589213" y="3373438"/>
          <a:ext cx="1903412" cy="893762"/>
        </p:xfrm>
        <a:graphic>
          <a:graphicData uri="http://schemas.openxmlformats.org/presentationml/2006/ole">
            <mc:AlternateContent xmlns:mc="http://schemas.openxmlformats.org/markup-compatibility/2006">
              <mc:Choice xmlns:v="urn:schemas-microsoft-com:vml" Requires="v">
                <p:oleObj name="Equation" r:id="rId3" imgW="838080" imgH="393480" progId="Equation.DSMT4">
                  <p:embed/>
                </p:oleObj>
              </mc:Choice>
              <mc:Fallback>
                <p:oleObj name="Equation" r:id="rId3" imgW="838080" imgH="393480" progId="Equation.DSMT4">
                  <p:embed/>
                  <p:pic>
                    <p:nvPicPr>
                      <p:cNvPr id="0" name=""/>
                      <p:cNvPicPr/>
                      <p:nvPr/>
                    </p:nvPicPr>
                    <p:blipFill>
                      <a:blip r:embed="rId4"/>
                      <a:stretch>
                        <a:fillRect/>
                      </a:stretch>
                    </p:blipFill>
                    <p:spPr>
                      <a:xfrm>
                        <a:off x="2589213" y="3373438"/>
                        <a:ext cx="1903412" cy="893762"/>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313F768B-FCE4-4DB8-80C1-E2045C67CC90}"/>
              </a:ext>
            </a:extLst>
          </p:cNvPr>
          <p:cNvCxnSpPr/>
          <p:nvPr/>
        </p:nvCxnSpPr>
        <p:spPr>
          <a:xfrm>
            <a:off x="9382540" y="2426007"/>
            <a:ext cx="0" cy="1895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42F21F-E240-4A00-9353-43C14D83ABA0}"/>
              </a:ext>
            </a:extLst>
          </p:cNvPr>
          <p:cNvCxnSpPr/>
          <p:nvPr/>
        </p:nvCxnSpPr>
        <p:spPr>
          <a:xfrm>
            <a:off x="7726018" y="3360186"/>
            <a:ext cx="331304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7">
            <a:extLst>
              <a:ext uri="{FF2B5EF4-FFF2-40B4-BE49-F238E27FC236}">
                <a16:creationId xmlns:a16="http://schemas.microsoft.com/office/drawing/2014/main" id="{A29988CE-2781-4267-9A56-6474A0896F12}"/>
              </a:ext>
            </a:extLst>
          </p:cNvPr>
          <p:cNvSpPr txBox="1">
            <a:spLocks/>
          </p:cNvSpPr>
          <p:nvPr/>
        </p:nvSpPr>
        <p:spPr>
          <a:xfrm>
            <a:off x="7329287" y="4931949"/>
            <a:ext cx="4359130" cy="1245014"/>
          </a:xfrm>
          <a:prstGeom prst="round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en-US" dirty="0" err="1">
                <a:solidFill>
                  <a:schemeClr val="tx1"/>
                </a:solidFill>
                <a:latin typeface="Times New Roman" panose="02020603050405020304" pitchFamily="18" charset="0"/>
                <a:cs typeface="Times New Roman" panose="02020603050405020304" pitchFamily="18" charset="0"/>
              </a:rPr>
              <a:t>Vậy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hai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đường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chéo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thoi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5 m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8 m</a:t>
            </a:r>
          </a:p>
        </p:txBody>
      </p:sp>
      <p:sp>
        <p:nvSpPr>
          <p:cNvPr id="12" name="Content Placeholder 3">
            <a:extLst>
              <a:ext uri="{FF2B5EF4-FFF2-40B4-BE49-F238E27FC236}">
                <a16:creationId xmlns:a16="http://schemas.microsoft.com/office/drawing/2014/main" id="{DE931FBC-6CCB-4A82-91C3-06DCF1D4E7AE}"/>
              </a:ext>
            </a:extLst>
          </p:cNvPr>
          <p:cNvSpPr txBox="1">
            <a:spLocks/>
          </p:cNvSpPr>
          <p:nvPr/>
        </p:nvSpPr>
        <p:spPr>
          <a:xfrm>
            <a:off x="838199" y="399151"/>
            <a:ext cx="10956236" cy="1628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000" b="1" u="sng" dirty="0" err="1">
                <a:solidFill>
                  <a:srgbClr val="0070C0"/>
                </a:solidFill>
                <a:latin typeface="Times New Roman" panose="02020603050405020304" pitchFamily="18" charset="0"/>
                <a:cs typeface="Times New Roman" panose="02020603050405020304" pitchFamily="18" charset="0"/>
              </a:rPr>
              <a:t>Bài</a:t>
            </a:r>
            <a:r>
              <a:rPr lang="en-US" sz="3000" b="1" u="sng" dirty="0">
                <a:solidFill>
                  <a:srgbClr val="0070C0"/>
                </a:solidFill>
                <a:latin typeface="Times New Roman" panose="02020603050405020304" pitchFamily="18" charset="0"/>
                <a:cs typeface="Times New Roman" panose="02020603050405020304" pitchFamily="18" charset="0"/>
              </a:rPr>
              <a:t> </a:t>
            </a:r>
            <a:r>
              <a:rPr lang="en-US" sz="3000" b="1" u="sng" dirty="0" err="1">
                <a:solidFill>
                  <a:srgbClr val="0070C0"/>
                </a:solidFill>
                <a:latin typeface="Times New Roman" panose="02020603050405020304" pitchFamily="18" charset="0"/>
                <a:cs typeface="Times New Roman" panose="02020603050405020304" pitchFamily="18" charset="0"/>
              </a:rPr>
              <a:t>toán</a:t>
            </a:r>
            <a:r>
              <a:rPr lang="en-US" sz="3000" b="1" u="sng" dirty="0">
                <a:solidFill>
                  <a:srgbClr val="0070C0"/>
                </a:solidFill>
                <a:latin typeface="Times New Roman" panose="02020603050405020304" pitchFamily="18" charset="0"/>
                <a:cs typeface="Times New Roman" panose="02020603050405020304" pitchFamily="18" charset="0"/>
              </a:rPr>
              <a:t>:</a:t>
            </a:r>
            <a:r>
              <a:rPr lang="en-US" sz="3000" b="1" dirty="0">
                <a:solidFill>
                  <a:srgbClr val="0070C0"/>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Một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mảnh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vườn</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hình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chữ</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nhật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có</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chiều</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dài</a:t>
            </a:r>
            <a:r>
              <a:rPr lang="en-US" dirty="0">
                <a:solidFill>
                  <a:srgbClr val="3A2213"/>
                </a:solidFill>
                <a:latin typeface="Times New Roman" panose="02020603050405020304" pitchFamily="18" charset="0"/>
                <a:cs typeface="Times New Roman" panose="02020603050405020304" pitchFamily="18" charset="0"/>
              </a:rPr>
              <a:t> 8m, </a:t>
            </a:r>
            <a:r>
              <a:rPr lang="en-US" dirty="0" err="1">
                <a:solidFill>
                  <a:srgbClr val="3A2213"/>
                </a:solidFill>
                <a:latin typeface="Times New Roman" panose="02020603050405020304" pitchFamily="18" charset="0"/>
                <a:cs typeface="Times New Roman" panose="02020603050405020304" pitchFamily="18" charset="0"/>
              </a:rPr>
              <a:t>chiều</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rộng</a:t>
            </a:r>
            <a:r>
              <a:rPr lang="en-US" dirty="0">
                <a:solidFill>
                  <a:srgbClr val="3A2213"/>
                </a:solidFill>
                <a:latin typeface="Times New Roman" panose="02020603050405020304" pitchFamily="18" charset="0"/>
                <a:cs typeface="Times New Roman" panose="02020603050405020304" pitchFamily="18" charset="0"/>
              </a:rPr>
              <a:t> 5m, </a:t>
            </a:r>
            <a:r>
              <a:rPr lang="en-US" dirty="0" err="1">
                <a:solidFill>
                  <a:srgbClr val="3A2213"/>
                </a:solidFill>
                <a:latin typeface="Times New Roman" panose="02020603050405020304" pitchFamily="18" charset="0"/>
                <a:cs typeface="Times New Roman" panose="02020603050405020304" pitchFamily="18" charset="0"/>
              </a:rPr>
              <a:t>người</a:t>
            </a:r>
            <a:r>
              <a:rPr lang="en-US" dirty="0">
                <a:solidFill>
                  <a:srgbClr val="3A2213"/>
                </a:solidFill>
                <a:latin typeface="Times New Roman" panose="02020603050405020304" pitchFamily="18" charset="0"/>
                <a:cs typeface="Times New Roman" panose="02020603050405020304" pitchFamily="18" charset="0"/>
              </a:rPr>
              <a:t> ta </a:t>
            </a:r>
            <a:r>
              <a:rPr lang="en-US" dirty="0" err="1">
                <a:solidFill>
                  <a:srgbClr val="3A2213"/>
                </a:solidFill>
                <a:latin typeface="Times New Roman" panose="02020603050405020304" pitchFamily="18" charset="0"/>
                <a:cs typeface="Times New Roman" panose="02020603050405020304" pitchFamily="18" charset="0"/>
              </a:rPr>
              <a:t>muốn</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trồng</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hoa</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hồng</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trong</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một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mảnh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đất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hình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thoi</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như</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hình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bên</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dưới</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Hỏi</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cần</a:t>
            </a:r>
            <a:r>
              <a:rPr lang="en-US" dirty="0">
                <a:solidFill>
                  <a:srgbClr val="3A2213"/>
                </a:solidFill>
                <a:latin typeface="Times New Roman" panose="02020603050405020304" pitchFamily="18" charset="0"/>
                <a:cs typeface="Times New Roman" panose="02020603050405020304" pitchFamily="18" charset="0"/>
              </a:rPr>
              <a:t> bao </a:t>
            </a:r>
            <a:r>
              <a:rPr lang="en-US" dirty="0" err="1">
                <a:solidFill>
                  <a:srgbClr val="3A2213"/>
                </a:solidFill>
                <a:latin typeface="Times New Roman" panose="02020603050405020304" pitchFamily="18" charset="0"/>
                <a:cs typeface="Times New Roman" panose="02020603050405020304" pitchFamily="18" charset="0"/>
              </a:rPr>
              <a:t>nhiêu</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cây</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hoa</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để</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trồng</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trên</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mảnh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đất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hình</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thoi</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đó</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biết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mỗi</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mét</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vuông</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trồng</a:t>
            </a:r>
            <a:r>
              <a:rPr lang="en-US" dirty="0">
                <a:solidFill>
                  <a:srgbClr val="3A2213"/>
                </a:solidFill>
                <a:latin typeface="Times New Roman" panose="02020603050405020304" pitchFamily="18" charset="0"/>
                <a:cs typeface="Times New Roman" panose="02020603050405020304" pitchFamily="18" charset="0"/>
              </a:rPr>
              <a:t> 4 </a:t>
            </a:r>
            <a:r>
              <a:rPr lang="en-US" dirty="0" err="1">
                <a:solidFill>
                  <a:srgbClr val="3A2213"/>
                </a:solidFill>
                <a:latin typeface="Times New Roman" panose="02020603050405020304" pitchFamily="18" charset="0"/>
                <a:cs typeface="Times New Roman" panose="02020603050405020304" pitchFamily="18" charset="0"/>
              </a:rPr>
              <a:t>cây</a:t>
            </a:r>
            <a:r>
              <a:rPr lang="en-US"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hoa</a:t>
            </a:r>
            <a:r>
              <a:rPr lang="en-US" dirty="0">
                <a:solidFill>
                  <a:srgbClr val="3A2213"/>
                </a:solidFill>
                <a:latin typeface="Times New Roman" panose="02020603050405020304" pitchFamily="18" charset="0"/>
                <a:cs typeface="Times New Roman" panose="02020603050405020304" pitchFamily="18" charset="0"/>
              </a:rPr>
              <a:t>?</a:t>
            </a:r>
            <a:r>
              <a:rPr lang="en-US" dirty="0">
                <a:solidFill>
                  <a:srgbClr val="3A2213"/>
                </a:solidFill>
              </a:rPr>
              <a:t> </a:t>
            </a:r>
          </a:p>
        </p:txBody>
      </p:sp>
    </p:spTree>
    <p:extLst>
      <p:ext uri="{BB962C8B-B14F-4D97-AF65-F5344CB8AC3E}">
        <p14:creationId xmlns:p14="http://schemas.microsoft.com/office/powerpoint/2010/main" val="2457582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barn(inVertical)">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circle(in)">
                                      <p:cBhvr>
                                        <p:cTn id="37" dur="20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circle(in)">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circle(in)">
                                      <p:cBhvr>
                                        <p:cTn id="47" dur="20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circle(in)">
                                      <p:cBhvr>
                                        <p:cTn id="57" dur="20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circle(in)">
                                      <p:cBhvr>
                                        <p:cTn id="6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4" grpId="0" animBg="1"/>
      <p:bldP spid="1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48" name="Picture 44">
            <a:extLst>
              <a:ext uri="{FF2B5EF4-FFF2-40B4-BE49-F238E27FC236}">
                <a16:creationId xmlns:a16="http://schemas.microsoft.com/office/drawing/2014/main" id="{4D1FB1AD-F019-144A-876C-3F7955EE9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4775">
            <a:off x="764719" y="1374831"/>
            <a:ext cx="1960777" cy="757237"/>
          </a:xfrm>
          <a:prstGeom prst="rect">
            <a:avLst/>
          </a:prstGeom>
          <a:noFill/>
          <a:extLst>
            <a:ext uri="{909E8E84-426E-40DD-AFC4-6F175D3DCCD1}">
              <a14:hiddenFill xmlns:a14="http://schemas.microsoft.com/office/drawing/2010/main">
                <a:solidFill>
                  <a:srgbClr val="FFFFFF"/>
                </a:solidFill>
              </a14:hiddenFill>
            </a:ext>
          </a:extLst>
        </p:spPr>
      </p:pic>
      <p:pic>
        <p:nvPicPr>
          <p:cNvPr id="21545" name="Picture 41">
            <a:extLst>
              <a:ext uri="{FF2B5EF4-FFF2-40B4-BE49-F238E27FC236}">
                <a16:creationId xmlns:a16="http://schemas.microsoft.com/office/drawing/2014/main" id="{8549A26F-8CFF-4A40-AA03-A2C20C2FB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46" y="322273"/>
            <a:ext cx="2202215" cy="1267696"/>
          </a:xfrm>
          <a:prstGeom prst="rect">
            <a:avLst/>
          </a:prstGeom>
          <a:noFill/>
          <a:extLst>
            <a:ext uri="{909E8E84-426E-40DD-AFC4-6F175D3DCCD1}">
              <a14:hiddenFill xmlns:a14="http://schemas.microsoft.com/office/drawing/2010/main">
                <a:solidFill>
                  <a:srgbClr val="FFFFFF"/>
                </a:solidFill>
              </a14:hiddenFill>
            </a:ext>
          </a:extLst>
        </p:spPr>
      </p:pic>
      <p:pic>
        <p:nvPicPr>
          <p:cNvPr id="21539" name="Picture 35">
            <a:extLst>
              <a:ext uri="{FF2B5EF4-FFF2-40B4-BE49-F238E27FC236}">
                <a16:creationId xmlns:a16="http://schemas.microsoft.com/office/drawing/2014/main" id="{C28587EA-AE7A-8041-9F54-1C9EFABA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5843">
            <a:off x="2231130" y="1252586"/>
            <a:ext cx="3013625" cy="1241905"/>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a:extLst>
              <a:ext uri="{FF2B5EF4-FFF2-40B4-BE49-F238E27FC236}">
                <a16:creationId xmlns:a16="http://schemas.microsoft.com/office/drawing/2014/main" id="{D9DF578D-3258-B544-A20A-97D9F8D7B8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34" y="2505471"/>
            <a:ext cx="2617785" cy="1611554"/>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a:extLst>
              <a:ext uri="{FF2B5EF4-FFF2-40B4-BE49-F238E27FC236}">
                <a16:creationId xmlns:a16="http://schemas.microsoft.com/office/drawing/2014/main" id="{36AB2490-7171-FA4E-A172-9F9EB1EE1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146" y="2954303"/>
            <a:ext cx="2711756" cy="1236752"/>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a:extLst>
              <a:ext uri="{FF2B5EF4-FFF2-40B4-BE49-F238E27FC236}">
                <a16:creationId xmlns:a16="http://schemas.microsoft.com/office/drawing/2014/main" id="{A261D51A-C7BD-A842-8360-C86ADB0A5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91323">
            <a:off x="5823403" y="3850500"/>
            <a:ext cx="3154487" cy="1692170"/>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a:extLst>
              <a:ext uri="{FF2B5EF4-FFF2-40B4-BE49-F238E27FC236}">
                <a16:creationId xmlns:a16="http://schemas.microsoft.com/office/drawing/2014/main" id="{021ED211-AED7-E44D-B4E3-A5F4B0E001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4995" y="2734383"/>
            <a:ext cx="2671636" cy="1084252"/>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a:extLst>
              <a:ext uri="{FF2B5EF4-FFF2-40B4-BE49-F238E27FC236}">
                <a16:creationId xmlns:a16="http://schemas.microsoft.com/office/drawing/2014/main" id="{F660ED1C-410D-2B4F-AB06-C22B672E9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6956" y="5463213"/>
            <a:ext cx="2548629" cy="132549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A124DAF5-BF0D-AE4D-A1BC-6157FC45A1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720672">
            <a:off x="3155437" y="4546288"/>
            <a:ext cx="2836322" cy="598487"/>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1466746D-C678-F64E-9F33-B576D5E2BF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1086" y="750834"/>
            <a:ext cx="2883222" cy="10570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27830D4A-A218-F74E-AB95-02F939E284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23686" y="1789120"/>
            <a:ext cx="2537349" cy="1282929"/>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F1245580-5144-8D40-B287-3FE2B971ED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3699" y="62687"/>
            <a:ext cx="2747790" cy="94469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6305CE73-B20E-2C4B-ACCD-510DD603995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0351848">
            <a:off x="5576466" y="1056302"/>
            <a:ext cx="2381360" cy="9601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a:extLst>
              <a:ext uri="{FF2B5EF4-FFF2-40B4-BE49-F238E27FC236}">
                <a16:creationId xmlns:a16="http://schemas.microsoft.com/office/drawing/2014/main" id="{F7B63586-94F7-4918-B56C-AB84ED000E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121155">
            <a:off x="7135107" y="2335926"/>
            <a:ext cx="2158317" cy="1482307"/>
          </a:xfrm>
          <a:prstGeom prst="rect">
            <a:avLst/>
          </a:prstGeom>
          <a:noFill/>
          <a:extLst>
            <a:ext uri="{909E8E84-426E-40DD-AFC4-6F175D3DCCD1}">
              <a14:hiddenFill xmlns:a14="http://schemas.microsoft.com/office/drawing/2010/main">
                <a:solidFill>
                  <a:srgbClr val="FFFFFF"/>
                </a:solidFill>
              </a14:hiddenFill>
            </a:ext>
          </a:extLst>
        </p:spPr>
      </p:pic>
      <p:sp>
        <p:nvSpPr>
          <p:cNvPr id="50" name="Flowchart: Connector 49">
            <a:extLst>
              <a:ext uri="{FF2B5EF4-FFF2-40B4-BE49-F238E27FC236}">
                <a16:creationId xmlns:a16="http://schemas.microsoft.com/office/drawing/2014/main" id="{64B50061-97B1-41E3-B51F-E8A4ACF185CF}"/>
              </a:ext>
            </a:extLst>
          </p:cNvPr>
          <p:cNvSpPr/>
          <p:nvPr/>
        </p:nvSpPr>
        <p:spPr>
          <a:xfrm>
            <a:off x="4087353" y="2130079"/>
            <a:ext cx="3492502" cy="1873461"/>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Chu vi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endParaRPr lang="en-US" sz="2800" dirty="0">
              <a:latin typeface="Times New Roman" panose="02020603050405020304" pitchFamily="18" charset="0"/>
              <a:cs typeface="Times New Roman" panose="02020603050405020304" pitchFamily="18" charset="0"/>
            </a:endParaRPr>
          </a:p>
        </p:txBody>
      </p:sp>
      <p:pic>
        <p:nvPicPr>
          <p:cNvPr id="51" name="Picture 14">
            <a:extLst>
              <a:ext uri="{FF2B5EF4-FFF2-40B4-BE49-F238E27FC236}">
                <a16:creationId xmlns:a16="http://schemas.microsoft.com/office/drawing/2014/main" id="{6469D6D2-A5B3-4D54-81F1-909888A7F2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14265" y="4675106"/>
            <a:ext cx="2961383" cy="1172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1">
            <a:extLst>
              <a:ext uri="{FF2B5EF4-FFF2-40B4-BE49-F238E27FC236}">
                <a16:creationId xmlns:a16="http://schemas.microsoft.com/office/drawing/2014/main" id="{BF18CB6A-01B4-4F0B-9B9B-24327A09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9760">
            <a:off x="296119" y="5122833"/>
            <a:ext cx="3725280" cy="10271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4">
            <a:extLst>
              <a:ext uri="{FF2B5EF4-FFF2-40B4-BE49-F238E27FC236}">
                <a16:creationId xmlns:a16="http://schemas.microsoft.com/office/drawing/2014/main" id="{5B65F65A-E13F-452A-BDEE-3990156AD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52966">
            <a:off x="1252069" y="5880189"/>
            <a:ext cx="2735182" cy="59466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3">
            <a:extLst>
              <a:ext uri="{FF2B5EF4-FFF2-40B4-BE49-F238E27FC236}">
                <a16:creationId xmlns:a16="http://schemas.microsoft.com/office/drawing/2014/main" id="{E328FCD6-BDEB-474D-81DC-BC1ABFE334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47" y="3908507"/>
            <a:ext cx="2397234" cy="497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CB96697-F10F-4CD0-9888-1083718DE41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459050">
            <a:off x="2958566" y="654162"/>
            <a:ext cx="2022489" cy="1183531"/>
          </a:xfrm>
          <a:prstGeom prst="rect">
            <a:avLst/>
          </a:prstGeom>
        </p:spPr>
      </p:pic>
      <p:pic>
        <p:nvPicPr>
          <p:cNvPr id="11" name="Picture 10">
            <a:extLst>
              <a:ext uri="{FF2B5EF4-FFF2-40B4-BE49-F238E27FC236}">
                <a16:creationId xmlns:a16="http://schemas.microsoft.com/office/drawing/2014/main" id="{420A33BB-1C34-4CDB-8B1C-E55046A5F93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771149">
            <a:off x="7714640" y="1830644"/>
            <a:ext cx="1150419" cy="1020038"/>
          </a:xfrm>
          <a:prstGeom prst="rect">
            <a:avLst/>
          </a:prstGeom>
        </p:spPr>
      </p:pic>
      <p:pic>
        <p:nvPicPr>
          <p:cNvPr id="13" name="Picture 12">
            <a:extLst>
              <a:ext uri="{FF2B5EF4-FFF2-40B4-BE49-F238E27FC236}">
                <a16:creationId xmlns:a16="http://schemas.microsoft.com/office/drawing/2014/main" id="{6FEFC877-1CB0-4234-85D4-FF294F57765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9824947">
            <a:off x="2472209" y="2335861"/>
            <a:ext cx="1459954" cy="1119945"/>
          </a:xfrm>
          <a:prstGeom prst="rect">
            <a:avLst/>
          </a:prstGeom>
        </p:spPr>
      </p:pic>
      <p:pic>
        <p:nvPicPr>
          <p:cNvPr id="15" name="Picture 14">
            <a:extLst>
              <a:ext uri="{FF2B5EF4-FFF2-40B4-BE49-F238E27FC236}">
                <a16:creationId xmlns:a16="http://schemas.microsoft.com/office/drawing/2014/main" id="{5E376481-7491-41DA-B11A-96888053ACB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8963987">
            <a:off x="5639169" y="629731"/>
            <a:ext cx="1474481" cy="949533"/>
          </a:xfrm>
          <a:prstGeom prst="rect">
            <a:avLst/>
          </a:prstGeom>
        </p:spPr>
      </p:pic>
      <p:pic>
        <p:nvPicPr>
          <p:cNvPr id="17" name="Picture 16">
            <a:extLst>
              <a:ext uri="{FF2B5EF4-FFF2-40B4-BE49-F238E27FC236}">
                <a16:creationId xmlns:a16="http://schemas.microsoft.com/office/drawing/2014/main" id="{7DB91522-26A1-4783-8622-07B9CB8044E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2704512">
            <a:off x="7210102" y="3872674"/>
            <a:ext cx="1477591" cy="1069042"/>
          </a:xfrm>
          <a:prstGeom prst="rect">
            <a:avLst/>
          </a:prstGeom>
        </p:spPr>
      </p:pic>
      <p:sp>
        <p:nvSpPr>
          <p:cNvPr id="20" name="Flowchart: Process 19">
            <a:extLst>
              <a:ext uri="{FF2B5EF4-FFF2-40B4-BE49-F238E27FC236}">
                <a16:creationId xmlns:a16="http://schemas.microsoft.com/office/drawing/2014/main" id="{1A997F1A-C69E-4FD3-A5F7-0EA0191EB888}"/>
              </a:ext>
            </a:extLst>
          </p:cNvPr>
          <p:cNvSpPr/>
          <p:nvPr/>
        </p:nvSpPr>
        <p:spPr>
          <a:xfrm rot="839652">
            <a:off x="688171" y="643058"/>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 a + b) . 2</a:t>
            </a:r>
          </a:p>
        </p:txBody>
      </p:sp>
      <mc:AlternateContent xmlns:mc="http://schemas.openxmlformats.org/markup-compatibility/2006" xmlns:a14="http://schemas.microsoft.com/office/drawing/2010/main">
        <mc:Choice Requires="a14">
          <p:sp>
            <p:nvSpPr>
              <p:cNvPr id="69" name="Flowchart: Process 68">
                <a:extLst>
                  <a:ext uri="{FF2B5EF4-FFF2-40B4-BE49-F238E27FC236}">
                    <a16:creationId xmlns:a16="http://schemas.microsoft.com/office/drawing/2014/main" id="{EAA7F4FB-7C3E-4F9D-92EB-48C2600E5BDF}"/>
                  </a:ext>
                </a:extLst>
              </p:cNvPr>
              <p:cNvSpPr/>
              <p:nvPr/>
            </p:nvSpPr>
            <p:spPr>
              <a:xfrm>
                <a:off x="92191" y="4241619"/>
                <a:ext cx="1759154" cy="37819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t>
                </a:r>
                <a14:m>
                  <m:oMath xmlns:m="http://schemas.openxmlformats.org/officeDocument/2006/math">
                    <m:f>
                      <m:fPr>
                        <m:ctrlPr>
                          <a:rPr lang="en-US" sz="2500" i="1" smtClean="0">
                            <a:solidFill>
                              <a:schemeClr val="tx1"/>
                            </a:solidFill>
                            <a:latin typeface="Cambria Math" panose="02040503050406030204" pitchFamily="18" charset="0"/>
                            <a:cs typeface="Times New Roman" panose="02020603050405020304" pitchFamily="18" charset="0"/>
                          </a:rPr>
                        </m:ctrlPr>
                      </m:fPr>
                      <m:num>
                        <m:r>
                          <a:rPr lang="en-US" sz="2500" b="0" i="1" smtClean="0">
                            <a:solidFill>
                              <a:schemeClr val="tx1"/>
                            </a:solidFill>
                            <a:latin typeface="Cambria Math" panose="02040503050406030204" pitchFamily="18" charset="0"/>
                            <a:cs typeface="Times New Roman" panose="02020603050405020304" pitchFamily="18" charset="0"/>
                          </a:rPr>
                          <m:t>𝑚</m:t>
                        </m:r>
                        <m:r>
                          <a:rPr lang="en-US" sz="2500" b="0" i="1" smtClean="0">
                            <a:solidFill>
                              <a:schemeClr val="tx1"/>
                            </a:solidFill>
                            <a:latin typeface="Cambria Math" panose="02040503050406030204" pitchFamily="18" charset="0"/>
                            <a:cs typeface="Times New Roman" panose="02020603050405020304" pitchFamily="18" charset="0"/>
                          </a:rPr>
                          <m:t> . </m:t>
                        </m:r>
                        <m:r>
                          <a:rPr lang="en-US" sz="2500" b="0" i="1" smtClean="0">
                            <a:solidFill>
                              <a:schemeClr val="tx1"/>
                            </a:solidFill>
                            <a:latin typeface="Cambria Math" panose="02040503050406030204" pitchFamily="18" charset="0"/>
                            <a:cs typeface="Times New Roman" panose="02020603050405020304" pitchFamily="18" charset="0"/>
                          </a:rPr>
                          <m:t>𝑛</m:t>
                        </m:r>
                      </m:num>
                      <m:den>
                        <m:r>
                          <a:rPr lang="en-US" sz="2500" b="0" i="1" smtClean="0">
                            <a:solidFill>
                              <a:schemeClr val="tx1"/>
                            </a:solidFill>
                            <a:latin typeface="Cambria Math" panose="02040503050406030204" pitchFamily="18" charset="0"/>
                            <a:cs typeface="Times New Roman" panose="02020603050405020304" pitchFamily="18" charset="0"/>
                          </a:rPr>
                          <m:t>2</m:t>
                        </m:r>
                      </m:den>
                    </m:f>
                  </m:oMath>
                </a14:m>
                <a:endParaRPr lang="en-US" sz="25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9" name="Flowchart: Process 68">
                <a:extLst>
                  <a:ext uri="{FF2B5EF4-FFF2-40B4-BE49-F238E27FC236}">
                    <a16:creationId xmlns:a16="http://schemas.microsoft.com/office/drawing/2014/main" id="{EAA7F4FB-7C3E-4F9D-92EB-48C2600E5BDF}"/>
                  </a:ext>
                </a:extLst>
              </p:cNvPr>
              <p:cNvSpPr>
                <a:spLocks noRot="1" noChangeAspect="1" noMove="1" noResize="1" noEditPoints="1" noAdjustHandles="1" noChangeArrowheads="1" noChangeShapeType="1" noTextEdit="1"/>
              </p:cNvSpPr>
              <p:nvPr/>
            </p:nvSpPr>
            <p:spPr>
              <a:xfrm>
                <a:off x="92191" y="4241619"/>
                <a:ext cx="1759154" cy="378196"/>
              </a:xfrm>
              <a:prstGeom prst="flowChartProcess">
                <a:avLst/>
              </a:prstGeom>
              <a:blipFill>
                <a:blip r:embed="rId22"/>
                <a:stretch>
                  <a:fillRect b="-46774"/>
                </a:stretch>
              </a:blipFill>
              <a:ln>
                <a:noFill/>
              </a:ln>
            </p:spPr>
            <p:txBody>
              <a:bodyPr/>
              <a:lstStyle/>
              <a:p>
                <a:r>
                  <a:rPr lang="en-US">
                    <a:noFill/>
                  </a:rPr>
                  <a:t> </a:t>
                </a:r>
              </a:p>
            </p:txBody>
          </p:sp>
        </mc:Fallback>
      </mc:AlternateContent>
      <p:sp>
        <p:nvSpPr>
          <p:cNvPr id="70" name="Flowchart: Process 69">
            <a:extLst>
              <a:ext uri="{FF2B5EF4-FFF2-40B4-BE49-F238E27FC236}">
                <a16:creationId xmlns:a16="http://schemas.microsoft.com/office/drawing/2014/main" id="{A7FFD536-40A9-4ADA-A6B0-7A93B71B4807}"/>
              </a:ext>
            </a:extLst>
          </p:cNvPr>
          <p:cNvSpPr/>
          <p:nvPr/>
        </p:nvSpPr>
        <p:spPr>
          <a:xfrm rot="1220889">
            <a:off x="312034" y="2886072"/>
            <a:ext cx="2107349"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4 . a (a </a:t>
            </a:r>
            <a:r>
              <a:rPr lang="en-US" sz="2500" dirty="0" err="1">
                <a:solidFill>
                  <a:schemeClr val="tx1"/>
                </a:solidFill>
                <a:latin typeface="Times New Roman" panose="02020603050405020304" pitchFamily="18" charset="0"/>
                <a:cs typeface="Times New Roman" panose="02020603050405020304" pitchFamily="18" charset="0"/>
              </a:rPr>
              <a:t>là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cạnh</a:t>
            </a:r>
            <a:r>
              <a:rPr lang="en-US" sz="2500" dirty="0">
                <a:solidFill>
                  <a:schemeClr val="tx1"/>
                </a:solidFill>
                <a:latin typeface="Times New Roman" panose="02020603050405020304" pitchFamily="18" charset="0"/>
                <a:cs typeface="Times New Roman" panose="02020603050405020304" pitchFamily="18" charset="0"/>
              </a:rPr>
              <a:t>)</a:t>
            </a:r>
          </a:p>
        </p:txBody>
      </p:sp>
      <p:sp>
        <p:nvSpPr>
          <p:cNvPr id="73" name="Flowchart: Process 72">
            <a:extLst>
              <a:ext uri="{FF2B5EF4-FFF2-40B4-BE49-F238E27FC236}">
                <a16:creationId xmlns:a16="http://schemas.microsoft.com/office/drawing/2014/main" id="{95B9897A-658B-4351-B2C8-EF16BC7630BD}"/>
              </a:ext>
            </a:extLst>
          </p:cNvPr>
          <p:cNvSpPr/>
          <p:nvPr/>
        </p:nvSpPr>
        <p:spPr>
          <a:xfrm rot="21372195">
            <a:off x="102288" y="3509043"/>
            <a:ext cx="1783244" cy="589704"/>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m, n </a:t>
            </a:r>
            <a:r>
              <a:rPr lang="en-US" sz="2500" dirty="0" err="1">
                <a:solidFill>
                  <a:schemeClr val="tx1"/>
                </a:solidFill>
                <a:latin typeface="Times New Roman" panose="02020603050405020304" pitchFamily="18" charset="0"/>
                <a:cs typeface="Times New Roman" panose="02020603050405020304" pitchFamily="18" charset="0"/>
              </a:rPr>
              <a:t>là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độ</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dài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hai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đường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chéo</a:t>
            </a:r>
            <a:endParaRPr lang="en-US" sz="2500" dirty="0">
              <a:solidFill>
                <a:schemeClr val="tx1"/>
              </a:solidFill>
              <a:latin typeface="Times New Roman" panose="02020603050405020304" pitchFamily="18" charset="0"/>
              <a:cs typeface="Times New Roman" panose="02020603050405020304" pitchFamily="18" charset="0"/>
            </a:endParaRPr>
          </a:p>
        </p:txBody>
      </p:sp>
      <p:sp>
        <p:nvSpPr>
          <p:cNvPr id="74" name="Flowchart: Process 73">
            <a:extLst>
              <a:ext uri="{FF2B5EF4-FFF2-40B4-BE49-F238E27FC236}">
                <a16:creationId xmlns:a16="http://schemas.microsoft.com/office/drawing/2014/main" id="{C1836D96-1823-4142-ACBB-A72947FD69F6}"/>
              </a:ext>
            </a:extLst>
          </p:cNvPr>
          <p:cNvSpPr/>
          <p:nvPr/>
        </p:nvSpPr>
        <p:spPr>
          <a:xfrm rot="19820574">
            <a:off x="839395" y="1298960"/>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 . h</a:t>
            </a:r>
          </a:p>
        </p:txBody>
      </p:sp>
      <p:sp>
        <p:nvSpPr>
          <p:cNvPr id="75" name="Flowchart: Process 74">
            <a:extLst>
              <a:ext uri="{FF2B5EF4-FFF2-40B4-BE49-F238E27FC236}">
                <a16:creationId xmlns:a16="http://schemas.microsoft.com/office/drawing/2014/main" id="{D30387A9-4736-4CF9-B5C7-6372007CE46E}"/>
              </a:ext>
            </a:extLst>
          </p:cNvPr>
          <p:cNvSpPr/>
          <p:nvPr/>
        </p:nvSpPr>
        <p:spPr>
          <a:xfrm rot="21043634">
            <a:off x="7970187" y="584539"/>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 a + b) .2</a:t>
            </a:r>
          </a:p>
        </p:txBody>
      </p:sp>
      <p:sp>
        <p:nvSpPr>
          <p:cNvPr id="76" name="Flowchart: Process 75">
            <a:extLst>
              <a:ext uri="{FF2B5EF4-FFF2-40B4-BE49-F238E27FC236}">
                <a16:creationId xmlns:a16="http://schemas.microsoft.com/office/drawing/2014/main" id="{E6763112-9340-4FA4-9A20-E949B1A4F49D}"/>
              </a:ext>
            </a:extLst>
          </p:cNvPr>
          <p:cNvSpPr/>
          <p:nvPr/>
        </p:nvSpPr>
        <p:spPr>
          <a:xfrm rot="839652">
            <a:off x="8016207" y="965911"/>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 . b</a:t>
            </a:r>
          </a:p>
        </p:txBody>
      </p:sp>
      <p:sp>
        <p:nvSpPr>
          <p:cNvPr id="77" name="Flowchart: Process 76">
            <a:extLst>
              <a:ext uri="{FF2B5EF4-FFF2-40B4-BE49-F238E27FC236}">
                <a16:creationId xmlns:a16="http://schemas.microsoft.com/office/drawing/2014/main" id="{82CFFC2B-6C3E-4F8C-AEBC-9239753BC36A}"/>
              </a:ext>
            </a:extLst>
          </p:cNvPr>
          <p:cNvSpPr/>
          <p:nvPr/>
        </p:nvSpPr>
        <p:spPr>
          <a:xfrm rot="20646924">
            <a:off x="9551397" y="2577474"/>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a . 4</a:t>
            </a:r>
          </a:p>
        </p:txBody>
      </p:sp>
      <p:sp>
        <p:nvSpPr>
          <p:cNvPr id="78" name="Flowchart: Process 77">
            <a:extLst>
              <a:ext uri="{FF2B5EF4-FFF2-40B4-BE49-F238E27FC236}">
                <a16:creationId xmlns:a16="http://schemas.microsoft.com/office/drawing/2014/main" id="{018F1469-2FD3-45BA-A32E-A003A7AF93B7}"/>
              </a:ext>
            </a:extLst>
          </p:cNvPr>
          <p:cNvSpPr/>
          <p:nvPr/>
        </p:nvSpPr>
        <p:spPr>
          <a:xfrm rot="431899">
            <a:off x="10009690" y="2948062"/>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 . a</a:t>
            </a:r>
          </a:p>
        </p:txBody>
      </p:sp>
      <p:sp>
        <p:nvSpPr>
          <p:cNvPr id="79" name="Flowchart: Process 78">
            <a:extLst>
              <a:ext uri="{FF2B5EF4-FFF2-40B4-BE49-F238E27FC236}">
                <a16:creationId xmlns:a16="http://schemas.microsoft.com/office/drawing/2014/main" id="{FCE9772E-4993-460E-B713-EB14E324B74C}"/>
              </a:ext>
            </a:extLst>
          </p:cNvPr>
          <p:cNvSpPr/>
          <p:nvPr/>
        </p:nvSpPr>
        <p:spPr>
          <a:xfrm rot="21069881">
            <a:off x="9048334" y="4914534"/>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a + b + c</a:t>
            </a:r>
          </a:p>
        </p:txBody>
      </p:sp>
      <mc:AlternateContent xmlns:mc="http://schemas.openxmlformats.org/markup-compatibility/2006" xmlns:a14="http://schemas.microsoft.com/office/drawing/2010/main">
        <mc:Choice Requires="a14">
          <p:sp>
            <p:nvSpPr>
              <p:cNvPr id="80" name="Flowchart: Process 79">
                <a:extLst>
                  <a:ext uri="{FF2B5EF4-FFF2-40B4-BE49-F238E27FC236}">
                    <a16:creationId xmlns:a16="http://schemas.microsoft.com/office/drawing/2014/main" id="{700B0CCD-DB9B-487D-BBE1-D97F12165CFE}"/>
                  </a:ext>
                </a:extLst>
              </p:cNvPr>
              <p:cNvSpPr/>
              <p:nvPr/>
            </p:nvSpPr>
            <p:spPr>
              <a:xfrm rot="356773">
                <a:off x="9107538" y="5836052"/>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t>
                </a:r>
                <a14:m>
                  <m:oMath xmlns:m="http://schemas.openxmlformats.org/officeDocument/2006/math">
                    <m:f>
                      <m:fPr>
                        <m:ctrlPr>
                          <a:rPr lang="en-US" sz="2500" i="1" smtClean="0">
                            <a:solidFill>
                              <a:schemeClr val="tx1"/>
                            </a:solidFill>
                            <a:latin typeface="Cambria Math" panose="02040503050406030204" pitchFamily="18" charset="0"/>
                            <a:cs typeface="Times New Roman" panose="02020603050405020304" pitchFamily="18" charset="0"/>
                          </a:rPr>
                        </m:ctrlPr>
                      </m:fPr>
                      <m:num>
                        <m:r>
                          <a:rPr lang="en-US" sz="2500" b="0" i="1" smtClean="0">
                            <a:solidFill>
                              <a:schemeClr val="tx1"/>
                            </a:solidFill>
                            <a:latin typeface="Cambria Math" panose="02040503050406030204" pitchFamily="18" charset="0"/>
                            <a:cs typeface="Times New Roman" panose="02020603050405020304" pitchFamily="18" charset="0"/>
                          </a:rPr>
                          <m:t>𝑎</m:t>
                        </m:r>
                        <m:r>
                          <a:rPr lang="en-US" sz="2500" b="0" i="1" smtClean="0">
                            <a:solidFill>
                              <a:schemeClr val="tx1"/>
                            </a:solidFill>
                            <a:latin typeface="Cambria Math" panose="02040503050406030204" pitchFamily="18" charset="0"/>
                            <a:cs typeface="Times New Roman" panose="02020603050405020304" pitchFamily="18" charset="0"/>
                          </a:rPr>
                          <m:t> .  </m:t>
                        </m:r>
                        <m:r>
                          <a:rPr lang="en-US" sz="2500" b="0" i="1" smtClean="0">
                            <a:solidFill>
                              <a:schemeClr val="tx1"/>
                            </a:solidFill>
                            <a:latin typeface="Cambria Math" panose="02040503050406030204" pitchFamily="18" charset="0"/>
                            <a:cs typeface="Times New Roman" panose="02020603050405020304" pitchFamily="18" charset="0"/>
                          </a:rPr>
                          <m:t>h</m:t>
                        </m:r>
                        <m:r>
                          <a:rPr lang="en-US" sz="2500" b="0" i="1" smtClean="0">
                            <a:solidFill>
                              <a:schemeClr val="tx1"/>
                            </a:solidFill>
                            <a:latin typeface="Cambria Math" panose="02040503050406030204" pitchFamily="18" charset="0"/>
                            <a:cs typeface="Times New Roman" panose="02020603050405020304" pitchFamily="18" charset="0"/>
                          </a:rPr>
                          <m:t> </m:t>
                        </m:r>
                      </m:num>
                      <m:den>
                        <m:r>
                          <a:rPr lang="en-US" sz="2500" b="0" i="1" smtClean="0">
                            <a:solidFill>
                              <a:schemeClr val="tx1"/>
                            </a:solidFill>
                            <a:latin typeface="Cambria Math" panose="02040503050406030204" pitchFamily="18" charset="0"/>
                            <a:cs typeface="Times New Roman" panose="02020603050405020304" pitchFamily="18" charset="0"/>
                          </a:rPr>
                          <m:t>2</m:t>
                        </m:r>
                      </m:den>
                    </m:f>
                  </m:oMath>
                </a14:m>
                <a:endParaRPr lang="en-US" sz="25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0" name="Flowchart: Process 79">
                <a:extLst>
                  <a:ext uri="{FF2B5EF4-FFF2-40B4-BE49-F238E27FC236}">
                    <a16:creationId xmlns:a16="http://schemas.microsoft.com/office/drawing/2014/main" id="{700B0CCD-DB9B-487D-BBE1-D97F12165CFE}"/>
                  </a:ext>
                </a:extLst>
              </p:cNvPr>
              <p:cNvSpPr>
                <a:spLocks noRot="1" noChangeAspect="1" noMove="1" noResize="1" noEditPoints="1" noAdjustHandles="1" noChangeArrowheads="1" noChangeShapeType="1" noTextEdit="1"/>
              </p:cNvSpPr>
              <p:nvPr/>
            </p:nvSpPr>
            <p:spPr>
              <a:xfrm rot="356773">
                <a:off x="9107538" y="5836052"/>
                <a:ext cx="1665741" cy="449636"/>
              </a:xfrm>
              <a:prstGeom prst="flowChartProcess">
                <a:avLst/>
              </a:prstGeom>
              <a:blipFill>
                <a:blip r:embed="rId23"/>
                <a:stretch>
                  <a:fillRect b="-18447"/>
                </a:stretch>
              </a:blipFill>
              <a:ln>
                <a:noFill/>
              </a:ln>
            </p:spPr>
            <p:txBody>
              <a:bodyPr/>
              <a:lstStyle/>
              <a:p>
                <a:r>
                  <a:rPr lang="en-US">
                    <a:noFill/>
                  </a:rPr>
                  <a:t> </a:t>
                </a:r>
              </a:p>
            </p:txBody>
          </p:sp>
        </mc:Fallback>
      </mc:AlternateContent>
      <p:sp>
        <p:nvSpPr>
          <p:cNvPr id="81" name="Flowchart: Process 80">
            <a:extLst>
              <a:ext uri="{FF2B5EF4-FFF2-40B4-BE49-F238E27FC236}">
                <a16:creationId xmlns:a16="http://schemas.microsoft.com/office/drawing/2014/main" id="{B5C29508-3C92-4F8B-94F3-4CCC0B91BE55}"/>
              </a:ext>
            </a:extLst>
          </p:cNvPr>
          <p:cNvSpPr/>
          <p:nvPr/>
        </p:nvSpPr>
        <p:spPr>
          <a:xfrm rot="21311079">
            <a:off x="1310958" y="5278829"/>
            <a:ext cx="189213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P = a + b + c + d</a:t>
            </a:r>
          </a:p>
        </p:txBody>
      </p:sp>
      <mc:AlternateContent xmlns:mc="http://schemas.openxmlformats.org/markup-compatibility/2006" xmlns:a14="http://schemas.microsoft.com/office/drawing/2010/main">
        <mc:Choice Requires="a14">
          <p:sp>
            <p:nvSpPr>
              <p:cNvPr id="82" name="Flowchart: Process 81">
                <a:extLst>
                  <a:ext uri="{FF2B5EF4-FFF2-40B4-BE49-F238E27FC236}">
                    <a16:creationId xmlns:a16="http://schemas.microsoft.com/office/drawing/2014/main" id="{48D421E8-C033-433F-B2F8-45A07C803EF7}"/>
                  </a:ext>
                </a:extLst>
              </p:cNvPr>
              <p:cNvSpPr/>
              <p:nvPr/>
            </p:nvSpPr>
            <p:spPr>
              <a:xfrm rot="20105047">
                <a:off x="2216771" y="6137042"/>
                <a:ext cx="1665741" cy="449636"/>
              </a:xfrm>
              <a:prstGeom prst="flowChartProcess">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ArchDown">
                  <a:avLst/>
                </a:prstTxWarp>
                <a:noAutofit/>
              </a:bodyPr>
              <a:lstStyle/>
              <a:p>
                <a:pPr algn="ctr"/>
                <a:r>
                  <a:rPr lang="en-US" sz="2500" dirty="0">
                    <a:solidFill>
                      <a:schemeClr val="tx1"/>
                    </a:solidFill>
                    <a:latin typeface="Times New Roman" panose="02020603050405020304" pitchFamily="18" charset="0"/>
                    <a:cs typeface="Times New Roman" panose="02020603050405020304" pitchFamily="18" charset="0"/>
                  </a:rPr>
                  <a:t>S = </a:t>
                </a:r>
                <a14:m>
                  <m:oMath xmlns:m="http://schemas.openxmlformats.org/officeDocument/2006/math">
                    <m:f>
                      <m:fPr>
                        <m:ctrlPr>
                          <a:rPr lang="en-US" sz="2500" i="1" smtClean="0">
                            <a:solidFill>
                              <a:schemeClr val="tx1"/>
                            </a:solidFill>
                            <a:latin typeface="Cambria Math" panose="02040503050406030204" pitchFamily="18" charset="0"/>
                            <a:cs typeface="Times New Roman" panose="02020603050405020304" pitchFamily="18" charset="0"/>
                          </a:rPr>
                        </m:ctrlPr>
                      </m:fPr>
                      <m:num>
                        <m:d>
                          <m:dPr>
                            <m:ctrlPr>
                              <a:rPr lang="en-US" sz="2500" b="0" i="1" smtClean="0">
                                <a:solidFill>
                                  <a:schemeClr val="tx1"/>
                                </a:solidFill>
                                <a:latin typeface="Cambria Math" panose="02040503050406030204" pitchFamily="18" charset="0"/>
                                <a:cs typeface="Times New Roman" panose="02020603050405020304" pitchFamily="18" charset="0"/>
                              </a:rPr>
                            </m:ctrlPr>
                          </m:dPr>
                          <m:e>
                            <m:r>
                              <a:rPr lang="en-US" sz="2500" b="0" i="1" smtClean="0">
                                <a:solidFill>
                                  <a:schemeClr val="tx1"/>
                                </a:solidFill>
                                <a:latin typeface="Cambria Math" panose="02040503050406030204" pitchFamily="18" charset="0"/>
                                <a:cs typeface="Times New Roman" panose="02020603050405020304" pitchFamily="18" charset="0"/>
                              </a:rPr>
                              <m:t>𝑎</m:t>
                            </m:r>
                            <m:r>
                              <a:rPr lang="en-US" sz="2500" b="0" i="1" smtClean="0">
                                <a:solidFill>
                                  <a:schemeClr val="tx1"/>
                                </a:solidFill>
                                <a:latin typeface="Cambria Math" panose="02040503050406030204" pitchFamily="18" charset="0"/>
                                <a:cs typeface="Times New Roman" panose="02020603050405020304" pitchFamily="18" charset="0"/>
                              </a:rPr>
                              <m:t>+</m:t>
                            </m:r>
                            <m:r>
                              <a:rPr lang="en-US" sz="2500" b="0" i="1" smtClean="0">
                                <a:solidFill>
                                  <a:schemeClr val="tx1"/>
                                </a:solidFill>
                                <a:latin typeface="Cambria Math" panose="02040503050406030204" pitchFamily="18" charset="0"/>
                                <a:cs typeface="Times New Roman" panose="02020603050405020304" pitchFamily="18" charset="0"/>
                              </a:rPr>
                              <m:t>𝑏</m:t>
                            </m:r>
                          </m:e>
                        </m:d>
                        <m:r>
                          <a:rPr lang="en-US" sz="2500" b="0" i="1" smtClean="0">
                            <a:solidFill>
                              <a:schemeClr val="tx1"/>
                            </a:solidFill>
                            <a:latin typeface="Cambria Math" panose="02040503050406030204" pitchFamily="18" charset="0"/>
                            <a:cs typeface="Times New Roman" panose="02020603050405020304" pitchFamily="18" charset="0"/>
                          </a:rPr>
                          <m:t>. </m:t>
                        </m:r>
                        <m:r>
                          <a:rPr lang="en-US" sz="2500" b="0" i="1" smtClean="0">
                            <a:solidFill>
                              <a:schemeClr val="tx1"/>
                            </a:solidFill>
                            <a:latin typeface="Cambria Math" panose="02040503050406030204" pitchFamily="18" charset="0"/>
                            <a:cs typeface="Times New Roman" panose="02020603050405020304" pitchFamily="18" charset="0"/>
                          </a:rPr>
                          <m:t>h</m:t>
                        </m:r>
                      </m:num>
                      <m:den>
                        <m:r>
                          <a:rPr lang="en-US" sz="2500" b="0" i="1" smtClean="0">
                            <a:solidFill>
                              <a:schemeClr val="tx1"/>
                            </a:solidFill>
                            <a:latin typeface="Cambria Math" panose="02040503050406030204" pitchFamily="18" charset="0"/>
                            <a:cs typeface="Times New Roman" panose="02020603050405020304" pitchFamily="18" charset="0"/>
                          </a:rPr>
                          <m:t>2</m:t>
                        </m:r>
                      </m:den>
                    </m:f>
                  </m:oMath>
                </a14:m>
                <a:endParaRPr lang="en-US" sz="25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2" name="Flowchart: Process 81">
                <a:extLst>
                  <a:ext uri="{FF2B5EF4-FFF2-40B4-BE49-F238E27FC236}">
                    <a16:creationId xmlns:a16="http://schemas.microsoft.com/office/drawing/2014/main" id="{48D421E8-C033-433F-B2F8-45A07C803EF7}"/>
                  </a:ext>
                </a:extLst>
              </p:cNvPr>
              <p:cNvSpPr>
                <a:spLocks noRot="1" noChangeAspect="1" noMove="1" noResize="1" noEditPoints="1" noAdjustHandles="1" noChangeArrowheads="1" noChangeShapeType="1" noTextEdit="1"/>
              </p:cNvSpPr>
              <p:nvPr/>
            </p:nvSpPr>
            <p:spPr>
              <a:xfrm rot="20105047">
                <a:off x="2216771" y="6137042"/>
                <a:ext cx="1665741" cy="449636"/>
              </a:xfrm>
              <a:prstGeom prst="flowChartProcess">
                <a:avLst/>
              </a:prstGeom>
              <a:blipFill>
                <a:blip r:embed="rId24"/>
                <a:stretch>
                  <a:fillRect/>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id="{189F7868-B687-4A4D-A057-F04189D5AE1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19077073">
            <a:off x="3363007" y="4024033"/>
            <a:ext cx="1408389" cy="931945"/>
          </a:xfrm>
          <a:prstGeom prst="rect">
            <a:avLst/>
          </a:prstGeom>
        </p:spPr>
      </p:pic>
    </p:spTree>
    <p:extLst>
      <p:ext uri="{BB962C8B-B14F-4D97-AF65-F5344CB8AC3E}">
        <p14:creationId xmlns:p14="http://schemas.microsoft.com/office/powerpoint/2010/main" val="1891369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39"/>
                                        </p:tgtEl>
                                        <p:attrNameLst>
                                          <p:attrName>style.visibility</p:attrName>
                                        </p:attrNameLst>
                                      </p:cBhvr>
                                      <p:to>
                                        <p:strVal val="visible"/>
                                      </p:to>
                                    </p:set>
                                    <p:animEffect transition="in" filter="circle(in)">
                                      <p:cBhvr>
                                        <p:cTn id="7" dur="2000"/>
                                        <p:tgtEl>
                                          <p:spTgt spid="215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45"/>
                                        </p:tgtEl>
                                        <p:attrNameLst>
                                          <p:attrName>style.visibility</p:attrName>
                                        </p:attrNameLst>
                                      </p:cBhvr>
                                      <p:to>
                                        <p:strVal val="visible"/>
                                      </p:to>
                                    </p:set>
                                    <p:animEffect transition="in" filter="wipe(right)">
                                      <p:cBhvr>
                                        <p:cTn id="17" dur="500"/>
                                        <p:tgtEl>
                                          <p:spTgt spid="215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48"/>
                                        </p:tgtEl>
                                        <p:attrNameLst>
                                          <p:attrName>style.visibility</p:attrName>
                                        </p:attrNameLst>
                                      </p:cBhvr>
                                      <p:to>
                                        <p:strVal val="visible"/>
                                      </p:to>
                                    </p:set>
                                    <p:animEffect transition="in" filter="wipe(right)">
                                      <p:cBhvr>
                                        <p:cTn id="27" dur="500"/>
                                        <p:tgtEl>
                                          <p:spTgt spid="215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32"/>
                                        </p:tgtEl>
                                        <p:attrNameLst>
                                          <p:attrName>style.visibility</p:attrName>
                                        </p:attrNameLst>
                                      </p:cBhvr>
                                      <p:to>
                                        <p:strVal val="visible"/>
                                      </p:to>
                                    </p:set>
                                    <p:animEffect transition="in" filter="wipe(right)">
                                      <p:cBhvr>
                                        <p:cTn id="37" dur="500"/>
                                        <p:tgtEl>
                                          <p:spTgt spid="215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1534"/>
                                        </p:tgtEl>
                                        <p:attrNameLst>
                                          <p:attrName>style.visibility</p:attrName>
                                        </p:attrNameLst>
                                      </p:cBhvr>
                                      <p:to>
                                        <p:strVal val="visible"/>
                                      </p:to>
                                    </p:set>
                                    <p:animEffect transition="in" filter="wipe(right)">
                                      <p:cBhvr>
                                        <p:cTn id="47" dur="500"/>
                                        <p:tgtEl>
                                          <p:spTgt spid="215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down)">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right)">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down)">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09"/>
                                        </p:tgtEl>
                                        <p:attrNameLst>
                                          <p:attrName>style.visibility</p:attrName>
                                        </p:attrNameLst>
                                      </p:cBhvr>
                                      <p:to>
                                        <p:strVal val="visible"/>
                                      </p:to>
                                    </p:set>
                                    <p:animEffect transition="in" filter="wipe(left)">
                                      <p:cBhvr>
                                        <p:cTn id="72" dur="500"/>
                                        <p:tgtEl>
                                          <p:spTgt spid="215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12"/>
                                        </p:tgtEl>
                                        <p:attrNameLst>
                                          <p:attrName>style.visibility</p:attrName>
                                        </p:attrNameLst>
                                      </p:cBhvr>
                                      <p:to>
                                        <p:strVal val="visible"/>
                                      </p:to>
                                    </p:set>
                                    <p:animEffect transition="in" filter="wipe(left)">
                                      <p:cBhvr>
                                        <p:cTn id="82" dur="500"/>
                                        <p:tgtEl>
                                          <p:spTgt spid="215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down)">
                                      <p:cBhvr>
                                        <p:cTn id="87" dur="500"/>
                                        <p:tgtEl>
                                          <p:spTgt spid="7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1515"/>
                                        </p:tgtEl>
                                        <p:attrNameLst>
                                          <p:attrName>style.visibility</p:attrName>
                                        </p:attrNameLst>
                                      </p:cBhvr>
                                      <p:to>
                                        <p:strVal val="visible"/>
                                      </p:to>
                                    </p:set>
                                    <p:animEffect transition="in" filter="wipe(left)">
                                      <p:cBhvr>
                                        <p:cTn id="92" dur="500"/>
                                        <p:tgtEl>
                                          <p:spTgt spid="215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wipe(down)">
                                      <p:cBhvr>
                                        <p:cTn id="97" dur="500"/>
                                        <p:tgtEl>
                                          <p:spTgt spid="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left)">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arn(inVertical)">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13"/>
                                        </p:tgtEl>
                                        <p:attrNameLst>
                                          <p:attrName>style.visibility</p:attrName>
                                        </p:attrNameLst>
                                      </p:cBhvr>
                                      <p:to>
                                        <p:strVal val="visible"/>
                                      </p:to>
                                    </p:set>
                                    <p:animEffect transition="in" filter="wipe(left)">
                                      <p:cBhvr>
                                        <p:cTn id="112" dur="500"/>
                                        <p:tgtEl>
                                          <p:spTgt spid="2151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down)">
                                      <p:cBhvr>
                                        <p:cTn id="117" dur="500"/>
                                        <p:tgtEl>
                                          <p:spTgt spid="7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25"/>
                                        </p:tgtEl>
                                        <p:attrNameLst>
                                          <p:attrName>style.visibility</p:attrName>
                                        </p:attrNameLst>
                                      </p:cBhvr>
                                      <p:to>
                                        <p:strVal val="visible"/>
                                      </p:to>
                                    </p:set>
                                    <p:animEffect transition="in" filter="wipe(left)">
                                      <p:cBhvr>
                                        <p:cTn id="122" dur="500"/>
                                        <p:tgtEl>
                                          <p:spTgt spid="2152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wipe(down)">
                                      <p:cBhvr>
                                        <p:cTn id="127" dur="500"/>
                                        <p:tgtEl>
                                          <p:spTgt spid="78"/>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21516"/>
                                        </p:tgtEl>
                                        <p:attrNameLst>
                                          <p:attrName>style.visibility</p:attrName>
                                        </p:attrNameLst>
                                      </p:cBhvr>
                                      <p:to>
                                        <p:strVal val="visible"/>
                                      </p:to>
                                    </p:set>
                                    <p:animEffect transition="in" filter="wipe(left)">
                                      <p:cBhvr>
                                        <p:cTn id="132" dur="500"/>
                                        <p:tgtEl>
                                          <p:spTgt spid="21516"/>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barn(inVertical)">
                                      <p:cBhvr>
                                        <p:cTn id="137" dur="500"/>
                                        <p:tgtEl>
                                          <p:spTgt spid="23"/>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2" fill="hold"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wipe(right)">
                                      <p:cBhvr>
                                        <p:cTn id="142" dur="500"/>
                                        <p:tgtEl>
                                          <p:spTgt spid="5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81"/>
                                        </p:tgtEl>
                                        <p:attrNameLst>
                                          <p:attrName>style.visibility</p:attrName>
                                        </p:attrNameLst>
                                      </p:cBhvr>
                                      <p:to>
                                        <p:strVal val="visible"/>
                                      </p:to>
                                    </p:set>
                                    <p:animEffect transition="in" filter="wipe(down)">
                                      <p:cBhvr>
                                        <p:cTn id="147" dur="500"/>
                                        <p:tgtEl>
                                          <p:spTgt spid="8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2" fill="hold" nodeType="click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wipe(right)">
                                      <p:cBhvr>
                                        <p:cTn id="152" dur="500"/>
                                        <p:tgtEl>
                                          <p:spTgt spid="5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grpId="0" nodeType="clickEffect">
                                  <p:stCondLst>
                                    <p:cond delay="0"/>
                                  </p:stCondLst>
                                  <p:childTnLst>
                                    <p:set>
                                      <p:cBhvr>
                                        <p:cTn id="156" dur="1" fill="hold">
                                          <p:stCondLst>
                                            <p:cond delay="0"/>
                                          </p:stCondLst>
                                        </p:cTn>
                                        <p:tgtEl>
                                          <p:spTgt spid="82"/>
                                        </p:tgtEl>
                                        <p:attrNameLst>
                                          <p:attrName>style.visibility</p:attrName>
                                        </p:attrNameLst>
                                      </p:cBhvr>
                                      <p:to>
                                        <p:strVal val="visible"/>
                                      </p:to>
                                    </p:set>
                                    <p:animEffect transition="in" filter="wipe(down)">
                                      <p:cBhvr>
                                        <p:cTn id="157" dur="500"/>
                                        <p:tgtEl>
                                          <p:spTgt spid="82"/>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21527"/>
                                        </p:tgtEl>
                                        <p:attrNameLst>
                                          <p:attrName>style.visibility</p:attrName>
                                        </p:attrNameLst>
                                      </p:cBhvr>
                                      <p:to>
                                        <p:strVal val="visible"/>
                                      </p:to>
                                    </p:set>
                                    <p:animEffect transition="in" filter="wipe(left)">
                                      <p:cBhvr>
                                        <p:cTn id="162" dur="500"/>
                                        <p:tgtEl>
                                          <p:spTgt spid="21527"/>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17"/>
                                        </p:tgtEl>
                                        <p:attrNameLst>
                                          <p:attrName>style.visibility</p:attrName>
                                        </p:attrNameLst>
                                      </p:cBhvr>
                                      <p:to>
                                        <p:strVal val="visible"/>
                                      </p:to>
                                    </p:set>
                                    <p:animEffect transition="in" filter="barn(inVertical)">
                                      <p:cBhvr>
                                        <p:cTn id="167" dur="500"/>
                                        <p:tgtEl>
                                          <p:spTgt spid="17"/>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wipe(left)">
                                      <p:cBhvr>
                                        <p:cTn id="172" dur="500"/>
                                        <p:tgtEl>
                                          <p:spTgt spid="5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79"/>
                                        </p:tgtEl>
                                        <p:attrNameLst>
                                          <p:attrName>style.visibility</p:attrName>
                                        </p:attrNameLst>
                                      </p:cBhvr>
                                      <p:to>
                                        <p:strVal val="visible"/>
                                      </p:to>
                                    </p:set>
                                    <p:animEffect transition="in" filter="wipe(down)">
                                      <p:cBhvr>
                                        <p:cTn id="177" dur="500"/>
                                        <p:tgtEl>
                                          <p:spTgt spid="7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21520"/>
                                        </p:tgtEl>
                                        <p:attrNameLst>
                                          <p:attrName>style.visibility</p:attrName>
                                        </p:attrNameLst>
                                      </p:cBhvr>
                                      <p:to>
                                        <p:strVal val="visible"/>
                                      </p:to>
                                    </p:set>
                                    <p:animEffect transition="in" filter="wipe(left)">
                                      <p:cBhvr>
                                        <p:cTn id="182" dur="500"/>
                                        <p:tgtEl>
                                          <p:spTgt spid="21520"/>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0"/>
                                        </p:tgtEl>
                                        <p:attrNameLst>
                                          <p:attrName>style.visibility</p:attrName>
                                        </p:attrNameLst>
                                      </p:cBhvr>
                                      <p:to>
                                        <p:strVal val="visible"/>
                                      </p:to>
                                    </p:set>
                                    <p:animEffect transition="in" filter="wipe(down)">
                                      <p:cBhvr>
                                        <p:cTn id="18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9" grpId="0"/>
      <p:bldP spid="70" grpId="0"/>
      <p:bldP spid="73" grpId="0"/>
      <p:bldP spid="74" grpId="0"/>
      <p:bldP spid="75" grpId="0"/>
      <p:bldP spid="76" grpId="0"/>
      <p:bldP spid="77" grpId="0"/>
      <p:bldP spid="78" grpId="0"/>
      <p:bldP spid="79" grpId="0"/>
      <p:bldP spid="80" grpId="0"/>
      <p:bldP spid="81"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DAAFB2-B9B9-418C-9B8F-2BA5726A1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2">
            <a:extLst>
              <a:ext uri="{FF2B5EF4-FFF2-40B4-BE49-F238E27FC236}">
                <a16:creationId xmlns:a16="http://schemas.microsoft.com/office/drawing/2014/main" id="{4BEB506B-EE20-43A5-8E69-5FFFBBD838CA}"/>
              </a:ext>
            </a:extLst>
          </p:cNvPr>
          <p:cNvSpPr>
            <a:spLocks noGrp="1"/>
          </p:cNvSpPr>
          <p:nvPr>
            <p:ph type="ctrTitle"/>
          </p:nvPr>
        </p:nvSpPr>
        <p:spPr>
          <a:xfrm>
            <a:off x="1524000" y="1122363"/>
            <a:ext cx="9144000" cy="1538950"/>
          </a:xfrm>
        </p:spPr>
        <p:txBody>
          <a:bodyPr>
            <a:normAutofit/>
          </a:bodyPr>
          <a:lstStyle/>
          <a:p>
            <a:r>
              <a:rPr lang="en-US" sz="8000" b="1" dirty="0">
                <a:solidFill>
                  <a:srgbClr val="FF0066"/>
                </a:solidFill>
                <a:effectLst>
                  <a:outerShdw blurRad="50800" dist="38100" dir="18900000" algn="bl" rotWithShape="0">
                    <a:prstClr val="black">
                      <a:alpha val="40000"/>
                    </a:prstClr>
                  </a:outerShdw>
                </a:effectLst>
              </a:rPr>
              <a:t>DẶN DÒ</a:t>
            </a:r>
          </a:p>
        </p:txBody>
      </p:sp>
      <p:sp>
        <p:nvSpPr>
          <p:cNvPr id="21" name="Rectangle 3">
            <a:extLst>
              <a:ext uri="{FF2B5EF4-FFF2-40B4-BE49-F238E27FC236}">
                <a16:creationId xmlns:a16="http://schemas.microsoft.com/office/drawing/2014/main" id="{964F680C-BDCC-422D-8663-B2D9E857851A}"/>
              </a:ext>
            </a:extLst>
          </p:cNvPr>
          <p:cNvSpPr>
            <a:spLocks noGrp="1" noChangeArrowheads="1"/>
          </p:cNvSpPr>
          <p:nvPr>
            <p:ph type="subTitle" idx="1"/>
          </p:nvPr>
        </p:nvSpPr>
        <p:spPr>
          <a:xfrm>
            <a:off x="1524000" y="3103894"/>
            <a:ext cx="9144000" cy="1655762"/>
          </a:xfrm>
        </p:spPr>
        <p:txBody>
          <a:bodyPr>
            <a:normAutofit/>
          </a:bodyPr>
          <a:lstStyle/>
          <a:p>
            <a:pPr algn="l" eaLnBrk="1" hangingPunct="1">
              <a:buFontTx/>
              <a:buChar char="-"/>
            </a:pP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Ôn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lại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công</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thức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tính</a:t>
            </a:r>
            <a:r>
              <a:rPr lang="en-US" sz="3000" dirty="0">
                <a:solidFill>
                  <a:srgbClr val="0070C0"/>
                </a:solidFill>
                <a:latin typeface="Times New Roman" pitchFamily="18" charset="0"/>
                <a:cs typeface="Times New Roman" pitchFamily="18" charset="0"/>
              </a:rPr>
              <a:t> chu vi </a:t>
            </a:r>
            <a:r>
              <a:rPr lang="en-US" sz="3000" dirty="0" err="1">
                <a:solidFill>
                  <a:srgbClr val="0070C0"/>
                </a:solidFill>
                <a:latin typeface="Times New Roman" pitchFamily="18" charset="0"/>
                <a:cs typeface="Times New Roman" pitchFamily="18" charset="0"/>
              </a:rPr>
              <a:t>và</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diện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tích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các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hình</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đã</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học</a:t>
            </a:r>
            <a:r>
              <a:rPr lang="en-US" sz="3000" dirty="0">
                <a:solidFill>
                  <a:srgbClr val="0070C0"/>
                </a:solidFill>
                <a:latin typeface="Times New Roman" pitchFamily="18" charset="0"/>
                <a:cs typeface="Times New Roman" pitchFamily="18" charset="0"/>
              </a:rPr>
              <a:t>.</a:t>
            </a:r>
          </a:p>
          <a:p>
            <a:pPr algn="l" eaLnBrk="1" hangingPunct="1">
              <a:buFontTx/>
              <a:buChar char="-"/>
            </a:pP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Xem</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trước</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phần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còn</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lại</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của</a:t>
            </a:r>
            <a:r>
              <a:rPr lang="en-US" sz="3000" dirty="0">
                <a:solidFill>
                  <a:srgbClr val="0070C0"/>
                </a:solidFill>
                <a:latin typeface="Times New Roman" pitchFamily="18" charset="0"/>
                <a:cs typeface="Times New Roman" pitchFamily="18" charset="0"/>
              </a:rPr>
              <a:t> </a:t>
            </a:r>
            <a:r>
              <a:rPr lang="en-US" sz="3000" dirty="0" err="1">
                <a:solidFill>
                  <a:srgbClr val="0070C0"/>
                </a:solidFill>
                <a:latin typeface="Times New Roman" pitchFamily="18" charset="0"/>
                <a:cs typeface="Times New Roman" pitchFamily="18" charset="0"/>
              </a:rPr>
              <a:t>bài</a:t>
            </a:r>
            <a:r>
              <a:rPr lang="en-US" sz="30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5907340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Horizont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A3D361B9-AF39-4D0E-93BE-B075CE69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5" name="Title 1">
            <a:extLst>
              <a:ext uri="{FF2B5EF4-FFF2-40B4-BE49-F238E27FC236}">
                <a16:creationId xmlns:a16="http://schemas.microsoft.com/office/drawing/2014/main" id="{6B2C76F2-6F7D-4939-9005-07C325A710A0}"/>
              </a:ext>
            </a:extLst>
          </p:cNvPr>
          <p:cNvSpPr txBox="1">
            <a:spLocks/>
          </p:cNvSpPr>
          <p:nvPr/>
        </p:nvSpPr>
        <p:spPr>
          <a:xfrm>
            <a:off x="838200" y="2507823"/>
            <a:ext cx="10515600" cy="1325563"/>
          </a:xfrm>
          <a:prstGeom prst="rect">
            <a:avLst/>
          </a:prstGeom>
        </p:spPr>
        <p:txBody>
          <a:bodyPr vert="horz" lIns="91440" tIns="45720" rIns="91440" bIns="45720" numCol="1" rtlCol="0" anchor="ctr">
            <a:prstTxWarp prst="textDoubleWave1">
              <a:avLst/>
            </a:prstTxWarp>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n/>
                <a:solidFill>
                  <a:srgbClr val="FF0000"/>
                </a:solidFill>
              </a:rPr>
              <a:t>HẸN GẶP LẠI CÁC EM TRONG TIẾT HỌC SAU</a:t>
            </a:r>
          </a:p>
        </p:txBody>
      </p:sp>
    </p:spTree>
    <p:extLst>
      <p:ext uri="{BB962C8B-B14F-4D97-AF65-F5344CB8AC3E}">
        <p14:creationId xmlns:p14="http://schemas.microsoft.com/office/powerpoint/2010/main" val="667922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down)">
                                      <p:cBhvr>
                                        <p:cTn id="7" dur="580">
                                          <p:stCondLst>
                                            <p:cond delay="0"/>
                                          </p:stCondLst>
                                        </p:cTn>
                                        <p:tgtEl>
                                          <p:spTgt spid="125"/>
                                        </p:tgtEl>
                                      </p:cBhvr>
                                    </p:animEffect>
                                    <p:anim calcmode="lin" valueType="num">
                                      <p:cBhvr>
                                        <p:cTn id="8"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25"/>
                                        </p:tgtEl>
                                      </p:cBhvr>
                                      <p:to x="100000" y="60000"/>
                                    </p:animScale>
                                    <p:animScale>
                                      <p:cBhvr>
                                        <p:cTn id="14" dur="166" decel="50000">
                                          <p:stCondLst>
                                            <p:cond delay="676"/>
                                          </p:stCondLst>
                                        </p:cTn>
                                        <p:tgtEl>
                                          <p:spTgt spid="125"/>
                                        </p:tgtEl>
                                      </p:cBhvr>
                                      <p:to x="100000" y="100000"/>
                                    </p:animScale>
                                    <p:animScale>
                                      <p:cBhvr>
                                        <p:cTn id="15" dur="26">
                                          <p:stCondLst>
                                            <p:cond delay="1312"/>
                                          </p:stCondLst>
                                        </p:cTn>
                                        <p:tgtEl>
                                          <p:spTgt spid="125"/>
                                        </p:tgtEl>
                                      </p:cBhvr>
                                      <p:to x="100000" y="80000"/>
                                    </p:animScale>
                                    <p:animScale>
                                      <p:cBhvr>
                                        <p:cTn id="16" dur="166" decel="50000">
                                          <p:stCondLst>
                                            <p:cond delay="1338"/>
                                          </p:stCondLst>
                                        </p:cTn>
                                        <p:tgtEl>
                                          <p:spTgt spid="125"/>
                                        </p:tgtEl>
                                      </p:cBhvr>
                                      <p:to x="100000" y="100000"/>
                                    </p:animScale>
                                    <p:animScale>
                                      <p:cBhvr>
                                        <p:cTn id="17" dur="26">
                                          <p:stCondLst>
                                            <p:cond delay="1642"/>
                                          </p:stCondLst>
                                        </p:cTn>
                                        <p:tgtEl>
                                          <p:spTgt spid="125"/>
                                        </p:tgtEl>
                                      </p:cBhvr>
                                      <p:to x="100000" y="90000"/>
                                    </p:animScale>
                                    <p:animScale>
                                      <p:cBhvr>
                                        <p:cTn id="18" dur="166" decel="50000">
                                          <p:stCondLst>
                                            <p:cond delay="1668"/>
                                          </p:stCondLst>
                                        </p:cTn>
                                        <p:tgtEl>
                                          <p:spTgt spid="125"/>
                                        </p:tgtEl>
                                      </p:cBhvr>
                                      <p:to x="100000" y="100000"/>
                                    </p:animScale>
                                    <p:animScale>
                                      <p:cBhvr>
                                        <p:cTn id="19" dur="26">
                                          <p:stCondLst>
                                            <p:cond delay="1808"/>
                                          </p:stCondLst>
                                        </p:cTn>
                                        <p:tgtEl>
                                          <p:spTgt spid="125"/>
                                        </p:tgtEl>
                                      </p:cBhvr>
                                      <p:to x="100000" y="95000"/>
                                    </p:animScale>
                                    <p:animScale>
                                      <p:cBhvr>
                                        <p:cTn id="20" dur="166" decel="50000">
                                          <p:stCondLst>
                                            <p:cond delay="1834"/>
                                          </p:stCondLst>
                                        </p:cTn>
                                        <p:tgtEl>
                                          <p:spTgt spid="1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F5DCF-B3A9-4DC3-AA3D-A9CE18665458}"/>
              </a:ext>
            </a:extLst>
          </p:cNvPr>
          <p:cNvSpPr>
            <a:spLocks noGrp="1"/>
          </p:cNvSpPr>
          <p:nvPr>
            <p:ph type="title"/>
          </p:nvPr>
        </p:nvSpPr>
        <p:spPr>
          <a:xfrm>
            <a:off x="717274" y="5456927"/>
            <a:ext cx="10757451" cy="1023386"/>
          </a:xfrm>
        </p:spPr>
        <p:txBody>
          <a:bodyPr>
            <a:normAutofit fontScale="90000"/>
          </a:bodyPr>
          <a:lstStyle/>
          <a:p>
            <a:r>
              <a:rPr lang="en-US" sz="3000" dirty="0" err="1">
                <a:solidFill>
                  <a:srgbClr val="FF0000"/>
                </a:solidFill>
                <a:latin typeface="Times New Roman" panose="02020603050405020304" pitchFamily="18" charset="0"/>
                <a:cs typeface="Times New Roman" panose="02020603050405020304" pitchFamily="18" charset="0"/>
              </a:rPr>
              <a:t>Vậy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để</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biết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số</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lượng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cây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hoa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trồng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trên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mảnh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đất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thoi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đó</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chúng</a:t>
            </a:r>
            <a:r>
              <a:rPr lang="en-US" sz="3000" dirty="0">
                <a:solidFill>
                  <a:srgbClr val="FF0000"/>
                </a:solidFill>
                <a:latin typeface="Times New Roman" panose="02020603050405020304" pitchFamily="18" charset="0"/>
                <a:cs typeface="Times New Roman" panose="02020603050405020304" pitchFamily="18" charset="0"/>
              </a:rPr>
              <a:t> ta </a:t>
            </a:r>
            <a:r>
              <a:rPr lang="en-US" sz="3000" dirty="0" err="1">
                <a:solidFill>
                  <a:srgbClr val="FF0000"/>
                </a:solidFill>
                <a:latin typeface="Times New Roman" panose="02020603050405020304" pitchFamily="18" charset="0"/>
                <a:cs typeface="Times New Roman" panose="02020603050405020304" pitchFamily="18" charset="0"/>
              </a:rPr>
              <a:t>phải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làm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cách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nào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Chúng</a:t>
            </a:r>
            <a:r>
              <a:rPr lang="en-US" sz="3000" dirty="0">
                <a:solidFill>
                  <a:srgbClr val="FF0000"/>
                </a:solidFill>
                <a:latin typeface="Times New Roman" panose="02020603050405020304" pitchFamily="18" charset="0"/>
                <a:cs typeface="Times New Roman" panose="02020603050405020304" pitchFamily="18" charset="0"/>
              </a:rPr>
              <a:t> ta </a:t>
            </a:r>
            <a:r>
              <a:rPr lang="en-US" sz="3000" dirty="0" err="1">
                <a:solidFill>
                  <a:srgbClr val="FF0000"/>
                </a:solidFill>
                <a:latin typeface="Times New Roman" panose="02020603050405020304" pitchFamily="18" charset="0"/>
                <a:cs typeface="Times New Roman" panose="02020603050405020304" pitchFamily="18" charset="0"/>
              </a:rPr>
              <a:t>cùng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tìm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hiểu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trong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học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hôm</a:t>
            </a:r>
            <a:r>
              <a:rPr lang="en-US" sz="3000" dirty="0">
                <a:solidFill>
                  <a:srgbClr val="FF0000"/>
                </a:solidFill>
                <a:latin typeface="Times New Roman" panose="02020603050405020304" pitchFamily="18" charset="0"/>
                <a:cs typeface="Times New Roman" panose="02020603050405020304" pitchFamily="18" charset="0"/>
              </a:rPr>
              <a:t> nay </a:t>
            </a:r>
            <a:r>
              <a:rPr lang="en-US" sz="3000" dirty="0" err="1">
                <a:solidFill>
                  <a:srgbClr val="FF0000"/>
                </a:solidFill>
                <a:latin typeface="Times New Roman" panose="02020603050405020304" pitchFamily="18" charset="0"/>
                <a:cs typeface="Times New Roman" panose="02020603050405020304" pitchFamily="18" charset="0"/>
              </a:rPr>
              <a:t>nhé</a:t>
            </a:r>
            <a:r>
              <a:rPr lang="en-US" sz="3000" dirty="0">
                <a:solidFill>
                  <a:srgbClr val="FF0000"/>
                </a:solidFill>
                <a:latin typeface="Times New Roman" panose="02020603050405020304" pitchFamily="18"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03F31907-5761-4967-9548-60025F9C6E38}"/>
              </a:ext>
            </a:extLst>
          </p:cNvPr>
          <p:cNvSpPr>
            <a:spLocks noGrp="1"/>
          </p:cNvSpPr>
          <p:nvPr>
            <p:ph idx="1"/>
          </p:nvPr>
        </p:nvSpPr>
        <p:spPr>
          <a:xfrm>
            <a:off x="838199" y="399151"/>
            <a:ext cx="10515600" cy="17259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3000" b="1" u="sng" dirty="0" err="1">
                <a:solidFill>
                  <a:srgbClr val="0070C0"/>
                </a:solidFill>
                <a:latin typeface="Times New Roman" panose="02020603050405020304" pitchFamily="18" charset="0"/>
                <a:cs typeface="Times New Roman" panose="02020603050405020304" pitchFamily="18" charset="0"/>
              </a:rPr>
              <a:t>Bài</a:t>
            </a:r>
            <a:r>
              <a:rPr lang="en-US" sz="3000" b="1" u="sng" dirty="0">
                <a:solidFill>
                  <a:srgbClr val="0070C0"/>
                </a:solidFill>
                <a:latin typeface="Times New Roman" panose="02020603050405020304" pitchFamily="18" charset="0"/>
                <a:cs typeface="Times New Roman" panose="02020603050405020304" pitchFamily="18" charset="0"/>
              </a:rPr>
              <a:t> </a:t>
            </a:r>
            <a:r>
              <a:rPr lang="en-US" sz="3000" b="1" u="sng" dirty="0" err="1">
                <a:solidFill>
                  <a:srgbClr val="0070C0"/>
                </a:solidFill>
                <a:latin typeface="Times New Roman" panose="02020603050405020304" pitchFamily="18" charset="0"/>
                <a:cs typeface="Times New Roman" panose="02020603050405020304" pitchFamily="18" charset="0"/>
              </a:rPr>
              <a:t>toán</a:t>
            </a:r>
            <a:r>
              <a:rPr lang="en-US" sz="3000" b="1" u="sng" dirty="0">
                <a:solidFill>
                  <a:srgbClr val="0070C0"/>
                </a:solidFill>
                <a:latin typeface="Times New Roman" panose="02020603050405020304" pitchFamily="18" charset="0"/>
                <a:cs typeface="Times New Roman" panose="02020603050405020304" pitchFamily="18" charset="0"/>
              </a:rPr>
              <a:t>:</a:t>
            </a:r>
            <a:r>
              <a:rPr lang="en-US" sz="3000" b="1" dirty="0">
                <a:solidFill>
                  <a:srgbClr val="0070C0"/>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Một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mảnh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vườn</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hình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chữ</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nhật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có</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chiều</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dài</a:t>
            </a:r>
            <a:r>
              <a:rPr lang="en-US" sz="2800" dirty="0">
                <a:solidFill>
                  <a:srgbClr val="3A2213"/>
                </a:solidFill>
                <a:latin typeface="Times New Roman" panose="02020603050405020304" pitchFamily="18" charset="0"/>
                <a:cs typeface="Times New Roman" panose="02020603050405020304" pitchFamily="18" charset="0"/>
              </a:rPr>
              <a:t> 8m, </a:t>
            </a:r>
            <a:r>
              <a:rPr lang="en-US" sz="2800" dirty="0" err="1">
                <a:solidFill>
                  <a:srgbClr val="3A2213"/>
                </a:solidFill>
                <a:latin typeface="Times New Roman" panose="02020603050405020304" pitchFamily="18" charset="0"/>
                <a:cs typeface="Times New Roman" panose="02020603050405020304" pitchFamily="18" charset="0"/>
              </a:rPr>
              <a:t>chiều</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rộng</a:t>
            </a:r>
            <a:r>
              <a:rPr lang="en-US" sz="2800" dirty="0">
                <a:solidFill>
                  <a:srgbClr val="3A2213"/>
                </a:solidFill>
                <a:latin typeface="Times New Roman" panose="02020603050405020304" pitchFamily="18" charset="0"/>
                <a:cs typeface="Times New Roman" panose="02020603050405020304" pitchFamily="18" charset="0"/>
              </a:rPr>
              <a:t> 5m, </a:t>
            </a:r>
            <a:r>
              <a:rPr lang="en-US" sz="2800" dirty="0" err="1">
                <a:solidFill>
                  <a:srgbClr val="3A2213"/>
                </a:solidFill>
                <a:latin typeface="Times New Roman" panose="02020603050405020304" pitchFamily="18" charset="0"/>
                <a:cs typeface="Times New Roman" panose="02020603050405020304" pitchFamily="18" charset="0"/>
              </a:rPr>
              <a:t>người</a:t>
            </a:r>
            <a:r>
              <a:rPr lang="en-US" sz="2800" dirty="0">
                <a:solidFill>
                  <a:srgbClr val="3A2213"/>
                </a:solidFill>
                <a:latin typeface="Times New Roman" panose="02020603050405020304" pitchFamily="18" charset="0"/>
                <a:cs typeface="Times New Roman" panose="02020603050405020304" pitchFamily="18" charset="0"/>
              </a:rPr>
              <a:t> ta </a:t>
            </a:r>
            <a:r>
              <a:rPr lang="en-US" sz="2800" dirty="0" err="1">
                <a:solidFill>
                  <a:srgbClr val="3A2213"/>
                </a:solidFill>
                <a:latin typeface="Times New Roman" panose="02020603050405020304" pitchFamily="18" charset="0"/>
                <a:cs typeface="Times New Roman" panose="02020603050405020304" pitchFamily="18" charset="0"/>
              </a:rPr>
              <a:t>muốn</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trồng</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hoa</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hồng</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trong</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một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mảnh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đất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hình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thoi</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như</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hình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bên</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dưới</a:t>
            </a:r>
            <a:r>
              <a:rPr lang="en-US" sz="2800" dirty="0">
                <a:solidFill>
                  <a:srgbClr val="3A2213"/>
                </a:solidFill>
                <a:latin typeface="Times New Roman" panose="02020603050405020304" pitchFamily="18" charset="0"/>
                <a:cs typeface="Times New Roman" panose="02020603050405020304" pitchFamily="18" charset="0"/>
              </a:rPr>
              <a:t>. </a:t>
            </a:r>
            <a:r>
              <a:rPr lang="en-US" dirty="0" err="1">
                <a:solidFill>
                  <a:srgbClr val="3A2213"/>
                </a:solidFill>
                <a:latin typeface="Times New Roman" panose="02020603050405020304" pitchFamily="18" charset="0"/>
                <a:cs typeface="Times New Roman" panose="02020603050405020304" pitchFamily="18" charset="0"/>
              </a:rPr>
              <a:t>Hỏi</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cần</a:t>
            </a:r>
            <a:r>
              <a:rPr lang="en-US" sz="2800" dirty="0">
                <a:solidFill>
                  <a:srgbClr val="3A2213"/>
                </a:solidFill>
                <a:latin typeface="Times New Roman" panose="02020603050405020304" pitchFamily="18" charset="0"/>
                <a:cs typeface="Times New Roman" panose="02020603050405020304" pitchFamily="18" charset="0"/>
              </a:rPr>
              <a:t> bao </a:t>
            </a:r>
            <a:r>
              <a:rPr lang="en-US" sz="2800" dirty="0" err="1">
                <a:solidFill>
                  <a:srgbClr val="3A2213"/>
                </a:solidFill>
                <a:latin typeface="Times New Roman" panose="02020603050405020304" pitchFamily="18" charset="0"/>
                <a:cs typeface="Times New Roman" panose="02020603050405020304" pitchFamily="18" charset="0"/>
              </a:rPr>
              <a:t>nhiêu</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cây</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hoa</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để</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trồng</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trên</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mảnh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đất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hình</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thoi</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đó</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biết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mỗi</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mét</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vuông</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trồng</a:t>
            </a:r>
            <a:r>
              <a:rPr lang="en-US" sz="2800" dirty="0">
                <a:solidFill>
                  <a:srgbClr val="3A2213"/>
                </a:solidFill>
                <a:latin typeface="Times New Roman" panose="02020603050405020304" pitchFamily="18" charset="0"/>
                <a:cs typeface="Times New Roman" panose="02020603050405020304" pitchFamily="18" charset="0"/>
              </a:rPr>
              <a:t> 4 </a:t>
            </a:r>
            <a:r>
              <a:rPr lang="en-US" sz="2800" dirty="0" err="1">
                <a:solidFill>
                  <a:srgbClr val="3A2213"/>
                </a:solidFill>
                <a:latin typeface="Times New Roman" panose="02020603050405020304" pitchFamily="18" charset="0"/>
                <a:cs typeface="Times New Roman" panose="02020603050405020304" pitchFamily="18" charset="0"/>
              </a:rPr>
              <a:t>cây</a:t>
            </a:r>
            <a:r>
              <a:rPr lang="en-US" sz="2800" dirty="0">
                <a:solidFill>
                  <a:srgbClr val="3A2213"/>
                </a:solidFill>
                <a:latin typeface="Times New Roman" panose="02020603050405020304" pitchFamily="18" charset="0"/>
                <a:cs typeface="Times New Roman" panose="02020603050405020304" pitchFamily="18" charset="0"/>
              </a:rPr>
              <a:t> </a:t>
            </a:r>
            <a:r>
              <a:rPr lang="en-US" sz="2800" dirty="0" err="1">
                <a:solidFill>
                  <a:srgbClr val="3A2213"/>
                </a:solidFill>
                <a:latin typeface="Times New Roman" panose="02020603050405020304" pitchFamily="18" charset="0"/>
                <a:cs typeface="Times New Roman" panose="02020603050405020304" pitchFamily="18" charset="0"/>
              </a:rPr>
              <a:t>hoa</a:t>
            </a:r>
            <a:r>
              <a:rPr lang="en-US" sz="2800" dirty="0">
                <a:solidFill>
                  <a:srgbClr val="3A2213"/>
                </a:solidFill>
                <a:latin typeface="Times New Roman" panose="02020603050405020304" pitchFamily="18" charset="0"/>
                <a:cs typeface="Times New Roman" panose="02020603050405020304" pitchFamily="18" charset="0"/>
              </a:rPr>
              <a:t>?</a:t>
            </a:r>
            <a:r>
              <a:rPr lang="en-US" sz="2800" dirty="0">
                <a:solidFill>
                  <a:srgbClr val="3A2213"/>
                </a:solidFill>
              </a:rPr>
              <a:t> </a:t>
            </a:r>
          </a:p>
        </p:txBody>
      </p:sp>
      <p:pic>
        <p:nvPicPr>
          <p:cNvPr id="5" name="Picture 4">
            <a:extLst>
              <a:ext uri="{FF2B5EF4-FFF2-40B4-BE49-F238E27FC236}">
                <a16:creationId xmlns:a16="http://schemas.microsoft.com/office/drawing/2014/main" id="{997DF7A8-A285-4C79-B613-380EB6696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349087"/>
            <a:ext cx="5791200" cy="3246783"/>
          </a:xfrm>
          <a:prstGeom prst="rect">
            <a:avLst/>
          </a:prstGeom>
        </p:spPr>
      </p:pic>
    </p:spTree>
    <p:extLst>
      <p:ext uri="{BB962C8B-B14F-4D97-AF65-F5344CB8AC3E}">
        <p14:creationId xmlns:p14="http://schemas.microsoft.com/office/powerpoint/2010/main" val="1176672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D444-EA3E-43E8-8DB4-1B48E188EA3C}"/>
              </a:ext>
            </a:extLst>
          </p:cNvPr>
          <p:cNvSpPr>
            <a:spLocks noGrp="1"/>
          </p:cNvSpPr>
          <p:nvPr>
            <p:ph type="ctrTitle"/>
          </p:nvPr>
        </p:nvSpPr>
        <p:spPr>
          <a:xfrm>
            <a:off x="568946" y="2058972"/>
            <a:ext cx="11054107" cy="2204624"/>
          </a:xfrm>
        </p:spPr>
        <p:txBody>
          <a:bodyPr>
            <a:noAutofit/>
          </a:bodyPr>
          <a:lstStyle/>
          <a:p>
            <a:r>
              <a:rPr lang="en-US" sz="4500" b="1" dirty="0" err="1">
                <a:solidFill>
                  <a:srgbClr val="FF0000"/>
                </a:solidFill>
                <a:latin typeface="Times New Roman" panose="02020603050405020304" pitchFamily="18" charset="0"/>
                <a:cs typeface="Times New Roman" panose="02020603050405020304" pitchFamily="18" charset="0"/>
              </a:rPr>
              <a:t>Tiết</a:t>
            </a:r>
            <a:r>
              <a:rPr lang="en-US" sz="4500" b="1" dirty="0">
                <a:solidFill>
                  <a:srgbClr val="FF0000"/>
                </a:solidFill>
                <a:latin typeface="Times New Roman" panose="02020603050405020304" pitchFamily="18" charset="0"/>
                <a:cs typeface="Times New Roman" panose="02020603050405020304" pitchFamily="18" charset="0"/>
              </a:rPr>
              <a:t> 9:</a:t>
            </a:r>
            <a:br>
              <a:rPr lang="en-US" sz="4500" b="1" dirty="0">
                <a:solidFill>
                  <a:srgbClr val="FF0000"/>
                </a:solidFill>
                <a:latin typeface="Times New Roman" panose="02020603050405020304" pitchFamily="18" charset="0"/>
                <a:cs typeface="Times New Roman" panose="02020603050405020304" pitchFamily="18" charset="0"/>
              </a:rPr>
            </a:br>
            <a:r>
              <a:rPr lang="en-US" sz="5000" b="1" dirty="0">
                <a:solidFill>
                  <a:srgbClr val="FF0000"/>
                </a:solidFill>
                <a:latin typeface="Times New Roman" panose="02020603050405020304" pitchFamily="18" charset="0"/>
                <a:cs typeface="Times New Roman" panose="02020603050405020304" pitchFamily="18" charset="0"/>
              </a:rPr>
              <a:t>CHU VI VÀ DIỆN TÍCH CỦA </a:t>
            </a:r>
            <a:br>
              <a:rPr lang="en-US" sz="5000" b="1" dirty="0">
                <a:solidFill>
                  <a:srgbClr val="FF0000"/>
                </a:solidFill>
                <a:latin typeface="Times New Roman" panose="02020603050405020304" pitchFamily="18" charset="0"/>
                <a:cs typeface="Times New Roman" panose="02020603050405020304" pitchFamily="18" charset="0"/>
              </a:rPr>
            </a:br>
            <a:r>
              <a:rPr lang="en-US" sz="5000" b="1" dirty="0">
                <a:solidFill>
                  <a:srgbClr val="FF0000"/>
                </a:solidFill>
                <a:latin typeface="Times New Roman" panose="02020603050405020304" pitchFamily="18" charset="0"/>
                <a:cs typeface="Times New Roman" panose="02020603050405020304" pitchFamily="18" charset="0"/>
              </a:rPr>
              <a:t>MỘT SỐ HÌNH TRONG THỰC TIỄN</a:t>
            </a:r>
          </a:p>
        </p:txBody>
      </p:sp>
      <p:grpSp>
        <p:nvGrpSpPr>
          <p:cNvPr id="85" name="Group 84">
            <a:extLst>
              <a:ext uri="{FF2B5EF4-FFF2-40B4-BE49-F238E27FC236}">
                <a16:creationId xmlns:a16="http://schemas.microsoft.com/office/drawing/2014/main" id="{22C6E23B-C218-4B35-8F6B-EB807F303146}"/>
              </a:ext>
            </a:extLst>
          </p:cNvPr>
          <p:cNvGrpSpPr/>
          <p:nvPr/>
        </p:nvGrpSpPr>
        <p:grpSpPr>
          <a:xfrm>
            <a:off x="9338207" y="115026"/>
            <a:ext cx="2480135" cy="2443742"/>
            <a:chOff x="16033147" y="7718160"/>
            <a:chExt cx="2480135" cy="2443742"/>
          </a:xfrm>
        </p:grpSpPr>
        <p:sp>
          <p:nvSpPr>
            <p:cNvPr id="80" name="Свободна форма: фигура 42">
              <a:extLst>
                <a:ext uri="{FF2B5EF4-FFF2-40B4-BE49-F238E27FC236}">
                  <a16:creationId xmlns:a16="http://schemas.microsoft.com/office/drawing/2014/main" id="{9D16BA7F-08C9-4BA7-BE2F-AF29337D323B}"/>
                </a:ext>
              </a:extLst>
            </p:cNvPr>
            <p:cNvSpPr/>
            <p:nvPr/>
          </p:nvSpPr>
          <p:spPr>
            <a:xfrm>
              <a:off x="16033147" y="7718160"/>
              <a:ext cx="2480135" cy="2443742"/>
            </a:xfrm>
            <a:custGeom>
              <a:avLst/>
              <a:gdLst>
                <a:gd name="connsiteX0" fmla="*/ 2449512 w 2480135"/>
                <a:gd name="connsiteY0" fmla="*/ 703442 h 2443742"/>
                <a:gd name="connsiteX1" fmla="*/ 2373520 w 2480135"/>
                <a:gd name="connsiteY1" fmla="*/ 637359 h 2443742"/>
                <a:gd name="connsiteX2" fmla="*/ 2284154 w 2480135"/>
                <a:gd name="connsiteY2" fmla="*/ 601296 h 2443742"/>
                <a:gd name="connsiteX3" fmla="*/ 2099577 w 2480135"/>
                <a:gd name="connsiteY3" fmla="*/ 573852 h 2443742"/>
                <a:gd name="connsiteX4" fmla="*/ 1915695 w 2480135"/>
                <a:gd name="connsiteY4" fmla="*/ 577121 h 2443742"/>
                <a:gd name="connsiteX5" fmla="*/ 1774612 w 2480135"/>
                <a:gd name="connsiteY5" fmla="*/ 592279 h 2443742"/>
                <a:gd name="connsiteX6" fmla="*/ 1746771 w 2480135"/>
                <a:gd name="connsiteY6" fmla="*/ 296936 h 2443742"/>
                <a:gd name="connsiteX7" fmla="*/ 1686929 w 2480135"/>
                <a:gd name="connsiteY7" fmla="*/ 129004 h 2443742"/>
                <a:gd name="connsiteX8" fmla="*/ 1630258 w 2480135"/>
                <a:gd name="connsiteY8" fmla="*/ 55292 h 2443742"/>
                <a:gd name="connsiteX9" fmla="*/ 1546045 w 2480135"/>
                <a:gd name="connsiteY9" fmla="*/ 6746 h 2443742"/>
                <a:gd name="connsiteX10" fmla="*/ 1447763 w 2480135"/>
                <a:gd name="connsiteY10" fmla="*/ 5160 h 2443742"/>
                <a:gd name="connsiteX11" fmla="*/ 1359090 w 2480135"/>
                <a:gd name="connsiteY11" fmla="*/ 39836 h 2443742"/>
                <a:gd name="connsiteX12" fmla="*/ 1283694 w 2480135"/>
                <a:gd name="connsiteY12" fmla="*/ 92941 h 2443742"/>
                <a:gd name="connsiteX13" fmla="*/ 1249612 w 2480135"/>
                <a:gd name="connsiteY13" fmla="*/ 123159 h 2443742"/>
                <a:gd name="connsiteX14" fmla="*/ 1217908 w 2480135"/>
                <a:gd name="connsiteY14" fmla="*/ 155358 h 2443742"/>
                <a:gd name="connsiteX15" fmla="*/ 1106349 w 2480135"/>
                <a:gd name="connsiteY15" fmla="*/ 295153 h 2443742"/>
                <a:gd name="connsiteX16" fmla="*/ 1041554 w 2480135"/>
                <a:gd name="connsiteY16" fmla="*/ 396408 h 2443742"/>
                <a:gd name="connsiteX17" fmla="*/ 951891 w 2480135"/>
                <a:gd name="connsiteY17" fmla="*/ 336467 h 2443742"/>
                <a:gd name="connsiteX18" fmla="*/ 791092 w 2480135"/>
                <a:gd name="connsiteY18" fmla="*/ 247102 h 2443742"/>
                <a:gd name="connsiteX19" fmla="*/ 615234 w 2480135"/>
                <a:gd name="connsiteY19" fmla="*/ 184586 h 2443742"/>
                <a:gd name="connsiteX20" fmla="*/ 519329 w 2480135"/>
                <a:gd name="connsiteY20" fmla="*/ 174480 h 2443742"/>
                <a:gd name="connsiteX21" fmla="*/ 421146 w 2480135"/>
                <a:gd name="connsiteY21" fmla="*/ 197168 h 2443742"/>
                <a:gd name="connsiteX22" fmla="*/ 348127 w 2480135"/>
                <a:gd name="connsiteY22" fmla="*/ 269394 h 2443742"/>
                <a:gd name="connsiteX23" fmla="*/ 323358 w 2480135"/>
                <a:gd name="connsiteY23" fmla="*/ 364011 h 2443742"/>
                <a:gd name="connsiteX24" fmla="*/ 327223 w 2480135"/>
                <a:gd name="connsiteY24" fmla="*/ 457538 h 2443742"/>
                <a:gd name="connsiteX25" fmla="*/ 335148 w 2480135"/>
                <a:gd name="connsiteY25" fmla="*/ 502914 h 2443742"/>
                <a:gd name="connsiteX26" fmla="*/ 345849 w 2480135"/>
                <a:gd name="connsiteY26" fmla="*/ 547399 h 2443742"/>
                <a:gd name="connsiteX27" fmla="*/ 486535 w 2480135"/>
                <a:gd name="connsiteY27" fmla="*/ 880192 h 2443742"/>
                <a:gd name="connsiteX28" fmla="*/ 571542 w 2480135"/>
                <a:gd name="connsiteY28" fmla="*/ 1025337 h 2443742"/>
                <a:gd name="connsiteX29" fmla="*/ 393801 w 2480135"/>
                <a:gd name="connsiteY29" fmla="*/ 1141057 h 2443742"/>
                <a:gd name="connsiteX30" fmla="*/ 249845 w 2480135"/>
                <a:gd name="connsiteY30" fmla="*/ 1254597 h 2443742"/>
                <a:gd name="connsiteX31" fmla="*/ 118966 w 2480135"/>
                <a:gd name="connsiteY31" fmla="*/ 1385277 h 2443742"/>
                <a:gd name="connsiteX32" fmla="*/ 89640 w 2480135"/>
                <a:gd name="connsiteY32" fmla="*/ 1421836 h 2443742"/>
                <a:gd name="connsiteX33" fmla="*/ 62692 w 2480135"/>
                <a:gd name="connsiteY33" fmla="*/ 1460673 h 2443742"/>
                <a:gd name="connsiteX34" fmla="*/ 18405 w 2480135"/>
                <a:gd name="connsiteY34" fmla="*/ 1546076 h 2443742"/>
                <a:gd name="connsiteX35" fmla="*/ 175 w 2480135"/>
                <a:gd name="connsiteY35" fmla="*/ 1645052 h 2443742"/>
                <a:gd name="connsiteX36" fmla="*/ 35644 w 2480135"/>
                <a:gd name="connsiteY36" fmla="*/ 1742839 h 2443742"/>
                <a:gd name="connsiteX37" fmla="*/ 113913 w 2480135"/>
                <a:gd name="connsiteY37" fmla="*/ 1804464 h 2443742"/>
                <a:gd name="connsiteX38" fmla="*/ 203379 w 2480135"/>
                <a:gd name="connsiteY38" fmla="*/ 1835277 h 2443742"/>
                <a:gd name="connsiteX39" fmla="*/ 385875 w 2480135"/>
                <a:gd name="connsiteY39" fmla="*/ 1852714 h 2443742"/>
                <a:gd name="connsiteX40" fmla="*/ 675670 w 2480135"/>
                <a:gd name="connsiteY40" fmla="*/ 1825072 h 2443742"/>
                <a:gd name="connsiteX41" fmla="*/ 686568 w 2480135"/>
                <a:gd name="connsiteY41" fmla="*/ 1978440 h 2443742"/>
                <a:gd name="connsiteX42" fmla="*/ 719263 w 2480135"/>
                <a:gd name="connsiteY42" fmla="*/ 2154200 h 2443742"/>
                <a:gd name="connsiteX43" fmla="*/ 732242 w 2480135"/>
                <a:gd name="connsiteY43" fmla="*/ 2197495 h 2443742"/>
                <a:gd name="connsiteX44" fmla="*/ 748193 w 2480135"/>
                <a:gd name="connsiteY44" fmla="*/ 2240098 h 2443742"/>
                <a:gd name="connsiteX45" fmla="*/ 789804 w 2480135"/>
                <a:gd name="connsiteY45" fmla="*/ 2322429 h 2443742"/>
                <a:gd name="connsiteX46" fmla="*/ 851726 w 2480135"/>
                <a:gd name="connsiteY46" fmla="*/ 2394655 h 2443742"/>
                <a:gd name="connsiteX47" fmla="*/ 939110 w 2480135"/>
                <a:gd name="connsiteY47" fmla="*/ 2439337 h 2443742"/>
                <a:gd name="connsiteX48" fmla="*/ 1036105 w 2480135"/>
                <a:gd name="connsiteY48" fmla="*/ 2436068 h 2443742"/>
                <a:gd name="connsiteX49" fmla="*/ 1120616 w 2480135"/>
                <a:gd name="connsiteY49" fmla="*/ 2397726 h 2443742"/>
                <a:gd name="connsiteX50" fmla="*/ 1252287 w 2480135"/>
                <a:gd name="connsiteY50" fmla="*/ 2277746 h 2443742"/>
                <a:gd name="connsiteX51" fmla="*/ 1432009 w 2480135"/>
                <a:gd name="connsiteY51" fmla="*/ 1998850 h 2443742"/>
                <a:gd name="connsiteX52" fmla="*/ 1702979 w 2480135"/>
                <a:gd name="connsiteY52" fmla="*/ 2181346 h 2443742"/>
                <a:gd name="connsiteX53" fmla="*/ 1872300 w 2480135"/>
                <a:gd name="connsiteY53" fmla="*/ 2251689 h 2443742"/>
                <a:gd name="connsiteX54" fmla="*/ 1965727 w 2480135"/>
                <a:gd name="connsiteY54" fmla="*/ 2266550 h 2443742"/>
                <a:gd name="connsiteX55" fmla="*/ 2063712 w 2480135"/>
                <a:gd name="connsiteY55" fmla="*/ 2248915 h 2443742"/>
                <a:gd name="connsiteX56" fmla="*/ 2140991 w 2480135"/>
                <a:gd name="connsiteY56" fmla="*/ 2179265 h 2443742"/>
                <a:gd name="connsiteX57" fmla="*/ 2171407 w 2480135"/>
                <a:gd name="connsiteY57" fmla="*/ 2083360 h 2443742"/>
                <a:gd name="connsiteX58" fmla="*/ 2172497 w 2480135"/>
                <a:gd name="connsiteY58" fmla="*/ 1987159 h 2443742"/>
                <a:gd name="connsiteX59" fmla="*/ 2166949 w 2480135"/>
                <a:gd name="connsiteY59" fmla="*/ 1940197 h 2443742"/>
                <a:gd name="connsiteX60" fmla="*/ 2158230 w 2480135"/>
                <a:gd name="connsiteY60" fmla="*/ 1894226 h 2443742"/>
                <a:gd name="connsiteX61" fmla="*/ 2104037 w 2480135"/>
                <a:gd name="connsiteY61" fmla="*/ 1717377 h 2443742"/>
                <a:gd name="connsiteX62" fmla="*/ 2030324 w 2480135"/>
                <a:gd name="connsiteY62" fmla="*/ 1549444 h 2443742"/>
                <a:gd name="connsiteX63" fmla="*/ 1927781 w 2480135"/>
                <a:gd name="connsiteY63" fmla="*/ 1363778 h 2443742"/>
                <a:gd name="connsiteX64" fmla="*/ 2071044 w 2480135"/>
                <a:gd name="connsiteY64" fmla="*/ 1275601 h 2443742"/>
                <a:gd name="connsiteX65" fmla="*/ 2351625 w 2480135"/>
                <a:gd name="connsiteY65" fmla="*/ 1047926 h 2443742"/>
                <a:gd name="connsiteX66" fmla="*/ 2381942 w 2480135"/>
                <a:gd name="connsiteY66" fmla="*/ 1013646 h 2443742"/>
                <a:gd name="connsiteX67" fmla="*/ 2410277 w 2480135"/>
                <a:gd name="connsiteY67" fmla="*/ 977285 h 2443742"/>
                <a:gd name="connsiteX68" fmla="*/ 2457635 w 2480135"/>
                <a:gd name="connsiteY68" fmla="*/ 896539 h 2443742"/>
                <a:gd name="connsiteX69" fmla="*/ 2480125 w 2480135"/>
                <a:gd name="connsiteY69" fmla="*/ 801427 h 2443742"/>
                <a:gd name="connsiteX70" fmla="*/ 2449512 w 2480135"/>
                <a:gd name="connsiteY70" fmla="*/ 703442 h 2443742"/>
                <a:gd name="connsiteX71" fmla="*/ 1727551 w 2480135"/>
                <a:gd name="connsiteY71" fmla="*/ 1072100 h 2443742"/>
                <a:gd name="connsiteX72" fmla="*/ 1625900 w 2480135"/>
                <a:gd name="connsiteY72" fmla="*/ 944987 h 2443742"/>
                <a:gd name="connsiteX73" fmla="*/ 1454995 w 2480135"/>
                <a:gd name="connsiteY73" fmla="*/ 755654 h 2443742"/>
                <a:gd name="connsiteX74" fmla="*/ 1748950 w 2480135"/>
                <a:gd name="connsiteY74" fmla="*/ 682834 h 2443742"/>
                <a:gd name="connsiteX75" fmla="*/ 1760543 w 2480135"/>
                <a:gd name="connsiteY75" fmla="*/ 680655 h 2443742"/>
                <a:gd name="connsiteX76" fmla="*/ 1727551 w 2480135"/>
                <a:gd name="connsiteY76" fmla="*/ 1072100 h 2443742"/>
                <a:gd name="connsiteX77" fmla="*/ 1704267 w 2480135"/>
                <a:gd name="connsiteY77" fmla="*/ 1203375 h 2443742"/>
                <a:gd name="connsiteX78" fmla="*/ 1766586 w 2480135"/>
                <a:gd name="connsiteY78" fmla="*/ 1289372 h 2443742"/>
                <a:gd name="connsiteX79" fmla="*/ 1844063 w 2480135"/>
                <a:gd name="connsiteY79" fmla="*/ 1404101 h 2443742"/>
                <a:gd name="connsiteX80" fmla="*/ 1622234 w 2480135"/>
                <a:gd name="connsiteY80" fmla="*/ 1519524 h 2443742"/>
                <a:gd name="connsiteX81" fmla="*/ 1661170 w 2480135"/>
                <a:gd name="connsiteY81" fmla="*/ 1382801 h 2443742"/>
                <a:gd name="connsiteX82" fmla="*/ 1620847 w 2480135"/>
                <a:gd name="connsiteY82" fmla="*/ 1520119 h 2443742"/>
                <a:gd name="connsiteX83" fmla="*/ 1480754 w 2480135"/>
                <a:gd name="connsiteY83" fmla="*/ 1582635 h 2443742"/>
                <a:gd name="connsiteX84" fmla="*/ 1620351 w 2480135"/>
                <a:gd name="connsiteY84" fmla="*/ 1521604 h 2443742"/>
                <a:gd name="connsiteX85" fmla="*/ 1427948 w 2480135"/>
                <a:gd name="connsiteY85" fmla="*/ 1977152 h 2443742"/>
                <a:gd name="connsiteX86" fmla="*/ 1427749 w 2480135"/>
                <a:gd name="connsiteY86" fmla="*/ 1977449 h 2443742"/>
                <a:gd name="connsiteX87" fmla="*/ 1413184 w 2480135"/>
                <a:gd name="connsiteY87" fmla="*/ 1966650 h 2443742"/>
                <a:gd name="connsiteX88" fmla="*/ 1122796 w 2480135"/>
                <a:gd name="connsiteY88" fmla="*/ 1714206 h 2443742"/>
                <a:gd name="connsiteX89" fmla="*/ 1431514 w 2480135"/>
                <a:gd name="connsiteY89" fmla="*/ 1603044 h 2443742"/>
                <a:gd name="connsiteX90" fmla="*/ 1120418 w 2480135"/>
                <a:gd name="connsiteY90" fmla="*/ 1711928 h 2443742"/>
                <a:gd name="connsiteX91" fmla="*/ 935247 w 2480135"/>
                <a:gd name="connsiteY91" fmla="*/ 1514372 h 2443742"/>
                <a:gd name="connsiteX92" fmla="*/ 1117347 w 2480135"/>
                <a:gd name="connsiteY92" fmla="*/ 1712820 h 2443742"/>
                <a:gd name="connsiteX93" fmla="*/ 760379 w 2480135"/>
                <a:gd name="connsiteY93" fmla="*/ 1796241 h 2443742"/>
                <a:gd name="connsiteX94" fmla="*/ 790993 w 2480135"/>
                <a:gd name="connsiteY94" fmla="*/ 1462358 h 2443742"/>
                <a:gd name="connsiteX95" fmla="*/ 807935 w 2480135"/>
                <a:gd name="connsiteY95" fmla="*/ 1360013 h 2443742"/>
                <a:gd name="connsiteX96" fmla="*/ 862922 w 2480135"/>
                <a:gd name="connsiteY96" fmla="*/ 1428474 h 2443742"/>
                <a:gd name="connsiteX97" fmla="*/ 808034 w 2480135"/>
                <a:gd name="connsiteY97" fmla="*/ 1359320 h 2443742"/>
                <a:gd name="connsiteX98" fmla="*/ 858067 w 2480135"/>
                <a:gd name="connsiteY98" fmla="*/ 1127285 h 2443742"/>
                <a:gd name="connsiteX99" fmla="*/ 903741 w 2480135"/>
                <a:gd name="connsiteY99" fmla="*/ 961037 h 2443742"/>
                <a:gd name="connsiteX100" fmla="*/ 908496 w 2480135"/>
                <a:gd name="connsiteY100" fmla="*/ 958858 h 2443742"/>
                <a:gd name="connsiteX101" fmla="*/ 1071673 w 2480135"/>
                <a:gd name="connsiteY101" fmla="*/ 889208 h 2443742"/>
                <a:gd name="connsiteX102" fmla="*/ 1350867 w 2480135"/>
                <a:gd name="connsiteY102" fmla="*/ 787755 h 2443742"/>
                <a:gd name="connsiteX103" fmla="*/ 1549909 w 2480135"/>
                <a:gd name="connsiteY103" fmla="*/ 1008593 h 2443742"/>
                <a:gd name="connsiteX104" fmla="*/ 1661170 w 2480135"/>
                <a:gd name="connsiteY104" fmla="*/ 1146704 h 2443742"/>
                <a:gd name="connsiteX105" fmla="*/ 1703574 w 2480135"/>
                <a:gd name="connsiteY105" fmla="*/ 1202583 h 2443742"/>
                <a:gd name="connsiteX106" fmla="*/ 1674545 w 2480135"/>
                <a:gd name="connsiteY106" fmla="*/ 1331083 h 2443742"/>
                <a:gd name="connsiteX107" fmla="*/ 1704267 w 2480135"/>
                <a:gd name="connsiteY107" fmla="*/ 1203375 h 2443742"/>
                <a:gd name="connsiteX108" fmla="*/ 728972 w 2480135"/>
                <a:gd name="connsiteY108" fmla="*/ 1252913 h 2443742"/>
                <a:gd name="connsiteX109" fmla="*/ 626429 w 2480135"/>
                <a:gd name="connsiteY109" fmla="*/ 1100238 h 2443742"/>
                <a:gd name="connsiteX110" fmla="*/ 748787 w 2480135"/>
                <a:gd name="connsiteY110" fmla="*/ 1035344 h 2443742"/>
                <a:gd name="connsiteX111" fmla="*/ 785247 w 2480135"/>
                <a:gd name="connsiteY111" fmla="*/ 1017015 h 2443742"/>
                <a:gd name="connsiteX112" fmla="*/ 762162 w 2480135"/>
                <a:gd name="connsiteY112" fmla="*/ 1103408 h 2443742"/>
                <a:gd name="connsiteX113" fmla="*/ 728972 w 2480135"/>
                <a:gd name="connsiteY113" fmla="*/ 1252913 h 2443742"/>
                <a:gd name="connsiteX114" fmla="*/ 1069790 w 2480135"/>
                <a:gd name="connsiteY114" fmla="*/ 525404 h 2443742"/>
                <a:gd name="connsiteX115" fmla="*/ 1274381 w 2480135"/>
                <a:gd name="connsiteY115" fmla="*/ 710674 h 2443742"/>
                <a:gd name="connsiteX116" fmla="*/ 1034817 w 2480135"/>
                <a:gd name="connsiteY116" fmla="*/ 797464 h 2443742"/>
                <a:gd name="connsiteX117" fmla="*/ 944560 w 2480135"/>
                <a:gd name="connsiteY117" fmla="*/ 835509 h 2443742"/>
                <a:gd name="connsiteX118" fmla="*/ 956647 w 2480135"/>
                <a:gd name="connsiteY118" fmla="*/ 800140 h 2443742"/>
                <a:gd name="connsiteX119" fmla="*/ 1069790 w 2480135"/>
                <a:gd name="connsiteY119" fmla="*/ 525404 h 2443742"/>
                <a:gd name="connsiteX120" fmla="*/ 1269625 w 2480135"/>
                <a:gd name="connsiteY120" fmla="*/ 201825 h 2443742"/>
                <a:gd name="connsiteX121" fmla="*/ 1390001 w 2480135"/>
                <a:gd name="connsiteY121" fmla="*/ 91158 h 2443742"/>
                <a:gd name="connsiteX122" fmla="*/ 1533958 w 2480135"/>
                <a:gd name="connsiteY122" fmla="*/ 55094 h 2443742"/>
                <a:gd name="connsiteX123" fmla="*/ 1600536 w 2480135"/>
                <a:gd name="connsiteY123" fmla="*/ 88879 h 2443742"/>
                <a:gd name="connsiteX124" fmla="*/ 1652749 w 2480135"/>
                <a:gd name="connsiteY124" fmla="*/ 149413 h 2443742"/>
                <a:gd name="connsiteX125" fmla="*/ 1717643 w 2480135"/>
                <a:gd name="connsiteY125" fmla="*/ 304070 h 2443742"/>
                <a:gd name="connsiteX126" fmla="*/ 1749149 w 2480135"/>
                <a:gd name="connsiteY126" fmla="*/ 472597 h 2443742"/>
                <a:gd name="connsiteX127" fmla="*/ 1758858 w 2480135"/>
                <a:gd name="connsiteY127" fmla="*/ 594559 h 2443742"/>
                <a:gd name="connsiteX128" fmla="*/ 1733891 w 2480135"/>
                <a:gd name="connsiteY128" fmla="*/ 598323 h 2443742"/>
                <a:gd name="connsiteX129" fmla="*/ 1378311 w 2480135"/>
                <a:gd name="connsiteY129" fmla="*/ 678673 h 2443742"/>
                <a:gd name="connsiteX130" fmla="*/ 1109520 w 2480135"/>
                <a:gd name="connsiteY130" fmla="*/ 446342 h 2443742"/>
                <a:gd name="connsiteX131" fmla="*/ 1269625 w 2480135"/>
                <a:gd name="connsiteY131" fmla="*/ 201825 h 2443742"/>
                <a:gd name="connsiteX132" fmla="*/ 498722 w 2480135"/>
                <a:gd name="connsiteY132" fmla="*/ 874248 h 2443742"/>
                <a:gd name="connsiteX133" fmla="*/ 426892 w 2480135"/>
                <a:gd name="connsiteY133" fmla="*/ 710476 h 2443742"/>
                <a:gd name="connsiteX134" fmla="*/ 374977 w 2480135"/>
                <a:gd name="connsiteY134" fmla="*/ 540662 h 2443742"/>
                <a:gd name="connsiteX135" fmla="*/ 366853 w 2480135"/>
                <a:gd name="connsiteY135" fmla="*/ 497366 h 2443742"/>
                <a:gd name="connsiteX136" fmla="*/ 361800 w 2480135"/>
                <a:gd name="connsiteY136" fmla="*/ 453971 h 2443742"/>
                <a:gd name="connsiteX137" fmla="*/ 362889 w 2480135"/>
                <a:gd name="connsiteY137" fmla="*/ 368271 h 2443742"/>
                <a:gd name="connsiteX138" fmla="*/ 387262 w 2480135"/>
                <a:gd name="connsiteY138" fmla="*/ 291388 h 2443742"/>
                <a:gd name="connsiteX139" fmla="*/ 442744 w 2480135"/>
                <a:gd name="connsiteY139" fmla="*/ 242247 h 2443742"/>
                <a:gd name="connsiteX140" fmla="*/ 519131 w 2480135"/>
                <a:gd name="connsiteY140" fmla="*/ 229565 h 2443742"/>
                <a:gd name="connsiteX141" fmla="*/ 600967 w 2480135"/>
                <a:gd name="connsiteY141" fmla="*/ 243040 h 2443742"/>
                <a:gd name="connsiteX142" fmla="*/ 759685 w 2480135"/>
                <a:gd name="connsiteY142" fmla="*/ 309519 h 2443742"/>
                <a:gd name="connsiteX143" fmla="*/ 1000438 w 2480135"/>
                <a:gd name="connsiteY143" fmla="*/ 469624 h 2443742"/>
                <a:gd name="connsiteX144" fmla="*/ 866588 w 2480135"/>
                <a:gd name="connsiteY144" fmla="*/ 767346 h 2443742"/>
                <a:gd name="connsiteX145" fmla="*/ 823193 w 2480135"/>
                <a:gd name="connsiteY145" fmla="*/ 890892 h 2443742"/>
                <a:gd name="connsiteX146" fmla="*/ 704699 w 2480135"/>
                <a:gd name="connsiteY146" fmla="*/ 950733 h 2443742"/>
                <a:gd name="connsiteX147" fmla="*/ 578477 w 2480135"/>
                <a:gd name="connsiteY147" fmla="*/ 1021473 h 2443742"/>
                <a:gd name="connsiteX148" fmla="*/ 498722 w 2480135"/>
                <a:gd name="connsiteY148" fmla="*/ 874248 h 2443742"/>
                <a:gd name="connsiteX149" fmla="*/ 564606 w 2480135"/>
                <a:gd name="connsiteY149" fmla="*/ 1820118 h 2443742"/>
                <a:gd name="connsiteX150" fmla="*/ 386568 w 2480135"/>
                <a:gd name="connsiteY150" fmla="*/ 1823189 h 2443742"/>
                <a:gd name="connsiteX151" fmla="*/ 213088 w 2480135"/>
                <a:gd name="connsiteY151" fmla="*/ 1797331 h 2443742"/>
                <a:gd name="connsiteX152" fmla="*/ 134620 w 2480135"/>
                <a:gd name="connsiteY152" fmla="*/ 1765429 h 2443742"/>
                <a:gd name="connsiteX153" fmla="*/ 75373 w 2480135"/>
                <a:gd name="connsiteY153" fmla="*/ 1713810 h 2443742"/>
                <a:gd name="connsiteX154" fmla="*/ 54468 w 2480135"/>
                <a:gd name="connsiteY154" fmla="*/ 1644062 h 2443742"/>
                <a:gd name="connsiteX155" fmla="*/ 73392 w 2480135"/>
                <a:gd name="connsiteY155" fmla="*/ 1568467 h 2443742"/>
                <a:gd name="connsiteX156" fmla="*/ 115796 w 2480135"/>
                <a:gd name="connsiteY156" fmla="*/ 1496935 h 2443742"/>
                <a:gd name="connsiteX157" fmla="*/ 142051 w 2480135"/>
                <a:gd name="connsiteY157" fmla="*/ 1463349 h 2443742"/>
                <a:gd name="connsiteX158" fmla="*/ 170585 w 2480135"/>
                <a:gd name="connsiteY158" fmla="*/ 1431149 h 2443742"/>
                <a:gd name="connsiteX159" fmla="*/ 442249 w 2480135"/>
                <a:gd name="connsiteY159" fmla="*/ 1211301 h 2443742"/>
                <a:gd name="connsiteX160" fmla="*/ 621475 w 2480135"/>
                <a:gd name="connsiteY160" fmla="*/ 1102814 h 2443742"/>
                <a:gd name="connsiteX161" fmla="*/ 677651 w 2480135"/>
                <a:gd name="connsiteY161" fmla="*/ 1184947 h 2443742"/>
                <a:gd name="connsiteX162" fmla="*/ 728378 w 2480135"/>
                <a:gd name="connsiteY162" fmla="*/ 1255489 h 2443742"/>
                <a:gd name="connsiteX163" fmla="*/ 724514 w 2480135"/>
                <a:gd name="connsiteY163" fmla="*/ 1275106 h 2443742"/>
                <a:gd name="connsiteX164" fmla="*/ 696674 w 2480135"/>
                <a:gd name="connsiteY164" fmla="*/ 1449082 h 2443742"/>
                <a:gd name="connsiteX165" fmla="*/ 675174 w 2480135"/>
                <a:gd name="connsiteY165" fmla="*/ 1801294 h 2443742"/>
                <a:gd name="connsiteX166" fmla="*/ 675372 w 2480135"/>
                <a:gd name="connsiteY166" fmla="*/ 1808724 h 2443742"/>
                <a:gd name="connsiteX167" fmla="*/ 564606 w 2480135"/>
                <a:gd name="connsiteY167" fmla="*/ 1820118 h 2443742"/>
                <a:gd name="connsiteX168" fmla="*/ 1337195 w 2480135"/>
                <a:gd name="connsiteY168" fmla="*/ 2124080 h 2443742"/>
                <a:gd name="connsiteX169" fmla="*/ 1230193 w 2480135"/>
                <a:gd name="connsiteY169" fmla="*/ 2258129 h 2443742"/>
                <a:gd name="connsiteX170" fmla="*/ 1100306 w 2480135"/>
                <a:gd name="connsiteY170" fmla="*/ 2364239 h 2443742"/>
                <a:gd name="connsiteX171" fmla="*/ 1025702 w 2480135"/>
                <a:gd name="connsiteY171" fmla="*/ 2393169 h 2443742"/>
                <a:gd name="connsiteX172" fmla="*/ 950900 w 2480135"/>
                <a:gd name="connsiteY172" fmla="*/ 2391682 h 2443742"/>
                <a:gd name="connsiteX173" fmla="*/ 840531 w 2480135"/>
                <a:gd name="connsiteY173" fmla="*/ 2292112 h 2443742"/>
                <a:gd name="connsiteX174" fmla="*/ 786237 w 2480135"/>
                <a:gd name="connsiteY174" fmla="*/ 2137852 h 2443742"/>
                <a:gd name="connsiteX175" fmla="*/ 760180 w 2480135"/>
                <a:gd name="connsiteY175" fmla="*/ 1809517 h 2443742"/>
                <a:gd name="connsiteX176" fmla="*/ 1119824 w 2480135"/>
                <a:gd name="connsiteY176" fmla="*/ 1715395 h 2443742"/>
                <a:gd name="connsiteX177" fmla="*/ 1404962 w 2480135"/>
                <a:gd name="connsiteY177" fmla="*/ 1977449 h 2443742"/>
                <a:gd name="connsiteX178" fmla="*/ 1420813 w 2480135"/>
                <a:gd name="connsiteY178" fmla="*/ 1990032 h 2443742"/>
                <a:gd name="connsiteX179" fmla="*/ 1337195 w 2480135"/>
                <a:gd name="connsiteY179" fmla="*/ 2124080 h 2443742"/>
                <a:gd name="connsiteX180" fmla="*/ 1954432 w 2480135"/>
                <a:gd name="connsiteY180" fmla="*/ 1588877 h 2443742"/>
                <a:gd name="connsiteX181" fmla="*/ 2090958 w 2480135"/>
                <a:gd name="connsiteY181" fmla="*/ 1910573 h 2443742"/>
                <a:gd name="connsiteX182" fmla="*/ 2101064 w 2480135"/>
                <a:gd name="connsiteY182" fmla="*/ 1952383 h 2443742"/>
                <a:gd name="connsiteX183" fmla="*/ 2108395 w 2480135"/>
                <a:gd name="connsiteY183" fmla="*/ 1994292 h 2443742"/>
                <a:gd name="connsiteX184" fmla="*/ 2112259 w 2480135"/>
                <a:gd name="connsiteY184" fmla="*/ 2077317 h 2443742"/>
                <a:gd name="connsiteX185" fmla="*/ 2093435 w 2480135"/>
                <a:gd name="connsiteY185" fmla="*/ 2152911 h 2443742"/>
                <a:gd name="connsiteX186" fmla="*/ 2042214 w 2480135"/>
                <a:gd name="connsiteY186" fmla="*/ 2204628 h 2443742"/>
                <a:gd name="connsiteX187" fmla="*/ 1965628 w 2480135"/>
                <a:gd name="connsiteY187" fmla="*/ 2222363 h 2443742"/>
                <a:gd name="connsiteX188" fmla="*/ 1881414 w 2480135"/>
                <a:gd name="connsiteY188" fmla="*/ 2213645 h 2443742"/>
                <a:gd name="connsiteX189" fmla="*/ 1716157 w 2480135"/>
                <a:gd name="connsiteY189" fmla="*/ 2154992 h 2443742"/>
                <a:gd name="connsiteX190" fmla="*/ 1560411 w 2480135"/>
                <a:gd name="connsiteY190" fmla="*/ 2068598 h 2443742"/>
                <a:gd name="connsiteX191" fmla="*/ 1438747 w 2480135"/>
                <a:gd name="connsiteY191" fmla="*/ 1985772 h 2443742"/>
                <a:gd name="connsiteX192" fmla="*/ 1439836 w 2480135"/>
                <a:gd name="connsiteY192" fmla="*/ 1983592 h 2443742"/>
                <a:gd name="connsiteX193" fmla="*/ 1574876 w 2480135"/>
                <a:gd name="connsiteY193" fmla="*/ 1663480 h 2443742"/>
                <a:gd name="connsiteX194" fmla="*/ 1621639 w 2480135"/>
                <a:gd name="connsiteY194" fmla="*/ 1521109 h 2443742"/>
                <a:gd name="connsiteX195" fmla="*/ 1758858 w 2480135"/>
                <a:gd name="connsiteY195" fmla="*/ 1455125 h 2443742"/>
                <a:gd name="connsiteX196" fmla="*/ 1847035 w 2480135"/>
                <a:gd name="connsiteY196" fmla="*/ 1408956 h 2443742"/>
                <a:gd name="connsiteX197" fmla="*/ 1954432 w 2480135"/>
                <a:gd name="connsiteY197" fmla="*/ 1588877 h 2443742"/>
                <a:gd name="connsiteX198" fmla="*/ 2420680 w 2480135"/>
                <a:gd name="connsiteY198" fmla="*/ 881678 h 2443742"/>
                <a:gd name="connsiteX199" fmla="*/ 2381447 w 2480135"/>
                <a:gd name="connsiteY199" fmla="*/ 957867 h 2443742"/>
                <a:gd name="connsiteX200" fmla="*/ 2356579 w 2480135"/>
                <a:gd name="connsiteY200" fmla="*/ 993831 h 2443742"/>
                <a:gd name="connsiteX201" fmla="*/ 2329036 w 2480135"/>
                <a:gd name="connsiteY201" fmla="*/ 1028210 h 2443742"/>
                <a:gd name="connsiteX202" fmla="*/ 2203408 w 2480135"/>
                <a:gd name="connsiteY202" fmla="*/ 1153739 h 2443742"/>
                <a:gd name="connsiteX203" fmla="*/ 2063118 w 2480135"/>
                <a:gd name="connsiteY203" fmla="*/ 1264505 h 2443742"/>
                <a:gd name="connsiteX204" fmla="*/ 1923421 w 2480135"/>
                <a:gd name="connsiteY204" fmla="*/ 1356941 h 2443742"/>
                <a:gd name="connsiteX205" fmla="*/ 1845252 w 2480135"/>
                <a:gd name="connsiteY205" fmla="*/ 1235178 h 2443742"/>
                <a:gd name="connsiteX206" fmla="*/ 1729334 w 2480135"/>
                <a:gd name="connsiteY206" fmla="*/ 1074280 h 2443742"/>
                <a:gd name="connsiteX207" fmla="*/ 1742907 w 2480135"/>
                <a:gd name="connsiteY207" fmla="*/ 990859 h 2443742"/>
                <a:gd name="connsiteX208" fmla="*/ 1773026 w 2480135"/>
                <a:gd name="connsiteY208" fmla="*/ 678178 h 2443742"/>
                <a:gd name="connsiteX209" fmla="*/ 2097992 w 2480135"/>
                <a:gd name="connsiteY209" fmla="*/ 643204 h 2443742"/>
                <a:gd name="connsiteX210" fmla="*/ 2269392 w 2480135"/>
                <a:gd name="connsiteY210" fmla="*/ 659056 h 2443742"/>
                <a:gd name="connsiteX211" fmla="*/ 2347959 w 2480135"/>
                <a:gd name="connsiteY211" fmla="*/ 685609 h 2443742"/>
                <a:gd name="connsiteX212" fmla="*/ 2409485 w 2480135"/>
                <a:gd name="connsiteY212" fmla="*/ 732768 h 2443742"/>
                <a:gd name="connsiteX213" fmla="*/ 2435343 w 2480135"/>
                <a:gd name="connsiteY213" fmla="*/ 802220 h 2443742"/>
                <a:gd name="connsiteX214" fmla="*/ 2420680 w 2480135"/>
                <a:gd name="connsiteY214" fmla="*/ 881678 h 244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480135" h="2443742">
                  <a:moveTo>
                    <a:pt x="2449512" y="703442"/>
                  </a:moveTo>
                  <a:cubicBezTo>
                    <a:pt x="2429399" y="674908"/>
                    <a:pt x="2402153" y="653013"/>
                    <a:pt x="2373520" y="637359"/>
                  </a:cubicBezTo>
                  <a:cubicBezTo>
                    <a:pt x="2344788" y="621507"/>
                    <a:pt x="2314571" y="610113"/>
                    <a:pt x="2284154" y="601296"/>
                  </a:cubicBezTo>
                  <a:cubicBezTo>
                    <a:pt x="2223124" y="584453"/>
                    <a:pt x="2161104" y="576824"/>
                    <a:pt x="2099577" y="573852"/>
                  </a:cubicBezTo>
                  <a:cubicBezTo>
                    <a:pt x="2037953" y="570979"/>
                    <a:pt x="1976625" y="572762"/>
                    <a:pt x="1915695" y="577121"/>
                  </a:cubicBezTo>
                  <a:cubicBezTo>
                    <a:pt x="1868435" y="580589"/>
                    <a:pt x="1821375" y="585741"/>
                    <a:pt x="1774612" y="592279"/>
                  </a:cubicBezTo>
                  <a:cubicBezTo>
                    <a:pt x="1774512" y="493700"/>
                    <a:pt x="1767973" y="394624"/>
                    <a:pt x="1746771" y="296936"/>
                  </a:cubicBezTo>
                  <a:cubicBezTo>
                    <a:pt x="1734188" y="239572"/>
                    <a:pt x="1716058" y="182505"/>
                    <a:pt x="1686929" y="129004"/>
                  </a:cubicBezTo>
                  <a:cubicBezTo>
                    <a:pt x="1671871" y="102551"/>
                    <a:pt x="1653442" y="77188"/>
                    <a:pt x="1630258" y="55292"/>
                  </a:cubicBezTo>
                  <a:cubicBezTo>
                    <a:pt x="1607174" y="33496"/>
                    <a:pt x="1578343" y="15662"/>
                    <a:pt x="1546045" y="6746"/>
                  </a:cubicBezTo>
                  <a:cubicBezTo>
                    <a:pt x="1513845" y="-2171"/>
                    <a:pt x="1479367" y="-1775"/>
                    <a:pt x="1447763" y="5160"/>
                  </a:cubicBezTo>
                  <a:cubicBezTo>
                    <a:pt x="1415959" y="12095"/>
                    <a:pt x="1386435" y="24678"/>
                    <a:pt x="1359090" y="39836"/>
                  </a:cubicBezTo>
                  <a:cubicBezTo>
                    <a:pt x="1332340" y="55689"/>
                    <a:pt x="1306778" y="73225"/>
                    <a:pt x="1283694" y="92941"/>
                  </a:cubicBezTo>
                  <a:cubicBezTo>
                    <a:pt x="1271705" y="102452"/>
                    <a:pt x="1261006" y="113053"/>
                    <a:pt x="1249612" y="123159"/>
                  </a:cubicBezTo>
                  <a:cubicBezTo>
                    <a:pt x="1239011" y="133760"/>
                    <a:pt x="1228113" y="144361"/>
                    <a:pt x="1217908" y="155358"/>
                  </a:cubicBezTo>
                  <a:cubicBezTo>
                    <a:pt x="1176891" y="199249"/>
                    <a:pt x="1140233" y="246408"/>
                    <a:pt x="1106349" y="295153"/>
                  </a:cubicBezTo>
                  <a:cubicBezTo>
                    <a:pt x="1083463" y="328245"/>
                    <a:pt x="1061964" y="362029"/>
                    <a:pt x="1041554" y="396408"/>
                  </a:cubicBezTo>
                  <a:cubicBezTo>
                    <a:pt x="1012228" y="375701"/>
                    <a:pt x="982307" y="355688"/>
                    <a:pt x="951891" y="336467"/>
                  </a:cubicBezTo>
                  <a:cubicBezTo>
                    <a:pt x="900174" y="303872"/>
                    <a:pt x="846773" y="273555"/>
                    <a:pt x="791092" y="247102"/>
                  </a:cubicBezTo>
                  <a:cubicBezTo>
                    <a:pt x="735313" y="220748"/>
                    <a:pt x="677057" y="198456"/>
                    <a:pt x="615234" y="184586"/>
                  </a:cubicBezTo>
                  <a:cubicBezTo>
                    <a:pt x="584223" y="178145"/>
                    <a:pt x="552222" y="173984"/>
                    <a:pt x="519329" y="174480"/>
                  </a:cubicBezTo>
                  <a:cubicBezTo>
                    <a:pt x="486634" y="174876"/>
                    <a:pt x="452354" y="181415"/>
                    <a:pt x="421146" y="197168"/>
                  </a:cubicBezTo>
                  <a:cubicBezTo>
                    <a:pt x="389937" y="212723"/>
                    <a:pt x="363682" y="239077"/>
                    <a:pt x="348127" y="269394"/>
                  </a:cubicBezTo>
                  <a:cubicBezTo>
                    <a:pt x="332275" y="299711"/>
                    <a:pt x="325637" y="332406"/>
                    <a:pt x="323358" y="364011"/>
                  </a:cubicBezTo>
                  <a:cubicBezTo>
                    <a:pt x="321080" y="395715"/>
                    <a:pt x="322665" y="427121"/>
                    <a:pt x="327223" y="457538"/>
                  </a:cubicBezTo>
                  <a:cubicBezTo>
                    <a:pt x="328907" y="472894"/>
                    <a:pt x="332374" y="487854"/>
                    <a:pt x="335148" y="502914"/>
                  </a:cubicBezTo>
                  <a:cubicBezTo>
                    <a:pt x="338517" y="517874"/>
                    <a:pt x="341985" y="532735"/>
                    <a:pt x="345849" y="547399"/>
                  </a:cubicBezTo>
                  <a:cubicBezTo>
                    <a:pt x="377949" y="665001"/>
                    <a:pt x="429666" y="774578"/>
                    <a:pt x="486535" y="880192"/>
                  </a:cubicBezTo>
                  <a:cubicBezTo>
                    <a:pt x="513484" y="929432"/>
                    <a:pt x="541918" y="977781"/>
                    <a:pt x="571542" y="1025337"/>
                  </a:cubicBezTo>
                  <a:cubicBezTo>
                    <a:pt x="510908" y="1061499"/>
                    <a:pt x="451562" y="1099940"/>
                    <a:pt x="393801" y="1141057"/>
                  </a:cubicBezTo>
                  <a:cubicBezTo>
                    <a:pt x="344065" y="1176427"/>
                    <a:pt x="296113" y="1214373"/>
                    <a:pt x="249845" y="1254597"/>
                  </a:cubicBezTo>
                  <a:cubicBezTo>
                    <a:pt x="203675" y="1294921"/>
                    <a:pt x="159389" y="1337919"/>
                    <a:pt x="118966" y="1385277"/>
                  </a:cubicBezTo>
                  <a:cubicBezTo>
                    <a:pt x="108960" y="1397166"/>
                    <a:pt x="99151" y="1409353"/>
                    <a:pt x="89640" y="1421836"/>
                  </a:cubicBezTo>
                  <a:cubicBezTo>
                    <a:pt x="80525" y="1434716"/>
                    <a:pt x="70915" y="1447001"/>
                    <a:pt x="62692" y="1460673"/>
                  </a:cubicBezTo>
                  <a:cubicBezTo>
                    <a:pt x="45254" y="1487027"/>
                    <a:pt x="30195" y="1515561"/>
                    <a:pt x="18405" y="1546076"/>
                  </a:cubicBezTo>
                  <a:cubicBezTo>
                    <a:pt x="6813" y="1576591"/>
                    <a:pt x="-1311" y="1609980"/>
                    <a:pt x="175" y="1645052"/>
                  </a:cubicBezTo>
                  <a:cubicBezTo>
                    <a:pt x="1364" y="1680026"/>
                    <a:pt x="14145" y="1715494"/>
                    <a:pt x="35644" y="1742839"/>
                  </a:cubicBezTo>
                  <a:cubicBezTo>
                    <a:pt x="57044" y="1770382"/>
                    <a:pt x="84984" y="1790494"/>
                    <a:pt x="113913" y="1804464"/>
                  </a:cubicBezTo>
                  <a:cubicBezTo>
                    <a:pt x="142942" y="1818533"/>
                    <a:pt x="173062" y="1828143"/>
                    <a:pt x="203379" y="1835277"/>
                  </a:cubicBezTo>
                  <a:cubicBezTo>
                    <a:pt x="264112" y="1848751"/>
                    <a:pt x="325241" y="1852416"/>
                    <a:pt x="385875" y="1852714"/>
                  </a:cubicBezTo>
                  <a:cubicBezTo>
                    <a:pt x="483662" y="1852615"/>
                    <a:pt x="580260" y="1841320"/>
                    <a:pt x="675670" y="1825072"/>
                  </a:cubicBezTo>
                  <a:cubicBezTo>
                    <a:pt x="677057" y="1876195"/>
                    <a:pt x="680623" y="1927416"/>
                    <a:pt x="686568" y="1978440"/>
                  </a:cubicBezTo>
                  <a:cubicBezTo>
                    <a:pt x="693503" y="2037389"/>
                    <a:pt x="703708" y="2096142"/>
                    <a:pt x="719263" y="2154200"/>
                  </a:cubicBezTo>
                  <a:cubicBezTo>
                    <a:pt x="723126" y="2168664"/>
                    <a:pt x="727783" y="2183129"/>
                    <a:pt x="732242" y="2197495"/>
                  </a:cubicBezTo>
                  <a:cubicBezTo>
                    <a:pt x="737592" y="2211762"/>
                    <a:pt x="742050" y="2226128"/>
                    <a:pt x="748193" y="2240098"/>
                  </a:cubicBezTo>
                  <a:cubicBezTo>
                    <a:pt x="759289" y="2268433"/>
                    <a:pt x="773655" y="2295877"/>
                    <a:pt x="789804" y="2322429"/>
                  </a:cubicBezTo>
                  <a:cubicBezTo>
                    <a:pt x="806746" y="2348684"/>
                    <a:pt x="826858" y="2373552"/>
                    <a:pt x="851726" y="2394655"/>
                  </a:cubicBezTo>
                  <a:cubicBezTo>
                    <a:pt x="876396" y="2415659"/>
                    <a:pt x="906515" y="2432105"/>
                    <a:pt x="939110" y="2439337"/>
                  </a:cubicBezTo>
                  <a:cubicBezTo>
                    <a:pt x="971706" y="2446570"/>
                    <a:pt x="1005491" y="2444490"/>
                    <a:pt x="1036105" y="2436068"/>
                  </a:cubicBezTo>
                  <a:cubicBezTo>
                    <a:pt x="1066818" y="2427647"/>
                    <a:pt x="1094956" y="2413875"/>
                    <a:pt x="1120616" y="2397726"/>
                  </a:cubicBezTo>
                  <a:cubicBezTo>
                    <a:pt x="1171441" y="2364338"/>
                    <a:pt x="1214242" y="2322429"/>
                    <a:pt x="1252287" y="2277746"/>
                  </a:cubicBezTo>
                  <a:cubicBezTo>
                    <a:pt x="1324612" y="2192343"/>
                    <a:pt x="1381481" y="2096835"/>
                    <a:pt x="1432009" y="1998850"/>
                  </a:cubicBezTo>
                  <a:cubicBezTo>
                    <a:pt x="1517213" y="2066320"/>
                    <a:pt x="1606085" y="2129728"/>
                    <a:pt x="1702979" y="2181346"/>
                  </a:cubicBezTo>
                  <a:cubicBezTo>
                    <a:pt x="1756579" y="2209582"/>
                    <a:pt x="1812359" y="2235045"/>
                    <a:pt x="1872300" y="2251689"/>
                  </a:cubicBezTo>
                  <a:cubicBezTo>
                    <a:pt x="1902318" y="2259616"/>
                    <a:pt x="1933428" y="2265362"/>
                    <a:pt x="1965727" y="2266550"/>
                  </a:cubicBezTo>
                  <a:cubicBezTo>
                    <a:pt x="1997827" y="2267838"/>
                    <a:pt x="2031909" y="2263182"/>
                    <a:pt x="2063712" y="2248915"/>
                  </a:cubicBezTo>
                  <a:cubicBezTo>
                    <a:pt x="2095515" y="2234847"/>
                    <a:pt x="2123554" y="2209484"/>
                    <a:pt x="2140991" y="2179265"/>
                  </a:cubicBezTo>
                  <a:cubicBezTo>
                    <a:pt x="2158725" y="2148948"/>
                    <a:pt x="2167247" y="2115758"/>
                    <a:pt x="2171407" y="2083360"/>
                  </a:cubicBezTo>
                  <a:cubicBezTo>
                    <a:pt x="2175370" y="2050864"/>
                    <a:pt x="2175469" y="2018566"/>
                    <a:pt x="2172497" y="1987159"/>
                  </a:cubicBezTo>
                  <a:cubicBezTo>
                    <a:pt x="2171605" y="1971207"/>
                    <a:pt x="2168930" y="1955851"/>
                    <a:pt x="2166949" y="1940197"/>
                  </a:cubicBezTo>
                  <a:cubicBezTo>
                    <a:pt x="2164373" y="1924741"/>
                    <a:pt x="2161499" y="1909385"/>
                    <a:pt x="2158230" y="1894226"/>
                  </a:cubicBezTo>
                  <a:cubicBezTo>
                    <a:pt x="2144756" y="1833493"/>
                    <a:pt x="2125833" y="1774742"/>
                    <a:pt x="2104037" y="1717377"/>
                  </a:cubicBezTo>
                  <a:cubicBezTo>
                    <a:pt x="2082140" y="1660112"/>
                    <a:pt x="2057570" y="1604035"/>
                    <a:pt x="2030324" y="1549444"/>
                  </a:cubicBezTo>
                  <a:cubicBezTo>
                    <a:pt x="1998720" y="1486037"/>
                    <a:pt x="1964340" y="1424214"/>
                    <a:pt x="1927781" y="1363778"/>
                  </a:cubicBezTo>
                  <a:cubicBezTo>
                    <a:pt x="1976328" y="1335740"/>
                    <a:pt x="2024082" y="1306413"/>
                    <a:pt x="2071044" y="1275601"/>
                  </a:cubicBezTo>
                  <a:cubicBezTo>
                    <a:pt x="2170912" y="1209022"/>
                    <a:pt x="2268005" y="1136598"/>
                    <a:pt x="2351625" y="1047926"/>
                  </a:cubicBezTo>
                  <a:cubicBezTo>
                    <a:pt x="2361928" y="1036730"/>
                    <a:pt x="2371935" y="1025238"/>
                    <a:pt x="2381942" y="1013646"/>
                  </a:cubicBezTo>
                  <a:cubicBezTo>
                    <a:pt x="2391454" y="1001658"/>
                    <a:pt x="2401558" y="990066"/>
                    <a:pt x="2410277" y="977285"/>
                  </a:cubicBezTo>
                  <a:cubicBezTo>
                    <a:pt x="2428705" y="952517"/>
                    <a:pt x="2444755" y="925568"/>
                    <a:pt x="2457635" y="896539"/>
                  </a:cubicBezTo>
                  <a:cubicBezTo>
                    <a:pt x="2470416" y="867511"/>
                    <a:pt x="2479927" y="835608"/>
                    <a:pt x="2480125" y="801427"/>
                  </a:cubicBezTo>
                  <a:cubicBezTo>
                    <a:pt x="2480522" y="767444"/>
                    <a:pt x="2469722" y="731777"/>
                    <a:pt x="2449512" y="703442"/>
                  </a:cubicBezTo>
                  <a:close/>
                  <a:moveTo>
                    <a:pt x="1727551" y="1072100"/>
                  </a:moveTo>
                  <a:cubicBezTo>
                    <a:pt x="1694558" y="1029003"/>
                    <a:pt x="1660576" y="986698"/>
                    <a:pt x="1625900" y="944987"/>
                  </a:cubicBezTo>
                  <a:cubicBezTo>
                    <a:pt x="1571111" y="880093"/>
                    <a:pt x="1514143" y="816784"/>
                    <a:pt x="1454995" y="755654"/>
                  </a:cubicBezTo>
                  <a:cubicBezTo>
                    <a:pt x="1551989" y="727121"/>
                    <a:pt x="1649974" y="702550"/>
                    <a:pt x="1748950" y="682834"/>
                  </a:cubicBezTo>
                  <a:cubicBezTo>
                    <a:pt x="1752814" y="682042"/>
                    <a:pt x="1756678" y="681447"/>
                    <a:pt x="1760543" y="680655"/>
                  </a:cubicBezTo>
                  <a:cubicBezTo>
                    <a:pt x="1760047" y="811632"/>
                    <a:pt x="1748158" y="942510"/>
                    <a:pt x="1727551" y="1072100"/>
                  </a:cubicBezTo>
                  <a:close/>
                  <a:moveTo>
                    <a:pt x="1704267" y="1203375"/>
                  </a:moveTo>
                  <a:cubicBezTo>
                    <a:pt x="1725470" y="1231711"/>
                    <a:pt x="1746374" y="1260343"/>
                    <a:pt x="1766586" y="1289372"/>
                  </a:cubicBezTo>
                  <a:cubicBezTo>
                    <a:pt x="1793238" y="1327120"/>
                    <a:pt x="1819096" y="1365363"/>
                    <a:pt x="1844063" y="1404101"/>
                  </a:cubicBezTo>
                  <a:cubicBezTo>
                    <a:pt x="1771738" y="1445515"/>
                    <a:pt x="1697630" y="1483857"/>
                    <a:pt x="1622234" y="1519524"/>
                  </a:cubicBezTo>
                  <a:cubicBezTo>
                    <a:pt x="1636104" y="1474247"/>
                    <a:pt x="1649083" y="1428573"/>
                    <a:pt x="1661170" y="1382801"/>
                  </a:cubicBezTo>
                  <a:cubicBezTo>
                    <a:pt x="1648785" y="1428870"/>
                    <a:pt x="1635311" y="1474643"/>
                    <a:pt x="1620847" y="1520119"/>
                  </a:cubicBezTo>
                  <a:cubicBezTo>
                    <a:pt x="1574578" y="1541915"/>
                    <a:pt x="1527914" y="1562820"/>
                    <a:pt x="1480754" y="1582635"/>
                  </a:cubicBezTo>
                  <a:cubicBezTo>
                    <a:pt x="1527617" y="1563117"/>
                    <a:pt x="1574182" y="1542807"/>
                    <a:pt x="1620351" y="1521604"/>
                  </a:cubicBezTo>
                  <a:cubicBezTo>
                    <a:pt x="1570120" y="1679134"/>
                    <a:pt x="1507208" y="1832502"/>
                    <a:pt x="1427948" y="1977152"/>
                  </a:cubicBezTo>
                  <a:cubicBezTo>
                    <a:pt x="1427849" y="1977251"/>
                    <a:pt x="1427849" y="1977350"/>
                    <a:pt x="1427749" y="1977449"/>
                  </a:cubicBezTo>
                  <a:cubicBezTo>
                    <a:pt x="1422895" y="1973883"/>
                    <a:pt x="1418040" y="1970316"/>
                    <a:pt x="1413184" y="1966650"/>
                  </a:cubicBezTo>
                  <a:cubicBezTo>
                    <a:pt x="1310939" y="1889173"/>
                    <a:pt x="1214341" y="1804365"/>
                    <a:pt x="1122796" y="1714206"/>
                  </a:cubicBezTo>
                  <a:cubicBezTo>
                    <a:pt x="1227122" y="1681116"/>
                    <a:pt x="1330061" y="1643665"/>
                    <a:pt x="1431514" y="1603044"/>
                  </a:cubicBezTo>
                  <a:cubicBezTo>
                    <a:pt x="1329566" y="1643863"/>
                    <a:pt x="1225636" y="1680422"/>
                    <a:pt x="1120418" y="1711928"/>
                  </a:cubicBezTo>
                  <a:cubicBezTo>
                    <a:pt x="1056217" y="1648520"/>
                    <a:pt x="994493" y="1582437"/>
                    <a:pt x="935247" y="1514372"/>
                  </a:cubicBezTo>
                  <a:cubicBezTo>
                    <a:pt x="993899" y="1582337"/>
                    <a:pt x="1054533" y="1648619"/>
                    <a:pt x="1117347" y="1712820"/>
                  </a:cubicBezTo>
                  <a:cubicBezTo>
                    <a:pt x="1000042" y="1747694"/>
                    <a:pt x="880953" y="1776030"/>
                    <a:pt x="760379" y="1796241"/>
                  </a:cubicBezTo>
                  <a:cubicBezTo>
                    <a:pt x="763648" y="1684682"/>
                    <a:pt x="774250" y="1573123"/>
                    <a:pt x="790993" y="1462358"/>
                  </a:cubicBezTo>
                  <a:cubicBezTo>
                    <a:pt x="796046" y="1428176"/>
                    <a:pt x="801792" y="1393996"/>
                    <a:pt x="807935" y="1360013"/>
                  </a:cubicBezTo>
                  <a:cubicBezTo>
                    <a:pt x="826066" y="1382998"/>
                    <a:pt x="844394" y="1405885"/>
                    <a:pt x="862922" y="1428474"/>
                  </a:cubicBezTo>
                  <a:cubicBezTo>
                    <a:pt x="844394" y="1405687"/>
                    <a:pt x="826066" y="1382602"/>
                    <a:pt x="808034" y="1359320"/>
                  </a:cubicBezTo>
                  <a:cubicBezTo>
                    <a:pt x="822202" y="1281545"/>
                    <a:pt x="838945" y="1204069"/>
                    <a:pt x="858067" y="1127285"/>
                  </a:cubicBezTo>
                  <a:cubicBezTo>
                    <a:pt x="872037" y="1071506"/>
                    <a:pt x="887294" y="1016024"/>
                    <a:pt x="903741" y="961037"/>
                  </a:cubicBezTo>
                  <a:cubicBezTo>
                    <a:pt x="905326" y="960344"/>
                    <a:pt x="906911" y="959551"/>
                    <a:pt x="908496" y="958858"/>
                  </a:cubicBezTo>
                  <a:cubicBezTo>
                    <a:pt x="962195" y="934188"/>
                    <a:pt x="1016884" y="911500"/>
                    <a:pt x="1071673" y="889208"/>
                  </a:cubicBezTo>
                  <a:cubicBezTo>
                    <a:pt x="1163615" y="852352"/>
                    <a:pt x="1256646" y="818369"/>
                    <a:pt x="1350867" y="787755"/>
                  </a:cubicBezTo>
                  <a:cubicBezTo>
                    <a:pt x="1419625" y="859089"/>
                    <a:pt x="1486006" y="932801"/>
                    <a:pt x="1549909" y="1008593"/>
                  </a:cubicBezTo>
                  <a:cubicBezTo>
                    <a:pt x="1587755" y="1054069"/>
                    <a:pt x="1625305" y="1099743"/>
                    <a:pt x="1661170" y="1146704"/>
                  </a:cubicBezTo>
                  <a:cubicBezTo>
                    <a:pt x="1675437" y="1165231"/>
                    <a:pt x="1689604" y="1183857"/>
                    <a:pt x="1703574" y="1202583"/>
                  </a:cubicBezTo>
                  <a:cubicBezTo>
                    <a:pt x="1694756" y="1245581"/>
                    <a:pt x="1685047" y="1288481"/>
                    <a:pt x="1674545" y="1331083"/>
                  </a:cubicBezTo>
                  <a:cubicBezTo>
                    <a:pt x="1685345" y="1288778"/>
                    <a:pt x="1695153" y="1246175"/>
                    <a:pt x="1704267" y="1203375"/>
                  </a:cubicBezTo>
                  <a:close/>
                  <a:moveTo>
                    <a:pt x="728972" y="1252913"/>
                  </a:moveTo>
                  <a:cubicBezTo>
                    <a:pt x="693305" y="1202979"/>
                    <a:pt x="659025" y="1152153"/>
                    <a:pt x="626429" y="1100238"/>
                  </a:cubicBezTo>
                  <a:cubicBezTo>
                    <a:pt x="666753" y="1077748"/>
                    <a:pt x="707473" y="1056149"/>
                    <a:pt x="748787" y="1035344"/>
                  </a:cubicBezTo>
                  <a:cubicBezTo>
                    <a:pt x="760874" y="1029102"/>
                    <a:pt x="773061" y="1023059"/>
                    <a:pt x="785247" y="1017015"/>
                  </a:cubicBezTo>
                  <a:cubicBezTo>
                    <a:pt x="777222" y="1045747"/>
                    <a:pt x="769494" y="1074479"/>
                    <a:pt x="762162" y="1103408"/>
                  </a:cubicBezTo>
                  <a:cubicBezTo>
                    <a:pt x="750273" y="1153144"/>
                    <a:pt x="738880" y="1202880"/>
                    <a:pt x="728972" y="1252913"/>
                  </a:cubicBezTo>
                  <a:close/>
                  <a:moveTo>
                    <a:pt x="1069790" y="525404"/>
                  </a:moveTo>
                  <a:cubicBezTo>
                    <a:pt x="1140431" y="584254"/>
                    <a:pt x="1208595" y="646176"/>
                    <a:pt x="1274381" y="710674"/>
                  </a:cubicBezTo>
                  <a:cubicBezTo>
                    <a:pt x="1193536" y="736830"/>
                    <a:pt x="1113582" y="765959"/>
                    <a:pt x="1034817" y="797464"/>
                  </a:cubicBezTo>
                  <a:cubicBezTo>
                    <a:pt x="1004599" y="809849"/>
                    <a:pt x="974480" y="822530"/>
                    <a:pt x="944560" y="835509"/>
                  </a:cubicBezTo>
                  <a:cubicBezTo>
                    <a:pt x="948622" y="823719"/>
                    <a:pt x="952486" y="811830"/>
                    <a:pt x="956647" y="800140"/>
                  </a:cubicBezTo>
                  <a:cubicBezTo>
                    <a:pt x="989639" y="706613"/>
                    <a:pt x="1027188" y="614671"/>
                    <a:pt x="1069790" y="525404"/>
                  </a:cubicBezTo>
                  <a:close/>
                  <a:moveTo>
                    <a:pt x="1269625" y="201825"/>
                  </a:moveTo>
                  <a:cubicBezTo>
                    <a:pt x="1305490" y="159420"/>
                    <a:pt x="1345417" y="120781"/>
                    <a:pt x="1390001" y="91158"/>
                  </a:cubicBezTo>
                  <a:cubicBezTo>
                    <a:pt x="1434585" y="62723"/>
                    <a:pt x="1485510" y="44592"/>
                    <a:pt x="1533958" y="55094"/>
                  </a:cubicBezTo>
                  <a:cubicBezTo>
                    <a:pt x="1558032" y="60246"/>
                    <a:pt x="1580721" y="72135"/>
                    <a:pt x="1600536" y="88879"/>
                  </a:cubicBezTo>
                  <a:cubicBezTo>
                    <a:pt x="1620450" y="105622"/>
                    <a:pt x="1637788" y="126429"/>
                    <a:pt x="1652749" y="149413"/>
                  </a:cubicBezTo>
                  <a:cubicBezTo>
                    <a:pt x="1681778" y="196078"/>
                    <a:pt x="1702881" y="249182"/>
                    <a:pt x="1717643" y="304070"/>
                  </a:cubicBezTo>
                  <a:cubicBezTo>
                    <a:pt x="1732505" y="358958"/>
                    <a:pt x="1742412" y="415629"/>
                    <a:pt x="1749149" y="472597"/>
                  </a:cubicBezTo>
                  <a:cubicBezTo>
                    <a:pt x="1753904" y="513019"/>
                    <a:pt x="1757075" y="553739"/>
                    <a:pt x="1758858" y="594559"/>
                  </a:cubicBezTo>
                  <a:cubicBezTo>
                    <a:pt x="1750536" y="595747"/>
                    <a:pt x="1742214" y="596936"/>
                    <a:pt x="1733891" y="598323"/>
                  </a:cubicBezTo>
                  <a:cubicBezTo>
                    <a:pt x="1613615" y="617742"/>
                    <a:pt x="1495021" y="644988"/>
                    <a:pt x="1378311" y="678673"/>
                  </a:cubicBezTo>
                  <a:cubicBezTo>
                    <a:pt x="1293403" y="596243"/>
                    <a:pt x="1203938" y="518370"/>
                    <a:pt x="1109520" y="446342"/>
                  </a:cubicBezTo>
                  <a:cubicBezTo>
                    <a:pt x="1155590" y="359552"/>
                    <a:pt x="1207208" y="275734"/>
                    <a:pt x="1269625" y="201825"/>
                  </a:cubicBezTo>
                  <a:close/>
                  <a:moveTo>
                    <a:pt x="498722" y="874248"/>
                  </a:moveTo>
                  <a:cubicBezTo>
                    <a:pt x="472070" y="820846"/>
                    <a:pt x="448094" y="766058"/>
                    <a:pt x="426892" y="710476"/>
                  </a:cubicBezTo>
                  <a:cubicBezTo>
                    <a:pt x="405789" y="654895"/>
                    <a:pt x="387658" y="598224"/>
                    <a:pt x="374977" y="540662"/>
                  </a:cubicBezTo>
                  <a:cubicBezTo>
                    <a:pt x="371905" y="526296"/>
                    <a:pt x="369230" y="511830"/>
                    <a:pt x="366853" y="497366"/>
                  </a:cubicBezTo>
                  <a:cubicBezTo>
                    <a:pt x="365069" y="482901"/>
                    <a:pt x="362493" y="468436"/>
                    <a:pt x="361800" y="453971"/>
                  </a:cubicBezTo>
                  <a:cubicBezTo>
                    <a:pt x="359025" y="425041"/>
                    <a:pt x="359422" y="396111"/>
                    <a:pt x="362889" y="368271"/>
                  </a:cubicBezTo>
                  <a:cubicBezTo>
                    <a:pt x="366456" y="340530"/>
                    <a:pt x="373887" y="313581"/>
                    <a:pt x="387262" y="291388"/>
                  </a:cubicBezTo>
                  <a:cubicBezTo>
                    <a:pt x="400538" y="269096"/>
                    <a:pt x="419758" y="252253"/>
                    <a:pt x="442744" y="242247"/>
                  </a:cubicBezTo>
                  <a:cubicBezTo>
                    <a:pt x="465729" y="232241"/>
                    <a:pt x="492083" y="228277"/>
                    <a:pt x="519131" y="229565"/>
                  </a:cubicBezTo>
                  <a:cubicBezTo>
                    <a:pt x="546178" y="230754"/>
                    <a:pt x="573722" y="235708"/>
                    <a:pt x="600967" y="243040"/>
                  </a:cubicBezTo>
                  <a:cubicBezTo>
                    <a:pt x="655459" y="258396"/>
                    <a:pt x="708364" y="282472"/>
                    <a:pt x="759685" y="309519"/>
                  </a:cubicBezTo>
                  <a:cubicBezTo>
                    <a:pt x="844296" y="354697"/>
                    <a:pt x="923853" y="410179"/>
                    <a:pt x="1000438" y="469624"/>
                  </a:cubicBezTo>
                  <a:cubicBezTo>
                    <a:pt x="949117" y="565926"/>
                    <a:pt x="904731" y="665595"/>
                    <a:pt x="866588" y="767346"/>
                  </a:cubicBezTo>
                  <a:cubicBezTo>
                    <a:pt x="851132" y="808165"/>
                    <a:pt x="836766" y="849380"/>
                    <a:pt x="823193" y="890892"/>
                  </a:cubicBezTo>
                  <a:cubicBezTo>
                    <a:pt x="783265" y="910014"/>
                    <a:pt x="743734" y="929928"/>
                    <a:pt x="704699" y="950733"/>
                  </a:cubicBezTo>
                  <a:cubicBezTo>
                    <a:pt x="662096" y="973224"/>
                    <a:pt x="619989" y="996803"/>
                    <a:pt x="578477" y="1021473"/>
                  </a:cubicBezTo>
                  <a:cubicBezTo>
                    <a:pt x="550439" y="973224"/>
                    <a:pt x="523688" y="924181"/>
                    <a:pt x="498722" y="874248"/>
                  </a:cubicBezTo>
                  <a:close/>
                  <a:moveTo>
                    <a:pt x="564606" y="1820118"/>
                  </a:moveTo>
                  <a:cubicBezTo>
                    <a:pt x="505161" y="1824378"/>
                    <a:pt x="445617" y="1826063"/>
                    <a:pt x="386568" y="1823189"/>
                  </a:cubicBezTo>
                  <a:cubicBezTo>
                    <a:pt x="327519" y="1820316"/>
                    <a:pt x="268768" y="1812786"/>
                    <a:pt x="213088" y="1797331"/>
                  </a:cubicBezTo>
                  <a:cubicBezTo>
                    <a:pt x="185446" y="1789206"/>
                    <a:pt x="158795" y="1778903"/>
                    <a:pt x="134620" y="1765429"/>
                  </a:cubicBezTo>
                  <a:cubicBezTo>
                    <a:pt x="110347" y="1752152"/>
                    <a:pt x="89640" y="1734517"/>
                    <a:pt x="75373" y="1713810"/>
                  </a:cubicBezTo>
                  <a:cubicBezTo>
                    <a:pt x="61106" y="1693103"/>
                    <a:pt x="53973" y="1669127"/>
                    <a:pt x="54468" y="1644062"/>
                  </a:cubicBezTo>
                  <a:cubicBezTo>
                    <a:pt x="54766" y="1618995"/>
                    <a:pt x="62295" y="1593236"/>
                    <a:pt x="73392" y="1568467"/>
                  </a:cubicBezTo>
                  <a:cubicBezTo>
                    <a:pt x="84488" y="1543698"/>
                    <a:pt x="98854" y="1519623"/>
                    <a:pt x="115796" y="1496935"/>
                  </a:cubicBezTo>
                  <a:cubicBezTo>
                    <a:pt x="123722" y="1485343"/>
                    <a:pt x="133233" y="1474544"/>
                    <a:pt x="142051" y="1463349"/>
                  </a:cubicBezTo>
                  <a:cubicBezTo>
                    <a:pt x="151463" y="1452549"/>
                    <a:pt x="160875" y="1441750"/>
                    <a:pt x="170585" y="1431149"/>
                  </a:cubicBezTo>
                  <a:cubicBezTo>
                    <a:pt x="249845" y="1347133"/>
                    <a:pt x="344462" y="1276295"/>
                    <a:pt x="442249" y="1211301"/>
                  </a:cubicBezTo>
                  <a:cubicBezTo>
                    <a:pt x="500604" y="1173058"/>
                    <a:pt x="560445" y="1136995"/>
                    <a:pt x="621475" y="1102814"/>
                  </a:cubicBezTo>
                  <a:cubicBezTo>
                    <a:pt x="639805" y="1130456"/>
                    <a:pt x="658530" y="1157900"/>
                    <a:pt x="677651" y="1184947"/>
                  </a:cubicBezTo>
                  <a:cubicBezTo>
                    <a:pt x="694296" y="1208626"/>
                    <a:pt x="711237" y="1232107"/>
                    <a:pt x="728378" y="1255489"/>
                  </a:cubicBezTo>
                  <a:cubicBezTo>
                    <a:pt x="727090" y="1262028"/>
                    <a:pt x="725702" y="1268567"/>
                    <a:pt x="724514" y="1275106"/>
                  </a:cubicBezTo>
                  <a:cubicBezTo>
                    <a:pt x="713714" y="1332767"/>
                    <a:pt x="704104" y="1390726"/>
                    <a:pt x="696674" y="1449082"/>
                  </a:cubicBezTo>
                  <a:cubicBezTo>
                    <a:pt x="681515" y="1565594"/>
                    <a:pt x="673688" y="1683295"/>
                    <a:pt x="675174" y="1801294"/>
                  </a:cubicBezTo>
                  <a:cubicBezTo>
                    <a:pt x="675174" y="1803771"/>
                    <a:pt x="675372" y="1806248"/>
                    <a:pt x="675372" y="1808724"/>
                  </a:cubicBezTo>
                  <a:cubicBezTo>
                    <a:pt x="638417" y="1813579"/>
                    <a:pt x="601562" y="1817443"/>
                    <a:pt x="564606" y="1820118"/>
                  </a:cubicBezTo>
                  <a:close/>
                  <a:moveTo>
                    <a:pt x="1337195" y="2124080"/>
                  </a:moveTo>
                  <a:cubicBezTo>
                    <a:pt x="1304400" y="2171240"/>
                    <a:pt x="1269130" y="2216518"/>
                    <a:pt x="1230193" y="2258129"/>
                  </a:cubicBezTo>
                  <a:cubicBezTo>
                    <a:pt x="1191455" y="2299741"/>
                    <a:pt x="1147862" y="2336597"/>
                    <a:pt x="1100306" y="2364239"/>
                  </a:cubicBezTo>
                  <a:cubicBezTo>
                    <a:pt x="1076330" y="2377515"/>
                    <a:pt x="1051165" y="2387819"/>
                    <a:pt x="1025702" y="2393169"/>
                  </a:cubicBezTo>
                  <a:cubicBezTo>
                    <a:pt x="1000240" y="2398618"/>
                    <a:pt x="974579" y="2398419"/>
                    <a:pt x="950900" y="2391682"/>
                  </a:cubicBezTo>
                  <a:cubicBezTo>
                    <a:pt x="903047" y="2378109"/>
                    <a:pt x="866588" y="2338182"/>
                    <a:pt x="840531" y="2292112"/>
                  </a:cubicBezTo>
                  <a:cubicBezTo>
                    <a:pt x="815068" y="2245051"/>
                    <a:pt x="797928" y="2192145"/>
                    <a:pt x="786237" y="2137852"/>
                  </a:cubicBezTo>
                  <a:cubicBezTo>
                    <a:pt x="763252" y="2031346"/>
                    <a:pt x="758199" y="1920085"/>
                    <a:pt x="760180" y="1809517"/>
                  </a:cubicBezTo>
                  <a:cubicBezTo>
                    <a:pt x="881845" y="1784649"/>
                    <a:pt x="1001726" y="1752846"/>
                    <a:pt x="1119824" y="1715395"/>
                  </a:cubicBezTo>
                  <a:cubicBezTo>
                    <a:pt x="1210180" y="1807635"/>
                    <a:pt x="1304797" y="1895613"/>
                    <a:pt x="1404962" y="1977449"/>
                  </a:cubicBezTo>
                  <a:cubicBezTo>
                    <a:pt x="1410213" y="1981709"/>
                    <a:pt x="1415464" y="1985871"/>
                    <a:pt x="1420813" y="1990032"/>
                  </a:cubicBezTo>
                  <a:cubicBezTo>
                    <a:pt x="1395054" y="2036102"/>
                    <a:pt x="1367116" y="2080884"/>
                    <a:pt x="1337195" y="2124080"/>
                  </a:cubicBezTo>
                  <a:close/>
                  <a:moveTo>
                    <a:pt x="1954432" y="1588877"/>
                  </a:moveTo>
                  <a:cubicBezTo>
                    <a:pt x="2010112" y="1692113"/>
                    <a:pt x="2060443" y="1799213"/>
                    <a:pt x="2090958" y="1910573"/>
                  </a:cubicBezTo>
                  <a:cubicBezTo>
                    <a:pt x="2094624" y="1924444"/>
                    <a:pt x="2097894" y="1938413"/>
                    <a:pt x="2101064" y="1952383"/>
                  </a:cubicBezTo>
                  <a:cubicBezTo>
                    <a:pt x="2103640" y="1966353"/>
                    <a:pt x="2106909" y="1980323"/>
                    <a:pt x="2108395" y="1994292"/>
                  </a:cubicBezTo>
                  <a:cubicBezTo>
                    <a:pt x="2112755" y="2022330"/>
                    <a:pt x="2114043" y="2050270"/>
                    <a:pt x="2112259" y="2077317"/>
                  </a:cubicBezTo>
                  <a:cubicBezTo>
                    <a:pt x="2110376" y="2104364"/>
                    <a:pt x="2104928" y="2130620"/>
                    <a:pt x="2093435" y="2152911"/>
                  </a:cubicBezTo>
                  <a:cubicBezTo>
                    <a:pt x="2082140" y="2175203"/>
                    <a:pt x="2064604" y="2193037"/>
                    <a:pt x="2042214" y="2204628"/>
                  </a:cubicBezTo>
                  <a:cubicBezTo>
                    <a:pt x="2019922" y="2216121"/>
                    <a:pt x="1993270" y="2221967"/>
                    <a:pt x="1965628" y="2222363"/>
                  </a:cubicBezTo>
                  <a:cubicBezTo>
                    <a:pt x="1937986" y="2222859"/>
                    <a:pt x="1909552" y="2219391"/>
                    <a:pt x="1881414" y="2213645"/>
                  </a:cubicBezTo>
                  <a:cubicBezTo>
                    <a:pt x="1825041" y="2201161"/>
                    <a:pt x="1769559" y="2180157"/>
                    <a:pt x="1716157" y="2154992"/>
                  </a:cubicBezTo>
                  <a:cubicBezTo>
                    <a:pt x="1662656" y="2129728"/>
                    <a:pt x="1610840" y="2100303"/>
                    <a:pt x="1560411" y="2068598"/>
                  </a:cubicBezTo>
                  <a:cubicBezTo>
                    <a:pt x="1518997" y="2042442"/>
                    <a:pt x="1478377" y="2014801"/>
                    <a:pt x="1438747" y="1985772"/>
                  </a:cubicBezTo>
                  <a:cubicBezTo>
                    <a:pt x="1439142" y="1985078"/>
                    <a:pt x="1439539" y="1984285"/>
                    <a:pt x="1439836" y="1983592"/>
                  </a:cubicBezTo>
                  <a:cubicBezTo>
                    <a:pt x="1491652" y="1879761"/>
                    <a:pt x="1536236" y="1772661"/>
                    <a:pt x="1574876" y="1663480"/>
                  </a:cubicBezTo>
                  <a:cubicBezTo>
                    <a:pt x="1591619" y="1616419"/>
                    <a:pt x="1607075" y="1568863"/>
                    <a:pt x="1621639" y="1521109"/>
                  </a:cubicBezTo>
                  <a:cubicBezTo>
                    <a:pt x="1667709" y="1499907"/>
                    <a:pt x="1713581" y="1478111"/>
                    <a:pt x="1758858" y="1455125"/>
                  </a:cubicBezTo>
                  <a:cubicBezTo>
                    <a:pt x="1788481" y="1440165"/>
                    <a:pt x="1817907" y="1424808"/>
                    <a:pt x="1847035" y="1408956"/>
                  </a:cubicBezTo>
                  <a:cubicBezTo>
                    <a:pt x="1885079" y="1467807"/>
                    <a:pt x="1920945" y="1527747"/>
                    <a:pt x="1954432" y="1588877"/>
                  </a:cubicBezTo>
                  <a:close/>
                  <a:moveTo>
                    <a:pt x="2420680" y="881678"/>
                  </a:moveTo>
                  <a:cubicBezTo>
                    <a:pt x="2410773" y="907933"/>
                    <a:pt x="2397497" y="933593"/>
                    <a:pt x="2381447" y="957867"/>
                  </a:cubicBezTo>
                  <a:cubicBezTo>
                    <a:pt x="2374016" y="970351"/>
                    <a:pt x="2365000" y="981843"/>
                    <a:pt x="2356579" y="993831"/>
                  </a:cubicBezTo>
                  <a:cubicBezTo>
                    <a:pt x="2347662" y="1005423"/>
                    <a:pt x="2338547" y="1016915"/>
                    <a:pt x="2329036" y="1028210"/>
                  </a:cubicBezTo>
                  <a:cubicBezTo>
                    <a:pt x="2290793" y="1073091"/>
                    <a:pt x="2248190" y="1114604"/>
                    <a:pt x="2203408" y="1153739"/>
                  </a:cubicBezTo>
                  <a:cubicBezTo>
                    <a:pt x="2158528" y="1192873"/>
                    <a:pt x="2111664" y="1229927"/>
                    <a:pt x="2063118" y="1264505"/>
                  </a:cubicBezTo>
                  <a:cubicBezTo>
                    <a:pt x="2017642" y="1296803"/>
                    <a:pt x="1970978" y="1327616"/>
                    <a:pt x="1923421" y="1356941"/>
                  </a:cubicBezTo>
                  <a:cubicBezTo>
                    <a:pt x="1898356" y="1315726"/>
                    <a:pt x="1872300" y="1275106"/>
                    <a:pt x="1845252" y="1235178"/>
                  </a:cubicBezTo>
                  <a:cubicBezTo>
                    <a:pt x="1808296" y="1180291"/>
                    <a:pt x="1769559" y="1126790"/>
                    <a:pt x="1729334" y="1074280"/>
                  </a:cubicBezTo>
                  <a:cubicBezTo>
                    <a:pt x="1734188" y="1046539"/>
                    <a:pt x="1738746" y="1018699"/>
                    <a:pt x="1742907" y="990859"/>
                  </a:cubicBezTo>
                  <a:cubicBezTo>
                    <a:pt x="1758462" y="887326"/>
                    <a:pt x="1768864" y="782999"/>
                    <a:pt x="1773026" y="678178"/>
                  </a:cubicBezTo>
                  <a:cubicBezTo>
                    <a:pt x="1880721" y="658165"/>
                    <a:pt x="1989604" y="643403"/>
                    <a:pt x="2097992" y="643204"/>
                  </a:cubicBezTo>
                  <a:cubicBezTo>
                    <a:pt x="2156051" y="643403"/>
                    <a:pt x="2214010" y="646969"/>
                    <a:pt x="2269392" y="659056"/>
                  </a:cubicBezTo>
                  <a:cubicBezTo>
                    <a:pt x="2296836" y="665397"/>
                    <a:pt x="2323487" y="673917"/>
                    <a:pt x="2347959" y="685609"/>
                  </a:cubicBezTo>
                  <a:cubicBezTo>
                    <a:pt x="2372431" y="697200"/>
                    <a:pt x="2393831" y="713052"/>
                    <a:pt x="2409485" y="732768"/>
                  </a:cubicBezTo>
                  <a:cubicBezTo>
                    <a:pt x="2425138" y="752385"/>
                    <a:pt x="2434154" y="776361"/>
                    <a:pt x="2435343" y="802220"/>
                  </a:cubicBezTo>
                  <a:cubicBezTo>
                    <a:pt x="2436631" y="828277"/>
                    <a:pt x="2430489" y="855522"/>
                    <a:pt x="2420680" y="881678"/>
                  </a:cubicBezTo>
                  <a:close/>
                </a:path>
              </a:pathLst>
            </a:custGeom>
            <a:solidFill>
              <a:srgbClr val="FCB916"/>
            </a:solidFill>
            <a:ln w="9900" cap="flat">
              <a:noFill/>
              <a:prstDash val="solid"/>
              <a:miter/>
            </a:ln>
          </p:spPr>
          <p:txBody>
            <a:bodyPr rtlCol="0" anchor="ctr"/>
            <a:lstStyle/>
            <a:p>
              <a:endParaRPr lang="bg-BG" dirty="0"/>
            </a:p>
          </p:txBody>
        </p:sp>
        <p:sp>
          <p:nvSpPr>
            <p:cNvPr id="81" name="Свободна форма: фигура 44">
              <a:extLst>
                <a:ext uri="{FF2B5EF4-FFF2-40B4-BE49-F238E27FC236}">
                  <a16:creationId xmlns:a16="http://schemas.microsoft.com/office/drawing/2014/main" id="{AE09079A-BAB5-4329-8F72-2B7A0A064CF4}"/>
                </a:ext>
              </a:extLst>
            </p:cNvPr>
            <p:cNvSpPr/>
            <p:nvPr/>
          </p:nvSpPr>
          <p:spPr>
            <a:xfrm rot="20249974">
              <a:off x="16622831" y="7817721"/>
              <a:ext cx="290297" cy="290297"/>
            </a:xfrm>
            <a:custGeom>
              <a:avLst/>
              <a:gdLst>
                <a:gd name="connsiteX0" fmla="*/ 290297 w 290297"/>
                <a:gd name="connsiteY0" fmla="*/ 145149 h 290297"/>
                <a:gd name="connsiteX1" fmla="*/ 145148 w 290297"/>
                <a:gd name="connsiteY1" fmla="*/ 290298 h 290297"/>
                <a:gd name="connsiteX2" fmla="*/ -1 w 290297"/>
                <a:gd name="connsiteY2" fmla="*/ 145149 h 290297"/>
                <a:gd name="connsiteX3" fmla="*/ 145148 w 290297"/>
                <a:gd name="connsiteY3" fmla="*/ 0 h 290297"/>
                <a:gd name="connsiteX4" fmla="*/ 290297 w 290297"/>
                <a:gd name="connsiteY4" fmla="*/ 145149 h 29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97" h="290297">
                  <a:moveTo>
                    <a:pt x="290297" y="145149"/>
                  </a:moveTo>
                  <a:cubicBezTo>
                    <a:pt x="290297" y="225312"/>
                    <a:pt x="225312" y="290298"/>
                    <a:pt x="145148" y="290298"/>
                  </a:cubicBezTo>
                  <a:cubicBezTo>
                    <a:pt x="64985" y="290298"/>
                    <a:pt x="-1" y="225313"/>
                    <a:pt x="-1" y="145149"/>
                  </a:cubicBezTo>
                  <a:cubicBezTo>
                    <a:pt x="-1" y="64986"/>
                    <a:pt x="64984" y="0"/>
                    <a:pt x="145148" y="0"/>
                  </a:cubicBezTo>
                  <a:cubicBezTo>
                    <a:pt x="225311" y="0"/>
                    <a:pt x="290297" y="64985"/>
                    <a:pt x="290297" y="145149"/>
                  </a:cubicBezTo>
                  <a:close/>
                </a:path>
              </a:pathLst>
            </a:custGeom>
            <a:solidFill>
              <a:srgbClr val="00A69C"/>
            </a:solidFill>
            <a:ln w="9900" cap="flat">
              <a:noFill/>
              <a:prstDash val="solid"/>
              <a:miter/>
            </a:ln>
          </p:spPr>
          <p:txBody>
            <a:bodyPr rtlCol="0" anchor="ctr"/>
            <a:lstStyle/>
            <a:p>
              <a:endParaRPr lang="bg-BG"/>
            </a:p>
          </p:txBody>
        </p:sp>
        <p:sp>
          <p:nvSpPr>
            <p:cNvPr id="82" name="Свободна форма: фигура 45">
              <a:extLst>
                <a:ext uri="{FF2B5EF4-FFF2-40B4-BE49-F238E27FC236}">
                  <a16:creationId xmlns:a16="http://schemas.microsoft.com/office/drawing/2014/main" id="{37F64970-97D7-41A0-BD9D-98F75C361E57}"/>
                </a:ext>
              </a:extLst>
            </p:cNvPr>
            <p:cNvSpPr/>
            <p:nvPr/>
          </p:nvSpPr>
          <p:spPr>
            <a:xfrm>
              <a:off x="16368593" y="9384909"/>
              <a:ext cx="245904" cy="245904"/>
            </a:xfrm>
            <a:custGeom>
              <a:avLst/>
              <a:gdLst>
                <a:gd name="connsiteX0" fmla="*/ 245904 w 245904"/>
                <a:gd name="connsiteY0" fmla="*/ 122952 h 245904"/>
                <a:gd name="connsiteX1" fmla="*/ 122952 w 245904"/>
                <a:gd name="connsiteY1" fmla="*/ 245904 h 245904"/>
                <a:gd name="connsiteX2" fmla="*/ 0 w 245904"/>
                <a:gd name="connsiteY2" fmla="*/ 122952 h 245904"/>
                <a:gd name="connsiteX3" fmla="*/ 122952 w 245904"/>
                <a:gd name="connsiteY3" fmla="*/ 0 h 245904"/>
                <a:gd name="connsiteX4" fmla="*/ 245904 w 245904"/>
                <a:gd name="connsiteY4" fmla="*/ 122952 h 24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04" h="245904">
                  <a:moveTo>
                    <a:pt x="245904" y="122952"/>
                  </a:moveTo>
                  <a:cubicBezTo>
                    <a:pt x="245904" y="190857"/>
                    <a:pt x="190857" y="245904"/>
                    <a:pt x="122952" y="245904"/>
                  </a:cubicBezTo>
                  <a:cubicBezTo>
                    <a:pt x="55047" y="245904"/>
                    <a:pt x="0" y="190856"/>
                    <a:pt x="0" y="122952"/>
                  </a:cubicBezTo>
                  <a:cubicBezTo>
                    <a:pt x="0" y="55047"/>
                    <a:pt x="55048" y="0"/>
                    <a:pt x="122952" y="0"/>
                  </a:cubicBezTo>
                  <a:cubicBezTo>
                    <a:pt x="190857" y="0"/>
                    <a:pt x="245904" y="55048"/>
                    <a:pt x="245904" y="122952"/>
                  </a:cubicBezTo>
                  <a:close/>
                </a:path>
              </a:pathLst>
            </a:custGeom>
            <a:solidFill>
              <a:srgbClr val="00A69C"/>
            </a:solidFill>
            <a:ln w="9900" cap="flat">
              <a:noFill/>
              <a:prstDash val="solid"/>
              <a:miter/>
            </a:ln>
          </p:spPr>
          <p:txBody>
            <a:bodyPr rtlCol="0" anchor="ctr"/>
            <a:lstStyle/>
            <a:p>
              <a:endParaRPr lang="bg-BG"/>
            </a:p>
          </p:txBody>
        </p:sp>
        <p:sp>
          <p:nvSpPr>
            <p:cNvPr id="83" name="Свободна форма: фигура 46">
              <a:extLst>
                <a:ext uri="{FF2B5EF4-FFF2-40B4-BE49-F238E27FC236}">
                  <a16:creationId xmlns:a16="http://schemas.microsoft.com/office/drawing/2014/main" id="{F2321884-5CEB-4A39-AFD6-092EAB8740DC}"/>
                </a:ext>
              </a:extLst>
            </p:cNvPr>
            <p:cNvSpPr/>
            <p:nvPr/>
          </p:nvSpPr>
          <p:spPr>
            <a:xfrm rot="18900000">
              <a:off x="17460879" y="9328476"/>
              <a:ext cx="229852" cy="229852"/>
            </a:xfrm>
            <a:custGeom>
              <a:avLst/>
              <a:gdLst>
                <a:gd name="connsiteX0" fmla="*/ 229852 w 229852"/>
                <a:gd name="connsiteY0" fmla="*/ 114926 h 229852"/>
                <a:gd name="connsiteX1" fmla="*/ 114926 w 229852"/>
                <a:gd name="connsiteY1" fmla="*/ 229852 h 229852"/>
                <a:gd name="connsiteX2" fmla="*/ 0 w 229852"/>
                <a:gd name="connsiteY2" fmla="*/ 114926 h 229852"/>
                <a:gd name="connsiteX3" fmla="*/ 114926 w 229852"/>
                <a:gd name="connsiteY3" fmla="*/ 0 h 229852"/>
                <a:gd name="connsiteX4" fmla="*/ 229852 w 229852"/>
                <a:gd name="connsiteY4" fmla="*/ 114926 h 22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2" h="229852">
                  <a:moveTo>
                    <a:pt x="229852" y="114926"/>
                  </a:moveTo>
                  <a:cubicBezTo>
                    <a:pt x="229852" y="178398"/>
                    <a:pt x="178398" y="229852"/>
                    <a:pt x="114926" y="229852"/>
                  </a:cubicBezTo>
                  <a:cubicBezTo>
                    <a:pt x="51454" y="229852"/>
                    <a:pt x="0" y="178398"/>
                    <a:pt x="0" y="114926"/>
                  </a:cubicBezTo>
                  <a:cubicBezTo>
                    <a:pt x="0" y="51454"/>
                    <a:pt x="51454" y="0"/>
                    <a:pt x="114926" y="0"/>
                  </a:cubicBezTo>
                  <a:cubicBezTo>
                    <a:pt x="178398" y="0"/>
                    <a:pt x="229852" y="51454"/>
                    <a:pt x="229852" y="114926"/>
                  </a:cubicBezTo>
                  <a:close/>
                </a:path>
              </a:pathLst>
            </a:custGeom>
            <a:solidFill>
              <a:srgbClr val="00A69C"/>
            </a:solidFill>
            <a:ln w="9900" cap="flat">
              <a:noFill/>
              <a:prstDash val="solid"/>
              <a:miter/>
            </a:ln>
          </p:spPr>
          <p:txBody>
            <a:bodyPr rtlCol="0" anchor="ctr"/>
            <a:lstStyle/>
            <a:p>
              <a:endParaRPr lang="bg-BG"/>
            </a:p>
          </p:txBody>
        </p:sp>
        <p:sp>
          <p:nvSpPr>
            <p:cNvPr id="84" name="Свободна форма: фигура 47">
              <a:extLst>
                <a:ext uri="{FF2B5EF4-FFF2-40B4-BE49-F238E27FC236}">
                  <a16:creationId xmlns:a16="http://schemas.microsoft.com/office/drawing/2014/main" id="{F28542D1-55F0-4AFE-B1DE-806846D0EDA7}"/>
                </a:ext>
              </a:extLst>
            </p:cNvPr>
            <p:cNvSpPr/>
            <p:nvPr/>
          </p:nvSpPr>
          <p:spPr>
            <a:xfrm>
              <a:off x="18246265" y="8691581"/>
              <a:ext cx="179326" cy="179326"/>
            </a:xfrm>
            <a:custGeom>
              <a:avLst/>
              <a:gdLst>
                <a:gd name="connsiteX0" fmla="*/ 179326 w 179326"/>
                <a:gd name="connsiteY0" fmla="*/ 89663 h 179326"/>
                <a:gd name="connsiteX1" fmla="*/ 89663 w 179326"/>
                <a:gd name="connsiteY1" fmla="*/ 179326 h 179326"/>
                <a:gd name="connsiteX2" fmla="*/ -1 w 179326"/>
                <a:gd name="connsiteY2" fmla="*/ 89663 h 179326"/>
                <a:gd name="connsiteX3" fmla="*/ 89663 w 179326"/>
                <a:gd name="connsiteY3" fmla="*/ 0 h 179326"/>
                <a:gd name="connsiteX4" fmla="*/ 179326 w 179326"/>
                <a:gd name="connsiteY4" fmla="*/ 89663 h 17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26" h="179326">
                  <a:moveTo>
                    <a:pt x="179326" y="89663"/>
                  </a:moveTo>
                  <a:cubicBezTo>
                    <a:pt x="179326" y="139182"/>
                    <a:pt x="139182" y="179326"/>
                    <a:pt x="89663" y="179326"/>
                  </a:cubicBezTo>
                  <a:cubicBezTo>
                    <a:pt x="40143" y="179326"/>
                    <a:pt x="-1" y="139182"/>
                    <a:pt x="-1" y="89663"/>
                  </a:cubicBezTo>
                  <a:cubicBezTo>
                    <a:pt x="-1" y="40144"/>
                    <a:pt x="40143" y="0"/>
                    <a:pt x="89663" y="0"/>
                  </a:cubicBezTo>
                  <a:cubicBezTo>
                    <a:pt x="139182" y="0"/>
                    <a:pt x="179326" y="40144"/>
                    <a:pt x="179326" y="89663"/>
                  </a:cubicBezTo>
                  <a:close/>
                </a:path>
              </a:pathLst>
            </a:custGeom>
            <a:solidFill>
              <a:srgbClr val="FCB916"/>
            </a:solidFill>
            <a:ln w="9900" cap="flat">
              <a:noFill/>
              <a:prstDash val="solid"/>
              <a:miter/>
            </a:ln>
          </p:spPr>
          <p:txBody>
            <a:bodyPr rtlCol="0" anchor="ctr"/>
            <a:lstStyle/>
            <a:p>
              <a:endParaRPr lang="bg-BG"/>
            </a:p>
          </p:txBody>
        </p:sp>
      </p:grpSp>
      <p:grpSp>
        <p:nvGrpSpPr>
          <p:cNvPr id="86" name="Групиране 70">
            <a:extLst>
              <a:ext uri="{FF2B5EF4-FFF2-40B4-BE49-F238E27FC236}">
                <a16:creationId xmlns:a16="http://schemas.microsoft.com/office/drawing/2014/main" id="{6F5831A4-4F7B-4586-B42B-8D0D3DCC7563}"/>
              </a:ext>
            </a:extLst>
          </p:cNvPr>
          <p:cNvGrpSpPr/>
          <p:nvPr/>
        </p:nvGrpSpPr>
        <p:grpSpPr>
          <a:xfrm>
            <a:off x="5930" y="4905780"/>
            <a:ext cx="2601786" cy="1950697"/>
            <a:chOff x="11336464" y="775368"/>
            <a:chExt cx="8417554" cy="9350953"/>
          </a:xfrm>
        </p:grpSpPr>
        <p:sp>
          <p:nvSpPr>
            <p:cNvPr id="87" name="object 5">
              <a:extLst>
                <a:ext uri="{FF2B5EF4-FFF2-40B4-BE49-F238E27FC236}">
                  <a16:creationId xmlns:a16="http://schemas.microsoft.com/office/drawing/2014/main" id="{7E7B84C7-BA02-461E-A12D-66A48DA7C827}"/>
                </a:ext>
              </a:extLst>
            </p:cNvPr>
            <p:cNvSpPr/>
            <p:nvPr/>
          </p:nvSpPr>
          <p:spPr>
            <a:xfrm>
              <a:off x="11455159" y="57113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88" name="object 6">
              <a:extLst>
                <a:ext uri="{FF2B5EF4-FFF2-40B4-BE49-F238E27FC236}">
                  <a16:creationId xmlns:a16="http://schemas.microsoft.com/office/drawing/2014/main" id="{211E22DB-44C6-49E1-B8EE-B25F2852F3CC}"/>
                </a:ext>
              </a:extLst>
            </p:cNvPr>
            <p:cNvSpPr/>
            <p:nvPr/>
          </p:nvSpPr>
          <p:spPr>
            <a:xfrm>
              <a:off x="11455159" y="6661933"/>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89" name="object 7">
              <a:extLst>
                <a:ext uri="{FF2B5EF4-FFF2-40B4-BE49-F238E27FC236}">
                  <a16:creationId xmlns:a16="http://schemas.microsoft.com/office/drawing/2014/main" id="{7D8657E7-6D95-425F-A342-EEAA8A5139D8}"/>
                </a:ext>
              </a:extLst>
            </p:cNvPr>
            <p:cNvSpPr/>
            <p:nvPr/>
          </p:nvSpPr>
          <p:spPr>
            <a:xfrm>
              <a:off x="11455159" y="3799634"/>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90" name="object 8">
              <a:extLst>
                <a:ext uri="{FF2B5EF4-FFF2-40B4-BE49-F238E27FC236}">
                  <a16:creationId xmlns:a16="http://schemas.microsoft.com/office/drawing/2014/main" id="{B9FF6047-EA8C-4A8B-B7F4-44A59D13668B}"/>
                </a:ext>
              </a:extLst>
            </p:cNvPr>
            <p:cNvSpPr/>
            <p:nvPr/>
          </p:nvSpPr>
          <p:spPr>
            <a:xfrm>
              <a:off x="11455159" y="4750236"/>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91" name="object 9">
              <a:extLst>
                <a:ext uri="{FF2B5EF4-FFF2-40B4-BE49-F238E27FC236}">
                  <a16:creationId xmlns:a16="http://schemas.microsoft.com/office/drawing/2014/main" id="{3273A08C-961A-4983-A87D-413FE7A575D7}"/>
                </a:ext>
              </a:extLst>
            </p:cNvPr>
            <p:cNvSpPr/>
            <p:nvPr/>
          </p:nvSpPr>
          <p:spPr>
            <a:xfrm>
              <a:off x="11455159" y="1877370"/>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a:p>
          </p:txBody>
        </p:sp>
        <p:sp>
          <p:nvSpPr>
            <p:cNvPr id="92" name="object 10">
              <a:extLst>
                <a:ext uri="{FF2B5EF4-FFF2-40B4-BE49-F238E27FC236}">
                  <a16:creationId xmlns:a16="http://schemas.microsoft.com/office/drawing/2014/main" id="{6D1B697C-75D4-4014-8A3F-4B0559E3FF3C}"/>
                </a:ext>
              </a:extLst>
            </p:cNvPr>
            <p:cNvSpPr/>
            <p:nvPr/>
          </p:nvSpPr>
          <p:spPr>
            <a:xfrm>
              <a:off x="11455159" y="2827971"/>
              <a:ext cx="0" cy="401955"/>
            </a:xfrm>
            <a:custGeom>
              <a:avLst/>
              <a:gdLst/>
              <a:ahLst/>
              <a:cxnLst/>
              <a:rect l="l" t="t" r="r" b="b"/>
              <a:pathLst>
                <a:path h="401955">
                  <a:moveTo>
                    <a:pt x="0" y="401337"/>
                  </a:moveTo>
                  <a:lnTo>
                    <a:pt x="0" y="0"/>
                  </a:lnTo>
                </a:path>
              </a:pathLst>
            </a:custGeom>
            <a:ln w="73236">
              <a:solidFill>
                <a:srgbClr val="F4C01C"/>
              </a:solidFill>
            </a:ln>
          </p:spPr>
          <p:txBody>
            <a:bodyPr wrap="square" lIns="0" tIns="0" rIns="0" bIns="0" rtlCol="0"/>
            <a:lstStyle/>
            <a:p>
              <a:endParaRPr/>
            </a:p>
          </p:txBody>
        </p:sp>
        <p:sp>
          <p:nvSpPr>
            <p:cNvPr id="93" name="object 11">
              <a:extLst>
                <a:ext uri="{FF2B5EF4-FFF2-40B4-BE49-F238E27FC236}">
                  <a16:creationId xmlns:a16="http://schemas.microsoft.com/office/drawing/2014/main" id="{85909848-34A6-4694-8B93-055DEEF669C9}"/>
                </a:ext>
              </a:extLst>
            </p:cNvPr>
            <p:cNvSpPr/>
            <p:nvPr/>
          </p:nvSpPr>
          <p:spPr>
            <a:xfrm>
              <a:off x="11455159" y="7757230"/>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94" name="object 12">
              <a:extLst>
                <a:ext uri="{FF2B5EF4-FFF2-40B4-BE49-F238E27FC236}">
                  <a16:creationId xmlns:a16="http://schemas.microsoft.com/office/drawing/2014/main" id="{BBAFB373-CA09-4128-B0BD-17880F85D061}"/>
                </a:ext>
              </a:extLst>
            </p:cNvPr>
            <p:cNvSpPr/>
            <p:nvPr/>
          </p:nvSpPr>
          <p:spPr>
            <a:xfrm>
              <a:off x="1457619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95" name="object 13">
              <a:extLst>
                <a:ext uri="{FF2B5EF4-FFF2-40B4-BE49-F238E27FC236}">
                  <a16:creationId xmlns:a16="http://schemas.microsoft.com/office/drawing/2014/main" id="{BFFA693A-7572-41C7-8FAF-BAB8950DF794}"/>
                </a:ext>
              </a:extLst>
            </p:cNvPr>
            <p:cNvSpPr/>
            <p:nvPr/>
          </p:nvSpPr>
          <p:spPr>
            <a:xfrm>
              <a:off x="15543127"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96" name="object 14">
              <a:extLst>
                <a:ext uri="{FF2B5EF4-FFF2-40B4-BE49-F238E27FC236}">
                  <a16:creationId xmlns:a16="http://schemas.microsoft.com/office/drawing/2014/main" id="{82CA18B1-C042-4CA6-BFF5-E87F59409AFE}"/>
                </a:ext>
              </a:extLst>
            </p:cNvPr>
            <p:cNvSpPr/>
            <p:nvPr/>
          </p:nvSpPr>
          <p:spPr>
            <a:xfrm>
              <a:off x="18405426"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97" name="object 15">
              <a:extLst>
                <a:ext uri="{FF2B5EF4-FFF2-40B4-BE49-F238E27FC236}">
                  <a16:creationId xmlns:a16="http://schemas.microsoft.com/office/drawing/2014/main" id="{206BFC7F-11D6-4EF4-9736-35260B64867B}"/>
                </a:ext>
              </a:extLst>
            </p:cNvPr>
            <p:cNvSpPr/>
            <p:nvPr/>
          </p:nvSpPr>
          <p:spPr>
            <a:xfrm>
              <a:off x="19352063"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98" name="object 17">
              <a:extLst>
                <a:ext uri="{FF2B5EF4-FFF2-40B4-BE49-F238E27FC236}">
                  <a16:creationId xmlns:a16="http://schemas.microsoft.com/office/drawing/2014/main" id="{0703C0FA-D58C-4A06-B669-15261B26D00B}"/>
                </a:ext>
              </a:extLst>
            </p:cNvPr>
            <p:cNvSpPr/>
            <p:nvPr/>
          </p:nvSpPr>
          <p:spPr>
            <a:xfrm>
              <a:off x="11455160" y="8707832"/>
              <a:ext cx="0" cy="401955"/>
            </a:xfrm>
            <a:custGeom>
              <a:avLst/>
              <a:gdLst/>
              <a:ahLst/>
              <a:cxnLst/>
              <a:rect l="l" t="t" r="r" b="b"/>
              <a:pathLst>
                <a:path h="401954">
                  <a:moveTo>
                    <a:pt x="0" y="401337"/>
                  </a:moveTo>
                  <a:lnTo>
                    <a:pt x="0" y="0"/>
                  </a:lnTo>
                </a:path>
              </a:pathLst>
            </a:custGeom>
            <a:ln w="73236">
              <a:solidFill>
                <a:srgbClr val="F4C01C"/>
              </a:solidFill>
            </a:ln>
          </p:spPr>
          <p:txBody>
            <a:bodyPr wrap="square" lIns="0" tIns="0" rIns="0" bIns="0" rtlCol="0"/>
            <a:lstStyle/>
            <a:p>
              <a:endParaRPr/>
            </a:p>
          </p:txBody>
        </p:sp>
        <p:sp>
          <p:nvSpPr>
            <p:cNvPr id="99" name="object 18">
              <a:extLst>
                <a:ext uri="{FF2B5EF4-FFF2-40B4-BE49-F238E27FC236}">
                  <a16:creationId xmlns:a16="http://schemas.microsoft.com/office/drawing/2014/main" id="{101451F3-ED6C-43C7-B059-C110DFAB6614}"/>
                </a:ext>
              </a:extLst>
            </p:cNvPr>
            <p:cNvSpPr/>
            <p:nvPr/>
          </p:nvSpPr>
          <p:spPr>
            <a:xfrm>
              <a:off x="12664402" y="1666260"/>
              <a:ext cx="401955" cy="0"/>
            </a:xfrm>
            <a:custGeom>
              <a:avLst/>
              <a:gdLst/>
              <a:ahLst/>
              <a:cxnLst/>
              <a:rect l="l" t="t" r="r" b="b"/>
              <a:pathLst>
                <a:path w="401955">
                  <a:moveTo>
                    <a:pt x="0" y="0"/>
                  </a:moveTo>
                  <a:lnTo>
                    <a:pt x="401326" y="0"/>
                  </a:lnTo>
                </a:path>
              </a:pathLst>
            </a:custGeom>
            <a:ln w="73236">
              <a:solidFill>
                <a:srgbClr val="F4C01C"/>
              </a:solidFill>
            </a:ln>
          </p:spPr>
          <p:txBody>
            <a:bodyPr wrap="square" lIns="0" tIns="0" rIns="0" bIns="0" rtlCol="0"/>
            <a:lstStyle/>
            <a:p>
              <a:endParaRPr/>
            </a:p>
          </p:txBody>
        </p:sp>
        <p:sp>
          <p:nvSpPr>
            <p:cNvPr id="100" name="object 19">
              <a:extLst>
                <a:ext uri="{FF2B5EF4-FFF2-40B4-BE49-F238E27FC236}">
                  <a16:creationId xmlns:a16="http://schemas.microsoft.com/office/drawing/2014/main" id="{4B8B0E84-2997-4F80-B5E2-4E00FD0C67C0}"/>
                </a:ext>
              </a:extLst>
            </p:cNvPr>
            <p:cNvSpPr/>
            <p:nvPr/>
          </p:nvSpPr>
          <p:spPr>
            <a:xfrm>
              <a:off x="11713894" y="1666260"/>
              <a:ext cx="401955" cy="0"/>
            </a:xfrm>
            <a:custGeom>
              <a:avLst/>
              <a:gdLst/>
              <a:ahLst/>
              <a:cxnLst/>
              <a:rect l="l" t="t" r="r" b="b"/>
              <a:pathLst>
                <a:path w="401954">
                  <a:moveTo>
                    <a:pt x="0" y="0"/>
                  </a:moveTo>
                  <a:lnTo>
                    <a:pt x="401337" y="0"/>
                  </a:lnTo>
                </a:path>
              </a:pathLst>
            </a:custGeom>
            <a:ln w="73236">
              <a:solidFill>
                <a:srgbClr val="F4C01C"/>
              </a:solidFill>
            </a:ln>
          </p:spPr>
          <p:txBody>
            <a:bodyPr wrap="square" lIns="0" tIns="0" rIns="0" bIns="0" rtlCol="0"/>
            <a:lstStyle/>
            <a:p>
              <a:endParaRPr/>
            </a:p>
          </p:txBody>
        </p:sp>
        <p:sp>
          <p:nvSpPr>
            <p:cNvPr id="101" name="object 20">
              <a:extLst>
                <a:ext uri="{FF2B5EF4-FFF2-40B4-BE49-F238E27FC236}">
                  <a16:creationId xmlns:a16="http://schemas.microsoft.com/office/drawing/2014/main" id="{053734B3-8FE8-4C85-8213-8562A723E6FC}"/>
                </a:ext>
              </a:extLst>
            </p:cNvPr>
            <p:cNvSpPr/>
            <p:nvPr/>
          </p:nvSpPr>
          <p:spPr>
            <a:xfrm>
              <a:off x="13625581"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102" name="object 21">
              <a:extLst>
                <a:ext uri="{FF2B5EF4-FFF2-40B4-BE49-F238E27FC236}">
                  <a16:creationId xmlns:a16="http://schemas.microsoft.com/office/drawing/2014/main" id="{44475B4B-93F7-4E63-A43C-F0541E9D72FF}"/>
                </a:ext>
              </a:extLst>
            </p:cNvPr>
            <p:cNvSpPr/>
            <p:nvPr/>
          </p:nvSpPr>
          <p:spPr>
            <a:xfrm>
              <a:off x="11810776" y="1099722"/>
              <a:ext cx="2414905" cy="2439670"/>
            </a:xfrm>
            <a:custGeom>
              <a:avLst/>
              <a:gdLst/>
              <a:ahLst/>
              <a:cxnLst/>
              <a:rect l="l" t="t" r="r" b="b"/>
              <a:pathLst>
                <a:path w="2414905" h="2439670">
                  <a:moveTo>
                    <a:pt x="1203174" y="0"/>
                  </a:moveTo>
                  <a:lnTo>
                    <a:pt x="1154782" y="955"/>
                  </a:lnTo>
                  <a:lnTo>
                    <a:pt x="1106876" y="3797"/>
                  </a:lnTo>
                  <a:lnTo>
                    <a:pt x="1059491" y="8490"/>
                  </a:lnTo>
                  <a:lnTo>
                    <a:pt x="1012663" y="14998"/>
                  </a:lnTo>
                  <a:lnTo>
                    <a:pt x="966427" y="23285"/>
                  </a:lnTo>
                  <a:lnTo>
                    <a:pt x="920821" y="33315"/>
                  </a:lnTo>
                  <a:lnTo>
                    <a:pt x="875879" y="45052"/>
                  </a:lnTo>
                  <a:lnTo>
                    <a:pt x="831638" y="58460"/>
                  </a:lnTo>
                  <a:lnTo>
                    <a:pt x="788133" y="73503"/>
                  </a:lnTo>
                  <a:lnTo>
                    <a:pt x="745401" y="90146"/>
                  </a:lnTo>
                  <a:lnTo>
                    <a:pt x="703477" y="108352"/>
                  </a:lnTo>
                  <a:lnTo>
                    <a:pt x="662398" y="128085"/>
                  </a:lnTo>
                  <a:lnTo>
                    <a:pt x="622200" y="149309"/>
                  </a:lnTo>
                  <a:lnTo>
                    <a:pt x="582917" y="171989"/>
                  </a:lnTo>
                  <a:lnTo>
                    <a:pt x="544587" y="196089"/>
                  </a:lnTo>
                  <a:lnTo>
                    <a:pt x="507245" y="221572"/>
                  </a:lnTo>
                  <a:lnTo>
                    <a:pt x="470928" y="248403"/>
                  </a:lnTo>
                  <a:lnTo>
                    <a:pt x="435670" y="276545"/>
                  </a:lnTo>
                  <a:lnTo>
                    <a:pt x="401509" y="305963"/>
                  </a:lnTo>
                  <a:lnTo>
                    <a:pt x="368479" y="336621"/>
                  </a:lnTo>
                  <a:lnTo>
                    <a:pt x="336617" y="368483"/>
                  </a:lnTo>
                  <a:lnTo>
                    <a:pt x="305960" y="401513"/>
                  </a:lnTo>
                  <a:lnTo>
                    <a:pt x="276542" y="435675"/>
                  </a:lnTo>
                  <a:lnTo>
                    <a:pt x="248400" y="470932"/>
                  </a:lnTo>
                  <a:lnTo>
                    <a:pt x="221569" y="507250"/>
                  </a:lnTo>
                  <a:lnTo>
                    <a:pt x="196086" y="544592"/>
                  </a:lnTo>
                  <a:lnTo>
                    <a:pt x="171987" y="582922"/>
                  </a:lnTo>
                  <a:lnTo>
                    <a:pt x="149307" y="622204"/>
                  </a:lnTo>
                  <a:lnTo>
                    <a:pt x="128083" y="662403"/>
                  </a:lnTo>
                  <a:lnTo>
                    <a:pt x="108350" y="703482"/>
                  </a:lnTo>
                  <a:lnTo>
                    <a:pt x="90144" y="745405"/>
                  </a:lnTo>
                  <a:lnTo>
                    <a:pt x="73502" y="788137"/>
                  </a:lnTo>
                  <a:lnTo>
                    <a:pt x="58459" y="831642"/>
                  </a:lnTo>
                  <a:lnTo>
                    <a:pt x="45051" y="875882"/>
                  </a:lnTo>
                  <a:lnTo>
                    <a:pt x="33314" y="920824"/>
                  </a:lnTo>
                  <a:lnTo>
                    <a:pt x="23284" y="966430"/>
                  </a:lnTo>
                  <a:lnTo>
                    <a:pt x="14998" y="1012665"/>
                  </a:lnTo>
                  <a:lnTo>
                    <a:pt x="8490" y="1059493"/>
                  </a:lnTo>
                  <a:lnTo>
                    <a:pt x="3797" y="1106878"/>
                  </a:lnTo>
                  <a:lnTo>
                    <a:pt x="955" y="1154783"/>
                  </a:lnTo>
                  <a:lnTo>
                    <a:pt x="0" y="1203174"/>
                  </a:lnTo>
                  <a:lnTo>
                    <a:pt x="977" y="1252119"/>
                  </a:lnTo>
                  <a:lnTo>
                    <a:pt x="3884" y="1300568"/>
                  </a:lnTo>
                  <a:lnTo>
                    <a:pt x="8685" y="1348482"/>
                  </a:lnTo>
                  <a:lnTo>
                    <a:pt x="15340" y="1395826"/>
                  </a:lnTo>
                  <a:lnTo>
                    <a:pt x="23815" y="1442561"/>
                  </a:lnTo>
                  <a:lnTo>
                    <a:pt x="34070" y="1488651"/>
                  </a:lnTo>
                  <a:lnTo>
                    <a:pt x="46070" y="1534059"/>
                  </a:lnTo>
                  <a:lnTo>
                    <a:pt x="59776" y="1578746"/>
                  </a:lnTo>
                  <a:lnTo>
                    <a:pt x="75152" y="1622677"/>
                  </a:lnTo>
                  <a:lnTo>
                    <a:pt x="92161" y="1665813"/>
                  </a:lnTo>
                  <a:lnTo>
                    <a:pt x="110765" y="1708118"/>
                  </a:lnTo>
                  <a:lnTo>
                    <a:pt x="130926" y="1749554"/>
                  </a:lnTo>
                  <a:lnTo>
                    <a:pt x="152609" y="1790084"/>
                  </a:lnTo>
                  <a:lnTo>
                    <a:pt x="175775" y="1829672"/>
                  </a:lnTo>
                  <a:lnTo>
                    <a:pt x="200388" y="1868279"/>
                  </a:lnTo>
                  <a:lnTo>
                    <a:pt x="226410" y="1905868"/>
                  </a:lnTo>
                  <a:lnTo>
                    <a:pt x="253804" y="1942403"/>
                  </a:lnTo>
                  <a:lnTo>
                    <a:pt x="282533" y="1977846"/>
                  </a:lnTo>
                  <a:lnTo>
                    <a:pt x="312559" y="2012161"/>
                  </a:lnTo>
                  <a:lnTo>
                    <a:pt x="343846" y="2045309"/>
                  </a:lnTo>
                  <a:lnTo>
                    <a:pt x="376357" y="2077253"/>
                  </a:lnTo>
                  <a:lnTo>
                    <a:pt x="410053" y="2107957"/>
                  </a:lnTo>
                  <a:lnTo>
                    <a:pt x="444898" y="2137383"/>
                  </a:lnTo>
                  <a:lnTo>
                    <a:pt x="480855" y="2165494"/>
                  </a:lnTo>
                  <a:lnTo>
                    <a:pt x="517886" y="2192253"/>
                  </a:lnTo>
                  <a:lnTo>
                    <a:pt x="555955" y="2217623"/>
                  </a:lnTo>
                  <a:lnTo>
                    <a:pt x="595024" y="2241566"/>
                  </a:lnTo>
                  <a:lnTo>
                    <a:pt x="635055" y="2264045"/>
                  </a:lnTo>
                  <a:lnTo>
                    <a:pt x="676013" y="2285023"/>
                  </a:lnTo>
                  <a:lnTo>
                    <a:pt x="717858" y="2304463"/>
                  </a:lnTo>
                  <a:lnTo>
                    <a:pt x="760556" y="2322327"/>
                  </a:lnTo>
                  <a:lnTo>
                    <a:pt x="804067" y="2338579"/>
                  </a:lnTo>
                  <a:lnTo>
                    <a:pt x="848355" y="2353182"/>
                  </a:lnTo>
                  <a:lnTo>
                    <a:pt x="893382" y="2366097"/>
                  </a:lnTo>
                  <a:lnTo>
                    <a:pt x="939113" y="2377288"/>
                  </a:lnTo>
                  <a:lnTo>
                    <a:pt x="985508" y="2386717"/>
                  </a:lnTo>
                  <a:lnTo>
                    <a:pt x="1032532" y="2394348"/>
                  </a:lnTo>
                  <a:lnTo>
                    <a:pt x="1080147" y="2400144"/>
                  </a:lnTo>
                  <a:lnTo>
                    <a:pt x="1140738" y="2404803"/>
                  </a:lnTo>
                  <a:lnTo>
                    <a:pt x="1200663" y="2406505"/>
                  </a:lnTo>
                  <a:lnTo>
                    <a:pt x="1248377" y="2418516"/>
                  </a:lnTo>
                  <a:lnTo>
                    <a:pt x="1295490" y="2427718"/>
                  </a:lnTo>
                  <a:lnTo>
                    <a:pt x="1341977" y="2434180"/>
                  </a:lnTo>
                  <a:lnTo>
                    <a:pt x="1387815" y="2437977"/>
                  </a:lnTo>
                  <a:lnTo>
                    <a:pt x="1432979" y="2439178"/>
                  </a:lnTo>
                  <a:lnTo>
                    <a:pt x="1477446" y="2437856"/>
                  </a:lnTo>
                  <a:lnTo>
                    <a:pt x="1521193" y="2434083"/>
                  </a:lnTo>
                  <a:lnTo>
                    <a:pt x="1564195" y="2427930"/>
                  </a:lnTo>
                  <a:lnTo>
                    <a:pt x="1606428" y="2419470"/>
                  </a:lnTo>
                  <a:lnTo>
                    <a:pt x="1647868" y="2408774"/>
                  </a:lnTo>
                  <a:lnTo>
                    <a:pt x="1688493" y="2395913"/>
                  </a:lnTo>
                  <a:lnTo>
                    <a:pt x="1728277" y="2380960"/>
                  </a:lnTo>
                  <a:lnTo>
                    <a:pt x="1767197" y="2363986"/>
                  </a:lnTo>
                  <a:lnTo>
                    <a:pt x="1805230" y="2345064"/>
                  </a:lnTo>
                  <a:lnTo>
                    <a:pt x="1842351" y="2324264"/>
                  </a:lnTo>
                  <a:lnTo>
                    <a:pt x="1878536" y="2301659"/>
                  </a:lnTo>
                  <a:lnTo>
                    <a:pt x="1913762" y="2277321"/>
                  </a:lnTo>
                  <a:lnTo>
                    <a:pt x="1948006" y="2251320"/>
                  </a:lnTo>
                  <a:lnTo>
                    <a:pt x="1981242" y="2223730"/>
                  </a:lnTo>
                  <a:lnTo>
                    <a:pt x="2013447" y="2194622"/>
                  </a:lnTo>
                  <a:lnTo>
                    <a:pt x="2044598" y="2164067"/>
                  </a:lnTo>
                  <a:lnTo>
                    <a:pt x="2074670" y="2132137"/>
                  </a:lnTo>
                  <a:lnTo>
                    <a:pt x="2103640" y="2098904"/>
                  </a:lnTo>
                  <a:lnTo>
                    <a:pt x="2131484" y="2064441"/>
                  </a:lnTo>
                  <a:lnTo>
                    <a:pt x="2158178" y="2028817"/>
                  </a:lnTo>
                  <a:lnTo>
                    <a:pt x="2183699" y="1992107"/>
                  </a:lnTo>
                  <a:lnTo>
                    <a:pt x="2208021" y="1954380"/>
                  </a:lnTo>
                  <a:lnTo>
                    <a:pt x="2231122" y="1915710"/>
                  </a:lnTo>
                  <a:lnTo>
                    <a:pt x="2252978" y="1876167"/>
                  </a:lnTo>
                  <a:lnTo>
                    <a:pt x="2273565" y="1835824"/>
                  </a:lnTo>
                  <a:lnTo>
                    <a:pt x="2292859" y="1794752"/>
                  </a:lnTo>
                  <a:lnTo>
                    <a:pt x="2310836" y="1753023"/>
                  </a:lnTo>
                  <a:lnTo>
                    <a:pt x="2327472" y="1710709"/>
                  </a:lnTo>
                  <a:lnTo>
                    <a:pt x="2342744" y="1667881"/>
                  </a:lnTo>
                  <a:lnTo>
                    <a:pt x="2356628" y="1624612"/>
                  </a:lnTo>
                  <a:lnTo>
                    <a:pt x="2369099" y="1580974"/>
                  </a:lnTo>
                  <a:lnTo>
                    <a:pt x="2380135" y="1537037"/>
                  </a:lnTo>
                  <a:lnTo>
                    <a:pt x="2389711" y="1492873"/>
                  </a:lnTo>
                  <a:lnTo>
                    <a:pt x="2397803" y="1448556"/>
                  </a:lnTo>
                  <a:lnTo>
                    <a:pt x="2404388" y="1404155"/>
                  </a:lnTo>
                  <a:lnTo>
                    <a:pt x="2409441" y="1359744"/>
                  </a:lnTo>
                  <a:lnTo>
                    <a:pt x="2412939" y="1315393"/>
                  </a:lnTo>
                  <a:lnTo>
                    <a:pt x="2414427" y="1263955"/>
                  </a:lnTo>
                  <a:lnTo>
                    <a:pt x="2414467" y="1247001"/>
                  </a:lnTo>
                  <a:lnTo>
                    <a:pt x="2413786" y="1197821"/>
                  </a:lnTo>
                  <a:lnTo>
                    <a:pt x="2411198" y="1148731"/>
                  </a:lnTo>
                  <a:lnTo>
                    <a:pt x="2406724" y="1099802"/>
                  </a:lnTo>
                  <a:lnTo>
                    <a:pt x="2400386" y="1051104"/>
                  </a:lnTo>
                  <a:lnTo>
                    <a:pt x="2392209" y="1002709"/>
                  </a:lnTo>
                  <a:lnTo>
                    <a:pt x="2382214" y="954688"/>
                  </a:lnTo>
                  <a:lnTo>
                    <a:pt x="2370424" y="907112"/>
                  </a:lnTo>
                  <a:lnTo>
                    <a:pt x="2356861" y="860051"/>
                  </a:lnTo>
                  <a:lnTo>
                    <a:pt x="2341549" y="813576"/>
                  </a:lnTo>
                  <a:lnTo>
                    <a:pt x="2324509" y="767759"/>
                  </a:lnTo>
                  <a:lnTo>
                    <a:pt x="2305765" y="722670"/>
                  </a:lnTo>
                  <a:lnTo>
                    <a:pt x="2285339" y="678380"/>
                  </a:lnTo>
                  <a:lnTo>
                    <a:pt x="2263254" y="634961"/>
                  </a:lnTo>
                  <a:lnTo>
                    <a:pt x="2239532" y="592482"/>
                  </a:lnTo>
                  <a:lnTo>
                    <a:pt x="2214196" y="551016"/>
                  </a:lnTo>
                  <a:lnTo>
                    <a:pt x="2187269" y="510632"/>
                  </a:lnTo>
                  <a:lnTo>
                    <a:pt x="2158773" y="471402"/>
                  </a:lnTo>
                  <a:lnTo>
                    <a:pt x="2128730" y="433397"/>
                  </a:lnTo>
                  <a:lnTo>
                    <a:pt x="2097165" y="396688"/>
                  </a:lnTo>
                  <a:lnTo>
                    <a:pt x="2064098" y="361346"/>
                  </a:lnTo>
                  <a:lnTo>
                    <a:pt x="2029554" y="327441"/>
                  </a:lnTo>
                  <a:lnTo>
                    <a:pt x="1993553" y="295044"/>
                  </a:lnTo>
                  <a:lnTo>
                    <a:pt x="1956120" y="264227"/>
                  </a:lnTo>
                  <a:lnTo>
                    <a:pt x="1917277" y="235060"/>
                  </a:lnTo>
                  <a:lnTo>
                    <a:pt x="1852394" y="190908"/>
                  </a:lnTo>
                  <a:lnTo>
                    <a:pt x="1802249" y="159777"/>
                  </a:lnTo>
                  <a:lnTo>
                    <a:pt x="1733548" y="122905"/>
                  </a:lnTo>
                  <a:lnTo>
                    <a:pt x="1689422" y="102303"/>
                  </a:lnTo>
                  <a:lnTo>
                    <a:pt x="1644348" y="83456"/>
                  </a:lnTo>
                  <a:lnTo>
                    <a:pt x="1598368" y="66407"/>
                  </a:lnTo>
                  <a:lnTo>
                    <a:pt x="1551526" y="51200"/>
                  </a:lnTo>
                  <a:lnTo>
                    <a:pt x="1503867" y="37879"/>
                  </a:lnTo>
                  <a:lnTo>
                    <a:pt x="1455432" y="26487"/>
                  </a:lnTo>
                  <a:lnTo>
                    <a:pt x="1406267" y="17068"/>
                  </a:lnTo>
                  <a:lnTo>
                    <a:pt x="1356415" y="9666"/>
                  </a:lnTo>
                  <a:lnTo>
                    <a:pt x="1305920" y="4325"/>
                  </a:lnTo>
                  <a:lnTo>
                    <a:pt x="1254825" y="1088"/>
                  </a:lnTo>
                  <a:lnTo>
                    <a:pt x="1203174" y="0"/>
                  </a:lnTo>
                  <a:close/>
                </a:path>
              </a:pathLst>
            </a:custGeom>
            <a:solidFill>
              <a:srgbClr val="B892F7"/>
            </a:solidFill>
          </p:spPr>
          <p:txBody>
            <a:bodyPr wrap="square" lIns="0" tIns="0" rIns="0" bIns="0" rtlCol="0"/>
            <a:lstStyle/>
            <a:p>
              <a:endParaRPr/>
            </a:p>
          </p:txBody>
        </p:sp>
        <p:sp>
          <p:nvSpPr>
            <p:cNvPr id="103" name="object 22">
              <a:extLst>
                <a:ext uri="{FF2B5EF4-FFF2-40B4-BE49-F238E27FC236}">
                  <a16:creationId xmlns:a16="http://schemas.microsoft.com/office/drawing/2014/main" id="{534DCC34-FB6A-44A4-B64D-CD5E4422DC34}"/>
                </a:ext>
              </a:extLst>
            </p:cNvPr>
            <p:cNvSpPr/>
            <p:nvPr/>
          </p:nvSpPr>
          <p:spPr>
            <a:xfrm>
              <a:off x="13136151" y="296202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000000">
                <a:alpha val="19999"/>
              </a:srgbClr>
            </a:solidFill>
          </p:spPr>
          <p:txBody>
            <a:bodyPr wrap="square" lIns="0" tIns="0" rIns="0" bIns="0" rtlCol="0"/>
            <a:lstStyle/>
            <a:p>
              <a:endParaRPr/>
            </a:p>
          </p:txBody>
        </p:sp>
        <p:sp>
          <p:nvSpPr>
            <p:cNvPr id="104" name="object 23">
              <a:extLst>
                <a:ext uri="{FF2B5EF4-FFF2-40B4-BE49-F238E27FC236}">
                  <a16:creationId xmlns:a16="http://schemas.microsoft.com/office/drawing/2014/main" id="{63C2173B-AEC2-4EAA-823D-1D24134CEBB4}"/>
                </a:ext>
              </a:extLst>
            </p:cNvPr>
            <p:cNvSpPr/>
            <p:nvPr/>
          </p:nvSpPr>
          <p:spPr>
            <a:xfrm>
              <a:off x="13062914" y="2878316"/>
              <a:ext cx="5026025" cy="6560184"/>
            </a:xfrm>
            <a:custGeom>
              <a:avLst/>
              <a:gdLst/>
              <a:ahLst/>
              <a:cxnLst/>
              <a:rect l="l" t="t" r="r" b="b"/>
              <a:pathLst>
                <a:path w="5026025" h="6560184">
                  <a:moveTo>
                    <a:pt x="2008777" y="0"/>
                  </a:moveTo>
                  <a:lnTo>
                    <a:pt x="0" y="41849"/>
                  </a:lnTo>
                  <a:lnTo>
                    <a:pt x="31387" y="6528527"/>
                  </a:lnTo>
                  <a:lnTo>
                    <a:pt x="4990557" y="6559915"/>
                  </a:lnTo>
                  <a:lnTo>
                    <a:pt x="5025428" y="83699"/>
                  </a:lnTo>
                  <a:lnTo>
                    <a:pt x="2448197" y="156935"/>
                  </a:lnTo>
                  <a:lnTo>
                    <a:pt x="2008777" y="0"/>
                  </a:lnTo>
                  <a:close/>
                </a:path>
              </a:pathLst>
            </a:custGeom>
            <a:solidFill>
              <a:srgbClr val="F4C01C"/>
            </a:solidFill>
          </p:spPr>
          <p:txBody>
            <a:bodyPr wrap="square" lIns="0" tIns="0" rIns="0" bIns="0" rtlCol="0"/>
            <a:lstStyle/>
            <a:p>
              <a:endParaRPr/>
            </a:p>
          </p:txBody>
        </p:sp>
        <p:sp>
          <p:nvSpPr>
            <p:cNvPr id="105" name="object 24">
              <a:extLst>
                <a:ext uri="{FF2B5EF4-FFF2-40B4-BE49-F238E27FC236}">
                  <a16:creationId xmlns:a16="http://schemas.microsoft.com/office/drawing/2014/main" id="{15783769-3B5F-40BB-AF9A-5732CDAE99C9}"/>
                </a:ext>
              </a:extLst>
            </p:cNvPr>
            <p:cNvSpPr/>
            <p:nvPr/>
          </p:nvSpPr>
          <p:spPr>
            <a:xfrm>
              <a:off x="13506101" y="334545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06" name="object 25">
              <a:extLst>
                <a:ext uri="{FF2B5EF4-FFF2-40B4-BE49-F238E27FC236}">
                  <a16:creationId xmlns:a16="http://schemas.microsoft.com/office/drawing/2014/main" id="{1FECF671-4EA9-4724-89B1-759BA3D703C6}"/>
                </a:ext>
              </a:extLst>
            </p:cNvPr>
            <p:cNvSpPr/>
            <p:nvPr/>
          </p:nvSpPr>
          <p:spPr>
            <a:xfrm>
              <a:off x="13506101" y="3763978"/>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07" name="object 26">
              <a:extLst>
                <a:ext uri="{FF2B5EF4-FFF2-40B4-BE49-F238E27FC236}">
                  <a16:creationId xmlns:a16="http://schemas.microsoft.com/office/drawing/2014/main" id="{5DA616BB-54B8-457D-9236-348818CC1867}"/>
                </a:ext>
              </a:extLst>
            </p:cNvPr>
            <p:cNvSpPr/>
            <p:nvPr/>
          </p:nvSpPr>
          <p:spPr>
            <a:xfrm>
              <a:off x="13506101" y="41824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08" name="object 27">
              <a:extLst>
                <a:ext uri="{FF2B5EF4-FFF2-40B4-BE49-F238E27FC236}">
                  <a16:creationId xmlns:a16="http://schemas.microsoft.com/office/drawing/2014/main" id="{E2A1DFA9-15CA-4DFF-965A-D7B22E19DD7E}"/>
                </a:ext>
              </a:extLst>
            </p:cNvPr>
            <p:cNvSpPr/>
            <p:nvPr/>
          </p:nvSpPr>
          <p:spPr>
            <a:xfrm>
              <a:off x="13506101" y="46010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09" name="object 28">
              <a:extLst>
                <a:ext uri="{FF2B5EF4-FFF2-40B4-BE49-F238E27FC236}">
                  <a16:creationId xmlns:a16="http://schemas.microsoft.com/office/drawing/2014/main" id="{96784365-C30D-4B38-A7A6-8081825C04D5}"/>
                </a:ext>
              </a:extLst>
            </p:cNvPr>
            <p:cNvSpPr/>
            <p:nvPr/>
          </p:nvSpPr>
          <p:spPr>
            <a:xfrm>
              <a:off x="13506101" y="50195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0" name="object 29">
              <a:extLst>
                <a:ext uri="{FF2B5EF4-FFF2-40B4-BE49-F238E27FC236}">
                  <a16:creationId xmlns:a16="http://schemas.microsoft.com/office/drawing/2014/main" id="{137B0DA5-43E5-499A-AEB7-F7026FDA30CD}"/>
                </a:ext>
              </a:extLst>
            </p:cNvPr>
            <p:cNvSpPr/>
            <p:nvPr/>
          </p:nvSpPr>
          <p:spPr>
            <a:xfrm>
              <a:off x="13506101" y="543806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1" name="object 30">
              <a:extLst>
                <a:ext uri="{FF2B5EF4-FFF2-40B4-BE49-F238E27FC236}">
                  <a16:creationId xmlns:a16="http://schemas.microsoft.com/office/drawing/2014/main" id="{52DAEF08-A1B5-4F66-9124-91E806D0C0CD}"/>
                </a:ext>
              </a:extLst>
            </p:cNvPr>
            <p:cNvSpPr/>
            <p:nvPr/>
          </p:nvSpPr>
          <p:spPr>
            <a:xfrm>
              <a:off x="13506101" y="585658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2" name="object 31">
              <a:extLst>
                <a:ext uri="{FF2B5EF4-FFF2-40B4-BE49-F238E27FC236}">
                  <a16:creationId xmlns:a16="http://schemas.microsoft.com/office/drawing/2014/main" id="{4C404AD8-B561-495F-8664-78A1F7D25FB1}"/>
                </a:ext>
              </a:extLst>
            </p:cNvPr>
            <p:cNvSpPr/>
            <p:nvPr/>
          </p:nvSpPr>
          <p:spPr>
            <a:xfrm>
              <a:off x="13506101" y="627510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3" name="object 32">
              <a:extLst>
                <a:ext uri="{FF2B5EF4-FFF2-40B4-BE49-F238E27FC236}">
                  <a16:creationId xmlns:a16="http://schemas.microsoft.com/office/drawing/2014/main" id="{2E034316-B2E4-439C-AECA-25A79A04978D}"/>
                </a:ext>
              </a:extLst>
            </p:cNvPr>
            <p:cNvSpPr/>
            <p:nvPr/>
          </p:nvSpPr>
          <p:spPr>
            <a:xfrm>
              <a:off x="13506101" y="669363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4" name="object 33">
              <a:extLst>
                <a:ext uri="{FF2B5EF4-FFF2-40B4-BE49-F238E27FC236}">
                  <a16:creationId xmlns:a16="http://schemas.microsoft.com/office/drawing/2014/main" id="{C1C3764D-7E54-4E3A-B2C3-E4A5B2A8DF94}"/>
                </a:ext>
              </a:extLst>
            </p:cNvPr>
            <p:cNvSpPr/>
            <p:nvPr/>
          </p:nvSpPr>
          <p:spPr>
            <a:xfrm>
              <a:off x="13506101" y="7112150"/>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5" name="object 34">
              <a:extLst>
                <a:ext uri="{FF2B5EF4-FFF2-40B4-BE49-F238E27FC236}">
                  <a16:creationId xmlns:a16="http://schemas.microsoft.com/office/drawing/2014/main" id="{F2909F7C-E265-4245-81AA-1AF3C44EC33D}"/>
                </a:ext>
              </a:extLst>
            </p:cNvPr>
            <p:cNvSpPr/>
            <p:nvPr/>
          </p:nvSpPr>
          <p:spPr>
            <a:xfrm>
              <a:off x="13506101" y="753067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6" name="object 35">
              <a:extLst>
                <a:ext uri="{FF2B5EF4-FFF2-40B4-BE49-F238E27FC236}">
                  <a16:creationId xmlns:a16="http://schemas.microsoft.com/office/drawing/2014/main" id="{DFA04953-F18A-4ACE-AA16-8D27F00E6EAC}"/>
                </a:ext>
              </a:extLst>
            </p:cNvPr>
            <p:cNvSpPr/>
            <p:nvPr/>
          </p:nvSpPr>
          <p:spPr>
            <a:xfrm>
              <a:off x="13506101" y="7949194"/>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7" name="object 36">
              <a:extLst>
                <a:ext uri="{FF2B5EF4-FFF2-40B4-BE49-F238E27FC236}">
                  <a16:creationId xmlns:a16="http://schemas.microsoft.com/office/drawing/2014/main" id="{2BCD1C57-1DA9-4185-BD74-C9589E1CE687}"/>
                </a:ext>
              </a:extLst>
            </p:cNvPr>
            <p:cNvSpPr/>
            <p:nvPr/>
          </p:nvSpPr>
          <p:spPr>
            <a:xfrm>
              <a:off x="13506101" y="9204763"/>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8" name="object 37">
              <a:extLst>
                <a:ext uri="{FF2B5EF4-FFF2-40B4-BE49-F238E27FC236}">
                  <a16:creationId xmlns:a16="http://schemas.microsoft.com/office/drawing/2014/main" id="{2E7050C2-5265-467C-8BB1-2A475EA08CBB}"/>
                </a:ext>
              </a:extLst>
            </p:cNvPr>
            <p:cNvSpPr/>
            <p:nvPr/>
          </p:nvSpPr>
          <p:spPr>
            <a:xfrm>
              <a:off x="13506101" y="8786237"/>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19" name="object 38">
              <a:extLst>
                <a:ext uri="{FF2B5EF4-FFF2-40B4-BE49-F238E27FC236}">
                  <a16:creationId xmlns:a16="http://schemas.microsoft.com/office/drawing/2014/main" id="{F2F8C527-CA31-47C3-A6FF-7A454629AE00}"/>
                </a:ext>
              </a:extLst>
            </p:cNvPr>
            <p:cNvSpPr/>
            <p:nvPr/>
          </p:nvSpPr>
          <p:spPr>
            <a:xfrm>
              <a:off x="13506101" y="8367721"/>
              <a:ext cx="4178300" cy="0"/>
            </a:xfrm>
            <a:custGeom>
              <a:avLst/>
              <a:gdLst/>
              <a:ahLst/>
              <a:cxnLst/>
              <a:rect l="l" t="t" r="r" b="b"/>
              <a:pathLst>
                <a:path w="4178300">
                  <a:moveTo>
                    <a:pt x="0" y="0"/>
                  </a:moveTo>
                  <a:lnTo>
                    <a:pt x="4177703" y="0"/>
                  </a:lnTo>
                </a:path>
              </a:pathLst>
            </a:custGeom>
            <a:ln w="10462">
              <a:solidFill>
                <a:srgbClr val="FFFFFF"/>
              </a:solidFill>
            </a:ln>
          </p:spPr>
          <p:txBody>
            <a:bodyPr wrap="square" lIns="0" tIns="0" rIns="0" bIns="0" rtlCol="0"/>
            <a:lstStyle/>
            <a:p>
              <a:endParaRPr/>
            </a:p>
          </p:txBody>
        </p:sp>
        <p:sp>
          <p:nvSpPr>
            <p:cNvPr id="120" name="object 39">
              <a:extLst>
                <a:ext uri="{FF2B5EF4-FFF2-40B4-BE49-F238E27FC236}">
                  <a16:creationId xmlns:a16="http://schemas.microsoft.com/office/drawing/2014/main" id="{95A10D50-7D2A-429D-BAFC-99247D5F11A2}"/>
                </a:ext>
              </a:extLst>
            </p:cNvPr>
            <p:cNvSpPr/>
            <p:nvPr/>
          </p:nvSpPr>
          <p:spPr>
            <a:xfrm>
              <a:off x="1768749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1" name="object 40">
              <a:extLst>
                <a:ext uri="{FF2B5EF4-FFF2-40B4-BE49-F238E27FC236}">
                  <a16:creationId xmlns:a16="http://schemas.microsoft.com/office/drawing/2014/main" id="{95D65F71-34D3-4EA0-92BD-DA007BBD5F58}"/>
                </a:ext>
              </a:extLst>
            </p:cNvPr>
            <p:cNvSpPr/>
            <p:nvPr/>
          </p:nvSpPr>
          <p:spPr>
            <a:xfrm>
              <a:off x="17269002"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2" name="object 41">
              <a:extLst>
                <a:ext uri="{FF2B5EF4-FFF2-40B4-BE49-F238E27FC236}">
                  <a16:creationId xmlns:a16="http://schemas.microsoft.com/office/drawing/2014/main" id="{6E339973-1227-44B2-AB4B-6BC9F1096441}"/>
                </a:ext>
              </a:extLst>
            </p:cNvPr>
            <p:cNvSpPr/>
            <p:nvPr/>
          </p:nvSpPr>
          <p:spPr>
            <a:xfrm>
              <a:off x="168505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3" name="object 42">
              <a:extLst>
                <a:ext uri="{FF2B5EF4-FFF2-40B4-BE49-F238E27FC236}">
                  <a16:creationId xmlns:a16="http://schemas.microsoft.com/office/drawing/2014/main" id="{2568E143-63C6-4CB9-A36F-00FF675FAD3A}"/>
                </a:ext>
              </a:extLst>
            </p:cNvPr>
            <p:cNvSpPr/>
            <p:nvPr/>
          </p:nvSpPr>
          <p:spPr>
            <a:xfrm>
              <a:off x="16431907"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4" name="object 43">
              <a:extLst>
                <a:ext uri="{FF2B5EF4-FFF2-40B4-BE49-F238E27FC236}">
                  <a16:creationId xmlns:a16="http://schemas.microsoft.com/office/drawing/2014/main" id="{0DA265B0-A4B9-4C7F-B7BD-EB1DDADF3BA1}"/>
                </a:ext>
              </a:extLst>
            </p:cNvPr>
            <p:cNvSpPr/>
            <p:nvPr/>
          </p:nvSpPr>
          <p:spPr>
            <a:xfrm>
              <a:off x="16013411"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5" name="object 44">
              <a:extLst>
                <a:ext uri="{FF2B5EF4-FFF2-40B4-BE49-F238E27FC236}">
                  <a16:creationId xmlns:a16="http://schemas.microsoft.com/office/drawing/2014/main" id="{4451F227-1F2F-4D20-8655-9CBC01D9EC41}"/>
                </a:ext>
              </a:extLst>
            </p:cNvPr>
            <p:cNvSpPr/>
            <p:nvPr/>
          </p:nvSpPr>
          <p:spPr>
            <a:xfrm>
              <a:off x="15594916"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6" name="object 45">
              <a:extLst>
                <a:ext uri="{FF2B5EF4-FFF2-40B4-BE49-F238E27FC236}">
                  <a16:creationId xmlns:a16="http://schemas.microsoft.com/office/drawing/2014/main" id="{D346C43D-3FEE-4284-A064-29B833AADDBF}"/>
                </a:ext>
              </a:extLst>
            </p:cNvPr>
            <p:cNvSpPr/>
            <p:nvPr/>
          </p:nvSpPr>
          <p:spPr>
            <a:xfrm>
              <a:off x="151764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7" name="object 46">
              <a:extLst>
                <a:ext uri="{FF2B5EF4-FFF2-40B4-BE49-F238E27FC236}">
                  <a16:creationId xmlns:a16="http://schemas.microsoft.com/office/drawing/2014/main" id="{3FC695BB-13CA-468D-B2F2-713F5BC8DB7B}"/>
                </a:ext>
              </a:extLst>
            </p:cNvPr>
            <p:cNvSpPr/>
            <p:nvPr/>
          </p:nvSpPr>
          <p:spPr>
            <a:xfrm>
              <a:off x="1475782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8" name="object 47">
              <a:extLst>
                <a:ext uri="{FF2B5EF4-FFF2-40B4-BE49-F238E27FC236}">
                  <a16:creationId xmlns:a16="http://schemas.microsoft.com/office/drawing/2014/main" id="{B0013042-7A27-4E8F-9FFC-D6269EFBCD88}"/>
                </a:ext>
              </a:extLst>
            </p:cNvPr>
            <p:cNvSpPr/>
            <p:nvPr/>
          </p:nvSpPr>
          <p:spPr>
            <a:xfrm>
              <a:off x="14339325"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29" name="object 48">
              <a:extLst>
                <a:ext uri="{FF2B5EF4-FFF2-40B4-BE49-F238E27FC236}">
                  <a16:creationId xmlns:a16="http://schemas.microsoft.com/office/drawing/2014/main" id="{DCEBE1A2-4E93-46B8-8173-BDC6E3A126BB}"/>
                </a:ext>
              </a:extLst>
            </p:cNvPr>
            <p:cNvSpPr/>
            <p:nvPr/>
          </p:nvSpPr>
          <p:spPr>
            <a:xfrm>
              <a:off x="13920830"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30" name="object 49">
              <a:extLst>
                <a:ext uri="{FF2B5EF4-FFF2-40B4-BE49-F238E27FC236}">
                  <a16:creationId xmlns:a16="http://schemas.microsoft.com/office/drawing/2014/main" id="{16DB3BBB-29D3-4905-90E5-3A3389FED4AA}"/>
                </a:ext>
              </a:extLst>
            </p:cNvPr>
            <p:cNvSpPr/>
            <p:nvPr/>
          </p:nvSpPr>
          <p:spPr>
            <a:xfrm>
              <a:off x="13502334" y="3352608"/>
              <a:ext cx="0" cy="5852160"/>
            </a:xfrm>
            <a:custGeom>
              <a:avLst/>
              <a:gdLst/>
              <a:ahLst/>
              <a:cxnLst/>
              <a:rect l="l" t="t" r="r" b="b"/>
              <a:pathLst>
                <a:path h="5852159">
                  <a:moveTo>
                    <a:pt x="0" y="0"/>
                  </a:moveTo>
                  <a:lnTo>
                    <a:pt x="0" y="5851956"/>
                  </a:lnTo>
                </a:path>
              </a:pathLst>
            </a:custGeom>
            <a:ln w="10462">
              <a:solidFill>
                <a:srgbClr val="FFFFFF"/>
              </a:solidFill>
            </a:ln>
          </p:spPr>
          <p:txBody>
            <a:bodyPr wrap="square" lIns="0" tIns="0" rIns="0" bIns="0" rtlCol="0"/>
            <a:lstStyle/>
            <a:p>
              <a:endParaRPr/>
            </a:p>
          </p:txBody>
        </p:sp>
        <p:sp>
          <p:nvSpPr>
            <p:cNvPr id="131" name="object 50">
              <a:extLst>
                <a:ext uri="{FF2B5EF4-FFF2-40B4-BE49-F238E27FC236}">
                  <a16:creationId xmlns:a16="http://schemas.microsoft.com/office/drawing/2014/main" id="{2DEBD2B1-73BD-4A95-B150-7357549241E0}"/>
                </a:ext>
              </a:extLst>
            </p:cNvPr>
            <p:cNvSpPr/>
            <p:nvPr/>
          </p:nvSpPr>
          <p:spPr>
            <a:xfrm>
              <a:off x="16493739"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132" name="object 51">
              <a:extLst>
                <a:ext uri="{FF2B5EF4-FFF2-40B4-BE49-F238E27FC236}">
                  <a16:creationId xmlns:a16="http://schemas.microsoft.com/office/drawing/2014/main" id="{9FBCF9BE-B16C-4C12-8D2A-88F840430B9D}"/>
                </a:ext>
              </a:extLst>
            </p:cNvPr>
            <p:cNvSpPr/>
            <p:nvPr/>
          </p:nvSpPr>
          <p:spPr>
            <a:xfrm>
              <a:off x="17454814" y="1666260"/>
              <a:ext cx="401955" cy="0"/>
            </a:xfrm>
            <a:custGeom>
              <a:avLst/>
              <a:gdLst/>
              <a:ahLst/>
              <a:cxnLst/>
              <a:rect l="l" t="t" r="r" b="b"/>
              <a:pathLst>
                <a:path w="401955">
                  <a:moveTo>
                    <a:pt x="0" y="0"/>
                  </a:moveTo>
                  <a:lnTo>
                    <a:pt x="401337" y="0"/>
                  </a:lnTo>
                </a:path>
              </a:pathLst>
            </a:custGeom>
            <a:ln w="73236">
              <a:solidFill>
                <a:srgbClr val="F4C01C"/>
              </a:solidFill>
            </a:ln>
          </p:spPr>
          <p:txBody>
            <a:bodyPr wrap="square" lIns="0" tIns="0" rIns="0" bIns="0" rtlCol="0"/>
            <a:lstStyle/>
            <a:p>
              <a:endParaRPr/>
            </a:p>
          </p:txBody>
        </p:sp>
        <p:sp>
          <p:nvSpPr>
            <p:cNvPr id="133" name="object 52">
              <a:extLst>
                <a:ext uri="{FF2B5EF4-FFF2-40B4-BE49-F238E27FC236}">
                  <a16:creationId xmlns:a16="http://schemas.microsoft.com/office/drawing/2014/main" id="{827CE90C-818F-462C-A503-01653B345E1F}"/>
                </a:ext>
              </a:extLst>
            </p:cNvPr>
            <p:cNvSpPr/>
            <p:nvPr/>
          </p:nvSpPr>
          <p:spPr>
            <a:xfrm>
              <a:off x="16219430" y="775368"/>
              <a:ext cx="1440180" cy="1402715"/>
            </a:xfrm>
            <a:custGeom>
              <a:avLst/>
              <a:gdLst/>
              <a:ahLst/>
              <a:cxnLst/>
              <a:rect l="l" t="t" r="r" b="b"/>
              <a:pathLst>
                <a:path w="1440180" h="1402714">
                  <a:moveTo>
                    <a:pt x="760249" y="0"/>
                  </a:moveTo>
                  <a:lnTo>
                    <a:pt x="712020" y="1743"/>
                  </a:lnTo>
                  <a:lnTo>
                    <a:pt x="664086" y="6602"/>
                  </a:lnTo>
                  <a:lnTo>
                    <a:pt x="616582" y="14494"/>
                  </a:lnTo>
                  <a:lnTo>
                    <a:pt x="569646" y="25337"/>
                  </a:lnTo>
                  <a:lnTo>
                    <a:pt x="523415" y="39049"/>
                  </a:lnTo>
                  <a:lnTo>
                    <a:pt x="478028" y="55547"/>
                  </a:lnTo>
                  <a:lnTo>
                    <a:pt x="433621" y="74750"/>
                  </a:lnTo>
                  <a:lnTo>
                    <a:pt x="390332" y="96576"/>
                  </a:lnTo>
                  <a:lnTo>
                    <a:pt x="348297" y="120941"/>
                  </a:lnTo>
                  <a:lnTo>
                    <a:pt x="307655" y="147765"/>
                  </a:lnTo>
                  <a:lnTo>
                    <a:pt x="268543" y="176965"/>
                  </a:lnTo>
                  <a:lnTo>
                    <a:pt x="231098" y="208459"/>
                  </a:lnTo>
                  <a:lnTo>
                    <a:pt x="195458" y="242164"/>
                  </a:lnTo>
                  <a:lnTo>
                    <a:pt x="161759" y="277999"/>
                  </a:lnTo>
                  <a:lnTo>
                    <a:pt x="130140" y="315882"/>
                  </a:lnTo>
                  <a:lnTo>
                    <a:pt x="100737" y="355730"/>
                  </a:lnTo>
                  <a:lnTo>
                    <a:pt x="75860" y="397484"/>
                  </a:lnTo>
                  <a:lnTo>
                    <a:pt x="54383" y="440524"/>
                  </a:lnTo>
                  <a:lnTo>
                    <a:pt x="36363" y="484650"/>
                  </a:lnTo>
                  <a:lnTo>
                    <a:pt x="21858" y="529662"/>
                  </a:lnTo>
                  <a:lnTo>
                    <a:pt x="10924" y="575359"/>
                  </a:lnTo>
                  <a:lnTo>
                    <a:pt x="3619" y="621542"/>
                  </a:lnTo>
                  <a:lnTo>
                    <a:pt x="0" y="668011"/>
                  </a:lnTo>
                  <a:lnTo>
                    <a:pt x="123" y="714565"/>
                  </a:lnTo>
                  <a:lnTo>
                    <a:pt x="4047" y="761006"/>
                  </a:lnTo>
                  <a:lnTo>
                    <a:pt x="11829" y="807132"/>
                  </a:lnTo>
                  <a:lnTo>
                    <a:pt x="23524" y="852743"/>
                  </a:lnTo>
                  <a:lnTo>
                    <a:pt x="39192" y="897641"/>
                  </a:lnTo>
                  <a:lnTo>
                    <a:pt x="58888" y="941623"/>
                  </a:lnTo>
                  <a:lnTo>
                    <a:pt x="84629" y="985434"/>
                  </a:lnTo>
                  <a:lnTo>
                    <a:pt x="112922" y="1026284"/>
                  </a:lnTo>
                  <a:lnTo>
                    <a:pt x="143604" y="1064314"/>
                  </a:lnTo>
                  <a:lnTo>
                    <a:pt x="176514" y="1099664"/>
                  </a:lnTo>
                  <a:lnTo>
                    <a:pt x="211491" y="1132474"/>
                  </a:lnTo>
                  <a:lnTo>
                    <a:pt x="248373" y="1162884"/>
                  </a:lnTo>
                  <a:lnTo>
                    <a:pt x="286999" y="1191033"/>
                  </a:lnTo>
                  <a:lnTo>
                    <a:pt x="327207" y="1217061"/>
                  </a:lnTo>
                  <a:lnTo>
                    <a:pt x="368836" y="1241109"/>
                  </a:lnTo>
                  <a:lnTo>
                    <a:pt x="411724" y="1263317"/>
                  </a:lnTo>
                  <a:lnTo>
                    <a:pt x="455710" y="1283823"/>
                  </a:lnTo>
                  <a:lnTo>
                    <a:pt x="500633" y="1302769"/>
                  </a:lnTo>
                  <a:lnTo>
                    <a:pt x="546331" y="1320295"/>
                  </a:lnTo>
                  <a:lnTo>
                    <a:pt x="592642" y="1336539"/>
                  </a:lnTo>
                  <a:lnTo>
                    <a:pt x="639405" y="1351642"/>
                  </a:lnTo>
                  <a:lnTo>
                    <a:pt x="686459" y="1365745"/>
                  </a:lnTo>
                  <a:lnTo>
                    <a:pt x="733642" y="1378986"/>
                  </a:lnTo>
                  <a:lnTo>
                    <a:pt x="780792" y="1391506"/>
                  </a:lnTo>
                  <a:lnTo>
                    <a:pt x="830919" y="1400126"/>
                  </a:lnTo>
                  <a:lnTo>
                    <a:pt x="879818" y="1402150"/>
                  </a:lnTo>
                  <a:lnTo>
                    <a:pt x="927376" y="1398038"/>
                  </a:lnTo>
                  <a:lnTo>
                    <a:pt x="973480" y="1388251"/>
                  </a:lnTo>
                  <a:lnTo>
                    <a:pt x="1018017" y="1373251"/>
                  </a:lnTo>
                  <a:lnTo>
                    <a:pt x="1060874" y="1353498"/>
                  </a:lnTo>
                  <a:lnTo>
                    <a:pt x="1101938" y="1329454"/>
                  </a:lnTo>
                  <a:lnTo>
                    <a:pt x="1141095" y="1301579"/>
                  </a:lnTo>
                  <a:lnTo>
                    <a:pt x="1178232" y="1270334"/>
                  </a:lnTo>
                  <a:lnTo>
                    <a:pt x="1213236" y="1236180"/>
                  </a:lnTo>
                  <a:lnTo>
                    <a:pt x="1245994" y="1199578"/>
                  </a:lnTo>
                  <a:lnTo>
                    <a:pt x="1276393" y="1160990"/>
                  </a:lnTo>
                  <a:lnTo>
                    <a:pt x="1304320" y="1120876"/>
                  </a:lnTo>
                  <a:lnTo>
                    <a:pt x="1333617" y="1075698"/>
                  </a:lnTo>
                  <a:lnTo>
                    <a:pt x="1360513" y="1027938"/>
                  </a:lnTo>
                  <a:lnTo>
                    <a:pt x="1380892" y="985189"/>
                  </a:lnTo>
                  <a:lnTo>
                    <a:pt x="1398451" y="940929"/>
                  </a:lnTo>
                  <a:lnTo>
                    <a:pt x="1413075" y="895273"/>
                  </a:lnTo>
                  <a:lnTo>
                    <a:pt x="1424649" y="848336"/>
                  </a:lnTo>
                  <a:lnTo>
                    <a:pt x="1433058" y="800233"/>
                  </a:lnTo>
                  <a:lnTo>
                    <a:pt x="1438187" y="751079"/>
                  </a:lnTo>
                  <a:lnTo>
                    <a:pt x="1439923" y="700989"/>
                  </a:lnTo>
                  <a:lnTo>
                    <a:pt x="1438114" y="649865"/>
                  </a:lnTo>
                  <a:lnTo>
                    <a:pt x="1432770" y="599719"/>
                  </a:lnTo>
                  <a:lnTo>
                    <a:pt x="1424013" y="550673"/>
                  </a:lnTo>
                  <a:lnTo>
                    <a:pt x="1411967" y="502849"/>
                  </a:lnTo>
                  <a:lnTo>
                    <a:pt x="1396752" y="456370"/>
                  </a:lnTo>
                  <a:lnTo>
                    <a:pt x="1378493" y="411359"/>
                  </a:lnTo>
                  <a:lnTo>
                    <a:pt x="1357312" y="367939"/>
                  </a:lnTo>
                  <a:lnTo>
                    <a:pt x="1333332" y="326231"/>
                  </a:lnTo>
                  <a:lnTo>
                    <a:pt x="1306675" y="286359"/>
                  </a:lnTo>
                  <a:lnTo>
                    <a:pt x="1277463" y="248446"/>
                  </a:lnTo>
                  <a:lnTo>
                    <a:pt x="1245821" y="212613"/>
                  </a:lnTo>
                  <a:lnTo>
                    <a:pt x="1211869" y="178984"/>
                  </a:lnTo>
                  <a:lnTo>
                    <a:pt x="1175732" y="147681"/>
                  </a:lnTo>
                  <a:lnTo>
                    <a:pt x="1137531" y="118827"/>
                  </a:lnTo>
                  <a:lnTo>
                    <a:pt x="1097390" y="92544"/>
                  </a:lnTo>
                  <a:lnTo>
                    <a:pt x="1055430" y="68956"/>
                  </a:lnTo>
                  <a:lnTo>
                    <a:pt x="1005409" y="45454"/>
                  </a:lnTo>
                  <a:lnTo>
                    <a:pt x="953349" y="25820"/>
                  </a:lnTo>
                  <a:lnTo>
                    <a:pt x="905320" y="14281"/>
                  </a:lnTo>
                  <a:lnTo>
                    <a:pt x="857036" y="6186"/>
                  </a:lnTo>
                  <a:lnTo>
                    <a:pt x="808633" y="1453"/>
                  </a:lnTo>
                  <a:lnTo>
                    <a:pt x="760249" y="0"/>
                  </a:lnTo>
                  <a:close/>
                </a:path>
              </a:pathLst>
            </a:custGeom>
            <a:solidFill>
              <a:srgbClr val="B3CE34"/>
            </a:solidFill>
          </p:spPr>
          <p:txBody>
            <a:bodyPr wrap="square" lIns="0" tIns="0" rIns="0" bIns="0" rtlCol="0"/>
            <a:lstStyle/>
            <a:p>
              <a:endParaRPr/>
            </a:p>
          </p:txBody>
        </p:sp>
        <p:sp>
          <p:nvSpPr>
            <p:cNvPr id="134" name="object 53">
              <a:extLst>
                <a:ext uri="{FF2B5EF4-FFF2-40B4-BE49-F238E27FC236}">
                  <a16:creationId xmlns:a16="http://schemas.microsoft.com/office/drawing/2014/main" id="{35A1F1CE-E432-4754-9131-BB76761489EB}"/>
                </a:ext>
              </a:extLst>
            </p:cNvPr>
            <p:cNvSpPr/>
            <p:nvPr/>
          </p:nvSpPr>
          <p:spPr>
            <a:xfrm>
              <a:off x="12529223" y="1174117"/>
              <a:ext cx="4745355" cy="1495425"/>
            </a:xfrm>
            <a:custGeom>
              <a:avLst/>
              <a:gdLst/>
              <a:ahLst/>
              <a:cxnLst/>
              <a:rect l="l" t="t" r="r" b="b"/>
              <a:pathLst>
                <a:path w="4745355" h="1495425">
                  <a:moveTo>
                    <a:pt x="976490" y="1365935"/>
                  </a:moveTo>
                  <a:lnTo>
                    <a:pt x="966355" y="1315707"/>
                  </a:lnTo>
                  <a:lnTo>
                    <a:pt x="938695" y="1274686"/>
                  </a:lnTo>
                  <a:lnTo>
                    <a:pt x="897686" y="1247038"/>
                  </a:lnTo>
                  <a:lnTo>
                    <a:pt x="847458" y="1236891"/>
                  </a:lnTo>
                  <a:lnTo>
                    <a:pt x="129044" y="1236891"/>
                  </a:lnTo>
                  <a:lnTo>
                    <a:pt x="78816" y="1247038"/>
                  </a:lnTo>
                  <a:lnTo>
                    <a:pt x="37795" y="1274686"/>
                  </a:lnTo>
                  <a:lnTo>
                    <a:pt x="10134" y="1315707"/>
                  </a:lnTo>
                  <a:lnTo>
                    <a:pt x="0" y="1365935"/>
                  </a:lnTo>
                  <a:lnTo>
                    <a:pt x="10134" y="1416164"/>
                  </a:lnTo>
                  <a:lnTo>
                    <a:pt x="37795" y="1457172"/>
                  </a:lnTo>
                  <a:lnTo>
                    <a:pt x="78816" y="1484833"/>
                  </a:lnTo>
                  <a:lnTo>
                    <a:pt x="129044" y="1494967"/>
                  </a:lnTo>
                  <a:lnTo>
                    <a:pt x="847458" y="1494967"/>
                  </a:lnTo>
                  <a:lnTo>
                    <a:pt x="897686" y="1484833"/>
                  </a:lnTo>
                  <a:lnTo>
                    <a:pt x="938695" y="1457172"/>
                  </a:lnTo>
                  <a:lnTo>
                    <a:pt x="966355" y="1416164"/>
                  </a:lnTo>
                  <a:lnTo>
                    <a:pt x="976490" y="1365935"/>
                  </a:lnTo>
                  <a:close/>
                </a:path>
                <a:path w="4745355" h="1495425">
                  <a:moveTo>
                    <a:pt x="976490" y="891628"/>
                  </a:moveTo>
                  <a:lnTo>
                    <a:pt x="966355" y="841400"/>
                  </a:lnTo>
                  <a:lnTo>
                    <a:pt x="938695" y="800392"/>
                  </a:lnTo>
                  <a:lnTo>
                    <a:pt x="897686" y="772731"/>
                  </a:lnTo>
                  <a:lnTo>
                    <a:pt x="847458" y="762596"/>
                  </a:lnTo>
                  <a:lnTo>
                    <a:pt x="129044" y="762596"/>
                  </a:lnTo>
                  <a:lnTo>
                    <a:pt x="78816" y="772731"/>
                  </a:lnTo>
                  <a:lnTo>
                    <a:pt x="37795" y="800392"/>
                  </a:lnTo>
                  <a:lnTo>
                    <a:pt x="10134" y="841400"/>
                  </a:lnTo>
                  <a:lnTo>
                    <a:pt x="0" y="891628"/>
                  </a:lnTo>
                  <a:lnTo>
                    <a:pt x="10134" y="941857"/>
                  </a:lnTo>
                  <a:lnTo>
                    <a:pt x="37795" y="982878"/>
                  </a:lnTo>
                  <a:lnTo>
                    <a:pt x="78816" y="1010526"/>
                  </a:lnTo>
                  <a:lnTo>
                    <a:pt x="129044" y="1020660"/>
                  </a:lnTo>
                  <a:lnTo>
                    <a:pt x="847458" y="1020660"/>
                  </a:lnTo>
                  <a:lnTo>
                    <a:pt x="897686" y="1010526"/>
                  </a:lnTo>
                  <a:lnTo>
                    <a:pt x="938695" y="982878"/>
                  </a:lnTo>
                  <a:lnTo>
                    <a:pt x="966355" y="941857"/>
                  </a:lnTo>
                  <a:lnTo>
                    <a:pt x="976490" y="891628"/>
                  </a:lnTo>
                  <a:close/>
                </a:path>
                <a:path w="4745355" h="1495425">
                  <a:moveTo>
                    <a:pt x="4745317" y="319684"/>
                  </a:moveTo>
                  <a:lnTo>
                    <a:pt x="4736389" y="275463"/>
                  </a:lnTo>
                  <a:lnTo>
                    <a:pt x="4712043" y="239356"/>
                  </a:lnTo>
                  <a:lnTo>
                    <a:pt x="4675937" y="214998"/>
                  </a:lnTo>
                  <a:lnTo>
                    <a:pt x="4631715" y="206070"/>
                  </a:lnTo>
                  <a:lnTo>
                    <a:pt x="4539297" y="206070"/>
                  </a:lnTo>
                  <a:lnTo>
                    <a:pt x="4539297" y="113601"/>
                  </a:lnTo>
                  <a:lnTo>
                    <a:pt x="4530369" y="69380"/>
                  </a:lnTo>
                  <a:lnTo>
                    <a:pt x="4506023" y="33274"/>
                  </a:lnTo>
                  <a:lnTo>
                    <a:pt x="4469917" y="8928"/>
                  </a:lnTo>
                  <a:lnTo>
                    <a:pt x="4425696" y="0"/>
                  </a:lnTo>
                  <a:lnTo>
                    <a:pt x="4381474" y="8928"/>
                  </a:lnTo>
                  <a:lnTo>
                    <a:pt x="4345368" y="33274"/>
                  </a:lnTo>
                  <a:lnTo>
                    <a:pt x="4321022" y="69380"/>
                  </a:lnTo>
                  <a:lnTo>
                    <a:pt x="4312094" y="113601"/>
                  </a:lnTo>
                  <a:lnTo>
                    <a:pt x="4312094" y="206070"/>
                  </a:lnTo>
                  <a:lnTo>
                    <a:pt x="4219549" y="206070"/>
                  </a:lnTo>
                  <a:lnTo>
                    <a:pt x="4175328" y="214998"/>
                  </a:lnTo>
                  <a:lnTo>
                    <a:pt x="4139222" y="239356"/>
                  </a:lnTo>
                  <a:lnTo>
                    <a:pt x="4114876" y="275463"/>
                  </a:lnTo>
                  <a:lnTo>
                    <a:pt x="4105948" y="319684"/>
                  </a:lnTo>
                  <a:lnTo>
                    <a:pt x="4114876" y="363905"/>
                  </a:lnTo>
                  <a:lnTo>
                    <a:pt x="4139222" y="400024"/>
                  </a:lnTo>
                  <a:lnTo>
                    <a:pt x="4175328" y="424370"/>
                  </a:lnTo>
                  <a:lnTo>
                    <a:pt x="4219549" y="433298"/>
                  </a:lnTo>
                  <a:lnTo>
                    <a:pt x="4312094" y="433298"/>
                  </a:lnTo>
                  <a:lnTo>
                    <a:pt x="4312094" y="525754"/>
                  </a:lnTo>
                  <a:lnTo>
                    <a:pt x="4321022" y="569976"/>
                  </a:lnTo>
                  <a:lnTo>
                    <a:pt x="4345368" y="606082"/>
                  </a:lnTo>
                  <a:lnTo>
                    <a:pt x="4381474" y="630440"/>
                  </a:lnTo>
                  <a:lnTo>
                    <a:pt x="4425696" y="639368"/>
                  </a:lnTo>
                  <a:lnTo>
                    <a:pt x="4469917" y="630440"/>
                  </a:lnTo>
                  <a:lnTo>
                    <a:pt x="4506023" y="606082"/>
                  </a:lnTo>
                  <a:lnTo>
                    <a:pt x="4530369" y="569976"/>
                  </a:lnTo>
                  <a:lnTo>
                    <a:pt x="4539297" y="525754"/>
                  </a:lnTo>
                  <a:lnTo>
                    <a:pt x="4539297" y="433298"/>
                  </a:lnTo>
                  <a:lnTo>
                    <a:pt x="4631715" y="433298"/>
                  </a:lnTo>
                  <a:lnTo>
                    <a:pt x="4675937" y="424370"/>
                  </a:lnTo>
                  <a:lnTo>
                    <a:pt x="4712043" y="400024"/>
                  </a:lnTo>
                  <a:lnTo>
                    <a:pt x="4736389" y="363905"/>
                  </a:lnTo>
                  <a:lnTo>
                    <a:pt x="4745317" y="319684"/>
                  </a:lnTo>
                  <a:close/>
                </a:path>
              </a:pathLst>
            </a:custGeom>
            <a:solidFill>
              <a:srgbClr val="F1EBDF"/>
            </a:solidFill>
          </p:spPr>
          <p:txBody>
            <a:bodyPr wrap="square" lIns="0" tIns="0" rIns="0" bIns="0" rtlCol="0"/>
            <a:lstStyle/>
            <a:p>
              <a:endParaRPr/>
            </a:p>
          </p:txBody>
        </p:sp>
        <p:sp>
          <p:nvSpPr>
            <p:cNvPr id="135" name="object 54">
              <a:extLst>
                <a:ext uri="{FF2B5EF4-FFF2-40B4-BE49-F238E27FC236}">
                  <a16:creationId xmlns:a16="http://schemas.microsoft.com/office/drawing/2014/main" id="{D28D2226-EBB0-450F-9AC0-517FBD2CA6AC}"/>
                </a:ext>
              </a:extLst>
            </p:cNvPr>
            <p:cNvSpPr/>
            <p:nvPr/>
          </p:nvSpPr>
          <p:spPr>
            <a:xfrm>
              <a:off x="11336516" y="8233627"/>
              <a:ext cx="3065145" cy="1892300"/>
            </a:xfrm>
            <a:custGeom>
              <a:avLst/>
              <a:gdLst/>
              <a:ahLst/>
              <a:cxnLst/>
              <a:rect l="l" t="t" r="r" b="b"/>
              <a:pathLst>
                <a:path w="3065144" h="1892300">
                  <a:moveTo>
                    <a:pt x="123309" y="826306"/>
                  </a:moveTo>
                  <a:lnTo>
                    <a:pt x="111178" y="837415"/>
                  </a:lnTo>
                  <a:lnTo>
                    <a:pt x="98645" y="848036"/>
                  </a:lnTo>
                  <a:lnTo>
                    <a:pt x="85770" y="858241"/>
                  </a:lnTo>
                  <a:lnTo>
                    <a:pt x="72608" y="868103"/>
                  </a:lnTo>
                  <a:lnTo>
                    <a:pt x="0" y="1496620"/>
                  </a:lnTo>
                  <a:lnTo>
                    <a:pt x="2954305" y="1892130"/>
                  </a:lnTo>
                  <a:lnTo>
                    <a:pt x="2963013" y="1880510"/>
                  </a:lnTo>
                  <a:lnTo>
                    <a:pt x="2972309" y="1869422"/>
                  </a:lnTo>
                  <a:lnTo>
                    <a:pt x="2982208" y="1858957"/>
                  </a:lnTo>
                  <a:lnTo>
                    <a:pt x="2992723" y="1849203"/>
                  </a:lnTo>
                  <a:lnTo>
                    <a:pt x="3064924" y="1224201"/>
                  </a:lnTo>
                  <a:lnTo>
                    <a:pt x="2589230" y="1188085"/>
                  </a:lnTo>
                  <a:lnTo>
                    <a:pt x="2588865" y="1140219"/>
                  </a:lnTo>
                  <a:lnTo>
                    <a:pt x="2190090" y="1140219"/>
                  </a:lnTo>
                  <a:lnTo>
                    <a:pt x="1009902" y="963352"/>
                  </a:lnTo>
                  <a:lnTo>
                    <a:pt x="1013506" y="906291"/>
                  </a:lnTo>
                  <a:lnTo>
                    <a:pt x="606337" y="906291"/>
                  </a:lnTo>
                  <a:lnTo>
                    <a:pt x="123309" y="826306"/>
                  </a:lnTo>
                  <a:close/>
                </a:path>
                <a:path w="3065144" h="1892300">
                  <a:moveTo>
                    <a:pt x="2447415" y="429256"/>
                  </a:moveTo>
                  <a:lnTo>
                    <a:pt x="1592486" y="429256"/>
                  </a:lnTo>
                  <a:lnTo>
                    <a:pt x="1639513" y="430738"/>
                  </a:lnTo>
                  <a:lnTo>
                    <a:pt x="1687066" y="435358"/>
                  </a:lnTo>
                  <a:lnTo>
                    <a:pt x="1734961" y="443335"/>
                  </a:lnTo>
                  <a:lnTo>
                    <a:pt x="1783015" y="454887"/>
                  </a:lnTo>
                  <a:lnTo>
                    <a:pt x="1831043" y="470233"/>
                  </a:lnTo>
                  <a:lnTo>
                    <a:pt x="1878861" y="489591"/>
                  </a:lnTo>
                  <a:lnTo>
                    <a:pt x="1926286" y="513179"/>
                  </a:lnTo>
                  <a:lnTo>
                    <a:pt x="1973133" y="541217"/>
                  </a:lnTo>
                  <a:lnTo>
                    <a:pt x="2019219" y="573922"/>
                  </a:lnTo>
                  <a:lnTo>
                    <a:pt x="2161454" y="751287"/>
                  </a:lnTo>
                  <a:lnTo>
                    <a:pt x="2207353" y="936076"/>
                  </a:lnTo>
                  <a:lnTo>
                    <a:pt x="2201904" y="1081362"/>
                  </a:lnTo>
                  <a:lnTo>
                    <a:pt x="2190090" y="1140219"/>
                  </a:lnTo>
                  <a:lnTo>
                    <a:pt x="2588865" y="1140219"/>
                  </a:lnTo>
                  <a:lnTo>
                    <a:pt x="2587705" y="988071"/>
                  </a:lnTo>
                  <a:lnTo>
                    <a:pt x="2583067" y="870613"/>
                  </a:lnTo>
                  <a:lnTo>
                    <a:pt x="2571600" y="790001"/>
                  </a:lnTo>
                  <a:lnTo>
                    <a:pt x="2549588" y="700527"/>
                  </a:lnTo>
                  <a:lnTo>
                    <a:pt x="2542591" y="672608"/>
                  </a:lnTo>
                  <a:lnTo>
                    <a:pt x="2535459" y="643428"/>
                  </a:lnTo>
                  <a:lnTo>
                    <a:pt x="2518374" y="581313"/>
                  </a:lnTo>
                  <a:lnTo>
                    <a:pt x="2493506" y="514245"/>
                  </a:lnTo>
                  <a:lnTo>
                    <a:pt x="2476645" y="478874"/>
                  </a:lnTo>
                  <a:lnTo>
                    <a:pt x="2456029" y="442289"/>
                  </a:lnTo>
                  <a:lnTo>
                    <a:pt x="2447415" y="429256"/>
                  </a:lnTo>
                  <a:close/>
                </a:path>
                <a:path w="3065144" h="1892300">
                  <a:moveTo>
                    <a:pt x="1762901" y="0"/>
                  </a:moveTo>
                  <a:lnTo>
                    <a:pt x="1457435" y="7212"/>
                  </a:lnTo>
                  <a:lnTo>
                    <a:pt x="1228849" y="61013"/>
                  </a:lnTo>
                  <a:lnTo>
                    <a:pt x="1138924" y="93939"/>
                  </a:lnTo>
                  <a:lnTo>
                    <a:pt x="1137229" y="94295"/>
                  </a:lnTo>
                  <a:lnTo>
                    <a:pt x="1135660" y="94839"/>
                  </a:lnTo>
                  <a:lnTo>
                    <a:pt x="1133976" y="95215"/>
                  </a:lnTo>
                  <a:lnTo>
                    <a:pt x="1131224" y="96659"/>
                  </a:lnTo>
                  <a:lnTo>
                    <a:pt x="1128472" y="98166"/>
                  </a:lnTo>
                  <a:lnTo>
                    <a:pt x="1125731" y="99588"/>
                  </a:lnTo>
                  <a:lnTo>
                    <a:pt x="1095900" y="116672"/>
                  </a:lnTo>
                  <a:lnTo>
                    <a:pt x="1034552" y="149050"/>
                  </a:lnTo>
                  <a:lnTo>
                    <a:pt x="959682" y="198610"/>
                  </a:lnTo>
                  <a:lnTo>
                    <a:pt x="917371" y="233721"/>
                  </a:lnTo>
                  <a:lnTo>
                    <a:pt x="877993" y="272097"/>
                  </a:lnTo>
                  <a:lnTo>
                    <a:pt x="841217" y="314026"/>
                  </a:lnTo>
                  <a:lnTo>
                    <a:pt x="811032" y="352793"/>
                  </a:lnTo>
                  <a:lnTo>
                    <a:pt x="781027" y="394659"/>
                  </a:lnTo>
                  <a:lnTo>
                    <a:pt x="757073" y="437430"/>
                  </a:lnTo>
                  <a:lnTo>
                    <a:pt x="733351" y="480224"/>
                  </a:lnTo>
                  <a:lnTo>
                    <a:pt x="710355" y="523296"/>
                  </a:lnTo>
                  <a:lnTo>
                    <a:pt x="688582" y="566901"/>
                  </a:lnTo>
                  <a:lnTo>
                    <a:pt x="668525" y="611293"/>
                  </a:lnTo>
                  <a:lnTo>
                    <a:pt x="637198" y="725033"/>
                  </a:lnTo>
                  <a:lnTo>
                    <a:pt x="618222" y="818922"/>
                  </a:lnTo>
                  <a:lnTo>
                    <a:pt x="608850" y="882746"/>
                  </a:lnTo>
                  <a:lnTo>
                    <a:pt x="606337" y="906291"/>
                  </a:lnTo>
                  <a:lnTo>
                    <a:pt x="1013506" y="906291"/>
                  </a:lnTo>
                  <a:lnTo>
                    <a:pt x="1022334" y="766530"/>
                  </a:lnTo>
                  <a:lnTo>
                    <a:pt x="1048703" y="654852"/>
                  </a:lnTo>
                  <a:lnTo>
                    <a:pt x="1109011" y="586855"/>
                  </a:lnTo>
                  <a:lnTo>
                    <a:pt x="1223262" y="521076"/>
                  </a:lnTo>
                  <a:lnTo>
                    <a:pt x="1293475" y="488392"/>
                  </a:lnTo>
                  <a:lnTo>
                    <a:pt x="1331670" y="474026"/>
                  </a:lnTo>
                  <a:lnTo>
                    <a:pt x="1371678" y="461268"/>
                  </a:lnTo>
                  <a:lnTo>
                    <a:pt x="1413316" y="450337"/>
                  </a:lnTo>
                  <a:lnTo>
                    <a:pt x="1456400" y="441452"/>
                  </a:lnTo>
                  <a:lnTo>
                    <a:pt x="1500745" y="434831"/>
                  </a:lnTo>
                  <a:lnTo>
                    <a:pt x="1546168" y="430693"/>
                  </a:lnTo>
                  <a:lnTo>
                    <a:pt x="1592486" y="429256"/>
                  </a:lnTo>
                  <a:lnTo>
                    <a:pt x="2447415" y="429256"/>
                  </a:lnTo>
                  <a:lnTo>
                    <a:pt x="2431052" y="404497"/>
                  </a:lnTo>
                  <a:lnTo>
                    <a:pt x="2401114" y="365507"/>
                  </a:lnTo>
                  <a:lnTo>
                    <a:pt x="2365608" y="325326"/>
                  </a:lnTo>
                  <a:lnTo>
                    <a:pt x="2323933" y="283963"/>
                  </a:lnTo>
                  <a:lnTo>
                    <a:pt x="2275485" y="241424"/>
                  </a:lnTo>
                  <a:lnTo>
                    <a:pt x="2219661" y="197719"/>
                  </a:lnTo>
                  <a:lnTo>
                    <a:pt x="2155856" y="152854"/>
                  </a:lnTo>
                  <a:lnTo>
                    <a:pt x="2083468" y="106839"/>
                  </a:lnTo>
                  <a:lnTo>
                    <a:pt x="1762901" y="0"/>
                  </a:lnTo>
                  <a:close/>
                </a:path>
              </a:pathLst>
            </a:custGeom>
            <a:solidFill>
              <a:srgbClr val="4DEDFF"/>
            </a:solidFill>
          </p:spPr>
          <p:txBody>
            <a:bodyPr wrap="square" lIns="0" tIns="0" rIns="0" bIns="0" rtlCol="0"/>
            <a:lstStyle/>
            <a:p>
              <a:endParaRPr/>
            </a:p>
          </p:txBody>
        </p:sp>
        <p:sp>
          <p:nvSpPr>
            <p:cNvPr id="136" name="object 55">
              <a:extLst>
                <a:ext uri="{FF2B5EF4-FFF2-40B4-BE49-F238E27FC236}">
                  <a16:creationId xmlns:a16="http://schemas.microsoft.com/office/drawing/2014/main" id="{246BAAF6-59AC-477E-A0E1-BD70D5BB31E1}"/>
                </a:ext>
              </a:extLst>
            </p:cNvPr>
            <p:cNvSpPr/>
            <p:nvPr/>
          </p:nvSpPr>
          <p:spPr>
            <a:xfrm>
              <a:off x="11336464" y="8227671"/>
              <a:ext cx="2992120" cy="1898650"/>
            </a:xfrm>
            <a:custGeom>
              <a:avLst/>
              <a:gdLst/>
              <a:ahLst/>
              <a:cxnLst/>
              <a:rect l="l" t="t" r="r" b="b"/>
              <a:pathLst>
                <a:path w="2992119" h="1898650">
                  <a:moveTo>
                    <a:pt x="1681962" y="0"/>
                  </a:moveTo>
                  <a:lnTo>
                    <a:pt x="1474444" y="10972"/>
                  </a:lnTo>
                  <a:lnTo>
                    <a:pt x="1301432" y="45834"/>
                  </a:lnTo>
                  <a:lnTo>
                    <a:pt x="1182928" y="82740"/>
                  </a:lnTo>
                  <a:lnTo>
                    <a:pt x="1138986" y="99898"/>
                  </a:lnTo>
                  <a:lnTo>
                    <a:pt x="1137285" y="100253"/>
                  </a:lnTo>
                  <a:lnTo>
                    <a:pt x="1134021" y="101180"/>
                  </a:lnTo>
                  <a:lnTo>
                    <a:pt x="1125778" y="105549"/>
                  </a:lnTo>
                  <a:lnTo>
                    <a:pt x="1095946" y="122631"/>
                  </a:lnTo>
                  <a:lnTo>
                    <a:pt x="1034605" y="155016"/>
                  </a:lnTo>
                  <a:lnTo>
                    <a:pt x="959739" y="204571"/>
                  </a:lnTo>
                  <a:lnTo>
                    <a:pt x="917422" y="239687"/>
                  </a:lnTo>
                  <a:lnTo>
                    <a:pt x="878052" y="278066"/>
                  </a:lnTo>
                  <a:lnTo>
                    <a:pt x="841273" y="320001"/>
                  </a:lnTo>
                  <a:lnTo>
                    <a:pt x="811085" y="358762"/>
                  </a:lnTo>
                  <a:lnTo>
                    <a:pt x="781088" y="400634"/>
                  </a:lnTo>
                  <a:lnTo>
                    <a:pt x="757123" y="443395"/>
                  </a:lnTo>
                  <a:lnTo>
                    <a:pt x="733399" y="486181"/>
                  </a:lnTo>
                  <a:lnTo>
                    <a:pt x="710399" y="529259"/>
                  </a:lnTo>
                  <a:lnTo>
                    <a:pt x="688632" y="572858"/>
                  </a:lnTo>
                  <a:lnTo>
                    <a:pt x="668578" y="617258"/>
                  </a:lnTo>
                  <a:lnTo>
                    <a:pt x="637260" y="730999"/>
                  </a:lnTo>
                  <a:lnTo>
                    <a:pt x="618274" y="824890"/>
                  </a:lnTo>
                  <a:lnTo>
                    <a:pt x="608901" y="888720"/>
                  </a:lnTo>
                  <a:lnTo>
                    <a:pt x="606399" y="912266"/>
                  </a:lnTo>
                  <a:lnTo>
                    <a:pt x="653389" y="918870"/>
                  </a:lnTo>
                  <a:lnTo>
                    <a:pt x="672033" y="921677"/>
                  </a:lnTo>
                  <a:lnTo>
                    <a:pt x="677773" y="886066"/>
                  </a:lnTo>
                  <a:lnTo>
                    <a:pt x="688606" y="814755"/>
                  </a:lnTo>
                  <a:lnTo>
                    <a:pt x="694791" y="779221"/>
                  </a:lnTo>
                  <a:lnTo>
                    <a:pt x="706056" y="726808"/>
                  </a:lnTo>
                  <a:lnTo>
                    <a:pt x="719810" y="675944"/>
                  </a:lnTo>
                  <a:lnTo>
                    <a:pt x="736219" y="626376"/>
                  </a:lnTo>
                  <a:lnTo>
                    <a:pt x="755472" y="577862"/>
                  </a:lnTo>
                  <a:lnTo>
                    <a:pt x="777709" y="530136"/>
                  </a:lnTo>
                  <a:lnTo>
                    <a:pt x="803122" y="482955"/>
                  </a:lnTo>
                  <a:lnTo>
                    <a:pt x="830249" y="438086"/>
                  </a:lnTo>
                  <a:lnTo>
                    <a:pt x="859218" y="394817"/>
                  </a:lnTo>
                  <a:lnTo>
                    <a:pt x="890079" y="353275"/>
                  </a:lnTo>
                  <a:lnTo>
                    <a:pt x="922858" y="313639"/>
                  </a:lnTo>
                  <a:lnTo>
                    <a:pt x="957643" y="276034"/>
                  </a:lnTo>
                  <a:lnTo>
                    <a:pt x="994486" y="240626"/>
                  </a:lnTo>
                  <a:lnTo>
                    <a:pt x="1033424" y="207556"/>
                  </a:lnTo>
                  <a:lnTo>
                    <a:pt x="1074521" y="176999"/>
                  </a:lnTo>
                  <a:lnTo>
                    <a:pt x="1117841" y="149072"/>
                  </a:lnTo>
                  <a:lnTo>
                    <a:pt x="1163434" y="123964"/>
                  </a:lnTo>
                  <a:lnTo>
                    <a:pt x="1211351" y="101790"/>
                  </a:lnTo>
                  <a:lnTo>
                    <a:pt x="1260297" y="82715"/>
                  </a:lnTo>
                  <a:lnTo>
                    <a:pt x="1310309" y="66027"/>
                  </a:lnTo>
                  <a:lnTo>
                    <a:pt x="1361224" y="51574"/>
                  </a:lnTo>
                  <a:lnTo>
                    <a:pt x="1412875" y="39217"/>
                  </a:lnTo>
                  <a:lnTo>
                    <a:pt x="1465084" y="28778"/>
                  </a:lnTo>
                  <a:lnTo>
                    <a:pt x="1517700" y="20116"/>
                  </a:lnTo>
                  <a:lnTo>
                    <a:pt x="1570545" y="13068"/>
                  </a:lnTo>
                  <a:lnTo>
                    <a:pt x="1623453" y="7480"/>
                  </a:lnTo>
                  <a:lnTo>
                    <a:pt x="1676260" y="3213"/>
                  </a:lnTo>
                  <a:lnTo>
                    <a:pt x="1681962" y="0"/>
                  </a:lnTo>
                  <a:close/>
                </a:path>
                <a:path w="2992119" h="1898650">
                  <a:moveTo>
                    <a:pt x="2262797" y="964565"/>
                  </a:moveTo>
                  <a:lnTo>
                    <a:pt x="2259812" y="922959"/>
                  </a:lnTo>
                  <a:lnTo>
                    <a:pt x="2246731" y="868794"/>
                  </a:lnTo>
                  <a:lnTo>
                    <a:pt x="2232609" y="817714"/>
                  </a:lnTo>
                  <a:lnTo>
                    <a:pt x="2216975" y="770242"/>
                  </a:lnTo>
                  <a:lnTo>
                    <a:pt x="2199360" y="726846"/>
                  </a:lnTo>
                  <a:lnTo>
                    <a:pt x="2178977" y="685076"/>
                  </a:lnTo>
                  <a:lnTo>
                    <a:pt x="2149805" y="640181"/>
                  </a:lnTo>
                  <a:lnTo>
                    <a:pt x="2118283" y="599592"/>
                  </a:lnTo>
                  <a:lnTo>
                    <a:pt x="2084552" y="563206"/>
                  </a:lnTo>
                  <a:lnTo>
                    <a:pt x="2048776" y="530910"/>
                  </a:lnTo>
                  <a:lnTo>
                    <a:pt x="2011083" y="502602"/>
                  </a:lnTo>
                  <a:lnTo>
                    <a:pt x="1971624" y="478193"/>
                  </a:lnTo>
                  <a:lnTo>
                    <a:pt x="1930552" y="457568"/>
                  </a:lnTo>
                  <a:lnTo>
                    <a:pt x="1887994" y="440626"/>
                  </a:lnTo>
                  <a:lnTo>
                    <a:pt x="1844103" y="427266"/>
                  </a:lnTo>
                  <a:lnTo>
                    <a:pt x="1799043" y="417385"/>
                  </a:lnTo>
                  <a:lnTo>
                    <a:pt x="1752930" y="410883"/>
                  </a:lnTo>
                  <a:lnTo>
                    <a:pt x="1705927" y="407644"/>
                  </a:lnTo>
                  <a:lnTo>
                    <a:pt x="1658188" y="407581"/>
                  </a:lnTo>
                  <a:lnTo>
                    <a:pt x="1609826" y="410591"/>
                  </a:lnTo>
                  <a:lnTo>
                    <a:pt x="1571205" y="415632"/>
                  </a:lnTo>
                  <a:lnTo>
                    <a:pt x="1534033" y="423354"/>
                  </a:lnTo>
                  <a:lnTo>
                    <a:pt x="1498257" y="433578"/>
                  </a:lnTo>
                  <a:lnTo>
                    <a:pt x="1463840" y="446138"/>
                  </a:lnTo>
                  <a:lnTo>
                    <a:pt x="1507744" y="439991"/>
                  </a:lnTo>
                  <a:lnTo>
                    <a:pt x="1552663" y="436295"/>
                  </a:lnTo>
                  <a:lnTo>
                    <a:pt x="1598434" y="435254"/>
                  </a:lnTo>
                  <a:lnTo>
                    <a:pt x="1644878" y="437070"/>
                  </a:lnTo>
                  <a:lnTo>
                    <a:pt x="1691805" y="441960"/>
                  </a:lnTo>
                  <a:lnTo>
                    <a:pt x="1739049" y="450138"/>
                  </a:lnTo>
                  <a:lnTo>
                    <a:pt x="1786432" y="461810"/>
                  </a:lnTo>
                  <a:lnTo>
                    <a:pt x="1833765" y="477177"/>
                  </a:lnTo>
                  <a:lnTo>
                    <a:pt x="1880895" y="496468"/>
                  </a:lnTo>
                  <a:lnTo>
                    <a:pt x="1927644" y="519874"/>
                  </a:lnTo>
                  <a:lnTo>
                    <a:pt x="1973808" y="547611"/>
                  </a:lnTo>
                  <a:lnTo>
                    <a:pt x="2019249" y="579894"/>
                  </a:lnTo>
                  <a:lnTo>
                    <a:pt x="2071141" y="625843"/>
                  </a:lnTo>
                  <a:lnTo>
                    <a:pt x="2113051" y="675005"/>
                  </a:lnTo>
                  <a:lnTo>
                    <a:pt x="2145931" y="726351"/>
                  </a:lnTo>
                  <a:lnTo>
                    <a:pt x="2170773" y="778852"/>
                  </a:lnTo>
                  <a:lnTo>
                    <a:pt x="2188527" y="831532"/>
                  </a:lnTo>
                  <a:lnTo>
                    <a:pt x="2200173" y="883335"/>
                  </a:lnTo>
                  <a:lnTo>
                    <a:pt x="2206701" y="933284"/>
                  </a:lnTo>
                  <a:lnTo>
                    <a:pt x="2209063" y="980351"/>
                  </a:lnTo>
                  <a:lnTo>
                    <a:pt x="2208238" y="1023505"/>
                  </a:lnTo>
                  <a:lnTo>
                    <a:pt x="2205190" y="1061758"/>
                  </a:lnTo>
                  <a:lnTo>
                    <a:pt x="2196363" y="1119466"/>
                  </a:lnTo>
                  <a:lnTo>
                    <a:pt x="2190331" y="1145362"/>
                  </a:lnTo>
                  <a:lnTo>
                    <a:pt x="2203818" y="1148562"/>
                  </a:lnTo>
                  <a:lnTo>
                    <a:pt x="2221255" y="1152258"/>
                  </a:lnTo>
                  <a:lnTo>
                    <a:pt x="2237384" y="1155420"/>
                  </a:lnTo>
                  <a:lnTo>
                    <a:pt x="2246922" y="1156982"/>
                  </a:lnTo>
                  <a:lnTo>
                    <a:pt x="2254072" y="1109078"/>
                  </a:lnTo>
                  <a:lnTo>
                    <a:pt x="2259431" y="1059675"/>
                  </a:lnTo>
                  <a:lnTo>
                    <a:pt x="2262505" y="1010818"/>
                  </a:lnTo>
                  <a:lnTo>
                    <a:pt x="2262797" y="964565"/>
                  </a:lnTo>
                  <a:close/>
                </a:path>
                <a:path w="2992119" h="1898650">
                  <a:moveTo>
                    <a:pt x="2992018" y="1855787"/>
                  </a:moveTo>
                  <a:lnTo>
                    <a:pt x="2977400" y="1857616"/>
                  </a:lnTo>
                  <a:lnTo>
                    <a:pt x="2962275" y="1857946"/>
                  </a:lnTo>
                  <a:lnTo>
                    <a:pt x="2946895" y="1857070"/>
                  </a:lnTo>
                  <a:lnTo>
                    <a:pt x="2931503" y="1855266"/>
                  </a:lnTo>
                  <a:lnTo>
                    <a:pt x="2901048" y="1854060"/>
                  </a:lnTo>
                  <a:lnTo>
                    <a:pt x="2870581" y="1850936"/>
                  </a:lnTo>
                  <a:lnTo>
                    <a:pt x="2840113" y="1846199"/>
                  </a:lnTo>
                  <a:lnTo>
                    <a:pt x="2809710" y="1840166"/>
                  </a:lnTo>
                  <a:lnTo>
                    <a:pt x="2758389" y="1835327"/>
                  </a:lnTo>
                  <a:lnTo>
                    <a:pt x="2707170" y="1829460"/>
                  </a:lnTo>
                  <a:lnTo>
                    <a:pt x="2656052" y="1822691"/>
                  </a:lnTo>
                  <a:lnTo>
                    <a:pt x="2604998" y="1815160"/>
                  </a:lnTo>
                  <a:lnTo>
                    <a:pt x="2554033" y="1806968"/>
                  </a:lnTo>
                  <a:lnTo>
                    <a:pt x="2503132" y="1798281"/>
                  </a:lnTo>
                  <a:lnTo>
                    <a:pt x="2452281" y="1789188"/>
                  </a:lnTo>
                  <a:lnTo>
                    <a:pt x="2300998" y="1761236"/>
                  </a:lnTo>
                  <a:lnTo>
                    <a:pt x="2251214" y="1752523"/>
                  </a:lnTo>
                  <a:lnTo>
                    <a:pt x="2201392" y="1744167"/>
                  </a:lnTo>
                  <a:lnTo>
                    <a:pt x="2151532" y="1736153"/>
                  </a:lnTo>
                  <a:lnTo>
                    <a:pt x="2101634" y="1728457"/>
                  </a:lnTo>
                  <a:lnTo>
                    <a:pt x="2051685" y="1721040"/>
                  </a:lnTo>
                  <a:lnTo>
                    <a:pt x="2001710" y="1713890"/>
                  </a:lnTo>
                  <a:lnTo>
                    <a:pt x="1901647" y="1700250"/>
                  </a:lnTo>
                  <a:lnTo>
                    <a:pt x="1801444" y="1687322"/>
                  </a:lnTo>
                  <a:lnTo>
                    <a:pt x="783717" y="1561998"/>
                  </a:lnTo>
                  <a:lnTo>
                    <a:pt x="528777" y="1531658"/>
                  </a:lnTo>
                  <a:lnTo>
                    <a:pt x="375335" y="1513928"/>
                  </a:lnTo>
                  <a:lnTo>
                    <a:pt x="374700" y="1513636"/>
                  </a:lnTo>
                  <a:lnTo>
                    <a:pt x="323519" y="1507185"/>
                  </a:lnTo>
                  <a:lnTo>
                    <a:pt x="272415" y="1500136"/>
                  </a:lnTo>
                  <a:lnTo>
                    <a:pt x="221462" y="1492275"/>
                  </a:lnTo>
                  <a:lnTo>
                    <a:pt x="170688" y="1483372"/>
                  </a:lnTo>
                  <a:lnTo>
                    <a:pt x="120142" y="1473187"/>
                  </a:lnTo>
                  <a:lnTo>
                    <a:pt x="69024" y="1461287"/>
                  </a:lnTo>
                  <a:lnTo>
                    <a:pt x="67487" y="1460563"/>
                  </a:lnTo>
                  <a:lnTo>
                    <a:pt x="60896" y="1460449"/>
                  </a:lnTo>
                  <a:lnTo>
                    <a:pt x="54483" y="1455864"/>
                  </a:lnTo>
                  <a:lnTo>
                    <a:pt x="62026" y="1391132"/>
                  </a:lnTo>
                  <a:lnTo>
                    <a:pt x="75158" y="1272781"/>
                  </a:lnTo>
                  <a:lnTo>
                    <a:pt x="81826" y="1209865"/>
                  </a:lnTo>
                  <a:lnTo>
                    <a:pt x="87287" y="1154925"/>
                  </a:lnTo>
                  <a:lnTo>
                    <a:pt x="90589" y="1115809"/>
                  </a:lnTo>
                  <a:lnTo>
                    <a:pt x="95465" y="1069009"/>
                  </a:lnTo>
                  <a:lnTo>
                    <a:pt x="102819" y="1021740"/>
                  </a:lnTo>
                  <a:lnTo>
                    <a:pt x="110959" y="974229"/>
                  </a:lnTo>
                  <a:lnTo>
                    <a:pt x="118224" y="926680"/>
                  </a:lnTo>
                  <a:lnTo>
                    <a:pt x="122948" y="879297"/>
                  </a:lnTo>
                  <a:lnTo>
                    <a:pt x="123469" y="832294"/>
                  </a:lnTo>
                  <a:lnTo>
                    <a:pt x="123317" y="832269"/>
                  </a:lnTo>
                  <a:lnTo>
                    <a:pt x="111175" y="843381"/>
                  </a:lnTo>
                  <a:lnTo>
                    <a:pt x="98640" y="853998"/>
                  </a:lnTo>
                  <a:lnTo>
                    <a:pt x="85763" y="864209"/>
                  </a:lnTo>
                  <a:lnTo>
                    <a:pt x="72618" y="874077"/>
                  </a:lnTo>
                  <a:lnTo>
                    <a:pt x="0" y="1502587"/>
                  </a:lnTo>
                  <a:lnTo>
                    <a:pt x="2954312" y="1898091"/>
                  </a:lnTo>
                  <a:lnTo>
                    <a:pt x="2962872" y="1886661"/>
                  </a:lnTo>
                  <a:lnTo>
                    <a:pt x="2972003" y="1875739"/>
                  </a:lnTo>
                  <a:lnTo>
                    <a:pt x="2981718" y="1865426"/>
                  </a:lnTo>
                  <a:lnTo>
                    <a:pt x="2992018" y="1855787"/>
                  </a:lnTo>
                  <a:close/>
                </a:path>
              </a:pathLst>
            </a:custGeom>
            <a:solidFill>
              <a:srgbClr val="88351D">
                <a:alpha val="9999"/>
              </a:srgbClr>
            </a:solidFill>
          </p:spPr>
          <p:txBody>
            <a:bodyPr wrap="square" lIns="0" tIns="0" rIns="0" bIns="0" rtlCol="0"/>
            <a:lstStyle/>
            <a:p>
              <a:endParaRPr/>
            </a:p>
          </p:txBody>
        </p:sp>
        <p:sp>
          <p:nvSpPr>
            <p:cNvPr id="137" name="object 56">
              <a:extLst>
                <a:ext uri="{FF2B5EF4-FFF2-40B4-BE49-F238E27FC236}">
                  <a16:creationId xmlns:a16="http://schemas.microsoft.com/office/drawing/2014/main" id="{018C29C2-12A8-46F8-B347-1C9F2D60990F}"/>
                </a:ext>
              </a:extLst>
            </p:cNvPr>
            <p:cNvSpPr/>
            <p:nvPr/>
          </p:nvSpPr>
          <p:spPr>
            <a:xfrm>
              <a:off x="11344973" y="8785798"/>
              <a:ext cx="2983865" cy="1340485"/>
            </a:xfrm>
            <a:custGeom>
              <a:avLst/>
              <a:gdLst/>
              <a:ahLst/>
              <a:cxnLst/>
              <a:rect l="l" t="t" r="r" b="b"/>
              <a:pathLst>
                <a:path w="2983865" h="1340484">
                  <a:moveTo>
                    <a:pt x="681189" y="12344"/>
                  </a:moveTo>
                  <a:lnTo>
                    <a:pt x="660171" y="58724"/>
                  </a:lnTo>
                  <a:lnTo>
                    <a:pt x="628751" y="172618"/>
                  </a:lnTo>
                  <a:lnTo>
                    <a:pt x="609727" y="266636"/>
                  </a:lnTo>
                  <a:lnTo>
                    <a:pt x="600329" y="330555"/>
                  </a:lnTo>
                  <a:lnTo>
                    <a:pt x="597814" y="354139"/>
                  </a:lnTo>
                  <a:lnTo>
                    <a:pt x="644817" y="360743"/>
                  </a:lnTo>
                  <a:lnTo>
                    <a:pt x="663460" y="363550"/>
                  </a:lnTo>
                  <a:lnTo>
                    <a:pt x="666051" y="347510"/>
                  </a:lnTo>
                  <a:lnTo>
                    <a:pt x="648271" y="332879"/>
                  </a:lnTo>
                  <a:lnTo>
                    <a:pt x="635609" y="310349"/>
                  </a:lnTo>
                  <a:lnTo>
                    <a:pt x="628853" y="281165"/>
                  </a:lnTo>
                  <a:lnTo>
                    <a:pt x="628802" y="246545"/>
                  </a:lnTo>
                  <a:lnTo>
                    <a:pt x="634885" y="199440"/>
                  </a:lnTo>
                  <a:lnTo>
                    <a:pt x="643699" y="152438"/>
                  </a:lnTo>
                  <a:lnTo>
                    <a:pt x="654710" y="105562"/>
                  </a:lnTo>
                  <a:lnTo>
                    <a:pt x="667372" y="58851"/>
                  </a:lnTo>
                  <a:lnTo>
                    <a:pt x="681189" y="12344"/>
                  </a:lnTo>
                  <a:close/>
                </a:path>
                <a:path w="2983865" h="1340484">
                  <a:moveTo>
                    <a:pt x="2240661" y="584441"/>
                  </a:moveTo>
                  <a:lnTo>
                    <a:pt x="2219426" y="551827"/>
                  </a:lnTo>
                  <a:lnTo>
                    <a:pt x="2217610" y="503897"/>
                  </a:lnTo>
                  <a:lnTo>
                    <a:pt x="2215426" y="455422"/>
                  </a:lnTo>
                  <a:lnTo>
                    <a:pt x="2212263" y="406831"/>
                  </a:lnTo>
                  <a:lnTo>
                    <a:pt x="2207539" y="358521"/>
                  </a:lnTo>
                  <a:lnTo>
                    <a:pt x="2200668" y="310946"/>
                  </a:lnTo>
                  <a:lnTo>
                    <a:pt x="2191042" y="264515"/>
                  </a:lnTo>
                  <a:lnTo>
                    <a:pt x="2178062" y="219646"/>
                  </a:lnTo>
                  <a:lnTo>
                    <a:pt x="2161159" y="176771"/>
                  </a:lnTo>
                  <a:lnTo>
                    <a:pt x="2139721" y="136309"/>
                  </a:lnTo>
                  <a:lnTo>
                    <a:pt x="2113165" y="98679"/>
                  </a:lnTo>
                  <a:lnTo>
                    <a:pt x="2080882" y="64325"/>
                  </a:lnTo>
                  <a:lnTo>
                    <a:pt x="2042299" y="33642"/>
                  </a:lnTo>
                  <a:lnTo>
                    <a:pt x="1996795" y="7073"/>
                  </a:lnTo>
                  <a:lnTo>
                    <a:pt x="1986051" y="2387"/>
                  </a:lnTo>
                  <a:lnTo>
                    <a:pt x="1980704" y="0"/>
                  </a:lnTo>
                  <a:lnTo>
                    <a:pt x="2062632" y="67716"/>
                  </a:lnTo>
                  <a:lnTo>
                    <a:pt x="2104542" y="116865"/>
                  </a:lnTo>
                  <a:lnTo>
                    <a:pt x="2137422" y="168211"/>
                  </a:lnTo>
                  <a:lnTo>
                    <a:pt x="2162264" y="220726"/>
                  </a:lnTo>
                  <a:lnTo>
                    <a:pt x="2180018" y="273392"/>
                  </a:lnTo>
                  <a:lnTo>
                    <a:pt x="2191677" y="325208"/>
                  </a:lnTo>
                  <a:lnTo>
                    <a:pt x="2198192" y="375158"/>
                  </a:lnTo>
                  <a:lnTo>
                    <a:pt x="2200554" y="422211"/>
                  </a:lnTo>
                  <a:lnTo>
                    <a:pt x="2199729" y="465378"/>
                  </a:lnTo>
                  <a:lnTo>
                    <a:pt x="2196693" y="503631"/>
                  </a:lnTo>
                  <a:lnTo>
                    <a:pt x="2187854" y="561340"/>
                  </a:lnTo>
                  <a:lnTo>
                    <a:pt x="2181834" y="587235"/>
                  </a:lnTo>
                  <a:lnTo>
                    <a:pt x="2195309" y="590435"/>
                  </a:lnTo>
                  <a:lnTo>
                    <a:pt x="2212746" y="594131"/>
                  </a:lnTo>
                  <a:lnTo>
                    <a:pt x="2228875" y="597293"/>
                  </a:lnTo>
                  <a:lnTo>
                    <a:pt x="2238413" y="598855"/>
                  </a:lnTo>
                  <a:lnTo>
                    <a:pt x="2240661" y="584441"/>
                  </a:lnTo>
                  <a:close/>
                </a:path>
                <a:path w="2983865" h="1340484">
                  <a:moveTo>
                    <a:pt x="2983509" y="1297660"/>
                  </a:moveTo>
                  <a:lnTo>
                    <a:pt x="2968891" y="1299489"/>
                  </a:lnTo>
                  <a:lnTo>
                    <a:pt x="2953766" y="1299819"/>
                  </a:lnTo>
                  <a:lnTo>
                    <a:pt x="2938386" y="1298943"/>
                  </a:lnTo>
                  <a:lnTo>
                    <a:pt x="2922994" y="1297139"/>
                  </a:lnTo>
                  <a:lnTo>
                    <a:pt x="2892539" y="1295933"/>
                  </a:lnTo>
                  <a:lnTo>
                    <a:pt x="2862072" y="1292809"/>
                  </a:lnTo>
                  <a:lnTo>
                    <a:pt x="2831604" y="1288072"/>
                  </a:lnTo>
                  <a:lnTo>
                    <a:pt x="2801201" y="1282039"/>
                  </a:lnTo>
                  <a:lnTo>
                    <a:pt x="2749880" y="1277200"/>
                  </a:lnTo>
                  <a:lnTo>
                    <a:pt x="2698661" y="1271333"/>
                  </a:lnTo>
                  <a:lnTo>
                    <a:pt x="2647543" y="1264564"/>
                  </a:lnTo>
                  <a:lnTo>
                    <a:pt x="2596489" y="1257033"/>
                  </a:lnTo>
                  <a:lnTo>
                    <a:pt x="2545524" y="1248841"/>
                  </a:lnTo>
                  <a:lnTo>
                    <a:pt x="2494623" y="1240155"/>
                  </a:lnTo>
                  <a:lnTo>
                    <a:pt x="2443772" y="1231061"/>
                  </a:lnTo>
                  <a:lnTo>
                    <a:pt x="2292489" y="1203109"/>
                  </a:lnTo>
                  <a:lnTo>
                    <a:pt x="2242705" y="1194396"/>
                  </a:lnTo>
                  <a:lnTo>
                    <a:pt x="2192883" y="1186040"/>
                  </a:lnTo>
                  <a:lnTo>
                    <a:pt x="2143023" y="1178026"/>
                  </a:lnTo>
                  <a:lnTo>
                    <a:pt x="2093125" y="1170330"/>
                  </a:lnTo>
                  <a:lnTo>
                    <a:pt x="2043176" y="1162913"/>
                  </a:lnTo>
                  <a:lnTo>
                    <a:pt x="1993201" y="1155763"/>
                  </a:lnTo>
                  <a:lnTo>
                    <a:pt x="1893138" y="1142123"/>
                  </a:lnTo>
                  <a:lnTo>
                    <a:pt x="1792935" y="1129195"/>
                  </a:lnTo>
                  <a:lnTo>
                    <a:pt x="775208" y="1003871"/>
                  </a:lnTo>
                  <a:lnTo>
                    <a:pt x="520268" y="973531"/>
                  </a:lnTo>
                  <a:lnTo>
                    <a:pt x="366826" y="955802"/>
                  </a:lnTo>
                  <a:lnTo>
                    <a:pt x="366191" y="955509"/>
                  </a:lnTo>
                  <a:lnTo>
                    <a:pt x="315010" y="949058"/>
                  </a:lnTo>
                  <a:lnTo>
                    <a:pt x="263906" y="942009"/>
                  </a:lnTo>
                  <a:lnTo>
                    <a:pt x="212953" y="934148"/>
                  </a:lnTo>
                  <a:lnTo>
                    <a:pt x="162179" y="925245"/>
                  </a:lnTo>
                  <a:lnTo>
                    <a:pt x="111633" y="915060"/>
                  </a:lnTo>
                  <a:lnTo>
                    <a:pt x="60515" y="903160"/>
                  </a:lnTo>
                  <a:lnTo>
                    <a:pt x="58978" y="902436"/>
                  </a:lnTo>
                  <a:lnTo>
                    <a:pt x="56134" y="902385"/>
                  </a:lnTo>
                  <a:lnTo>
                    <a:pt x="53454" y="901407"/>
                  </a:lnTo>
                  <a:lnTo>
                    <a:pt x="51295" y="899706"/>
                  </a:lnTo>
                  <a:lnTo>
                    <a:pt x="39065" y="911821"/>
                  </a:lnTo>
                  <a:lnTo>
                    <a:pt x="26377" y="923442"/>
                  </a:lnTo>
                  <a:lnTo>
                    <a:pt x="13322" y="934656"/>
                  </a:lnTo>
                  <a:lnTo>
                    <a:pt x="0" y="945591"/>
                  </a:lnTo>
                  <a:lnTo>
                    <a:pt x="2945803" y="1339964"/>
                  </a:lnTo>
                  <a:lnTo>
                    <a:pt x="2954363" y="1328534"/>
                  </a:lnTo>
                  <a:lnTo>
                    <a:pt x="2963494" y="1317612"/>
                  </a:lnTo>
                  <a:lnTo>
                    <a:pt x="2973209" y="1307299"/>
                  </a:lnTo>
                  <a:lnTo>
                    <a:pt x="2983509" y="1297660"/>
                  </a:lnTo>
                  <a:close/>
                </a:path>
              </a:pathLst>
            </a:custGeom>
            <a:solidFill>
              <a:srgbClr val="000000">
                <a:alpha val="9999"/>
              </a:srgbClr>
            </a:solidFill>
          </p:spPr>
          <p:txBody>
            <a:bodyPr wrap="square" lIns="0" tIns="0" rIns="0" bIns="0" rtlCol="0"/>
            <a:lstStyle/>
            <a:p>
              <a:endParaRPr/>
            </a:p>
          </p:txBody>
        </p:sp>
        <p:sp>
          <p:nvSpPr>
            <p:cNvPr id="138" name="object 57">
              <a:extLst>
                <a:ext uri="{FF2B5EF4-FFF2-40B4-BE49-F238E27FC236}">
                  <a16:creationId xmlns:a16="http://schemas.microsoft.com/office/drawing/2014/main" id="{AB78FC38-3FA3-4A15-818F-87C52F8F2460}"/>
                </a:ext>
              </a:extLst>
            </p:cNvPr>
            <p:cNvSpPr/>
            <p:nvPr/>
          </p:nvSpPr>
          <p:spPr>
            <a:xfrm>
              <a:off x="12943120" y="8347821"/>
              <a:ext cx="0" cy="132715"/>
            </a:xfrm>
            <a:custGeom>
              <a:avLst/>
              <a:gdLst/>
              <a:ahLst/>
              <a:cxnLst/>
              <a:rect l="l" t="t" r="r" b="b"/>
              <a:pathLst>
                <a:path h="132715">
                  <a:moveTo>
                    <a:pt x="0" y="0"/>
                  </a:moveTo>
                  <a:lnTo>
                    <a:pt x="0" y="132527"/>
                  </a:lnTo>
                </a:path>
              </a:pathLst>
            </a:custGeom>
            <a:ln w="20924">
              <a:solidFill>
                <a:srgbClr val="2CA7AC"/>
              </a:solidFill>
            </a:ln>
          </p:spPr>
          <p:txBody>
            <a:bodyPr wrap="square" lIns="0" tIns="0" rIns="0" bIns="0" rtlCol="0"/>
            <a:lstStyle/>
            <a:p>
              <a:endParaRPr/>
            </a:p>
          </p:txBody>
        </p:sp>
        <p:sp>
          <p:nvSpPr>
            <p:cNvPr id="139" name="object 58">
              <a:extLst>
                <a:ext uri="{FF2B5EF4-FFF2-40B4-BE49-F238E27FC236}">
                  <a16:creationId xmlns:a16="http://schemas.microsoft.com/office/drawing/2014/main" id="{2A395072-FE01-4675-A8CA-0EF8B11D3418}"/>
                </a:ext>
              </a:extLst>
            </p:cNvPr>
            <p:cNvSpPr/>
            <p:nvPr/>
          </p:nvSpPr>
          <p:spPr>
            <a:xfrm>
              <a:off x="13234874" y="8436165"/>
              <a:ext cx="67945" cy="120014"/>
            </a:xfrm>
            <a:custGeom>
              <a:avLst/>
              <a:gdLst/>
              <a:ahLst/>
              <a:cxnLst/>
              <a:rect l="l" t="t" r="r" b="b"/>
              <a:pathLst>
                <a:path w="67944" h="120015">
                  <a:moveTo>
                    <a:pt x="67419" y="0"/>
                  </a:moveTo>
                  <a:lnTo>
                    <a:pt x="0" y="119731"/>
                  </a:lnTo>
                </a:path>
              </a:pathLst>
            </a:custGeom>
            <a:ln w="20924">
              <a:solidFill>
                <a:srgbClr val="2CA7AC"/>
              </a:solidFill>
            </a:ln>
          </p:spPr>
          <p:txBody>
            <a:bodyPr wrap="square" lIns="0" tIns="0" rIns="0" bIns="0" rtlCol="0"/>
            <a:lstStyle/>
            <a:p>
              <a:endParaRPr/>
            </a:p>
          </p:txBody>
        </p:sp>
        <p:sp>
          <p:nvSpPr>
            <p:cNvPr id="140" name="object 59">
              <a:extLst>
                <a:ext uri="{FF2B5EF4-FFF2-40B4-BE49-F238E27FC236}">
                  <a16:creationId xmlns:a16="http://schemas.microsoft.com/office/drawing/2014/main" id="{26A0D10F-BAC5-4A18-A6AA-230A2EAE870D}"/>
                </a:ext>
              </a:extLst>
            </p:cNvPr>
            <p:cNvSpPr/>
            <p:nvPr/>
          </p:nvSpPr>
          <p:spPr>
            <a:xfrm>
              <a:off x="13484810" y="8617520"/>
              <a:ext cx="78105" cy="76835"/>
            </a:xfrm>
            <a:custGeom>
              <a:avLst/>
              <a:gdLst/>
              <a:ahLst/>
              <a:cxnLst/>
              <a:rect l="l" t="t" r="r" b="b"/>
              <a:pathLst>
                <a:path w="78105" h="76834">
                  <a:moveTo>
                    <a:pt x="77892" y="0"/>
                  </a:moveTo>
                  <a:lnTo>
                    <a:pt x="0" y="76720"/>
                  </a:lnTo>
                </a:path>
              </a:pathLst>
            </a:custGeom>
            <a:ln w="20924">
              <a:solidFill>
                <a:srgbClr val="2CA7AC"/>
              </a:solidFill>
            </a:ln>
          </p:spPr>
          <p:txBody>
            <a:bodyPr wrap="square" lIns="0" tIns="0" rIns="0" bIns="0" rtlCol="0"/>
            <a:lstStyle/>
            <a:p>
              <a:endParaRPr/>
            </a:p>
          </p:txBody>
        </p:sp>
        <p:sp>
          <p:nvSpPr>
            <p:cNvPr id="141" name="object 60">
              <a:extLst>
                <a:ext uri="{FF2B5EF4-FFF2-40B4-BE49-F238E27FC236}">
                  <a16:creationId xmlns:a16="http://schemas.microsoft.com/office/drawing/2014/main" id="{BCEE99CA-BFA6-4F3B-AF68-A0C8F7D016B1}"/>
                </a:ext>
              </a:extLst>
            </p:cNvPr>
            <p:cNvSpPr/>
            <p:nvPr/>
          </p:nvSpPr>
          <p:spPr>
            <a:xfrm>
              <a:off x="13653422" y="8880241"/>
              <a:ext cx="103505" cy="55244"/>
            </a:xfrm>
            <a:custGeom>
              <a:avLst/>
              <a:gdLst/>
              <a:ahLst/>
              <a:cxnLst/>
              <a:rect l="l" t="t" r="r" b="b"/>
              <a:pathLst>
                <a:path w="103505" h="55245">
                  <a:moveTo>
                    <a:pt x="103462" y="0"/>
                  </a:moveTo>
                  <a:lnTo>
                    <a:pt x="0" y="54634"/>
                  </a:lnTo>
                </a:path>
              </a:pathLst>
            </a:custGeom>
            <a:ln w="20924">
              <a:solidFill>
                <a:srgbClr val="2CA7AC"/>
              </a:solidFill>
            </a:ln>
          </p:spPr>
          <p:txBody>
            <a:bodyPr wrap="square" lIns="0" tIns="0" rIns="0" bIns="0" rtlCol="0"/>
            <a:lstStyle/>
            <a:p>
              <a:endParaRPr/>
            </a:p>
          </p:txBody>
        </p:sp>
        <p:sp>
          <p:nvSpPr>
            <p:cNvPr id="142" name="object 61">
              <a:extLst>
                <a:ext uri="{FF2B5EF4-FFF2-40B4-BE49-F238E27FC236}">
                  <a16:creationId xmlns:a16="http://schemas.microsoft.com/office/drawing/2014/main" id="{74A6643C-0A34-4DC2-A8E8-DD516F4DE1A5}"/>
                </a:ext>
              </a:extLst>
            </p:cNvPr>
            <p:cNvSpPr/>
            <p:nvPr/>
          </p:nvSpPr>
          <p:spPr>
            <a:xfrm>
              <a:off x="12619937" y="8383278"/>
              <a:ext cx="62865" cy="167640"/>
            </a:xfrm>
            <a:custGeom>
              <a:avLst/>
              <a:gdLst/>
              <a:ahLst/>
              <a:cxnLst/>
              <a:rect l="l" t="t" r="r" b="b"/>
              <a:pathLst>
                <a:path w="62865" h="167640">
                  <a:moveTo>
                    <a:pt x="0" y="0"/>
                  </a:moveTo>
                  <a:lnTo>
                    <a:pt x="62774" y="167398"/>
                  </a:lnTo>
                </a:path>
              </a:pathLst>
            </a:custGeom>
            <a:ln w="20924">
              <a:solidFill>
                <a:srgbClr val="2CA7AC"/>
              </a:solidFill>
            </a:ln>
          </p:spPr>
          <p:txBody>
            <a:bodyPr wrap="square" lIns="0" tIns="0" rIns="0" bIns="0" rtlCol="0"/>
            <a:lstStyle/>
            <a:p>
              <a:endParaRPr/>
            </a:p>
          </p:txBody>
        </p:sp>
        <p:sp>
          <p:nvSpPr>
            <p:cNvPr id="143" name="object 62">
              <a:extLst>
                <a:ext uri="{FF2B5EF4-FFF2-40B4-BE49-F238E27FC236}">
                  <a16:creationId xmlns:a16="http://schemas.microsoft.com/office/drawing/2014/main" id="{6B1C277E-BD9E-4BC6-B3A3-DC8D673EE8B9}"/>
                </a:ext>
              </a:extLst>
            </p:cNvPr>
            <p:cNvSpPr/>
            <p:nvPr/>
          </p:nvSpPr>
          <p:spPr>
            <a:xfrm>
              <a:off x="12339231" y="8555907"/>
              <a:ext cx="134620" cy="129539"/>
            </a:xfrm>
            <a:custGeom>
              <a:avLst/>
              <a:gdLst/>
              <a:ahLst/>
              <a:cxnLst/>
              <a:rect l="l" t="t" r="r" b="b"/>
              <a:pathLst>
                <a:path w="134620" h="129540">
                  <a:moveTo>
                    <a:pt x="0" y="0"/>
                  </a:moveTo>
                  <a:lnTo>
                    <a:pt x="134274" y="129032"/>
                  </a:lnTo>
                </a:path>
              </a:pathLst>
            </a:custGeom>
            <a:ln w="20924">
              <a:solidFill>
                <a:srgbClr val="2CA7AC"/>
              </a:solidFill>
            </a:ln>
          </p:spPr>
          <p:txBody>
            <a:bodyPr wrap="square" lIns="0" tIns="0" rIns="0" bIns="0" rtlCol="0"/>
            <a:lstStyle/>
            <a:p>
              <a:endParaRPr/>
            </a:p>
          </p:txBody>
        </p:sp>
        <p:sp>
          <p:nvSpPr>
            <p:cNvPr id="144" name="object 63">
              <a:extLst>
                <a:ext uri="{FF2B5EF4-FFF2-40B4-BE49-F238E27FC236}">
                  <a16:creationId xmlns:a16="http://schemas.microsoft.com/office/drawing/2014/main" id="{1F676CBF-1AC4-461D-8C91-D02F1B35A39A}"/>
                </a:ext>
              </a:extLst>
            </p:cNvPr>
            <p:cNvSpPr/>
            <p:nvPr/>
          </p:nvSpPr>
          <p:spPr>
            <a:xfrm>
              <a:off x="12143898" y="8824435"/>
              <a:ext cx="181610" cy="69850"/>
            </a:xfrm>
            <a:custGeom>
              <a:avLst/>
              <a:gdLst/>
              <a:ahLst/>
              <a:cxnLst/>
              <a:rect l="l" t="t" r="r" b="b"/>
              <a:pathLst>
                <a:path w="181609" h="69850">
                  <a:moveTo>
                    <a:pt x="0" y="0"/>
                  </a:moveTo>
                  <a:lnTo>
                    <a:pt x="181344" y="69752"/>
                  </a:lnTo>
                </a:path>
              </a:pathLst>
            </a:custGeom>
            <a:ln w="20924">
              <a:solidFill>
                <a:srgbClr val="2CA7AC"/>
              </a:solidFill>
            </a:ln>
          </p:spPr>
          <p:txBody>
            <a:bodyPr wrap="square" lIns="0" tIns="0" rIns="0" bIns="0" rtlCol="0"/>
            <a:lstStyle/>
            <a:p>
              <a:endParaRPr/>
            </a:p>
          </p:txBody>
        </p:sp>
        <p:sp>
          <p:nvSpPr>
            <p:cNvPr id="145" name="object 64">
              <a:extLst>
                <a:ext uri="{FF2B5EF4-FFF2-40B4-BE49-F238E27FC236}">
                  <a16:creationId xmlns:a16="http://schemas.microsoft.com/office/drawing/2014/main" id="{8B8A03BC-991B-40C5-B8E9-509F3ADA8485}"/>
                </a:ext>
              </a:extLst>
            </p:cNvPr>
            <p:cNvSpPr/>
            <p:nvPr/>
          </p:nvSpPr>
          <p:spPr>
            <a:xfrm>
              <a:off x="13659270" y="9143538"/>
              <a:ext cx="157480" cy="13970"/>
            </a:xfrm>
            <a:custGeom>
              <a:avLst/>
              <a:gdLst/>
              <a:ahLst/>
              <a:cxnLst/>
              <a:rect l="l" t="t" r="r" b="b"/>
              <a:pathLst>
                <a:path w="157480" h="13970">
                  <a:moveTo>
                    <a:pt x="-10462" y="6973"/>
                  </a:moveTo>
                  <a:lnTo>
                    <a:pt x="167398" y="6973"/>
                  </a:lnTo>
                </a:path>
              </a:pathLst>
            </a:custGeom>
            <a:ln w="34871">
              <a:solidFill>
                <a:srgbClr val="2CA7AC"/>
              </a:solidFill>
            </a:ln>
          </p:spPr>
          <p:txBody>
            <a:bodyPr wrap="square" lIns="0" tIns="0" rIns="0" bIns="0" rtlCol="0"/>
            <a:lstStyle/>
            <a:p>
              <a:endParaRPr/>
            </a:p>
          </p:txBody>
        </p:sp>
        <p:sp>
          <p:nvSpPr>
            <p:cNvPr id="146" name="object 65">
              <a:extLst>
                <a:ext uri="{FF2B5EF4-FFF2-40B4-BE49-F238E27FC236}">
                  <a16:creationId xmlns:a16="http://schemas.microsoft.com/office/drawing/2014/main" id="{60273FC7-0F7E-4418-8AC6-EA961473F9CF}"/>
                </a:ext>
              </a:extLst>
            </p:cNvPr>
            <p:cNvSpPr/>
            <p:nvPr/>
          </p:nvSpPr>
          <p:spPr>
            <a:xfrm>
              <a:off x="17940718" y="5200966"/>
              <a:ext cx="285750" cy="732155"/>
            </a:xfrm>
            <a:custGeom>
              <a:avLst/>
              <a:gdLst/>
              <a:ahLst/>
              <a:cxnLst/>
              <a:rect l="l" t="t" r="r" b="b"/>
              <a:pathLst>
                <a:path w="285750" h="732154">
                  <a:moveTo>
                    <a:pt x="0" y="0"/>
                  </a:moveTo>
                  <a:lnTo>
                    <a:pt x="42257" y="248261"/>
                  </a:lnTo>
                  <a:lnTo>
                    <a:pt x="50188" y="610103"/>
                  </a:lnTo>
                  <a:lnTo>
                    <a:pt x="124136" y="731592"/>
                  </a:lnTo>
                  <a:lnTo>
                    <a:pt x="285246" y="631237"/>
                  </a:lnTo>
                  <a:lnTo>
                    <a:pt x="208651" y="97718"/>
                  </a:lnTo>
                  <a:lnTo>
                    <a:pt x="155837" y="7920"/>
                  </a:lnTo>
                  <a:lnTo>
                    <a:pt x="0" y="0"/>
                  </a:lnTo>
                  <a:close/>
                </a:path>
              </a:pathLst>
            </a:custGeom>
            <a:solidFill>
              <a:srgbClr val="333333"/>
            </a:solidFill>
          </p:spPr>
          <p:txBody>
            <a:bodyPr wrap="square" lIns="0" tIns="0" rIns="0" bIns="0" rtlCol="0"/>
            <a:lstStyle/>
            <a:p>
              <a:endParaRPr/>
            </a:p>
          </p:txBody>
        </p:sp>
        <p:sp>
          <p:nvSpPr>
            <p:cNvPr id="147" name="object 66">
              <a:extLst>
                <a:ext uri="{FF2B5EF4-FFF2-40B4-BE49-F238E27FC236}">
                  <a16:creationId xmlns:a16="http://schemas.microsoft.com/office/drawing/2014/main" id="{D90FC16E-C280-48E0-A2A5-9349610835CC}"/>
                </a:ext>
              </a:extLst>
            </p:cNvPr>
            <p:cNvSpPr/>
            <p:nvPr/>
          </p:nvSpPr>
          <p:spPr>
            <a:xfrm>
              <a:off x="17900072" y="5790009"/>
              <a:ext cx="684530" cy="852805"/>
            </a:xfrm>
            <a:custGeom>
              <a:avLst/>
              <a:gdLst/>
              <a:ahLst/>
              <a:cxnLst/>
              <a:rect l="l" t="t" r="r" b="b"/>
              <a:pathLst>
                <a:path w="684530" h="852804">
                  <a:moveTo>
                    <a:pt x="314248" y="0"/>
                  </a:moveTo>
                  <a:lnTo>
                    <a:pt x="192758" y="58108"/>
                  </a:lnTo>
                  <a:lnTo>
                    <a:pt x="92393" y="10567"/>
                  </a:lnTo>
                  <a:lnTo>
                    <a:pt x="0" y="729217"/>
                  </a:lnTo>
                  <a:lnTo>
                    <a:pt x="45104" y="738589"/>
                  </a:lnTo>
                  <a:lnTo>
                    <a:pt x="89840" y="749985"/>
                  </a:lnTo>
                  <a:lnTo>
                    <a:pt x="155765" y="770800"/>
                  </a:lnTo>
                  <a:lnTo>
                    <a:pt x="220567" y="794848"/>
                  </a:lnTo>
                  <a:lnTo>
                    <a:pt x="248960" y="803889"/>
                  </a:lnTo>
                  <a:lnTo>
                    <a:pt x="270528" y="805207"/>
                  </a:lnTo>
                  <a:lnTo>
                    <a:pt x="291621" y="799660"/>
                  </a:lnTo>
                  <a:lnTo>
                    <a:pt x="318590" y="788110"/>
                  </a:lnTo>
                  <a:lnTo>
                    <a:pt x="328001" y="785226"/>
                  </a:lnTo>
                  <a:lnTo>
                    <a:pt x="337022" y="784839"/>
                  </a:lnTo>
                  <a:lnTo>
                    <a:pt x="345458" y="786608"/>
                  </a:lnTo>
                  <a:lnTo>
                    <a:pt x="353115" y="790192"/>
                  </a:lnTo>
                  <a:lnTo>
                    <a:pt x="355878" y="790590"/>
                  </a:lnTo>
                  <a:lnTo>
                    <a:pt x="358713" y="791259"/>
                  </a:lnTo>
                  <a:lnTo>
                    <a:pt x="361726" y="792473"/>
                  </a:lnTo>
                  <a:lnTo>
                    <a:pt x="388436" y="807162"/>
                  </a:lnTo>
                  <a:lnTo>
                    <a:pt x="413996" y="825514"/>
                  </a:lnTo>
                  <a:lnTo>
                    <a:pt x="439721" y="842409"/>
                  </a:lnTo>
                  <a:lnTo>
                    <a:pt x="466925" y="852726"/>
                  </a:lnTo>
                  <a:lnTo>
                    <a:pt x="500057" y="852000"/>
                  </a:lnTo>
                  <a:lnTo>
                    <a:pt x="533072" y="840973"/>
                  </a:lnTo>
                  <a:lnTo>
                    <a:pt x="564893" y="824823"/>
                  </a:lnTo>
                  <a:lnTo>
                    <a:pt x="594441" y="808731"/>
                  </a:lnTo>
                  <a:lnTo>
                    <a:pt x="616894" y="797453"/>
                  </a:lnTo>
                  <a:lnTo>
                    <a:pt x="684386" y="764779"/>
                  </a:lnTo>
                  <a:lnTo>
                    <a:pt x="673442" y="670848"/>
                  </a:lnTo>
                  <a:lnTo>
                    <a:pt x="314248" y="0"/>
                  </a:lnTo>
                  <a:close/>
                </a:path>
              </a:pathLst>
            </a:custGeom>
            <a:solidFill>
              <a:srgbClr val="F1EBDF"/>
            </a:solidFill>
          </p:spPr>
          <p:txBody>
            <a:bodyPr wrap="square" lIns="0" tIns="0" rIns="0" bIns="0" rtlCol="0"/>
            <a:lstStyle/>
            <a:p>
              <a:endParaRPr/>
            </a:p>
          </p:txBody>
        </p:sp>
        <p:sp>
          <p:nvSpPr>
            <p:cNvPr id="148" name="object 67">
              <a:extLst>
                <a:ext uri="{FF2B5EF4-FFF2-40B4-BE49-F238E27FC236}">
                  <a16:creationId xmlns:a16="http://schemas.microsoft.com/office/drawing/2014/main" id="{B6B7C6D5-E334-434E-AFA8-B225B9BDC39C}"/>
                </a:ext>
              </a:extLst>
            </p:cNvPr>
            <p:cNvSpPr/>
            <p:nvPr/>
          </p:nvSpPr>
          <p:spPr>
            <a:xfrm>
              <a:off x="18280924" y="9370048"/>
              <a:ext cx="708660" cy="695960"/>
            </a:xfrm>
            <a:custGeom>
              <a:avLst/>
              <a:gdLst/>
              <a:ahLst/>
              <a:cxnLst/>
              <a:rect l="l" t="t" r="r" b="b"/>
              <a:pathLst>
                <a:path w="708659" h="695959">
                  <a:moveTo>
                    <a:pt x="613440" y="0"/>
                  </a:moveTo>
                  <a:lnTo>
                    <a:pt x="0" y="178090"/>
                  </a:lnTo>
                  <a:lnTo>
                    <a:pt x="27693" y="419510"/>
                  </a:lnTo>
                  <a:lnTo>
                    <a:pt x="55408" y="653009"/>
                  </a:lnTo>
                  <a:lnTo>
                    <a:pt x="204002" y="682447"/>
                  </a:lnTo>
                  <a:lnTo>
                    <a:pt x="294347" y="695557"/>
                  </a:lnTo>
                  <a:lnTo>
                    <a:pt x="363174" y="695308"/>
                  </a:lnTo>
                  <a:lnTo>
                    <a:pt x="447214" y="684668"/>
                  </a:lnTo>
                  <a:lnTo>
                    <a:pt x="546462" y="655297"/>
                  </a:lnTo>
                  <a:lnTo>
                    <a:pt x="629758" y="609971"/>
                  </a:lnTo>
                  <a:lnTo>
                    <a:pt x="687083" y="568354"/>
                  </a:lnTo>
                  <a:lnTo>
                    <a:pt x="708418" y="550112"/>
                  </a:lnTo>
                  <a:lnTo>
                    <a:pt x="613440" y="0"/>
                  </a:lnTo>
                  <a:close/>
                </a:path>
              </a:pathLst>
            </a:custGeom>
            <a:solidFill>
              <a:srgbClr val="B892F7"/>
            </a:solidFill>
          </p:spPr>
          <p:txBody>
            <a:bodyPr wrap="square" lIns="0" tIns="0" rIns="0" bIns="0" rtlCol="0"/>
            <a:lstStyle/>
            <a:p>
              <a:endParaRPr/>
            </a:p>
          </p:txBody>
        </p:sp>
        <p:sp>
          <p:nvSpPr>
            <p:cNvPr id="149" name="object 68">
              <a:extLst>
                <a:ext uri="{FF2B5EF4-FFF2-40B4-BE49-F238E27FC236}">
                  <a16:creationId xmlns:a16="http://schemas.microsoft.com/office/drawing/2014/main" id="{16B84176-5455-444E-8B57-9F9B7649E463}"/>
                </a:ext>
              </a:extLst>
            </p:cNvPr>
            <p:cNvSpPr/>
            <p:nvPr/>
          </p:nvSpPr>
          <p:spPr>
            <a:xfrm>
              <a:off x="18280955" y="9370048"/>
              <a:ext cx="708660" cy="588010"/>
            </a:xfrm>
            <a:custGeom>
              <a:avLst/>
              <a:gdLst/>
              <a:ahLst/>
              <a:cxnLst/>
              <a:rect l="l" t="t" r="r" b="b"/>
              <a:pathLst>
                <a:path w="708659" h="588009">
                  <a:moveTo>
                    <a:pt x="613440" y="0"/>
                  </a:moveTo>
                  <a:lnTo>
                    <a:pt x="0" y="178090"/>
                  </a:lnTo>
                  <a:lnTo>
                    <a:pt x="20401" y="355898"/>
                  </a:lnTo>
                  <a:lnTo>
                    <a:pt x="65663" y="378715"/>
                  </a:lnTo>
                  <a:lnTo>
                    <a:pt x="114427" y="394978"/>
                  </a:lnTo>
                  <a:lnTo>
                    <a:pt x="165144" y="405950"/>
                  </a:lnTo>
                  <a:lnTo>
                    <a:pt x="216263" y="412897"/>
                  </a:lnTo>
                  <a:lnTo>
                    <a:pt x="266236" y="417082"/>
                  </a:lnTo>
                  <a:lnTo>
                    <a:pt x="313333" y="418667"/>
                  </a:lnTo>
                  <a:lnTo>
                    <a:pt x="360770" y="418201"/>
                  </a:lnTo>
                  <a:lnTo>
                    <a:pt x="408327" y="417141"/>
                  </a:lnTo>
                  <a:lnTo>
                    <a:pt x="455787" y="416948"/>
                  </a:lnTo>
                  <a:lnTo>
                    <a:pt x="502933" y="419078"/>
                  </a:lnTo>
                  <a:lnTo>
                    <a:pt x="549547" y="424992"/>
                  </a:lnTo>
                  <a:lnTo>
                    <a:pt x="613457" y="446403"/>
                  </a:lnTo>
                  <a:lnTo>
                    <a:pt x="662718" y="491386"/>
                  </a:lnTo>
                  <a:lnTo>
                    <a:pt x="674131" y="539129"/>
                  </a:lnTo>
                  <a:lnTo>
                    <a:pt x="670303" y="563682"/>
                  </a:lnTo>
                  <a:lnTo>
                    <a:pt x="662059" y="587640"/>
                  </a:lnTo>
                  <a:lnTo>
                    <a:pt x="681538" y="572792"/>
                  </a:lnTo>
                  <a:lnTo>
                    <a:pt x="696114" y="560893"/>
                  </a:lnTo>
                  <a:lnTo>
                    <a:pt x="708418" y="550122"/>
                  </a:lnTo>
                  <a:lnTo>
                    <a:pt x="613440" y="0"/>
                  </a:lnTo>
                  <a:close/>
                </a:path>
              </a:pathLst>
            </a:custGeom>
            <a:solidFill>
              <a:srgbClr val="000000">
                <a:alpha val="19999"/>
              </a:srgbClr>
            </a:solidFill>
          </p:spPr>
          <p:txBody>
            <a:bodyPr wrap="square" lIns="0" tIns="0" rIns="0" bIns="0" rtlCol="0"/>
            <a:lstStyle/>
            <a:p>
              <a:endParaRPr/>
            </a:p>
          </p:txBody>
        </p:sp>
        <p:sp>
          <p:nvSpPr>
            <p:cNvPr id="150" name="object 69">
              <a:extLst>
                <a:ext uri="{FF2B5EF4-FFF2-40B4-BE49-F238E27FC236}">
                  <a16:creationId xmlns:a16="http://schemas.microsoft.com/office/drawing/2014/main" id="{2C1766B5-F7A5-41D2-8766-706A18537E23}"/>
                </a:ext>
              </a:extLst>
            </p:cNvPr>
            <p:cNvSpPr/>
            <p:nvPr/>
          </p:nvSpPr>
          <p:spPr>
            <a:xfrm>
              <a:off x="17902049" y="6517333"/>
              <a:ext cx="1041400" cy="3208655"/>
            </a:xfrm>
            <a:custGeom>
              <a:avLst/>
              <a:gdLst/>
              <a:ahLst/>
              <a:cxnLst/>
              <a:rect l="l" t="t" r="r" b="b"/>
              <a:pathLst>
                <a:path w="1041400" h="3208654">
                  <a:moveTo>
                    <a:pt x="18110" y="0"/>
                  </a:moveTo>
                  <a:lnTo>
                    <a:pt x="10894" y="6"/>
                  </a:lnTo>
                  <a:lnTo>
                    <a:pt x="4861" y="3248"/>
                  </a:lnTo>
                  <a:lnTo>
                    <a:pt x="924" y="8883"/>
                  </a:lnTo>
                  <a:lnTo>
                    <a:pt x="0" y="16070"/>
                  </a:lnTo>
                  <a:lnTo>
                    <a:pt x="355553" y="3104545"/>
                  </a:lnTo>
                  <a:lnTo>
                    <a:pt x="388079" y="3141350"/>
                  </a:lnTo>
                  <a:lnTo>
                    <a:pt x="451437" y="3173129"/>
                  </a:lnTo>
                  <a:lnTo>
                    <a:pt x="496717" y="3186382"/>
                  </a:lnTo>
                  <a:lnTo>
                    <a:pt x="542584" y="3196969"/>
                  </a:lnTo>
                  <a:lnTo>
                    <a:pt x="589100" y="3204418"/>
                  </a:lnTo>
                  <a:lnTo>
                    <a:pt x="636325" y="3208255"/>
                  </a:lnTo>
                  <a:lnTo>
                    <a:pt x="684323" y="3208007"/>
                  </a:lnTo>
                  <a:lnTo>
                    <a:pt x="735432" y="3202932"/>
                  </a:lnTo>
                  <a:lnTo>
                    <a:pt x="786330" y="3192846"/>
                  </a:lnTo>
                  <a:lnTo>
                    <a:pt x="836192" y="3177749"/>
                  </a:lnTo>
                  <a:lnTo>
                    <a:pt x="884189" y="3157640"/>
                  </a:lnTo>
                  <a:lnTo>
                    <a:pt x="929493" y="3132518"/>
                  </a:lnTo>
                  <a:lnTo>
                    <a:pt x="971277" y="3102383"/>
                  </a:lnTo>
                  <a:lnTo>
                    <a:pt x="1008714" y="3067234"/>
                  </a:lnTo>
                  <a:lnTo>
                    <a:pt x="1040975" y="3027071"/>
                  </a:lnTo>
                  <a:lnTo>
                    <a:pt x="1040968" y="3017742"/>
                  </a:lnTo>
                  <a:lnTo>
                    <a:pt x="693823" y="134661"/>
                  </a:lnTo>
                  <a:lnTo>
                    <a:pt x="583717" y="165473"/>
                  </a:lnTo>
                  <a:lnTo>
                    <a:pt x="553960" y="179059"/>
                  </a:lnTo>
                  <a:lnTo>
                    <a:pt x="522920" y="190323"/>
                  </a:lnTo>
                  <a:lnTo>
                    <a:pt x="490891" y="197158"/>
                  </a:lnTo>
                  <a:lnTo>
                    <a:pt x="458168" y="197456"/>
                  </a:lnTo>
                  <a:lnTo>
                    <a:pt x="425314" y="187600"/>
                  </a:lnTo>
                  <a:lnTo>
                    <a:pt x="397391" y="169911"/>
                  </a:lnTo>
                  <a:lnTo>
                    <a:pt x="370541" y="149990"/>
                  </a:lnTo>
                  <a:lnTo>
                    <a:pt x="340906" y="133437"/>
                  </a:lnTo>
                  <a:lnTo>
                    <a:pt x="338782" y="132579"/>
                  </a:lnTo>
                  <a:lnTo>
                    <a:pt x="335099" y="130413"/>
                  </a:lnTo>
                  <a:lnTo>
                    <a:pt x="324295" y="126144"/>
                  </a:lnTo>
                  <a:lnTo>
                    <a:pt x="316029" y="82617"/>
                  </a:lnTo>
                  <a:lnTo>
                    <a:pt x="303670" y="71792"/>
                  </a:lnTo>
                  <a:lnTo>
                    <a:pt x="273650" y="70662"/>
                  </a:lnTo>
                  <a:lnTo>
                    <a:pt x="243140" y="67356"/>
                  </a:lnTo>
                  <a:lnTo>
                    <a:pt x="213210" y="61649"/>
                  </a:lnTo>
                  <a:lnTo>
                    <a:pt x="184933" y="53316"/>
                  </a:lnTo>
                  <a:lnTo>
                    <a:pt x="147991" y="40312"/>
                  </a:lnTo>
                  <a:lnTo>
                    <a:pt x="104676" y="25732"/>
                  </a:lnTo>
                  <a:lnTo>
                    <a:pt x="59783" y="11614"/>
                  </a:lnTo>
                  <a:close/>
                </a:path>
              </a:pathLst>
            </a:custGeom>
            <a:solidFill>
              <a:srgbClr val="F6921E"/>
            </a:solidFill>
          </p:spPr>
          <p:txBody>
            <a:bodyPr wrap="square" lIns="0" tIns="0" rIns="0" bIns="0" rtlCol="0"/>
            <a:lstStyle/>
            <a:p>
              <a:endParaRPr/>
            </a:p>
          </p:txBody>
        </p:sp>
        <p:sp>
          <p:nvSpPr>
            <p:cNvPr id="151" name="object 70">
              <a:extLst>
                <a:ext uri="{FF2B5EF4-FFF2-40B4-BE49-F238E27FC236}">
                  <a16:creationId xmlns:a16="http://schemas.microsoft.com/office/drawing/2014/main" id="{ED43F59E-A4AE-40CD-89F1-0527B6EB9F9E}"/>
                </a:ext>
              </a:extLst>
            </p:cNvPr>
            <p:cNvSpPr/>
            <p:nvPr/>
          </p:nvSpPr>
          <p:spPr>
            <a:xfrm>
              <a:off x="18192705" y="6498751"/>
              <a:ext cx="751205" cy="3225800"/>
            </a:xfrm>
            <a:custGeom>
              <a:avLst/>
              <a:gdLst/>
              <a:ahLst/>
              <a:cxnLst/>
              <a:rect l="l" t="t" r="r" b="b"/>
              <a:pathLst>
                <a:path w="751205" h="3225800">
                  <a:moveTo>
                    <a:pt x="385193" y="0"/>
                  </a:moveTo>
                  <a:lnTo>
                    <a:pt x="338990" y="24385"/>
                  </a:lnTo>
                  <a:lnTo>
                    <a:pt x="294097" y="50732"/>
                  </a:lnTo>
                  <a:lnTo>
                    <a:pt x="267298" y="70551"/>
                  </a:lnTo>
                  <a:lnTo>
                    <a:pt x="253649" y="79988"/>
                  </a:lnTo>
                  <a:lnTo>
                    <a:pt x="238803" y="87727"/>
                  </a:lnTo>
                  <a:lnTo>
                    <a:pt x="212331" y="94429"/>
                  </a:lnTo>
                  <a:lnTo>
                    <a:pt x="185941" y="93447"/>
                  </a:lnTo>
                  <a:lnTo>
                    <a:pt x="160262" y="86082"/>
                  </a:lnTo>
                  <a:lnTo>
                    <a:pt x="135927" y="73634"/>
                  </a:lnTo>
                  <a:lnTo>
                    <a:pt x="124113" y="64804"/>
                  </a:lnTo>
                  <a:lnTo>
                    <a:pt x="111787" y="54510"/>
                  </a:lnTo>
                  <a:lnTo>
                    <a:pt x="98924" y="45481"/>
                  </a:lnTo>
                  <a:lnTo>
                    <a:pt x="85498" y="40447"/>
                  </a:lnTo>
                  <a:lnTo>
                    <a:pt x="67524" y="43454"/>
                  </a:lnTo>
                  <a:lnTo>
                    <a:pt x="50844" y="54834"/>
                  </a:lnTo>
                  <a:lnTo>
                    <a:pt x="35275" y="69394"/>
                  </a:lnTo>
                  <a:lnTo>
                    <a:pt x="20631" y="81941"/>
                  </a:lnTo>
                  <a:lnTo>
                    <a:pt x="14009" y="86492"/>
                  </a:lnTo>
                  <a:lnTo>
                    <a:pt x="7103" y="90091"/>
                  </a:lnTo>
                  <a:lnTo>
                    <a:pt x="0" y="92979"/>
                  </a:lnTo>
                  <a:lnTo>
                    <a:pt x="967" y="141027"/>
                  </a:lnTo>
                  <a:lnTo>
                    <a:pt x="3789" y="189358"/>
                  </a:lnTo>
                  <a:lnTo>
                    <a:pt x="8171" y="237886"/>
                  </a:lnTo>
                  <a:lnTo>
                    <a:pt x="13815" y="286524"/>
                  </a:lnTo>
                  <a:lnTo>
                    <a:pt x="20423" y="335187"/>
                  </a:lnTo>
                  <a:lnTo>
                    <a:pt x="27700" y="383788"/>
                  </a:lnTo>
                  <a:lnTo>
                    <a:pt x="50572" y="528357"/>
                  </a:lnTo>
                  <a:lnTo>
                    <a:pt x="57553" y="575849"/>
                  </a:lnTo>
                  <a:lnTo>
                    <a:pt x="85244" y="768749"/>
                  </a:lnTo>
                  <a:lnTo>
                    <a:pt x="127766" y="1057956"/>
                  </a:lnTo>
                  <a:lnTo>
                    <a:pt x="151661" y="1236643"/>
                  </a:lnTo>
                  <a:lnTo>
                    <a:pt x="404622" y="3225741"/>
                  </a:lnTo>
                  <a:lnTo>
                    <a:pt x="454450" y="3219823"/>
                  </a:lnTo>
                  <a:lnTo>
                    <a:pt x="503929" y="3209158"/>
                  </a:lnTo>
                  <a:lnTo>
                    <a:pt x="552292" y="3193743"/>
                  </a:lnTo>
                  <a:lnTo>
                    <a:pt x="598775" y="3173572"/>
                  </a:lnTo>
                  <a:lnTo>
                    <a:pt x="642612" y="3148640"/>
                  </a:lnTo>
                  <a:lnTo>
                    <a:pt x="683040" y="3118943"/>
                  </a:lnTo>
                  <a:lnTo>
                    <a:pt x="719291" y="3084476"/>
                  </a:lnTo>
                  <a:lnTo>
                    <a:pt x="750602" y="3045233"/>
                  </a:lnTo>
                  <a:lnTo>
                    <a:pt x="750541" y="3036328"/>
                  </a:lnTo>
                  <a:lnTo>
                    <a:pt x="750205" y="3027360"/>
                  </a:lnTo>
                  <a:lnTo>
                    <a:pt x="749578" y="3018331"/>
                  </a:lnTo>
                  <a:lnTo>
                    <a:pt x="748646" y="3009243"/>
                  </a:lnTo>
                  <a:lnTo>
                    <a:pt x="385193" y="0"/>
                  </a:lnTo>
                  <a:close/>
                </a:path>
              </a:pathLst>
            </a:custGeom>
            <a:solidFill>
              <a:srgbClr val="EF5A28"/>
            </a:solidFill>
          </p:spPr>
          <p:txBody>
            <a:bodyPr wrap="square" lIns="0" tIns="0" rIns="0" bIns="0" rtlCol="0"/>
            <a:lstStyle/>
            <a:p>
              <a:endParaRPr/>
            </a:p>
          </p:txBody>
        </p:sp>
      </p:grpSp>
      <p:sp>
        <p:nvSpPr>
          <p:cNvPr id="75" name="object 7">
            <a:extLst>
              <a:ext uri="{FF2B5EF4-FFF2-40B4-BE49-F238E27FC236}">
                <a16:creationId xmlns:a16="http://schemas.microsoft.com/office/drawing/2014/main" id="{E0949C93-C89E-4EAB-BBA7-CD58DFF929F7}"/>
              </a:ext>
            </a:extLst>
          </p:cNvPr>
          <p:cNvSpPr/>
          <p:nvPr/>
        </p:nvSpPr>
        <p:spPr>
          <a:xfrm>
            <a:off x="1759667" y="302913"/>
            <a:ext cx="663471" cy="798195"/>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a:p>
        </p:txBody>
      </p:sp>
      <p:sp>
        <p:nvSpPr>
          <p:cNvPr id="78" name="object 7">
            <a:extLst>
              <a:ext uri="{FF2B5EF4-FFF2-40B4-BE49-F238E27FC236}">
                <a16:creationId xmlns:a16="http://schemas.microsoft.com/office/drawing/2014/main" id="{2A259838-367C-44A8-9C48-F73B6EE4E974}"/>
              </a:ext>
            </a:extLst>
          </p:cNvPr>
          <p:cNvSpPr/>
          <p:nvPr/>
        </p:nvSpPr>
        <p:spPr>
          <a:xfrm>
            <a:off x="5993710" y="4538877"/>
            <a:ext cx="722630" cy="798195"/>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a:p>
        </p:txBody>
      </p:sp>
      <p:sp>
        <p:nvSpPr>
          <p:cNvPr id="79" name="object 7">
            <a:extLst>
              <a:ext uri="{FF2B5EF4-FFF2-40B4-BE49-F238E27FC236}">
                <a16:creationId xmlns:a16="http://schemas.microsoft.com/office/drawing/2014/main" id="{7FDA7016-6FC3-4915-9FCC-BFBD6D8F08B6}"/>
              </a:ext>
            </a:extLst>
          </p:cNvPr>
          <p:cNvSpPr/>
          <p:nvPr/>
        </p:nvSpPr>
        <p:spPr>
          <a:xfrm>
            <a:off x="7169316" y="290252"/>
            <a:ext cx="722630" cy="798195"/>
          </a:xfrm>
          <a:custGeom>
            <a:avLst/>
            <a:gdLst/>
            <a:ahLst/>
            <a:cxnLst/>
            <a:rect l="l" t="t" r="r" b="b"/>
            <a:pathLst>
              <a:path w="722630" h="798194">
                <a:moveTo>
                  <a:pt x="424223" y="0"/>
                </a:moveTo>
                <a:lnTo>
                  <a:pt x="393210" y="30144"/>
                </a:lnTo>
                <a:lnTo>
                  <a:pt x="352857" y="94113"/>
                </a:lnTo>
                <a:lnTo>
                  <a:pt x="330469" y="134376"/>
                </a:lnTo>
                <a:lnTo>
                  <a:pt x="307296" y="177809"/>
                </a:lnTo>
                <a:lnTo>
                  <a:pt x="260659" y="267136"/>
                </a:lnTo>
                <a:lnTo>
                  <a:pt x="206531" y="271821"/>
                </a:lnTo>
                <a:lnTo>
                  <a:pt x="94595" y="286487"/>
                </a:lnTo>
                <a:lnTo>
                  <a:pt x="527" y="312051"/>
                </a:lnTo>
                <a:lnTo>
                  <a:pt x="0" y="349433"/>
                </a:lnTo>
                <a:lnTo>
                  <a:pt x="56464" y="384174"/>
                </a:lnTo>
                <a:lnTo>
                  <a:pt x="94413" y="409414"/>
                </a:lnTo>
                <a:lnTo>
                  <a:pt x="131062" y="437448"/>
                </a:lnTo>
                <a:lnTo>
                  <a:pt x="183625" y="480569"/>
                </a:lnTo>
                <a:lnTo>
                  <a:pt x="165999" y="536038"/>
                </a:lnTo>
                <a:lnTo>
                  <a:pt x="131916" y="653120"/>
                </a:lnTo>
                <a:lnTo>
                  <a:pt x="109565" y="757827"/>
                </a:lnTo>
                <a:lnTo>
                  <a:pt x="127138" y="776173"/>
                </a:lnTo>
                <a:lnTo>
                  <a:pt x="165808" y="735979"/>
                </a:lnTo>
                <a:lnTo>
                  <a:pt x="201794" y="702111"/>
                </a:lnTo>
                <a:lnTo>
                  <a:pt x="255885" y="656145"/>
                </a:lnTo>
                <a:lnTo>
                  <a:pt x="348868" y="579658"/>
                </a:lnTo>
                <a:lnTo>
                  <a:pt x="387233" y="620139"/>
                </a:lnTo>
                <a:lnTo>
                  <a:pt x="470169" y="705790"/>
                </a:lnTo>
                <a:lnTo>
                  <a:pt x="549432" y="782923"/>
                </a:lnTo>
                <a:lnTo>
                  <a:pt x="576780" y="797851"/>
                </a:lnTo>
                <a:lnTo>
                  <a:pt x="565486" y="767002"/>
                </a:lnTo>
                <a:lnTo>
                  <a:pt x="559876" y="721451"/>
                </a:lnTo>
                <a:lnTo>
                  <a:pt x="558286" y="629457"/>
                </a:lnTo>
                <a:lnTo>
                  <a:pt x="559057" y="459278"/>
                </a:lnTo>
                <a:lnTo>
                  <a:pt x="593233" y="447536"/>
                </a:lnTo>
                <a:lnTo>
                  <a:pt x="663674" y="419488"/>
                </a:lnTo>
                <a:lnTo>
                  <a:pt x="722249" y="385898"/>
                </a:lnTo>
                <a:lnTo>
                  <a:pt x="720826" y="357531"/>
                </a:lnTo>
                <a:lnTo>
                  <a:pt x="681548" y="339660"/>
                </a:lnTo>
                <a:lnTo>
                  <a:pt x="643883" y="325439"/>
                </a:lnTo>
                <a:lnTo>
                  <a:pt x="585719" y="307430"/>
                </a:lnTo>
                <a:lnTo>
                  <a:pt x="484941" y="278195"/>
                </a:lnTo>
                <a:lnTo>
                  <a:pt x="478601" y="262809"/>
                </a:lnTo>
                <a:lnTo>
                  <a:pt x="464637" y="218069"/>
                </a:lnTo>
                <a:lnTo>
                  <a:pt x="450637" y="146103"/>
                </a:lnTo>
                <a:lnTo>
                  <a:pt x="444190" y="49037"/>
                </a:lnTo>
                <a:lnTo>
                  <a:pt x="441764" y="17775"/>
                </a:lnTo>
                <a:lnTo>
                  <a:pt x="434935" y="2016"/>
                </a:lnTo>
                <a:lnTo>
                  <a:pt x="424223" y="0"/>
                </a:lnTo>
                <a:close/>
              </a:path>
            </a:pathLst>
          </a:custGeom>
          <a:solidFill>
            <a:srgbClr val="FFDD14"/>
          </a:solidFill>
        </p:spPr>
        <p:txBody>
          <a:bodyPr wrap="square" lIns="0" tIns="0" rIns="0" bIns="0" rtlCol="0"/>
          <a:lstStyle/>
          <a:p>
            <a:endParaRPr/>
          </a:p>
        </p:txBody>
      </p:sp>
      <p:sp>
        <p:nvSpPr>
          <p:cNvPr id="152" name="object 6">
            <a:extLst>
              <a:ext uri="{FF2B5EF4-FFF2-40B4-BE49-F238E27FC236}">
                <a16:creationId xmlns:a16="http://schemas.microsoft.com/office/drawing/2014/main" id="{9E52BA4B-6C54-4F10-BADC-972776C0C1FB}"/>
              </a:ext>
            </a:extLst>
          </p:cNvPr>
          <p:cNvSpPr/>
          <p:nvPr/>
        </p:nvSpPr>
        <p:spPr>
          <a:xfrm>
            <a:off x="4466354" y="1039505"/>
            <a:ext cx="722630" cy="798195"/>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a:p>
        </p:txBody>
      </p:sp>
      <p:sp>
        <p:nvSpPr>
          <p:cNvPr id="153" name="object 6">
            <a:extLst>
              <a:ext uri="{FF2B5EF4-FFF2-40B4-BE49-F238E27FC236}">
                <a16:creationId xmlns:a16="http://schemas.microsoft.com/office/drawing/2014/main" id="{B698A23D-90C5-4287-85D5-3FE231173A39}"/>
              </a:ext>
            </a:extLst>
          </p:cNvPr>
          <p:cNvSpPr/>
          <p:nvPr/>
        </p:nvSpPr>
        <p:spPr>
          <a:xfrm>
            <a:off x="9759102" y="5751546"/>
            <a:ext cx="722630" cy="798195"/>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a:p>
        </p:txBody>
      </p:sp>
      <p:sp>
        <p:nvSpPr>
          <p:cNvPr id="154" name="object 6">
            <a:extLst>
              <a:ext uri="{FF2B5EF4-FFF2-40B4-BE49-F238E27FC236}">
                <a16:creationId xmlns:a16="http://schemas.microsoft.com/office/drawing/2014/main" id="{8931E854-BD4E-4639-BAD1-EE56A54745D5}"/>
              </a:ext>
            </a:extLst>
          </p:cNvPr>
          <p:cNvSpPr/>
          <p:nvPr/>
        </p:nvSpPr>
        <p:spPr>
          <a:xfrm>
            <a:off x="617337" y="2159670"/>
            <a:ext cx="722630" cy="798195"/>
          </a:xfrm>
          <a:custGeom>
            <a:avLst/>
            <a:gdLst/>
            <a:ahLst/>
            <a:cxnLst/>
            <a:rect l="l" t="t" r="r" b="b"/>
            <a:pathLst>
              <a:path w="722630" h="798194">
                <a:moveTo>
                  <a:pt x="424229" y="0"/>
                </a:moveTo>
                <a:lnTo>
                  <a:pt x="393218" y="30144"/>
                </a:lnTo>
                <a:lnTo>
                  <a:pt x="352867" y="94113"/>
                </a:lnTo>
                <a:lnTo>
                  <a:pt x="330479" y="134376"/>
                </a:lnTo>
                <a:lnTo>
                  <a:pt x="307306" y="177809"/>
                </a:lnTo>
                <a:lnTo>
                  <a:pt x="260670" y="267136"/>
                </a:lnTo>
                <a:lnTo>
                  <a:pt x="206541" y="271821"/>
                </a:lnTo>
                <a:lnTo>
                  <a:pt x="94604" y="286487"/>
                </a:lnTo>
                <a:lnTo>
                  <a:pt x="533" y="312051"/>
                </a:lnTo>
                <a:lnTo>
                  <a:pt x="0" y="349433"/>
                </a:lnTo>
                <a:lnTo>
                  <a:pt x="56470" y="384174"/>
                </a:lnTo>
                <a:lnTo>
                  <a:pt x="94421" y="409414"/>
                </a:lnTo>
                <a:lnTo>
                  <a:pt x="131068" y="437448"/>
                </a:lnTo>
                <a:lnTo>
                  <a:pt x="183625" y="480569"/>
                </a:lnTo>
                <a:lnTo>
                  <a:pt x="166001" y="536038"/>
                </a:lnTo>
                <a:lnTo>
                  <a:pt x="131921" y="653120"/>
                </a:lnTo>
                <a:lnTo>
                  <a:pt x="109574" y="757827"/>
                </a:lnTo>
                <a:lnTo>
                  <a:pt x="127149" y="776173"/>
                </a:lnTo>
                <a:lnTo>
                  <a:pt x="165818" y="735973"/>
                </a:lnTo>
                <a:lnTo>
                  <a:pt x="201805" y="702102"/>
                </a:lnTo>
                <a:lnTo>
                  <a:pt x="255896" y="656135"/>
                </a:lnTo>
                <a:lnTo>
                  <a:pt x="348878" y="579648"/>
                </a:lnTo>
                <a:lnTo>
                  <a:pt x="387244" y="620130"/>
                </a:lnTo>
                <a:lnTo>
                  <a:pt x="470179" y="705785"/>
                </a:lnTo>
                <a:lnTo>
                  <a:pt x="549442" y="782922"/>
                </a:lnTo>
                <a:lnTo>
                  <a:pt x="576791" y="797851"/>
                </a:lnTo>
                <a:lnTo>
                  <a:pt x="565491" y="767002"/>
                </a:lnTo>
                <a:lnTo>
                  <a:pt x="559878" y="721450"/>
                </a:lnTo>
                <a:lnTo>
                  <a:pt x="558291" y="629452"/>
                </a:lnTo>
                <a:lnTo>
                  <a:pt x="559067" y="459268"/>
                </a:lnTo>
                <a:lnTo>
                  <a:pt x="593242" y="447527"/>
                </a:lnTo>
                <a:lnTo>
                  <a:pt x="663681" y="419482"/>
                </a:lnTo>
                <a:lnTo>
                  <a:pt x="722255" y="385892"/>
                </a:lnTo>
                <a:lnTo>
                  <a:pt x="720837" y="357521"/>
                </a:lnTo>
                <a:lnTo>
                  <a:pt x="681558" y="339650"/>
                </a:lnTo>
                <a:lnTo>
                  <a:pt x="643893" y="325429"/>
                </a:lnTo>
                <a:lnTo>
                  <a:pt x="585725" y="307420"/>
                </a:lnTo>
                <a:lnTo>
                  <a:pt x="484941" y="278185"/>
                </a:lnTo>
                <a:lnTo>
                  <a:pt x="478601" y="262799"/>
                </a:lnTo>
                <a:lnTo>
                  <a:pt x="464637" y="218060"/>
                </a:lnTo>
                <a:lnTo>
                  <a:pt x="450637" y="146097"/>
                </a:lnTo>
                <a:lnTo>
                  <a:pt x="444190" y="49037"/>
                </a:lnTo>
                <a:lnTo>
                  <a:pt x="441766" y="17775"/>
                </a:lnTo>
                <a:lnTo>
                  <a:pt x="434940" y="2016"/>
                </a:lnTo>
                <a:lnTo>
                  <a:pt x="424229" y="0"/>
                </a:lnTo>
                <a:close/>
              </a:path>
            </a:pathLst>
          </a:custGeom>
          <a:solidFill>
            <a:srgbClr val="000000">
              <a:alpha val="19999"/>
            </a:srgbClr>
          </a:solidFill>
        </p:spPr>
        <p:txBody>
          <a:bodyPr wrap="square" lIns="0" tIns="0" rIns="0" bIns="0" rtlCol="0"/>
          <a:lstStyle/>
          <a:p>
            <a:endParaRPr/>
          </a:p>
        </p:txBody>
      </p:sp>
    </p:spTree>
    <p:extLst>
      <p:ext uri="{BB962C8B-B14F-4D97-AF65-F5344CB8AC3E}">
        <p14:creationId xmlns:p14="http://schemas.microsoft.com/office/powerpoint/2010/main" val="3108689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0"/>
                                        <p:tgtEl>
                                          <p:spTgt spid="75"/>
                                        </p:tgtEl>
                                      </p:cBhvr>
                                    </p:animEffect>
                                    <p:anim calcmode="lin" valueType="num">
                                      <p:cBhvr>
                                        <p:cTn id="8" dur="2000" fill="hold"/>
                                        <p:tgtEl>
                                          <p:spTgt spid="75"/>
                                        </p:tgtEl>
                                        <p:attrNameLst>
                                          <p:attrName>ppt_w</p:attrName>
                                        </p:attrNameLst>
                                      </p:cBhvr>
                                      <p:tavLst>
                                        <p:tav tm="0" fmla="#ppt_w*sin(2.5*pi*$)">
                                          <p:val>
                                            <p:fltVal val="0"/>
                                          </p:val>
                                        </p:tav>
                                        <p:tav tm="100000">
                                          <p:val>
                                            <p:fltVal val="1"/>
                                          </p:val>
                                        </p:tav>
                                      </p:tavLst>
                                    </p:anim>
                                    <p:anim calcmode="lin" valueType="num">
                                      <p:cBhvr>
                                        <p:cTn id="9" dur="2000" fill="hold"/>
                                        <p:tgtEl>
                                          <p:spTgt spid="7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2000"/>
                                        <p:tgtEl>
                                          <p:spTgt spid="152"/>
                                        </p:tgtEl>
                                      </p:cBhvr>
                                    </p:animEffect>
                                    <p:anim calcmode="lin" valueType="num">
                                      <p:cBhvr>
                                        <p:cTn id="13" dur="2000" fill="hold"/>
                                        <p:tgtEl>
                                          <p:spTgt spid="152"/>
                                        </p:tgtEl>
                                        <p:attrNameLst>
                                          <p:attrName>ppt_w</p:attrName>
                                        </p:attrNameLst>
                                      </p:cBhvr>
                                      <p:tavLst>
                                        <p:tav tm="0" fmla="#ppt_w*sin(2.5*pi*$)">
                                          <p:val>
                                            <p:fltVal val="0"/>
                                          </p:val>
                                        </p:tav>
                                        <p:tav tm="100000">
                                          <p:val>
                                            <p:fltVal val="1"/>
                                          </p:val>
                                        </p:tav>
                                      </p:tavLst>
                                    </p:anim>
                                    <p:anim calcmode="lin" valueType="num">
                                      <p:cBhvr>
                                        <p:cTn id="14" dur="2000" fill="hold"/>
                                        <p:tgtEl>
                                          <p:spTgt spid="15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000"/>
                                        <p:tgtEl>
                                          <p:spTgt spid="79"/>
                                        </p:tgtEl>
                                      </p:cBhvr>
                                    </p:animEffect>
                                    <p:anim calcmode="lin" valueType="num">
                                      <p:cBhvr>
                                        <p:cTn id="18" dur="2000" fill="hold"/>
                                        <p:tgtEl>
                                          <p:spTgt spid="79"/>
                                        </p:tgtEl>
                                        <p:attrNameLst>
                                          <p:attrName>ppt_w</p:attrName>
                                        </p:attrNameLst>
                                      </p:cBhvr>
                                      <p:tavLst>
                                        <p:tav tm="0" fmla="#ppt_w*sin(2.5*pi*$)">
                                          <p:val>
                                            <p:fltVal val="0"/>
                                          </p:val>
                                        </p:tav>
                                        <p:tav tm="100000">
                                          <p:val>
                                            <p:fltVal val="1"/>
                                          </p:val>
                                        </p:tav>
                                      </p:tavLst>
                                    </p:anim>
                                    <p:anim calcmode="lin" valueType="num">
                                      <p:cBhvr>
                                        <p:cTn id="19" dur="2000" fill="hold"/>
                                        <p:tgtEl>
                                          <p:spTgt spid="79"/>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2000"/>
                                        <p:tgtEl>
                                          <p:spTgt spid="154"/>
                                        </p:tgtEl>
                                      </p:cBhvr>
                                    </p:animEffect>
                                    <p:anim calcmode="lin" valueType="num">
                                      <p:cBhvr>
                                        <p:cTn id="23" dur="2000" fill="hold"/>
                                        <p:tgtEl>
                                          <p:spTgt spid="154"/>
                                        </p:tgtEl>
                                        <p:attrNameLst>
                                          <p:attrName>ppt_w</p:attrName>
                                        </p:attrNameLst>
                                      </p:cBhvr>
                                      <p:tavLst>
                                        <p:tav tm="0" fmla="#ppt_w*sin(2.5*pi*$)">
                                          <p:val>
                                            <p:fltVal val="0"/>
                                          </p:val>
                                        </p:tav>
                                        <p:tav tm="100000">
                                          <p:val>
                                            <p:fltVal val="1"/>
                                          </p:val>
                                        </p:tav>
                                      </p:tavLst>
                                    </p:anim>
                                    <p:anim calcmode="lin" valueType="num">
                                      <p:cBhvr>
                                        <p:cTn id="24" dur="2000" fill="hold"/>
                                        <p:tgtEl>
                                          <p:spTgt spid="15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2000"/>
                                        <p:tgtEl>
                                          <p:spTgt spid="78"/>
                                        </p:tgtEl>
                                      </p:cBhvr>
                                    </p:animEffect>
                                    <p:anim calcmode="lin" valueType="num">
                                      <p:cBhvr>
                                        <p:cTn id="28" dur="2000" fill="hold"/>
                                        <p:tgtEl>
                                          <p:spTgt spid="78"/>
                                        </p:tgtEl>
                                        <p:attrNameLst>
                                          <p:attrName>ppt_w</p:attrName>
                                        </p:attrNameLst>
                                      </p:cBhvr>
                                      <p:tavLst>
                                        <p:tav tm="0" fmla="#ppt_w*sin(2.5*pi*$)">
                                          <p:val>
                                            <p:fltVal val="0"/>
                                          </p:val>
                                        </p:tav>
                                        <p:tav tm="100000">
                                          <p:val>
                                            <p:fltVal val="1"/>
                                          </p:val>
                                        </p:tav>
                                      </p:tavLst>
                                    </p:anim>
                                    <p:anim calcmode="lin" valueType="num">
                                      <p:cBhvr>
                                        <p:cTn id="29" dur="2000" fill="hold"/>
                                        <p:tgtEl>
                                          <p:spTgt spid="7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2000"/>
                                        <p:tgtEl>
                                          <p:spTgt spid="153"/>
                                        </p:tgtEl>
                                      </p:cBhvr>
                                    </p:animEffect>
                                    <p:anim calcmode="lin" valueType="num">
                                      <p:cBhvr>
                                        <p:cTn id="33" dur="2000" fill="hold"/>
                                        <p:tgtEl>
                                          <p:spTgt spid="153"/>
                                        </p:tgtEl>
                                        <p:attrNameLst>
                                          <p:attrName>ppt_w</p:attrName>
                                        </p:attrNameLst>
                                      </p:cBhvr>
                                      <p:tavLst>
                                        <p:tav tm="0" fmla="#ppt_w*sin(2.5*pi*$)">
                                          <p:val>
                                            <p:fltVal val="0"/>
                                          </p:val>
                                        </p:tav>
                                        <p:tav tm="100000">
                                          <p:val>
                                            <p:fltVal val="1"/>
                                          </p:val>
                                        </p:tav>
                                      </p:tavLst>
                                    </p:anim>
                                    <p:anim calcmode="lin" valueType="num">
                                      <p:cBhvr>
                                        <p:cTn id="34" dur="2000" fill="hold"/>
                                        <p:tgtEl>
                                          <p:spTgt spid="15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5" grpId="0" animBg="1"/>
      <p:bldP spid="78" grpId="0" animBg="1"/>
      <p:bldP spid="79" grpId="0" animBg="1"/>
      <p:bldP spid="152" grpId="0" animBg="1"/>
      <p:bldP spid="153" grpId="0" animBg="1"/>
      <p:bldP spid="1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26013251"/>
              </p:ext>
            </p:extLst>
          </p:nvPr>
        </p:nvGraphicFramePr>
        <p:xfrm>
          <a:off x="159026" y="0"/>
          <a:ext cx="12032974"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hlinkClick r:id="" action="ppaction://noaction"/>
          </p:cNvPr>
          <p:cNvSpPr/>
          <p:nvPr/>
        </p:nvSpPr>
        <p:spPr>
          <a:xfrm>
            <a:off x="10287000" y="647700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2910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9FDA-926C-4514-98C5-30842E2B911C}"/>
              </a:ext>
            </a:extLst>
          </p:cNvPr>
          <p:cNvSpPr>
            <a:spLocks noGrp="1"/>
          </p:cNvSpPr>
          <p:nvPr>
            <p:ph type="title"/>
          </p:nvPr>
        </p:nvSpPr>
        <p:spPr/>
        <p:txBody>
          <a:bodyPr>
            <a:normAutofit/>
          </a:bodyPr>
          <a:lstStyle/>
          <a:p>
            <a:r>
              <a:rPr lang="en-US" sz="3600" b="1" dirty="0">
                <a:solidFill>
                  <a:srgbClr val="C00000"/>
                </a:solidFill>
                <a:latin typeface="Times New Roman" panose="02020603050405020304" pitchFamily="18" charset="0"/>
                <a:cs typeface="Times New Roman" panose="02020603050405020304" pitchFamily="18" charset="0"/>
              </a:rPr>
              <a:t>1. </a:t>
            </a:r>
            <a:r>
              <a:rPr lang="en-US" sz="3600" b="1" dirty="0" err="1">
                <a:solidFill>
                  <a:srgbClr val="C00000"/>
                </a:solidFill>
                <a:latin typeface="Times New Roman" panose="02020603050405020304" pitchFamily="18" charset="0"/>
                <a:cs typeface="Times New Roman" panose="02020603050405020304" pitchFamily="18" charset="0"/>
              </a:rPr>
              <a:t>Nhắc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về</a:t>
            </a:r>
            <a:r>
              <a:rPr lang="en-US" sz="3600" b="1" dirty="0">
                <a:solidFill>
                  <a:srgbClr val="C00000"/>
                </a:solidFill>
                <a:latin typeface="Times New Roman" panose="02020603050405020304" pitchFamily="18" charset="0"/>
                <a:cs typeface="Times New Roman" panose="02020603050405020304" pitchFamily="18" charset="0"/>
              </a:rPr>
              <a:t> chu vi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diện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tích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số</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đã</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học</a:t>
            </a:r>
            <a:r>
              <a:rPr lang="en-US" sz="3600" b="1" dirty="0">
                <a:solidFill>
                  <a:srgbClr val="C00000"/>
                </a:solidFill>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D3A65DAF-8749-4FB2-9DAA-A051016ECA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070" y="2758077"/>
            <a:ext cx="3306416" cy="2149170"/>
          </a:xfrm>
        </p:spPr>
      </p:pic>
      <p:pic>
        <p:nvPicPr>
          <p:cNvPr id="14" name="Content Placeholder 13">
            <a:extLst>
              <a:ext uri="{FF2B5EF4-FFF2-40B4-BE49-F238E27FC236}">
                <a16:creationId xmlns:a16="http://schemas.microsoft.com/office/drawing/2014/main" id="{9CCF1648-B75F-4A98-91D4-42FA4D5AA11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99516" y="2784766"/>
            <a:ext cx="2381582" cy="2095792"/>
          </a:xfrm>
        </p:spPr>
      </p:pic>
      <p:sp>
        <p:nvSpPr>
          <p:cNvPr id="7" name="Title 1">
            <a:extLst>
              <a:ext uri="{FF2B5EF4-FFF2-40B4-BE49-F238E27FC236}">
                <a16:creationId xmlns:a16="http://schemas.microsoft.com/office/drawing/2014/main" id="{968AED03-1632-4BAE-9C70-A690DD9D9B2D}"/>
              </a:ext>
            </a:extLst>
          </p:cNvPr>
          <p:cNvSpPr txBox="1">
            <a:spLocks/>
          </p:cNvSpPr>
          <p:nvPr/>
        </p:nvSpPr>
        <p:spPr>
          <a:xfrm>
            <a:off x="990600" y="16997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Ta </a:t>
            </a:r>
            <a:r>
              <a:rPr lang="en-US" dirty="0" err="1">
                <a:latin typeface="Times New Roman" panose="02020603050405020304" pitchFamily="18" charset="0"/>
                <a:cs typeface="Times New Roman" panose="02020603050405020304" pitchFamily="18" charset="0"/>
              </a:rPr>
              <a:t>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P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chu vi, S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A301B9CD-9299-480A-911F-C864DC20FBF1}"/>
              </a:ext>
            </a:extLst>
          </p:cNvPr>
          <p:cNvSpPr/>
          <p:nvPr/>
        </p:nvSpPr>
        <p:spPr>
          <a:xfrm>
            <a:off x="159028" y="5810709"/>
            <a:ext cx="2531164" cy="682166"/>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 = ( a + b) . 2</a:t>
            </a:r>
          </a:p>
        </p:txBody>
      </p:sp>
      <p:sp>
        <p:nvSpPr>
          <p:cNvPr id="9" name="Rectangle 8">
            <a:extLst>
              <a:ext uri="{FF2B5EF4-FFF2-40B4-BE49-F238E27FC236}">
                <a16:creationId xmlns:a16="http://schemas.microsoft.com/office/drawing/2014/main" id="{ED29875B-1877-443F-9DEC-0546FC7646D7}"/>
              </a:ext>
            </a:extLst>
          </p:cNvPr>
          <p:cNvSpPr/>
          <p:nvPr/>
        </p:nvSpPr>
        <p:spPr>
          <a:xfrm>
            <a:off x="3220278" y="5810709"/>
            <a:ext cx="2292625" cy="682166"/>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S = a . b</a:t>
            </a:r>
          </a:p>
        </p:txBody>
      </p:sp>
      <p:sp>
        <p:nvSpPr>
          <p:cNvPr id="15" name="Rectangle 14">
            <a:extLst>
              <a:ext uri="{FF2B5EF4-FFF2-40B4-BE49-F238E27FC236}">
                <a16:creationId xmlns:a16="http://schemas.microsoft.com/office/drawing/2014/main" id="{EFF5BBF4-E8A8-467C-8924-95951027C960}"/>
              </a:ext>
            </a:extLst>
          </p:cNvPr>
          <p:cNvSpPr/>
          <p:nvPr/>
        </p:nvSpPr>
        <p:spPr>
          <a:xfrm>
            <a:off x="6420688" y="5790833"/>
            <a:ext cx="2531164" cy="68216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 = a . 4</a:t>
            </a:r>
          </a:p>
        </p:txBody>
      </p:sp>
      <p:sp>
        <p:nvSpPr>
          <p:cNvPr id="16" name="Rectangle 15">
            <a:extLst>
              <a:ext uri="{FF2B5EF4-FFF2-40B4-BE49-F238E27FC236}">
                <a16:creationId xmlns:a16="http://schemas.microsoft.com/office/drawing/2014/main" id="{AD322505-95C5-4515-A563-9392E704CAED}"/>
              </a:ext>
            </a:extLst>
          </p:cNvPr>
          <p:cNvSpPr/>
          <p:nvPr/>
        </p:nvSpPr>
        <p:spPr>
          <a:xfrm>
            <a:off x="9442179" y="5790833"/>
            <a:ext cx="2292625" cy="682166"/>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S = a . a</a:t>
            </a:r>
          </a:p>
        </p:txBody>
      </p:sp>
      <p:sp>
        <p:nvSpPr>
          <p:cNvPr id="17" name="Rectangle 16">
            <a:extLst>
              <a:ext uri="{FF2B5EF4-FFF2-40B4-BE49-F238E27FC236}">
                <a16:creationId xmlns:a16="http://schemas.microsoft.com/office/drawing/2014/main" id="{7B4E90F4-DB20-445F-9504-96EC5E7477CF}"/>
              </a:ext>
            </a:extLst>
          </p:cNvPr>
          <p:cNvSpPr/>
          <p:nvPr/>
        </p:nvSpPr>
        <p:spPr>
          <a:xfrm>
            <a:off x="1851991" y="4907247"/>
            <a:ext cx="1974574" cy="61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AE64E0D-AFAF-4579-B3FA-74F96375AA5E}"/>
              </a:ext>
            </a:extLst>
          </p:cNvPr>
          <p:cNvSpPr/>
          <p:nvPr/>
        </p:nvSpPr>
        <p:spPr>
          <a:xfrm>
            <a:off x="7964565" y="4970885"/>
            <a:ext cx="1974574" cy="61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vuông</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825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5" grpId="0" animBg="1"/>
      <p:bldP spid="16"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5C94C-CE7A-44BD-A108-875DC9496A16}"/>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1. </a:t>
            </a:r>
            <a:r>
              <a:rPr lang="en-US" b="1" dirty="0" err="1">
                <a:solidFill>
                  <a:srgbClr val="C00000"/>
                </a:solidFill>
                <a:latin typeface="Times New Roman" panose="02020603050405020304" pitchFamily="18" charset="0"/>
                <a:cs typeface="Times New Roman" panose="02020603050405020304" pitchFamily="18" charset="0"/>
              </a:rPr>
              <a:t>Nhắc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lại</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về</a:t>
            </a:r>
            <a:r>
              <a:rPr lang="en-US" b="1" dirty="0">
                <a:solidFill>
                  <a:srgbClr val="C00000"/>
                </a:solidFill>
                <a:latin typeface="Times New Roman" panose="02020603050405020304" pitchFamily="18" charset="0"/>
                <a:cs typeface="Times New Roman" panose="02020603050405020304" pitchFamily="18" charset="0"/>
              </a:rPr>
              <a:t> chu vi </a:t>
            </a:r>
            <a:r>
              <a:rPr lang="en-US" b="1" dirty="0" err="1">
                <a:solidFill>
                  <a:srgbClr val="C00000"/>
                </a:solidFill>
                <a:latin typeface="Times New Roman" panose="02020603050405020304" pitchFamily="18" charset="0"/>
                <a:cs typeface="Times New Roman" panose="02020603050405020304" pitchFamily="18" charset="0"/>
              </a:rPr>
              <a:t>và</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diện</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tích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một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số</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hình</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đã</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học</a:t>
            </a:r>
            <a:r>
              <a:rPr lang="en-US" b="1" dirty="0">
                <a:solidFill>
                  <a:srgbClr val="C00000"/>
                </a:solidFill>
                <a:latin typeface="Times New Roman" panose="02020603050405020304" pitchFamily="18" charset="0"/>
                <a:cs typeface="Times New Roman" panose="02020603050405020304" pitchFamily="18" charset="0"/>
              </a:rPr>
              <a:t>.</a:t>
            </a:r>
            <a:endParaRPr lang="en-US" dirty="0"/>
          </a:p>
        </p:txBody>
      </p:sp>
      <p:pic>
        <p:nvPicPr>
          <p:cNvPr id="8" name="Content Placeholder 7">
            <a:extLst>
              <a:ext uri="{FF2B5EF4-FFF2-40B4-BE49-F238E27FC236}">
                <a16:creationId xmlns:a16="http://schemas.microsoft.com/office/drawing/2014/main" id="{150665ED-DB6D-4822-9DA9-45AB5FA634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65" y="1900484"/>
            <a:ext cx="3131759" cy="2194437"/>
          </a:xfrm>
        </p:spPr>
      </p:pic>
      <p:pic>
        <p:nvPicPr>
          <p:cNvPr id="10" name="Picture 9">
            <a:extLst>
              <a:ext uri="{FF2B5EF4-FFF2-40B4-BE49-F238E27FC236}">
                <a16:creationId xmlns:a16="http://schemas.microsoft.com/office/drawing/2014/main" id="{AEA7F441-5355-4D14-887F-94D476353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870" y="1986222"/>
            <a:ext cx="2685816" cy="2108699"/>
          </a:xfrm>
          <a:prstGeom prst="rect">
            <a:avLst/>
          </a:prstGeom>
        </p:spPr>
      </p:pic>
      <p:pic>
        <p:nvPicPr>
          <p:cNvPr id="12" name="Picture 11">
            <a:extLst>
              <a:ext uri="{FF2B5EF4-FFF2-40B4-BE49-F238E27FC236}">
                <a16:creationId xmlns:a16="http://schemas.microsoft.com/office/drawing/2014/main" id="{5484CF94-7D48-4A76-BB01-F922EE1F0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360" y="1986222"/>
            <a:ext cx="3066220" cy="2108699"/>
          </a:xfrm>
          <a:prstGeom prst="rect">
            <a:avLst/>
          </a:prstGeom>
        </p:spPr>
      </p:pic>
      <p:sp>
        <p:nvSpPr>
          <p:cNvPr id="13" name="Rectangle 12">
            <a:extLst>
              <a:ext uri="{FF2B5EF4-FFF2-40B4-BE49-F238E27FC236}">
                <a16:creationId xmlns:a16="http://schemas.microsoft.com/office/drawing/2014/main" id="{FF3F4066-4CCB-4253-B464-C493490014D8}"/>
              </a:ext>
            </a:extLst>
          </p:cNvPr>
          <p:cNvSpPr/>
          <p:nvPr/>
        </p:nvSpPr>
        <p:spPr>
          <a:xfrm>
            <a:off x="1784354" y="5170440"/>
            <a:ext cx="4121424" cy="682166"/>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 = a + b + c</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877090-E1DF-4670-BEC6-DF5A1A4DA31B}"/>
                  </a:ext>
                </a:extLst>
              </p:cNvPr>
              <p:cNvSpPr/>
              <p:nvPr/>
            </p:nvSpPr>
            <p:spPr>
              <a:xfrm>
                <a:off x="6914306" y="4848741"/>
                <a:ext cx="2292625" cy="1325563"/>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S = </a:t>
                </a:r>
                <a14:m>
                  <m:oMath xmlns:m="http://schemas.openxmlformats.org/officeDocument/2006/math">
                    <m:f>
                      <m:fPr>
                        <m:ctrlPr>
                          <a:rPr lang="en-US" sz="3400" i="1" smtClean="0">
                            <a:latin typeface="Cambria Math" panose="02040503050406030204" pitchFamily="18" charset="0"/>
                            <a:cs typeface="Times New Roman" panose="02020603050405020304" pitchFamily="18" charset="0"/>
                          </a:rPr>
                        </m:ctrlPr>
                      </m:fPr>
                      <m:num>
                        <m:r>
                          <a:rPr lang="en-US" sz="3400" b="0" i="1" smtClean="0">
                            <a:latin typeface="Cambria Math" panose="02040503050406030204" pitchFamily="18" charset="0"/>
                            <a:cs typeface="Times New Roman" panose="02020603050405020304" pitchFamily="18" charset="0"/>
                          </a:rPr>
                          <m:t>𝑎</m:t>
                        </m:r>
                        <m:r>
                          <a:rPr lang="en-US" sz="3400" b="0" i="1" smtClean="0">
                            <a:latin typeface="Cambria Math" panose="02040503050406030204" pitchFamily="18" charset="0"/>
                            <a:cs typeface="Times New Roman" panose="02020603050405020304" pitchFamily="18" charset="0"/>
                          </a:rPr>
                          <m:t> . </m:t>
                        </m:r>
                        <m:r>
                          <a:rPr lang="en-US" sz="3400" b="0" i="1" smtClean="0">
                            <a:latin typeface="Cambria Math" panose="02040503050406030204" pitchFamily="18" charset="0"/>
                            <a:cs typeface="Times New Roman" panose="02020603050405020304" pitchFamily="18" charset="0"/>
                          </a:rPr>
                          <m:t>h</m:t>
                        </m:r>
                        <m:r>
                          <a:rPr lang="en-US" sz="3400" b="0" i="1" smtClean="0">
                            <a:latin typeface="Cambria Math" panose="02040503050406030204" pitchFamily="18" charset="0"/>
                            <a:cs typeface="Times New Roman" panose="02020603050405020304" pitchFamily="18" charset="0"/>
                          </a:rPr>
                          <m:t> </m:t>
                        </m:r>
                      </m:num>
                      <m:den>
                        <m:r>
                          <a:rPr lang="en-US" sz="3400" b="0" i="1" smtClean="0">
                            <a:latin typeface="Cambria Math" panose="02040503050406030204" pitchFamily="18" charset="0"/>
                            <a:cs typeface="Times New Roman" panose="02020603050405020304" pitchFamily="18" charset="0"/>
                          </a:rPr>
                          <m:t>2</m:t>
                        </m:r>
                      </m:den>
                    </m:f>
                  </m:oMath>
                </a14:m>
                <a:endParaRPr lang="en-US" sz="3400" dirty="0">
                  <a:latin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DB877090-E1DF-4670-BEC6-DF5A1A4DA31B}"/>
                  </a:ext>
                </a:extLst>
              </p:cNvPr>
              <p:cNvSpPr>
                <a:spLocks noRot="1" noChangeAspect="1" noMove="1" noResize="1" noEditPoints="1" noAdjustHandles="1" noChangeArrowheads="1" noChangeShapeType="1" noTextEdit="1"/>
              </p:cNvSpPr>
              <p:nvPr/>
            </p:nvSpPr>
            <p:spPr>
              <a:xfrm>
                <a:off x="6914306" y="4848741"/>
                <a:ext cx="2292625" cy="1325563"/>
              </a:xfrm>
              <a:prstGeom prst="rect">
                <a:avLst/>
              </a:prstGeom>
              <a:blipFill>
                <a:blip r:embed="rId5"/>
                <a:stretch>
                  <a:fillRect/>
                </a:stretch>
              </a:blipFill>
              <a:ln>
                <a:solidFill>
                  <a:srgbClr val="00B050"/>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EF51F44E-1A01-4810-B5D5-25AFB38F6047}"/>
              </a:ext>
            </a:extLst>
          </p:cNvPr>
          <p:cNvSpPr/>
          <p:nvPr/>
        </p:nvSpPr>
        <p:spPr>
          <a:xfrm>
            <a:off x="4918491" y="4137937"/>
            <a:ext cx="1974574" cy="61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tam </a:t>
            </a:r>
            <a:r>
              <a:rPr lang="en-US" sz="2400" dirty="0" err="1">
                <a:solidFill>
                  <a:schemeClr val="tx1"/>
                </a:solidFill>
                <a:latin typeface="Times New Roman" panose="02020603050405020304" pitchFamily="18" charset="0"/>
                <a:cs typeface="Times New Roman" panose="02020603050405020304" pitchFamily="18" charset="0"/>
              </a:rPr>
              <a:t>giác</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251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5C94C-CE7A-44BD-A108-875DC9496A16}"/>
              </a:ext>
            </a:extLst>
          </p:cNvPr>
          <p:cNvSpPr>
            <a:spLocks noGrp="1"/>
          </p:cNvSpPr>
          <p:nvPr>
            <p:ph type="title"/>
          </p:nvPr>
        </p:nvSpPr>
        <p:spPr>
          <a:xfrm>
            <a:off x="838199" y="434688"/>
            <a:ext cx="10515600" cy="935750"/>
          </a:xfrm>
        </p:spPr>
        <p:txBody>
          <a:bodyPr>
            <a:normAutofit/>
          </a:bodyPr>
          <a:lstStyle/>
          <a:p>
            <a:r>
              <a:rPr lang="en-US" sz="3600" b="1" dirty="0">
                <a:solidFill>
                  <a:srgbClr val="C00000"/>
                </a:solidFill>
                <a:latin typeface="Times New Roman" panose="02020603050405020304" pitchFamily="18" charset="0"/>
                <a:cs typeface="Times New Roman" panose="02020603050405020304" pitchFamily="18" charset="0"/>
              </a:rPr>
              <a:t>1. </a:t>
            </a:r>
            <a:r>
              <a:rPr lang="en-US" sz="3600" b="1" dirty="0" err="1">
                <a:solidFill>
                  <a:srgbClr val="C00000"/>
                </a:solidFill>
                <a:latin typeface="Times New Roman" panose="02020603050405020304" pitchFamily="18" charset="0"/>
                <a:cs typeface="Times New Roman" panose="02020603050405020304" pitchFamily="18" charset="0"/>
              </a:rPr>
              <a:t>Nhắc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lại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về</a:t>
            </a:r>
            <a:r>
              <a:rPr lang="en-US" sz="3600" b="1" dirty="0">
                <a:solidFill>
                  <a:srgbClr val="C00000"/>
                </a:solidFill>
                <a:latin typeface="Times New Roman" panose="02020603050405020304" pitchFamily="18" charset="0"/>
                <a:cs typeface="Times New Roman" panose="02020603050405020304" pitchFamily="18" charset="0"/>
              </a:rPr>
              <a:t> chu vi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diện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tích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số</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đã</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học</a:t>
            </a:r>
            <a:r>
              <a:rPr lang="en-US" sz="3600" b="1" dirty="0">
                <a:solidFill>
                  <a:srgbClr val="C00000"/>
                </a:solidFill>
                <a:latin typeface="Times New Roman" panose="02020603050405020304" pitchFamily="18" charset="0"/>
                <a:cs typeface="Times New Roman" panose="02020603050405020304" pitchFamily="18" charset="0"/>
              </a:rPr>
              <a:t>.</a:t>
            </a:r>
            <a:endParaRPr lang="en-US" sz="3600" dirty="0"/>
          </a:p>
        </p:txBody>
      </p:sp>
      <p:sp>
        <p:nvSpPr>
          <p:cNvPr id="13" name="Rectangle 12">
            <a:extLst>
              <a:ext uri="{FF2B5EF4-FFF2-40B4-BE49-F238E27FC236}">
                <a16:creationId xmlns:a16="http://schemas.microsoft.com/office/drawing/2014/main" id="{FF3F4066-4CCB-4253-B464-C493490014D8}"/>
              </a:ext>
            </a:extLst>
          </p:cNvPr>
          <p:cNvSpPr/>
          <p:nvPr/>
        </p:nvSpPr>
        <p:spPr>
          <a:xfrm>
            <a:off x="1974575" y="4737283"/>
            <a:ext cx="4121424" cy="68216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P = a + b + c + d</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DB877090-E1DF-4670-BEC6-DF5A1A4DA31B}"/>
                  </a:ext>
                </a:extLst>
              </p:cNvPr>
              <p:cNvSpPr/>
              <p:nvPr/>
            </p:nvSpPr>
            <p:spPr>
              <a:xfrm>
                <a:off x="6914306" y="4415584"/>
                <a:ext cx="2932059" cy="132556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S = </a:t>
                </a:r>
                <a14:m>
                  <m:oMath xmlns:m="http://schemas.openxmlformats.org/officeDocument/2006/math">
                    <m:f>
                      <m:fPr>
                        <m:ctrlPr>
                          <a:rPr lang="en-US" sz="3400" i="1" smtClean="0">
                            <a:latin typeface="Cambria Math" panose="02040503050406030204" pitchFamily="18" charset="0"/>
                            <a:cs typeface="Times New Roman" panose="02020603050405020304" pitchFamily="18" charset="0"/>
                          </a:rPr>
                        </m:ctrlPr>
                      </m:fPr>
                      <m:num>
                        <m:r>
                          <a:rPr lang="en-US" sz="3400" b="0" i="1" smtClean="0">
                            <a:latin typeface="Cambria Math" panose="02040503050406030204" pitchFamily="18" charset="0"/>
                            <a:cs typeface="Times New Roman" panose="02020603050405020304" pitchFamily="18" charset="0"/>
                          </a:rPr>
                          <m:t>(</m:t>
                        </m:r>
                        <m:r>
                          <a:rPr lang="en-US" sz="3400" b="0" i="1" smtClean="0">
                            <a:latin typeface="Cambria Math" panose="02040503050406030204" pitchFamily="18" charset="0"/>
                            <a:cs typeface="Times New Roman" panose="02020603050405020304" pitchFamily="18" charset="0"/>
                          </a:rPr>
                          <m:t>𝑎</m:t>
                        </m:r>
                        <m:r>
                          <a:rPr lang="en-US" sz="3400" b="0" i="1" smtClean="0">
                            <a:latin typeface="Cambria Math" panose="02040503050406030204" pitchFamily="18" charset="0"/>
                            <a:cs typeface="Times New Roman" panose="02020603050405020304" pitchFamily="18" charset="0"/>
                          </a:rPr>
                          <m:t>+</m:t>
                        </m:r>
                        <m:r>
                          <a:rPr lang="en-US" sz="3400" b="0" i="1" smtClean="0">
                            <a:latin typeface="Cambria Math" panose="02040503050406030204" pitchFamily="18" charset="0"/>
                            <a:cs typeface="Times New Roman" panose="02020603050405020304" pitchFamily="18" charset="0"/>
                          </a:rPr>
                          <m:t>𝑏</m:t>
                        </m:r>
                        <m:r>
                          <a:rPr lang="en-US" sz="3400" b="0" i="1" smtClean="0">
                            <a:latin typeface="Cambria Math" panose="02040503050406030204" pitchFamily="18" charset="0"/>
                            <a:cs typeface="Times New Roman" panose="02020603050405020304" pitchFamily="18" charset="0"/>
                          </a:rPr>
                          <m:t>) .  </m:t>
                        </m:r>
                        <m:r>
                          <a:rPr lang="en-US" sz="3400" b="0" i="1" smtClean="0">
                            <a:latin typeface="Cambria Math" panose="02040503050406030204" pitchFamily="18" charset="0"/>
                            <a:cs typeface="Times New Roman" panose="02020603050405020304" pitchFamily="18" charset="0"/>
                          </a:rPr>
                          <m:t>h</m:t>
                        </m:r>
                        <m:r>
                          <a:rPr lang="en-US" sz="3400" b="0" i="1" smtClean="0">
                            <a:latin typeface="Cambria Math" panose="02040503050406030204" pitchFamily="18" charset="0"/>
                            <a:cs typeface="Times New Roman" panose="02020603050405020304" pitchFamily="18" charset="0"/>
                          </a:rPr>
                          <m:t> </m:t>
                        </m:r>
                      </m:num>
                      <m:den>
                        <m:r>
                          <a:rPr lang="en-US" sz="3400" b="0" i="1" smtClean="0">
                            <a:latin typeface="Cambria Math" panose="02040503050406030204" pitchFamily="18" charset="0"/>
                            <a:cs typeface="Times New Roman" panose="02020603050405020304" pitchFamily="18" charset="0"/>
                          </a:rPr>
                          <m:t>2</m:t>
                        </m:r>
                      </m:den>
                    </m:f>
                  </m:oMath>
                </a14:m>
                <a:endParaRPr lang="en-US" sz="3400" dirty="0">
                  <a:latin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DB877090-E1DF-4670-BEC6-DF5A1A4DA31B}"/>
                  </a:ext>
                </a:extLst>
              </p:cNvPr>
              <p:cNvSpPr>
                <a:spLocks noRot="1" noChangeAspect="1" noMove="1" noResize="1" noEditPoints="1" noAdjustHandles="1" noChangeArrowheads="1" noChangeShapeType="1" noTextEdit="1"/>
              </p:cNvSpPr>
              <p:nvPr/>
            </p:nvSpPr>
            <p:spPr>
              <a:xfrm>
                <a:off x="6914306" y="4415584"/>
                <a:ext cx="2932059" cy="1325563"/>
              </a:xfrm>
              <a:prstGeom prst="rect">
                <a:avLst/>
              </a:prstGeom>
              <a:blipFill>
                <a:blip r:embed="rId2"/>
                <a:stretch>
                  <a:fillRect/>
                </a:stretch>
              </a:blipFill>
              <a:ln>
                <a:solidFill>
                  <a:srgbClr val="FF0000"/>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8E15440C-6A69-4930-ADB4-E58C3CF49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346" y="1506666"/>
            <a:ext cx="4469307" cy="2771242"/>
          </a:xfrm>
          <a:prstGeom prst="rect">
            <a:avLst/>
          </a:prstGeom>
        </p:spPr>
      </p:pic>
      <p:sp>
        <p:nvSpPr>
          <p:cNvPr id="15" name="Rectangle 14">
            <a:extLst>
              <a:ext uri="{FF2B5EF4-FFF2-40B4-BE49-F238E27FC236}">
                <a16:creationId xmlns:a16="http://schemas.microsoft.com/office/drawing/2014/main" id="{B2979197-CD46-4ED2-91A0-93141C01B1D9}"/>
              </a:ext>
            </a:extLst>
          </p:cNvPr>
          <p:cNvSpPr/>
          <p:nvPr/>
        </p:nvSpPr>
        <p:spPr>
          <a:xfrm>
            <a:off x="1600200" y="2667630"/>
            <a:ext cx="1974574" cy="61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thang</a:t>
            </a:r>
          </a:p>
        </p:txBody>
      </p:sp>
    </p:spTree>
    <p:extLst>
      <p:ext uri="{BB962C8B-B14F-4D97-AF65-F5344CB8AC3E}">
        <p14:creationId xmlns:p14="http://schemas.microsoft.com/office/powerpoint/2010/main" val="2720203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752599" y="1447801"/>
          <a:ext cx="8839201" cy="5257800"/>
        </p:xfrm>
        <a:graphic>
          <a:graphicData uri="http://schemas.openxmlformats.org/drawingml/2006/table">
            <a:tbl>
              <a:tblPr firstRow="1" bandRow="1">
                <a:tableStyleId>{5940675A-B579-460E-94D1-54222C63F5DA}</a:tableStyleId>
              </a:tblPr>
              <a:tblGrid>
                <a:gridCol w="4267202">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tblGrid>
              <a:tr h="27069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50827">
                <a:tc>
                  <a:txBody>
                    <a:bodyPr/>
                    <a:lstStyle/>
                    <a:p>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409" y="4200526"/>
            <a:ext cx="22193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2564338"/>
            <a:ext cx="3070943" cy="3070943"/>
          </a:xfrm>
          <a:prstGeom prst="ellipse">
            <a:avLst/>
          </a:prstGeom>
          <a:ln w="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864703" y="77371"/>
            <a:ext cx="10614991" cy="553998"/>
          </a:xfrm>
          <a:prstGeom prst="rect">
            <a:avLst/>
          </a:prstGeom>
        </p:spPr>
        <p:txBody>
          <a:bodyPr wrap="square">
            <a:spAutoFit/>
          </a:bodyPr>
          <a:lstStyle/>
          <a:p>
            <a:pPr lvl="0"/>
            <a:r>
              <a:rPr lang="en-US" sz="3000" b="1" dirty="0">
                <a:solidFill>
                  <a:srgbClr val="C00000"/>
                </a:solidFill>
                <a:latin typeface="Times New Roman" panose="02020603050405020304" pitchFamily="18" charset="0"/>
                <a:cs typeface="Times New Roman" panose="02020603050405020304" pitchFamily="18" charset="0"/>
              </a:rPr>
              <a:t>1. </a:t>
            </a:r>
            <a:r>
              <a:rPr lang="en-US" sz="3000" b="1" dirty="0" err="1">
                <a:solidFill>
                  <a:srgbClr val="C00000"/>
                </a:solidFill>
                <a:latin typeface="Times New Roman" panose="02020603050405020304" pitchFamily="18" charset="0"/>
                <a:cs typeface="Times New Roman" panose="02020603050405020304" pitchFamily="18" charset="0"/>
              </a:rPr>
              <a:t>Nhắc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lại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về</a:t>
            </a:r>
            <a:r>
              <a:rPr lang="en-US" sz="3000" b="1" dirty="0">
                <a:solidFill>
                  <a:srgbClr val="C00000"/>
                </a:solidFill>
                <a:latin typeface="Times New Roman" panose="02020603050405020304" pitchFamily="18" charset="0"/>
                <a:cs typeface="Times New Roman" panose="02020603050405020304" pitchFamily="18" charset="0"/>
              </a:rPr>
              <a:t> chu vi </a:t>
            </a:r>
            <a:r>
              <a:rPr lang="en-US" sz="3000" b="1" dirty="0" err="1">
                <a:solidFill>
                  <a:srgbClr val="C00000"/>
                </a:solidFill>
                <a:latin typeface="Times New Roman" panose="02020603050405020304" pitchFamily="18" charset="0"/>
                <a:cs typeface="Times New Roman" panose="02020603050405020304" pitchFamily="18" charset="0"/>
              </a:rPr>
              <a:t>và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diện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tích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một</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số</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đã</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học</a:t>
            </a:r>
            <a:r>
              <a:rPr lang="en-US" sz="3000" b="1" dirty="0">
                <a:solidFill>
                  <a:srgbClr val="C0000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itchFamily="18" charset="0"/>
              <a:cs typeface="Times New Roman" pitchFamily="18" charset="0"/>
            </a:endParaRPr>
          </a:p>
        </p:txBody>
      </p:sp>
      <p:sp>
        <p:nvSpPr>
          <p:cNvPr id="5" name="Rectangle 4"/>
          <p:cNvSpPr/>
          <p:nvPr/>
        </p:nvSpPr>
        <p:spPr>
          <a:xfrm>
            <a:off x="1593271" y="789121"/>
            <a:ext cx="7391400" cy="523220"/>
          </a:xfrm>
          <a:prstGeom prst="rect">
            <a:avLst/>
          </a:prstGeom>
        </p:spPr>
        <p:txBody>
          <a:bodyPr wrap="square">
            <a:spAutoFit/>
          </a:bodyPr>
          <a:lstStyle/>
          <a:p>
            <a:pPr lvl="0"/>
            <a:r>
              <a:rPr lang="en-US" sz="2800" b="1" u="sng" dirty="0">
                <a:latin typeface="Times New Roman" pitchFamily="18" charset="0"/>
                <a:cs typeface="Times New Roman" pitchFamily="18" charset="0"/>
              </a:rPr>
              <a:t>VD</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chỗ</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cm)</a:t>
            </a:r>
            <a:endParaRPr lang="en-US" sz="2800" b="1" i="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1"/>
            <a:ext cx="2247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057400" y="310509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P =……</a:t>
            </a:r>
          </a:p>
        </p:txBody>
      </p:sp>
      <p:sp>
        <p:nvSpPr>
          <p:cNvPr id="20" name="TextBox 19"/>
          <p:cNvSpPr txBox="1"/>
          <p:nvPr/>
        </p:nvSpPr>
        <p:spPr>
          <a:xfrm>
            <a:off x="2057400" y="371469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S = ……</a:t>
            </a:r>
          </a:p>
        </p:txBody>
      </p:sp>
      <p:sp>
        <p:nvSpPr>
          <p:cNvPr id="11" name="Rectangle 10"/>
          <p:cNvSpPr/>
          <p:nvPr/>
        </p:nvSpPr>
        <p:spPr>
          <a:xfrm>
            <a:off x="2514601" y="3048000"/>
            <a:ext cx="2040943" cy="400110"/>
          </a:xfrm>
          <a:prstGeom prst="rect">
            <a:avLst/>
          </a:prstGeom>
        </p:spPr>
        <p:txBody>
          <a:bodyPr wrap="none">
            <a:spAutoFit/>
          </a:bodyPr>
          <a:lstStyle/>
          <a:p>
            <a:pPr>
              <a:defRPr/>
            </a:pPr>
            <a:r>
              <a:rPr lang="en-US" sz="2000" b="1" dirty="0">
                <a:solidFill>
                  <a:srgbClr val="FF0000"/>
                </a:solidFill>
                <a:latin typeface="Times New Roman" pitchFamily="18" charset="0"/>
                <a:cs typeface="Times New Roman" pitchFamily="18" charset="0"/>
              </a:rPr>
              <a:t>(5+8).2 = 26 (cm)</a:t>
            </a:r>
          </a:p>
        </p:txBody>
      </p:sp>
      <mc:AlternateContent xmlns:mc="http://schemas.openxmlformats.org/markup-compatibility/2006" xmlns:a14="http://schemas.microsoft.com/office/drawing/2010/main">
        <mc:Choice Requires="a14">
          <p:sp>
            <p:nvSpPr>
              <p:cNvPr id="21" name="Rectangle 20"/>
              <p:cNvSpPr/>
              <p:nvPr/>
            </p:nvSpPr>
            <p:spPr>
              <a:xfrm>
                <a:off x="2514600" y="3657601"/>
                <a:ext cx="2040943" cy="407099"/>
              </a:xfrm>
              <a:prstGeom prst="rect">
                <a:avLst/>
              </a:prstGeom>
            </p:spPr>
            <p:txBody>
              <a:bodyPr wrap="square">
                <a:spAutoFit/>
              </a:bodyPr>
              <a:lstStyle/>
              <a:p>
                <a:pPr>
                  <a:defRPr/>
                </a:pPr>
                <a:r>
                  <a:rPr lang="en-US" sz="2000" b="1" dirty="0">
                    <a:solidFill>
                      <a:srgbClr val="FF0000"/>
                    </a:solidFill>
                    <a:latin typeface="Times New Roman" pitchFamily="18" charset="0"/>
                    <a:cs typeface="Times New Roman" pitchFamily="18" charset="0"/>
                  </a:rPr>
                  <a:t>5.8 = 40 (</a:t>
                </a:r>
                <a14:m>
                  <m:oMath xmlns:m="http://schemas.openxmlformats.org/officeDocument/2006/math">
                    <m:r>
                      <a:rPr lang="en-US" sz="2000" b="1" i="1">
                        <a:solidFill>
                          <a:srgbClr val="FF0000"/>
                        </a:solidFill>
                        <a:latin typeface="Cambria Math"/>
                      </a:rPr>
                      <m:t>𝒄</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𝒎</m:t>
                        </m:r>
                      </m:e>
                      <m:sup>
                        <m:r>
                          <a:rPr lang="en-US" sz="2000" b="1">
                            <a:solidFill>
                              <a:srgbClr val="FF0000"/>
                            </a:solidFill>
                            <a:latin typeface="Cambria Math"/>
                          </a:rPr>
                          <m:t>𝟐</m:t>
                        </m:r>
                      </m:sup>
                    </m:sSup>
                  </m:oMath>
                </a14:m>
                <a:r>
                  <a:rPr lang="en-US" sz="2000" dirty="0">
                    <a:solidFill>
                      <a:srgbClr val="FF0000"/>
                    </a:solidFill>
                  </a:rPr>
                  <a:t>)</a:t>
                </a:r>
              </a:p>
            </p:txBody>
          </p:sp>
        </mc:Choice>
        <mc:Fallback xmlns="">
          <p:sp>
            <p:nvSpPr>
              <p:cNvPr id="21" name="Rectangle 20"/>
              <p:cNvSpPr>
                <a:spLocks noRot="1" noChangeAspect="1" noMove="1" noResize="1" noEditPoints="1" noAdjustHandles="1" noChangeArrowheads="1" noChangeShapeType="1" noTextEdit="1"/>
              </p:cNvSpPr>
              <p:nvPr/>
            </p:nvSpPr>
            <p:spPr>
              <a:xfrm>
                <a:off x="2514600" y="3657601"/>
                <a:ext cx="2040943" cy="407099"/>
              </a:xfrm>
              <a:prstGeom prst="rect">
                <a:avLst/>
              </a:prstGeom>
              <a:blipFill>
                <a:blip r:embed="rId5"/>
                <a:stretch>
                  <a:fillRect l="-3293" t="-5970" b="-26866"/>
                </a:stretch>
              </a:blipFill>
            </p:spPr>
            <p:txBody>
              <a:bodyPr/>
              <a:lstStyle/>
              <a:p>
                <a:r>
                  <a:rPr lang="en-US">
                    <a:noFill/>
                  </a:rPr>
                  <a:t> </a:t>
                </a:r>
              </a:p>
            </p:txBody>
          </p:sp>
        </mc:Fallback>
      </mc:AlternateContent>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1" y="1492684"/>
            <a:ext cx="1781175" cy="208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317673" y="1657291"/>
            <a:ext cx="2667000" cy="430887"/>
          </a:xfrm>
          <a:prstGeom prst="rect">
            <a:avLst/>
          </a:prstGeom>
          <a:noFill/>
        </p:spPr>
        <p:txBody>
          <a:bodyPr wrap="square" rtlCol="0">
            <a:spAutoFit/>
          </a:bodyPr>
          <a:lstStyle/>
          <a:p>
            <a:r>
              <a:rPr lang="en-US" sz="2200" b="1" dirty="0">
                <a:latin typeface="Times New Roman" pitchFamily="18" charset="0"/>
                <a:cs typeface="Times New Roman" pitchFamily="18" charset="0"/>
              </a:rPr>
              <a:t>a =……</a:t>
            </a:r>
          </a:p>
        </p:txBody>
      </p:sp>
      <p:sp>
        <p:nvSpPr>
          <p:cNvPr id="24" name="TextBox 23"/>
          <p:cNvSpPr txBox="1"/>
          <p:nvPr/>
        </p:nvSpPr>
        <p:spPr>
          <a:xfrm>
            <a:off x="6317673" y="226689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S = ……</a:t>
            </a:r>
          </a:p>
        </p:txBody>
      </p:sp>
      <p:sp>
        <p:nvSpPr>
          <p:cNvPr id="25" name="Rectangle 24"/>
          <p:cNvSpPr/>
          <p:nvPr/>
        </p:nvSpPr>
        <p:spPr>
          <a:xfrm>
            <a:off x="6752170" y="1600200"/>
            <a:ext cx="1553630" cy="400110"/>
          </a:xfrm>
          <a:prstGeom prst="rect">
            <a:avLst/>
          </a:prstGeom>
        </p:spPr>
        <p:txBody>
          <a:bodyPr wrap="none">
            <a:spAutoFit/>
          </a:bodyPr>
          <a:lstStyle/>
          <a:p>
            <a:pPr>
              <a:defRPr/>
            </a:pPr>
            <a:r>
              <a:rPr lang="en-US" sz="2000" b="1" dirty="0">
                <a:solidFill>
                  <a:srgbClr val="FF0000"/>
                </a:solidFill>
                <a:latin typeface="Times New Roman" pitchFamily="18" charset="0"/>
                <a:cs typeface="Times New Roman" pitchFamily="18" charset="0"/>
              </a:rPr>
              <a:t>12:4= 3 (cm)</a:t>
            </a:r>
          </a:p>
        </p:txBody>
      </p:sp>
      <mc:AlternateContent xmlns:mc="http://schemas.openxmlformats.org/markup-compatibility/2006" xmlns:a14="http://schemas.microsoft.com/office/drawing/2010/main">
        <mc:Choice Requires="a14">
          <p:sp>
            <p:nvSpPr>
              <p:cNvPr id="26" name="Rectangle 25"/>
              <p:cNvSpPr/>
              <p:nvPr/>
            </p:nvSpPr>
            <p:spPr>
              <a:xfrm>
                <a:off x="6774873" y="2209801"/>
                <a:ext cx="2040943" cy="407099"/>
              </a:xfrm>
              <a:prstGeom prst="rect">
                <a:avLst/>
              </a:prstGeom>
            </p:spPr>
            <p:txBody>
              <a:bodyPr wrap="square">
                <a:spAutoFit/>
              </a:bodyPr>
              <a:lstStyle/>
              <a:p>
                <a:pPr>
                  <a:defRPr/>
                </a:pPr>
                <a:r>
                  <a:rPr lang="en-US" sz="2000" b="1" dirty="0">
                    <a:solidFill>
                      <a:srgbClr val="FF0000"/>
                    </a:solidFill>
                    <a:latin typeface="Times New Roman" pitchFamily="18" charset="0"/>
                    <a:cs typeface="Times New Roman" pitchFamily="18" charset="0"/>
                  </a:rPr>
                  <a:t>3.3 = 9 (</a:t>
                </a:r>
                <a14:m>
                  <m:oMath xmlns:m="http://schemas.openxmlformats.org/officeDocument/2006/math">
                    <m:r>
                      <a:rPr lang="en-US" sz="2000" b="1" i="1">
                        <a:solidFill>
                          <a:srgbClr val="FF0000"/>
                        </a:solidFill>
                        <a:latin typeface="Cambria Math"/>
                      </a:rPr>
                      <m:t>𝒄</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𝒎</m:t>
                        </m:r>
                      </m:e>
                      <m:sup>
                        <m:r>
                          <a:rPr lang="en-US" sz="2000" b="1">
                            <a:solidFill>
                              <a:srgbClr val="FF0000"/>
                            </a:solidFill>
                            <a:latin typeface="Cambria Math"/>
                          </a:rPr>
                          <m:t>𝟐</m:t>
                        </m:r>
                      </m:sup>
                    </m:sSup>
                  </m:oMath>
                </a14:m>
                <a:r>
                  <a:rPr lang="en-US" sz="2000" dirty="0">
                    <a:solidFill>
                      <a:srgbClr val="FF0000"/>
                    </a:solidFill>
                  </a:rPr>
                  <a:t>)</a:t>
                </a:r>
              </a:p>
            </p:txBody>
          </p:sp>
        </mc:Choice>
        <mc:Fallback xmlns="">
          <p:sp>
            <p:nvSpPr>
              <p:cNvPr id="26" name="Rectangle 25"/>
              <p:cNvSpPr>
                <a:spLocks noRot="1" noChangeAspect="1" noMove="1" noResize="1" noEditPoints="1" noAdjustHandles="1" noChangeArrowheads="1" noChangeShapeType="1" noTextEdit="1"/>
              </p:cNvSpPr>
              <p:nvPr/>
            </p:nvSpPr>
            <p:spPr>
              <a:xfrm>
                <a:off x="6774873" y="2209801"/>
                <a:ext cx="2040943" cy="407099"/>
              </a:xfrm>
              <a:prstGeom prst="rect">
                <a:avLst/>
              </a:prstGeom>
              <a:blipFill>
                <a:blip r:embed="rId7"/>
                <a:stretch>
                  <a:fillRect l="-2985" t="-7576" b="-27273"/>
                </a:stretch>
              </a:blipFill>
            </p:spPr>
            <p:txBody>
              <a:bodyPr/>
              <a:lstStyle/>
              <a:p>
                <a:r>
                  <a:rPr lang="en-US">
                    <a:noFill/>
                  </a:rPr>
                  <a:t> </a:t>
                </a:r>
              </a:p>
            </p:txBody>
          </p:sp>
        </mc:Fallback>
      </mc:AlternateContent>
      <p:sp>
        <p:nvSpPr>
          <p:cNvPr id="28" name="TextBox 27"/>
          <p:cNvSpPr txBox="1"/>
          <p:nvPr/>
        </p:nvSpPr>
        <p:spPr>
          <a:xfrm>
            <a:off x="2057400" y="556260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P =……</a:t>
            </a:r>
          </a:p>
        </p:txBody>
      </p:sp>
      <p:sp>
        <p:nvSpPr>
          <p:cNvPr id="29" name="TextBox 28"/>
          <p:cNvSpPr txBox="1"/>
          <p:nvPr/>
        </p:nvSpPr>
        <p:spPr>
          <a:xfrm>
            <a:off x="2057400" y="617220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S = ……</a:t>
            </a:r>
          </a:p>
        </p:txBody>
      </p:sp>
      <p:sp>
        <p:nvSpPr>
          <p:cNvPr id="30" name="Rectangle 29"/>
          <p:cNvSpPr/>
          <p:nvPr/>
        </p:nvSpPr>
        <p:spPr>
          <a:xfrm>
            <a:off x="2514602" y="5486400"/>
            <a:ext cx="1952779" cy="400110"/>
          </a:xfrm>
          <a:prstGeom prst="rect">
            <a:avLst/>
          </a:prstGeom>
        </p:spPr>
        <p:txBody>
          <a:bodyPr wrap="none">
            <a:spAutoFit/>
          </a:bodyPr>
          <a:lstStyle/>
          <a:p>
            <a:pPr>
              <a:defRPr/>
            </a:pPr>
            <a:r>
              <a:rPr lang="en-US" sz="2000" b="1" dirty="0">
                <a:solidFill>
                  <a:srgbClr val="FF0000"/>
                </a:solidFill>
                <a:latin typeface="Times New Roman" pitchFamily="18" charset="0"/>
                <a:cs typeface="Times New Roman" pitchFamily="18" charset="0"/>
              </a:rPr>
              <a:t>3+4+5 = 12 (cm)</a:t>
            </a:r>
          </a:p>
        </p:txBody>
      </p:sp>
      <mc:AlternateContent xmlns:mc="http://schemas.openxmlformats.org/markup-compatibility/2006" xmlns:a14="http://schemas.microsoft.com/office/drawing/2010/main">
        <mc:Choice Requires="a14">
          <p:sp>
            <p:nvSpPr>
              <p:cNvPr id="31" name="Rectangle 30"/>
              <p:cNvSpPr/>
              <p:nvPr/>
            </p:nvSpPr>
            <p:spPr>
              <a:xfrm>
                <a:off x="2514601" y="6093932"/>
                <a:ext cx="2040943" cy="535468"/>
              </a:xfrm>
              <a:prstGeom prst="rect">
                <a:avLst/>
              </a:prstGeom>
            </p:spPr>
            <p:txBody>
              <a:bodyPr wrap="square">
                <a:spAutoFit/>
              </a:bodyPr>
              <a:lstStyle/>
              <a:p>
                <a:pPr>
                  <a:defRPr/>
                </a:pPr>
                <a14:m>
                  <m:oMath xmlns:m="http://schemas.openxmlformats.org/officeDocument/2006/math">
                    <m:f>
                      <m:fPr>
                        <m:ctrlPr>
                          <a:rPr lang="en-US" sz="2000" b="1" i="1">
                            <a:solidFill>
                              <a:srgbClr val="FF0000"/>
                            </a:solidFill>
                            <a:latin typeface="Cambria Math" panose="02040503050406030204" pitchFamily="18" charset="0"/>
                          </a:rPr>
                        </m:ctrlPr>
                      </m:fPr>
                      <m:num>
                        <m:r>
                          <a:rPr lang="en-US" sz="2000" b="1">
                            <a:solidFill>
                              <a:srgbClr val="FF0000"/>
                            </a:solidFill>
                            <a:latin typeface="Cambria Math"/>
                          </a:rPr>
                          <m:t>𝟑</m:t>
                        </m:r>
                        <m:r>
                          <a:rPr lang="en-US" sz="2000" b="1">
                            <a:solidFill>
                              <a:srgbClr val="FF0000"/>
                            </a:solidFill>
                            <a:latin typeface="Cambria Math"/>
                          </a:rPr>
                          <m:t>.</m:t>
                        </m:r>
                        <m:r>
                          <a:rPr lang="en-US" sz="2000" b="1" i="1">
                            <a:solidFill>
                              <a:srgbClr val="FF0000"/>
                            </a:solidFill>
                            <a:latin typeface="Cambria Math"/>
                          </a:rPr>
                          <m:t>𝟒</m:t>
                        </m:r>
                      </m:num>
                      <m:den>
                        <m:r>
                          <a:rPr lang="en-US" sz="2000" b="1" i="1">
                            <a:solidFill>
                              <a:srgbClr val="FF0000"/>
                            </a:solidFill>
                            <a:latin typeface="Cambria Math"/>
                          </a:rPr>
                          <m:t>𝟐</m:t>
                        </m:r>
                      </m:den>
                    </m:f>
                    <m:r>
                      <a:rPr lang="en-US" sz="2000" b="1" i="1">
                        <a:solidFill>
                          <a:srgbClr val="FF0000"/>
                        </a:solidFill>
                        <a:latin typeface="Cambria Math"/>
                      </a:rPr>
                      <m:t>=</m:t>
                    </m:r>
                    <m:r>
                      <a:rPr lang="en-US" sz="2000" b="1" i="1">
                        <a:solidFill>
                          <a:srgbClr val="FF0000"/>
                        </a:solidFill>
                        <a:latin typeface="Cambria Math"/>
                      </a:rPr>
                      <m:t>𝟔</m:t>
                    </m:r>
                  </m:oMath>
                </a14:m>
                <a:r>
                  <a:rPr lang="en-US" sz="2000" b="1" dirty="0">
                    <a:solidFill>
                      <a:srgbClr val="FF0000"/>
                    </a:solidFill>
                    <a:latin typeface="Times New Roman" pitchFamily="18" charset="0"/>
                    <a:cs typeface="Times New Roman" pitchFamily="18" charset="0"/>
                  </a:rPr>
                  <a:t>(</a:t>
                </a:r>
                <a14:m>
                  <m:oMath xmlns:m="http://schemas.openxmlformats.org/officeDocument/2006/math">
                    <m:r>
                      <a:rPr lang="en-US" sz="2000" b="1" i="1">
                        <a:solidFill>
                          <a:srgbClr val="FF0000"/>
                        </a:solidFill>
                        <a:latin typeface="Cambria Math"/>
                      </a:rPr>
                      <m:t>𝒄</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𝒎</m:t>
                        </m:r>
                      </m:e>
                      <m:sup>
                        <m:r>
                          <a:rPr lang="en-US" sz="2000" b="1" i="1">
                            <a:solidFill>
                              <a:srgbClr val="FF0000"/>
                            </a:solidFill>
                            <a:latin typeface="Cambria Math"/>
                          </a:rPr>
                          <m:t>𝟐</m:t>
                        </m:r>
                      </m:sup>
                    </m:sSup>
                  </m:oMath>
                </a14:m>
                <a:r>
                  <a:rPr lang="en-US" sz="2000" b="1" dirty="0">
                    <a:solidFill>
                      <a:srgbClr val="FF0000"/>
                    </a:solidFill>
                  </a:rPr>
                  <a:t>)</a:t>
                </a:r>
              </a:p>
            </p:txBody>
          </p:sp>
        </mc:Choice>
        <mc:Fallback xmlns="">
          <p:sp>
            <p:nvSpPr>
              <p:cNvPr id="31" name="Rectangle 30"/>
              <p:cNvSpPr>
                <a:spLocks noRot="1" noChangeAspect="1" noMove="1" noResize="1" noEditPoints="1" noAdjustHandles="1" noChangeArrowheads="1" noChangeShapeType="1" noTextEdit="1"/>
              </p:cNvSpPr>
              <p:nvPr/>
            </p:nvSpPr>
            <p:spPr>
              <a:xfrm>
                <a:off x="2514601" y="6093932"/>
                <a:ext cx="2040943" cy="535468"/>
              </a:xfrm>
              <a:prstGeom prst="rect">
                <a:avLst/>
              </a:prstGeom>
              <a:blipFill>
                <a:blip r:embed="rId8"/>
                <a:stretch>
                  <a:fillRect b="-7955"/>
                </a:stretch>
              </a:blipFill>
            </p:spPr>
            <p:txBody>
              <a:bodyPr/>
              <a:lstStyle/>
              <a:p>
                <a:r>
                  <a:rPr lang="en-US">
                    <a:noFill/>
                  </a:rPr>
                  <a:t> </a:t>
                </a:r>
              </a:p>
            </p:txBody>
          </p:sp>
        </mc:Fallback>
      </mc:AlternateContent>
      <p:sp>
        <p:nvSpPr>
          <p:cNvPr id="34" name="TextBox 33"/>
          <p:cNvSpPr txBox="1"/>
          <p:nvPr/>
        </p:nvSpPr>
        <p:spPr>
          <a:xfrm>
            <a:off x="6317671" y="5964778"/>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S = ……</a:t>
            </a:r>
          </a:p>
        </p:txBody>
      </p:sp>
      <mc:AlternateContent xmlns:mc="http://schemas.openxmlformats.org/markup-compatibility/2006" xmlns:a14="http://schemas.microsoft.com/office/drawing/2010/main">
        <mc:Choice Requires="a14">
          <p:sp>
            <p:nvSpPr>
              <p:cNvPr id="35" name="Rectangle 34"/>
              <p:cNvSpPr/>
              <p:nvPr/>
            </p:nvSpPr>
            <p:spPr>
              <a:xfrm>
                <a:off x="6774872" y="5886511"/>
                <a:ext cx="3283529" cy="595035"/>
              </a:xfrm>
              <a:prstGeom prst="rect">
                <a:avLst/>
              </a:prstGeom>
            </p:spPr>
            <p:txBody>
              <a:bodyPr wrap="square">
                <a:spAutoFit/>
              </a:bodyPr>
              <a:lstStyle/>
              <a:p>
                <a:pPr>
                  <a:defRPr/>
                </a:pPr>
                <a14:m>
                  <m:oMath xmlns:m="http://schemas.openxmlformats.org/officeDocument/2006/math">
                    <m:f>
                      <m:fPr>
                        <m:ctrlPr>
                          <a:rPr lang="en-US" sz="2200" b="1" i="1">
                            <a:solidFill>
                              <a:srgbClr val="FF0000"/>
                            </a:solidFill>
                            <a:latin typeface="Cambria Math" panose="02040503050406030204" pitchFamily="18" charset="0"/>
                          </a:rPr>
                        </m:ctrlPr>
                      </m:fPr>
                      <m:num>
                        <m:d>
                          <m:dPr>
                            <m:ctrlPr>
                              <a:rPr lang="en-US" sz="2200" b="1" i="1">
                                <a:solidFill>
                                  <a:srgbClr val="FF0000"/>
                                </a:solidFill>
                                <a:latin typeface="Cambria Math" panose="02040503050406030204" pitchFamily="18" charset="0"/>
                              </a:rPr>
                            </m:ctrlPr>
                          </m:dPr>
                          <m:e>
                            <m:r>
                              <a:rPr lang="en-US" sz="2200" b="1">
                                <a:solidFill>
                                  <a:srgbClr val="FF0000"/>
                                </a:solidFill>
                                <a:latin typeface="Cambria Math"/>
                              </a:rPr>
                              <m:t>𝟐</m:t>
                            </m:r>
                            <m:r>
                              <a:rPr lang="en-US" sz="2200" b="1">
                                <a:solidFill>
                                  <a:srgbClr val="FF0000"/>
                                </a:solidFill>
                                <a:latin typeface="Cambria Math"/>
                              </a:rPr>
                              <m:t>+</m:t>
                            </m:r>
                            <m:r>
                              <a:rPr lang="en-US" sz="2200" b="1" i="1">
                                <a:solidFill>
                                  <a:srgbClr val="FF0000"/>
                                </a:solidFill>
                                <a:latin typeface="Cambria Math"/>
                              </a:rPr>
                              <m:t>𝟔</m:t>
                            </m:r>
                          </m:e>
                        </m:d>
                        <m:r>
                          <a:rPr lang="en-US" sz="2200" b="1" i="1">
                            <a:solidFill>
                              <a:srgbClr val="FF0000"/>
                            </a:solidFill>
                            <a:latin typeface="Cambria Math"/>
                          </a:rPr>
                          <m:t>.</m:t>
                        </m:r>
                        <m:r>
                          <a:rPr lang="en-US" sz="2200" b="1" i="1">
                            <a:solidFill>
                              <a:srgbClr val="FF0000"/>
                            </a:solidFill>
                            <a:latin typeface="Cambria Math"/>
                          </a:rPr>
                          <m:t>𝟑</m:t>
                        </m:r>
                      </m:num>
                      <m:den>
                        <m:r>
                          <a:rPr lang="en-US" sz="2200" b="1" i="1">
                            <a:solidFill>
                              <a:srgbClr val="FF0000"/>
                            </a:solidFill>
                            <a:latin typeface="Cambria Math"/>
                          </a:rPr>
                          <m:t>𝟐</m:t>
                        </m:r>
                      </m:den>
                    </m:f>
                    <m:r>
                      <a:rPr lang="en-US" sz="2200" b="1" i="1">
                        <a:solidFill>
                          <a:srgbClr val="FF0000"/>
                        </a:solidFill>
                        <a:latin typeface="Cambria Math"/>
                      </a:rPr>
                      <m:t>=</m:t>
                    </m:r>
                    <m:r>
                      <a:rPr lang="en-US" sz="2200" b="1" i="1">
                        <a:solidFill>
                          <a:srgbClr val="FF0000"/>
                        </a:solidFill>
                        <a:latin typeface="Cambria Math"/>
                      </a:rPr>
                      <m:t>𝟏𝟐</m:t>
                    </m:r>
                  </m:oMath>
                </a14:m>
                <a:r>
                  <a:rPr lang="en-US" sz="2000" b="1" dirty="0">
                    <a:solidFill>
                      <a:srgbClr val="FF0000"/>
                    </a:solidFill>
                    <a:latin typeface="Times New Roman" pitchFamily="18" charset="0"/>
                    <a:cs typeface="Times New Roman" pitchFamily="18" charset="0"/>
                  </a:rPr>
                  <a:t>(</a:t>
                </a:r>
                <a14:m>
                  <m:oMath xmlns:m="http://schemas.openxmlformats.org/officeDocument/2006/math">
                    <m:r>
                      <a:rPr lang="en-US" sz="2000" b="1" i="1">
                        <a:solidFill>
                          <a:srgbClr val="FF0000"/>
                        </a:solidFill>
                        <a:latin typeface="Cambria Math"/>
                      </a:rPr>
                      <m:t>𝒄</m:t>
                    </m:r>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𝒎</m:t>
                        </m:r>
                      </m:e>
                      <m:sup>
                        <m:r>
                          <a:rPr lang="en-US" sz="2000" b="1" i="1">
                            <a:solidFill>
                              <a:srgbClr val="FF0000"/>
                            </a:solidFill>
                            <a:latin typeface="Cambria Math"/>
                          </a:rPr>
                          <m:t>𝟐</m:t>
                        </m:r>
                      </m:sup>
                    </m:sSup>
                  </m:oMath>
                </a14:m>
                <a:r>
                  <a:rPr lang="en-US" sz="2000" b="1" dirty="0">
                    <a:solidFill>
                      <a:srgbClr val="FF0000"/>
                    </a:solidFill>
                  </a:rPr>
                  <a:t>)</a:t>
                </a:r>
              </a:p>
            </p:txBody>
          </p:sp>
        </mc:Choice>
        <mc:Fallback xmlns="">
          <p:sp>
            <p:nvSpPr>
              <p:cNvPr id="35" name="Rectangle 34"/>
              <p:cNvSpPr>
                <a:spLocks noRot="1" noChangeAspect="1" noMove="1" noResize="1" noEditPoints="1" noAdjustHandles="1" noChangeArrowheads="1" noChangeShapeType="1" noTextEdit="1"/>
              </p:cNvSpPr>
              <p:nvPr/>
            </p:nvSpPr>
            <p:spPr>
              <a:xfrm>
                <a:off x="6774872" y="5886511"/>
                <a:ext cx="3283529" cy="595035"/>
              </a:xfrm>
              <a:prstGeom prst="rect">
                <a:avLst/>
              </a:prstGeom>
              <a:blipFill>
                <a:blip r:embed="rId9"/>
                <a:stretch>
                  <a:fillRect b="-6186"/>
                </a:stretch>
              </a:blipFill>
            </p:spPr>
            <p:txBody>
              <a:bodyPr/>
              <a:lstStyle/>
              <a:p>
                <a:r>
                  <a:rPr lang="en-US">
                    <a:noFill/>
                  </a:rPr>
                  <a:t> </a:t>
                </a:r>
              </a:p>
            </p:txBody>
          </p:sp>
        </mc:Fallback>
      </mc:AlternateContent>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5343" y="4200526"/>
            <a:ext cx="24003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3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39" name="Rounded Rectangle 3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40" name="Rounded Rectangle 3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41" name="Rounded Rectangle 4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42" name="Rounded Rectangle 4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43" name="Rounded Rectangle 4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44" name="Rounded Rectangle 4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45" name="Rounded Rectangle 4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46" name="Rounded Rectangle 4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47" name="Rounded Rectangle 4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48" name="Rounded Rectangle 4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49" name="Rounded Rectangle 4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50" name="Rounded Rectangle 4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51" name="Rounded Rectangle 5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52" name="Rounded Rectangle 5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53" name="Rounded Rectangle 5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54" name="Rounded Rectangle 5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55" name="Rounded Rectangle 5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56" name="Rounded Rectangle 5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57" name="Rounded Rectangle 5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58" name="Rounded Rectangle 5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59" name="Rounded Rectangle 5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60" name="Rounded Rectangle 5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61" name="Rounded Rectangle 6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62" name="Rounded Rectangle 6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63" name="Rounded Rectangle 6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64" name="Rounded Rectangle 6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65" name="Rounded Rectangle 6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66" name="Rounded Rectangle 6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67" name="Rounded Rectangle 6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68" name="Rounded Rectangle 6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69" name="Rounded Rectangle 6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70" name="Rounded Rectangle 6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71" name="Rounded Rectangle 7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72" name="Rounded Rectangle 7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73" name="Rounded Rectangle 7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74" name="Rounded Rectangle 7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75" name="Rounded Rectangle 7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76" name="Rounded Rectangle 7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77" name="Rounded Rectangle 7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78" name="Rounded Rectangle 7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79" name="Rounded Rectangle 7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80" name="Rounded Rectangle 7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81" name="Rounded Rectangle 8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82" name="Rounded Rectangle 8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83" name="Rounded Rectangle 8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84" name="Rounded Rectangle 8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85" name="Rounded Rectangle 8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86" name="Rounded Rectangle 8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87" name="Rounded Rectangle 8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88" name="Rounded Rectangle 8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89" name="Rounded Rectangle 8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90" name="Rounded Rectangle 8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91" name="Rounded Rectangle 9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92" name="Rounded Rectangle 9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93" name="Rounded Rectangle 9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94" name="Rounded Rectangle 9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95" name="Rounded Rectangle 9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96" name="Rounded Rectangle 9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97" name="Rounded Rectangle 9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98" name="Rounded Rectangle 9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99" name="Rounded Rectangle 9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100" name="Rounded Rectangle 9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101" name="Rounded Rectangle 10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102" name="Rounded Rectangle 10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103" name="Rounded Rectangle 10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104" name="Rounded Rectangle 10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105" name="Rounded Rectangle 10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106" name="Rounded Rectangle 10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107" name="Rounded Rectangle 10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108" name="Rounded Rectangle 10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109" name="Rounded Rectangle 10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110" name="Rounded Rectangle 10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111" name="Rounded Rectangle 11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112" name="Rounded Rectangle 11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113" name="Rounded Rectangle 11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114" name="Rounded Rectangle 11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115" name="Rounded Rectangle 11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116" name="Rounded Rectangle 11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117" name="Rounded Rectangle 11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118" name="Rounded Rectangle 11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119" name="Rounded Rectangle 11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120" name="Rounded Rectangle 11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121" name="Rounded Rectangle 12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122" name="Rounded Rectangle 12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123" name="Rounded Rectangle 12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124" name="Rounded Rectangle 12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125" name="Rounded Rectangle 12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126" name="Rounded Rectangle 12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127" name="Rounded Rectangle 12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128" name="Rounded Rectangle 12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129" name="Rounded Rectangle 12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130" name="Rounded Rectangle 12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131" name="Rounded Rectangle 13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132" name="Rounded Rectangle 13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133" name="Rounded Rectangle 13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134" name="Rounded Rectangle 13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35" name="Rounded Rectangle 13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36" name="Rounded Rectangle 13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37" name="Rounded Rectangle 13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38" name="Rounded Rectangle 13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39" name="Rounded Rectangle 13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40" name="Rounded Rectangle 13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41" name="Rounded Rectangle 14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42" name="Rounded Rectangle 14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43" name="Rounded Rectangle 14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44" name="Rounded Rectangle 14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45" name="Rounded Rectangle 14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46" name="Rounded Rectangle 14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47" name="Rounded Rectangle 14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48" name="Rounded Rectangle 14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49" name="Rounded Rectangle 14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50" name="Rounded Rectangle 14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51" name="Rounded Rectangle 15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52" name="Rounded Rectangle 15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53" name="Rounded Rectangle 15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54" name="Rounded Rectangle 15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55" name="Rounded Rectangle 15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56" name="Rounded Rectangle 15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57" name="Rounded Rectangle 15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58" name="Rounded Rectangle 15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59" name="Rounded Rectangle 15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60" name="Rounded Rectangle 15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61" name="Rounded Rectangle 16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62" name="Rounded Rectangle 16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63" name="Rounded Rectangle 16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64" name="Rounded Rectangle 16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65" name="Rounded Rectangle 16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66" name="Rounded Rectangle 16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67" name="Rounded Rectangle 16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68" name="Rounded Rectangle 16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69" name="Rounded Rectangle 16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70" name="Rounded Rectangle 16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71" name="Rounded Rectangle 17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72" name="Rounded Rectangle 17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73" name="Rounded Rectangle 17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74" name="Rounded Rectangle 17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75" name="Rounded Rectangle 17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76" name="Rounded Rectangle 17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77" name="Rounded Rectangle 17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78" name="Rounded Rectangle 17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79" name="Rounded Rectangle 17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80" name="Rounded Rectangle 17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81" name="Rounded Rectangle 18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82" name="Rounded Rectangle 18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83" name="Rounded Rectangle 18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84" name="Rounded Rectangle 18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85" name="Rounded Rectangle 18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86" name="Rounded Rectangle 18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87" name="Rounded Rectangle 18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88" name="Rounded Rectangle 18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89" name="Rounded Rectangle 18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90" name="Rounded Rectangle 18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91" name="Rounded Rectangle 19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92" name="Rounded Rectangle 19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93" name="Rounded Rectangle 19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94" name="Rounded Rectangle 19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95" name="Rounded Rectangle 19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96" name="Rounded Rectangle 19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97" name="Rounded Rectangle 19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98" name="Rounded Rectangle 19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99" name="Rounded Rectangle 19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200" name="Rounded Rectangle 19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201" name="Rounded Rectangle 20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202" name="Rounded Rectangle 20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203" name="Rounded Rectangle 20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204" name="Rounded Rectangle 20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205" name="Rounded Rectangle 20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206" name="Rounded Rectangle 20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207" name="Rounded Rectangle 20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208" name="Rounded Rectangle 207"/>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209" name="Rounded Rectangle 208"/>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210" name="Rounded Rectangle 209"/>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211" name="Rounded Rectangle 210"/>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212" name="Rounded Rectangle 211"/>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213" name="Rounded Rectangle 212"/>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214" name="Rounded Rectangle 213"/>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215" name="Rounded Rectangle 214"/>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216" name="Rounded Rectangle 215"/>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217" name="Rounded Rectangle 216"/>
          <p:cNvSpPr/>
          <p:nvPr/>
        </p:nvSpPr>
        <p:spPr>
          <a:xfrm>
            <a:off x="9257675" y="820711"/>
            <a:ext cx="1143000" cy="533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218" name="Rounded Rectangle 217"/>
          <p:cNvSpPr/>
          <p:nvPr/>
        </p:nvSpPr>
        <p:spPr>
          <a:xfrm>
            <a:off x="9220201" y="803224"/>
            <a:ext cx="1217951" cy="56837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
        <p:nvSpPr>
          <p:cNvPr id="14" name="Left Arrow 13">
            <a:hlinkClick r:id="rId11" action="ppaction://hlinksldjump"/>
          </p:cNvPr>
          <p:cNvSpPr/>
          <p:nvPr/>
        </p:nvSpPr>
        <p:spPr>
          <a:xfrm>
            <a:off x="10173943" y="6372256"/>
            <a:ext cx="370233" cy="25714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087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barn(inVertical)">
                                      <p:cBhvr>
                                        <p:cTn id="25" dur="500"/>
                                        <p:tgtEl>
                                          <p:spTgt spid="205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nodeType="with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barn(inVertical)">
                                      <p:cBhvr>
                                        <p:cTn id="34" dur="500"/>
                                        <p:tgtEl>
                                          <p:spTgt spid="205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par>
                          <p:cTn id="38" fill="hold">
                            <p:stCondLst>
                              <p:cond delay="500"/>
                            </p:stCondLst>
                            <p:childTnLst>
                              <p:par>
                                <p:cTn id="39" presetID="11" presetClass="entr" presetSubtype="0" fill="hold" grpId="0" nodeType="afterEffect">
                                  <p:stCondLst>
                                    <p:cond delay="0"/>
                                  </p:stCondLst>
                                  <p:childTnLst>
                                    <p:set>
                                      <p:cBhvr>
                                        <p:cTn id="40" dur="1000">
                                          <p:stCondLst>
                                            <p:cond delay="0"/>
                                          </p:stCondLst>
                                        </p:cTn>
                                        <p:tgtEl>
                                          <p:spTgt spid="38"/>
                                        </p:tgtEl>
                                        <p:attrNameLst>
                                          <p:attrName>style.visibility</p:attrName>
                                        </p:attrNameLst>
                                      </p:cBhvr>
                                      <p:to>
                                        <p:strVal val="visible"/>
                                      </p:to>
                                    </p:set>
                                  </p:childTnLst>
                                </p:cTn>
                              </p:par>
                            </p:childTnLst>
                          </p:cTn>
                        </p:par>
                        <p:par>
                          <p:cTn id="41" fill="hold">
                            <p:stCondLst>
                              <p:cond delay="1500"/>
                            </p:stCondLst>
                            <p:childTnLst>
                              <p:par>
                                <p:cTn id="42" presetID="11" presetClass="entr" presetSubtype="0" fill="hold" grpId="0" nodeType="afterEffect">
                                  <p:stCondLst>
                                    <p:cond delay="0"/>
                                  </p:stCondLst>
                                  <p:childTnLst>
                                    <p:set>
                                      <p:cBhvr>
                                        <p:cTn id="43" dur="1000">
                                          <p:stCondLst>
                                            <p:cond delay="0"/>
                                          </p:stCondLst>
                                        </p:cTn>
                                        <p:tgtEl>
                                          <p:spTgt spid="39"/>
                                        </p:tgtEl>
                                        <p:attrNameLst>
                                          <p:attrName>style.visibility</p:attrName>
                                        </p:attrNameLst>
                                      </p:cBhvr>
                                      <p:to>
                                        <p:strVal val="visible"/>
                                      </p:to>
                                    </p:set>
                                  </p:childTnLst>
                                </p:cTn>
                              </p:par>
                            </p:childTnLst>
                          </p:cTn>
                        </p:par>
                        <p:par>
                          <p:cTn id="44" fill="hold">
                            <p:stCondLst>
                              <p:cond delay="2500"/>
                            </p:stCondLst>
                            <p:childTnLst>
                              <p:par>
                                <p:cTn id="45" presetID="11" presetClass="entr" presetSubtype="0" fill="hold" grpId="0" nodeType="afterEffect">
                                  <p:stCondLst>
                                    <p:cond delay="0"/>
                                  </p:stCondLst>
                                  <p:childTnLst>
                                    <p:set>
                                      <p:cBhvr>
                                        <p:cTn id="46" dur="1000">
                                          <p:stCondLst>
                                            <p:cond delay="0"/>
                                          </p:stCondLst>
                                        </p:cTn>
                                        <p:tgtEl>
                                          <p:spTgt spid="40"/>
                                        </p:tgtEl>
                                        <p:attrNameLst>
                                          <p:attrName>style.visibility</p:attrName>
                                        </p:attrNameLst>
                                      </p:cBhvr>
                                      <p:to>
                                        <p:strVal val="visible"/>
                                      </p:to>
                                    </p:set>
                                  </p:childTnLst>
                                </p:cTn>
                              </p:par>
                            </p:childTnLst>
                          </p:cTn>
                        </p:par>
                        <p:par>
                          <p:cTn id="47" fill="hold">
                            <p:stCondLst>
                              <p:cond delay="3500"/>
                            </p:stCondLst>
                            <p:childTnLst>
                              <p:par>
                                <p:cTn id="48" presetID="11" presetClass="entr" presetSubtype="0" fill="hold" grpId="0" nodeType="afterEffect">
                                  <p:stCondLst>
                                    <p:cond delay="0"/>
                                  </p:stCondLst>
                                  <p:childTnLst>
                                    <p:set>
                                      <p:cBhvr>
                                        <p:cTn id="49" dur="1000">
                                          <p:stCondLst>
                                            <p:cond delay="0"/>
                                          </p:stCondLst>
                                        </p:cTn>
                                        <p:tgtEl>
                                          <p:spTgt spid="41"/>
                                        </p:tgtEl>
                                        <p:attrNameLst>
                                          <p:attrName>style.visibility</p:attrName>
                                        </p:attrNameLst>
                                      </p:cBhvr>
                                      <p:to>
                                        <p:strVal val="visible"/>
                                      </p:to>
                                    </p:set>
                                  </p:childTnLst>
                                </p:cTn>
                              </p:par>
                            </p:childTnLst>
                          </p:cTn>
                        </p:par>
                        <p:par>
                          <p:cTn id="50" fill="hold">
                            <p:stCondLst>
                              <p:cond delay="4500"/>
                            </p:stCondLst>
                            <p:childTnLst>
                              <p:par>
                                <p:cTn id="51" presetID="11" presetClass="entr" presetSubtype="0" fill="hold" grpId="0" nodeType="afterEffect">
                                  <p:stCondLst>
                                    <p:cond delay="0"/>
                                  </p:stCondLst>
                                  <p:childTnLst>
                                    <p:set>
                                      <p:cBhvr>
                                        <p:cTn id="52" dur="1000">
                                          <p:stCondLst>
                                            <p:cond delay="0"/>
                                          </p:stCondLst>
                                        </p:cTn>
                                        <p:tgtEl>
                                          <p:spTgt spid="42"/>
                                        </p:tgtEl>
                                        <p:attrNameLst>
                                          <p:attrName>style.visibility</p:attrName>
                                        </p:attrNameLst>
                                      </p:cBhvr>
                                      <p:to>
                                        <p:strVal val="visible"/>
                                      </p:to>
                                    </p:set>
                                  </p:childTnLst>
                                </p:cTn>
                              </p:par>
                            </p:childTnLst>
                          </p:cTn>
                        </p:par>
                        <p:par>
                          <p:cTn id="53" fill="hold">
                            <p:stCondLst>
                              <p:cond delay="5500"/>
                            </p:stCondLst>
                            <p:childTnLst>
                              <p:par>
                                <p:cTn id="54" presetID="11" presetClass="entr" presetSubtype="0" fill="hold" grpId="0" nodeType="afterEffect">
                                  <p:stCondLst>
                                    <p:cond delay="0"/>
                                  </p:stCondLst>
                                  <p:childTnLst>
                                    <p:set>
                                      <p:cBhvr>
                                        <p:cTn id="55" dur="1000">
                                          <p:stCondLst>
                                            <p:cond delay="0"/>
                                          </p:stCondLst>
                                        </p:cTn>
                                        <p:tgtEl>
                                          <p:spTgt spid="43"/>
                                        </p:tgtEl>
                                        <p:attrNameLst>
                                          <p:attrName>style.visibility</p:attrName>
                                        </p:attrNameLst>
                                      </p:cBhvr>
                                      <p:to>
                                        <p:strVal val="visible"/>
                                      </p:to>
                                    </p:set>
                                  </p:childTnLst>
                                </p:cTn>
                              </p:par>
                            </p:childTnLst>
                          </p:cTn>
                        </p:par>
                        <p:par>
                          <p:cTn id="56" fill="hold">
                            <p:stCondLst>
                              <p:cond delay="6500"/>
                            </p:stCondLst>
                            <p:childTnLst>
                              <p:par>
                                <p:cTn id="57" presetID="11" presetClass="entr" presetSubtype="0" fill="hold" grpId="0" nodeType="afterEffect">
                                  <p:stCondLst>
                                    <p:cond delay="0"/>
                                  </p:stCondLst>
                                  <p:childTnLst>
                                    <p:set>
                                      <p:cBhvr>
                                        <p:cTn id="58" dur="1000">
                                          <p:stCondLst>
                                            <p:cond delay="0"/>
                                          </p:stCondLst>
                                        </p:cTn>
                                        <p:tgtEl>
                                          <p:spTgt spid="44"/>
                                        </p:tgtEl>
                                        <p:attrNameLst>
                                          <p:attrName>style.visibility</p:attrName>
                                        </p:attrNameLst>
                                      </p:cBhvr>
                                      <p:to>
                                        <p:strVal val="visible"/>
                                      </p:to>
                                    </p:set>
                                  </p:childTnLst>
                                </p:cTn>
                              </p:par>
                            </p:childTnLst>
                          </p:cTn>
                        </p:par>
                        <p:par>
                          <p:cTn id="59" fill="hold">
                            <p:stCondLst>
                              <p:cond delay="7500"/>
                            </p:stCondLst>
                            <p:childTnLst>
                              <p:par>
                                <p:cTn id="60" presetID="11" presetClass="entr" presetSubtype="0" fill="hold" grpId="0" nodeType="afterEffect">
                                  <p:stCondLst>
                                    <p:cond delay="0"/>
                                  </p:stCondLst>
                                  <p:childTnLst>
                                    <p:set>
                                      <p:cBhvr>
                                        <p:cTn id="61" dur="1000">
                                          <p:stCondLst>
                                            <p:cond delay="0"/>
                                          </p:stCondLst>
                                        </p:cTn>
                                        <p:tgtEl>
                                          <p:spTgt spid="45"/>
                                        </p:tgtEl>
                                        <p:attrNameLst>
                                          <p:attrName>style.visibility</p:attrName>
                                        </p:attrNameLst>
                                      </p:cBhvr>
                                      <p:to>
                                        <p:strVal val="visible"/>
                                      </p:to>
                                    </p:set>
                                  </p:childTnLst>
                                </p:cTn>
                              </p:par>
                            </p:childTnLst>
                          </p:cTn>
                        </p:par>
                        <p:par>
                          <p:cTn id="62" fill="hold">
                            <p:stCondLst>
                              <p:cond delay="8500"/>
                            </p:stCondLst>
                            <p:childTnLst>
                              <p:par>
                                <p:cTn id="63" presetID="11" presetClass="entr" presetSubtype="0" fill="hold" grpId="0" nodeType="afterEffect">
                                  <p:stCondLst>
                                    <p:cond delay="0"/>
                                  </p:stCondLst>
                                  <p:childTnLst>
                                    <p:set>
                                      <p:cBhvr>
                                        <p:cTn id="64" dur="1000">
                                          <p:stCondLst>
                                            <p:cond delay="0"/>
                                          </p:stCondLst>
                                        </p:cTn>
                                        <p:tgtEl>
                                          <p:spTgt spid="46"/>
                                        </p:tgtEl>
                                        <p:attrNameLst>
                                          <p:attrName>style.visibility</p:attrName>
                                        </p:attrNameLst>
                                      </p:cBhvr>
                                      <p:to>
                                        <p:strVal val="visible"/>
                                      </p:to>
                                    </p:set>
                                  </p:childTnLst>
                                </p:cTn>
                              </p:par>
                            </p:childTnLst>
                          </p:cTn>
                        </p:par>
                        <p:par>
                          <p:cTn id="65" fill="hold">
                            <p:stCondLst>
                              <p:cond delay="9500"/>
                            </p:stCondLst>
                            <p:childTnLst>
                              <p:par>
                                <p:cTn id="66" presetID="11" presetClass="entr" presetSubtype="0" fill="hold" grpId="0" nodeType="afterEffect">
                                  <p:stCondLst>
                                    <p:cond delay="0"/>
                                  </p:stCondLst>
                                  <p:childTnLst>
                                    <p:set>
                                      <p:cBhvr>
                                        <p:cTn id="67" dur="1000">
                                          <p:stCondLst>
                                            <p:cond delay="0"/>
                                          </p:stCondLst>
                                        </p:cTn>
                                        <p:tgtEl>
                                          <p:spTgt spid="47"/>
                                        </p:tgtEl>
                                        <p:attrNameLst>
                                          <p:attrName>style.visibility</p:attrName>
                                        </p:attrNameLst>
                                      </p:cBhvr>
                                      <p:to>
                                        <p:strVal val="visible"/>
                                      </p:to>
                                    </p:set>
                                  </p:childTnLst>
                                </p:cTn>
                              </p:par>
                            </p:childTnLst>
                          </p:cTn>
                        </p:par>
                        <p:par>
                          <p:cTn id="68" fill="hold">
                            <p:stCondLst>
                              <p:cond delay="10500"/>
                            </p:stCondLst>
                            <p:childTnLst>
                              <p:par>
                                <p:cTn id="69" presetID="11" presetClass="entr" presetSubtype="0" fill="hold" grpId="0" nodeType="afterEffect">
                                  <p:stCondLst>
                                    <p:cond delay="0"/>
                                  </p:stCondLst>
                                  <p:childTnLst>
                                    <p:set>
                                      <p:cBhvr>
                                        <p:cTn id="70" dur="1000">
                                          <p:stCondLst>
                                            <p:cond delay="0"/>
                                          </p:stCondLst>
                                        </p:cTn>
                                        <p:tgtEl>
                                          <p:spTgt spid="48"/>
                                        </p:tgtEl>
                                        <p:attrNameLst>
                                          <p:attrName>style.visibility</p:attrName>
                                        </p:attrNameLst>
                                      </p:cBhvr>
                                      <p:to>
                                        <p:strVal val="visible"/>
                                      </p:to>
                                    </p:set>
                                  </p:childTnLst>
                                </p:cTn>
                              </p:par>
                            </p:childTnLst>
                          </p:cTn>
                        </p:par>
                        <p:par>
                          <p:cTn id="71" fill="hold">
                            <p:stCondLst>
                              <p:cond delay="11500"/>
                            </p:stCondLst>
                            <p:childTnLst>
                              <p:par>
                                <p:cTn id="72" presetID="11" presetClass="entr" presetSubtype="0" fill="hold" grpId="0" nodeType="afterEffect">
                                  <p:stCondLst>
                                    <p:cond delay="0"/>
                                  </p:stCondLst>
                                  <p:childTnLst>
                                    <p:set>
                                      <p:cBhvr>
                                        <p:cTn id="73" dur="1000">
                                          <p:stCondLst>
                                            <p:cond delay="0"/>
                                          </p:stCondLst>
                                        </p:cTn>
                                        <p:tgtEl>
                                          <p:spTgt spid="49"/>
                                        </p:tgtEl>
                                        <p:attrNameLst>
                                          <p:attrName>style.visibility</p:attrName>
                                        </p:attrNameLst>
                                      </p:cBhvr>
                                      <p:to>
                                        <p:strVal val="visible"/>
                                      </p:to>
                                    </p:set>
                                  </p:childTnLst>
                                </p:cTn>
                              </p:par>
                            </p:childTnLst>
                          </p:cTn>
                        </p:par>
                        <p:par>
                          <p:cTn id="74" fill="hold">
                            <p:stCondLst>
                              <p:cond delay="12500"/>
                            </p:stCondLst>
                            <p:childTnLst>
                              <p:par>
                                <p:cTn id="75" presetID="11" presetClass="entr" presetSubtype="0" fill="hold" grpId="0" nodeType="afterEffect">
                                  <p:stCondLst>
                                    <p:cond delay="0"/>
                                  </p:stCondLst>
                                  <p:childTnLst>
                                    <p:set>
                                      <p:cBhvr>
                                        <p:cTn id="76" dur="1000">
                                          <p:stCondLst>
                                            <p:cond delay="0"/>
                                          </p:stCondLst>
                                        </p:cTn>
                                        <p:tgtEl>
                                          <p:spTgt spid="50"/>
                                        </p:tgtEl>
                                        <p:attrNameLst>
                                          <p:attrName>style.visibility</p:attrName>
                                        </p:attrNameLst>
                                      </p:cBhvr>
                                      <p:to>
                                        <p:strVal val="visible"/>
                                      </p:to>
                                    </p:set>
                                  </p:childTnLst>
                                </p:cTn>
                              </p:par>
                            </p:childTnLst>
                          </p:cTn>
                        </p:par>
                        <p:par>
                          <p:cTn id="77" fill="hold">
                            <p:stCondLst>
                              <p:cond delay="13500"/>
                            </p:stCondLst>
                            <p:childTnLst>
                              <p:par>
                                <p:cTn id="78" presetID="11" presetClass="entr" presetSubtype="0" fill="hold" grpId="0" nodeType="afterEffect">
                                  <p:stCondLst>
                                    <p:cond delay="0"/>
                                  </p:stCondLst>
                                  <p:childTnLst>
                                    <p:set>
                                      <p:cBhvr>
                                        <p:cTn id="79" dur="1000">
                                          <p:stCondLst>
                                            <p:cond delay="0"/>
                                          </p:stCondLst>
                                        </p:cTn>
                                        <p:tgtEl>
                                          <p:spTgt spid="51"/>
                                        </p:tgtEl>
                                        <p:attrNameLst>
                                          <p:attrName>style.visibility</p:attrName>
                                        </p:attrNameLst>
                                      </p:cBhvr>
                                      <p:to>
                                        <p:strVal val="visible"/>
                                      </p:to>
                                    </p:set>
                                  </p:childTnLst>
                                </p:cTn>
                              </p:par>
                            </p:childTnLst>
                          </p:cTn>
                        </p:par>
                        <p:par>
                          <p:cTn id="80" fill="hold">
                            <p:stCondLst>
                              <p:cond delay="14500"/>
                            </p:stCondLst>
                            <p:childTnLst>
                              <p:par>
                                <p:cTn id="81" presetID="11" presetClass="entr" presetSubtype="0" fill="hold" grpId="0" nodeType="afterEffect">
                                  <p:stCondLst>
                                    <p:cond delay="0"/>
                                  </p:stCondLst>
                                  <p:childTnLst>
                                    <p:set>
                                      <p:cBhvr>
                                        <p:cTn id="82" dur="1000">
                                          <p:stCondLst>
                                            <p:cond delay="0"/>
                                          </p:stCondLst>
                                        </p:cTn>
                                        <p:tgtEl>
                                          <p:spTgt spid="52"/>
                                        </p:tgtEl>
                                        <p:attrNameLst>
                                          <p:attrName>style.visibility</p:attrName>
                                        </p:attrNameLst>
                                      </p:cBhvr>
                                      <p:to>
                                        <p:strVal val="visible"/>
                                      </p:to>
                                    </p:set>
                                  </p:childTnLst>
                                </p:cTn>
                              </p:par>
                            </p:childTnLst>
                          </p:cTn>
                        </p:par>
                        <p:par>
                          <p:cTn id="83" fill="hold">
                            <p:stCondLst>
                              <p:cond delay="15500"/>
                            </p:stCondLst>
                            <p:childTnLst>
                              <p:par>
                                <p:cTn id="84" presetID="11" presetClass="entr" presetSubtype="0" fill="hold" grpId="0" nodeType="afterEffect">
                                  <p:stCondLst>
                                    <p:cond delay="0"/>
                                  </p:stCondLst>
                                  <p:childTnLst>
                                    <p:set>
                                      <p:cBhvr>
                                        <p:cTn id="85" dur="1000">
                                          <p:stCondLst>
                                            <p:cond delay="0"/>
                                          </p:stCondLst>
                                        </p:cTn>
                                        <p:tgtEl>
                                          <p:spTgt spid="53"/>
                                        </p:tgtEl>
                                        <p:attrNameLst>
                                          <p:attrName>style.visibility</p:attrName>
                                        </p:attrNameLst>
                                      </p:cBhvr>
                                      <p:to>
                                        <p:strVal val="visible"/>
                                      </p:to>
                                    </p:set>
                                  </p:childTnLst>
                                </p:cTn>
                              </p:par>
                            </p:childTnLst>
                          </p:cTn>
                        </p:par>
                        <p:par>
                          <p:cTn id="86" fill="hold">
                            <p:stCondLst>
                              <p:cond delay="16500"/>
                            </p:stCondLst>
                            <p:childTnLst>
                              <p:par>
                                <p:cTn id="87" presetID="11" presetClass="entr" presetSubtype="0" fill="hold" grpId="0" nodeType="afterEffect">
                                  <p:stCondLst>
                                    <p:cond delay="0"/>
                                  </p:stCondLst>
                                  <p:childTnLst>
                                    <p:set>
                                      <p:cBhvr>
                                        <p:cTn id="88" dur="1000">
                                          <p:stCondLst>
                                            <p:cond delay="0"/>
                                          </p:stCondLst>
                                        </p:cTn>
                                        <p:tgtEl>
                                          <p:spTgt spid="54"/>
                                        </p:tgtEl>
                                        <p:attrNameLst>
                                          <p:attrName>style.visibility</p:attrName>
                                        </p:attrNameLst>
                                      </p:cBhvr>
                                      <p:to>
                                        <p:strVal val="visible"/>
                                      </p:to>
                                    </p:set>
                                  </p:childTnLst>
                                </p:cTn>
                              </p:par>
                            </p:childTnLst>
                          </p:cTn>
                        </p:par>
                        <p:par>
                          <p:cTn id="89" fill="hold">
                            <p:stCondLst>
                              <p:cond delay="17500"/>
                            </p:stCondLst>
                            <p:childTnLst>
                              <p:par>
                                <p:cTn id="90" presetID="11" presetClass="entr" presetSubtype="0" fill="hold" grpId="0" nodeType="afterEffect">
                                  <p:stCondLst>
                                    <p:cond delay="0"/>
                                  </p:stCondLst>
                                  <p:childTnLst>
                                    <p:set>
                                      <p:cBhvr>
                                        <p:cTn id="91" dur="1000">
                                          <p:stCondLst>
                                            <p:cond delay="0"/>
                                          </p:stCondLst>
                                        </p:cTn>
                                        <p:tgtEl>
                                          <p:spTgt spid="55"/>
                                        </p:tgtEl>
                                        <p:attrNameLst>
                                          <p:attrName>style.visibility</p:attrName>
                                        </p:attrNameLst>
                                      </p:cBhvr>
                                      <p:to>
                                        <p:strVal val="visible"/>
                                      </p:to>
                                    </p:set>
                                  </p:childTnLst>
                                </p:cTn>
                              </p:par>
                            </p:childTnLst>
                          </p:cTn>
                        </p:par>
                        <p:par>
                          <p:cTn id="92" fill="hold">
                            <p:stCondLst>
                              <p:cond delay="18500"/>
                            </p:stCondLst>
                            <p:childTnLst>
                              <p:par>
                                <p:cTn id="93" presetID="11" presetClass="entr" presetSubtype="0" fill="hold" grpId="0" nodeType="afterEffect">
                                  <p:stCondLst>
                                    <p:cond delay="0"/>
                                  </p:stCondLst>
                                  <p:childTnLst>
                                    <p:set>
                                      <p:cBhvr>
                                        <p:cTn id="94" dur="1000">
                                          <p:stCondLst>
                                            <p:cond delay="0"/>
                                          </p:stCondLst>
                                        </p:cTn>
                                        <p:tgtEl>
                                          <p:spTgt spid="56"/>
                                        </p:tgtEl>
                                        <p:attrNameLst>
                                          <p:attrName>style.visibility</p:attrName>
                                        </p:attrNameLst>
                                      </p:cBhvr>
                                      <p:to>
                                        <p:strVal val="visible"/>
                                      </p:to>
                                    </p:set>
                                  </p:childTnLst>
                                </p:cTn>
                              </p:par>
                            </p:childTnLst>
                          </p:cTn>
                        </p:par>
                        <p:par>
                          <p:cTn id="95" fill="hold">
                            <p:stCondLst>
                              <p:cond delay="19500"/>
                            </p:stCondLst>
                            <p:childTnLst>
                              <p:par>
                                <p:cTn id="96" presetID="11" presetClass="entr" presetSubtype="0" fill="hold" grpId="0" nodeType="afterEffect">
                                  <p:stCondLst>
                                    <p:cond delay="0"/>
                                  </p:stCondLst>
                                  <p:childTnLst>
                                    <p:set>
                                      <p:cBhvr>
                                        <p:cTn id="97" dur="1000">
                                          <p:stCondLst>
                                            <p:cond delay="0"/>
                                          </p:stCondLst>
                                        </p:cTn>
                                        <p:tgtEl>
                                          <p:spTgt spid="57"/>
                                        </p:tgtEl>
                                        <p:attrNameLst>
                                          <p:attrName>style.visibility</p:attrName>
                                        </p:attrNameLst>
                                      </p:cBhvr>
                                      <p:to>
                                        <p:strVal val="visible"/>
                                      </p:to>
                                    </p:set>
                                  </p:childTnLst>
                                </p:cTn>
                              </p:par>
                            </p:childTnLst>
                          </p:cTn>
                        </p:par>
                        <p:par>
                          <p:cTn id="98" fill="hold">
                            <p:stCondLst>
                              <p:cond delay="20500"/>
                            </p:stCondLst>
                            <p:childTnLst>
                              <p:par>
                                <p:cTn id="99" presetID="11" presetClass="entr" presetSubtype="0" fill="hold" grpId="0" nodeType="afterEffect">
                                  <p:stCondLst>
                                    <p:cond delay="0"/>
                                  </p:stCondLst>
                                  <p:childTnLst>
                                    <p:set>
                                      <p:cBhvr>
                                        <p:cTn id="100" dur="1000">
                                          <p:stCondLst>
                                            <p:cond delay="0"/>
                                          </p:stCondLst>
                                        </p:cTn>
                                        <p:tgtEl>
                                          <p:spTgt spid="58"/>
                                        </p:tgtEl>
                                        <p:attrNameLst>
                                          <p:attrName>style.visibility</p:attrName>
                                        </p:attrNameLst>
                                      </p:cBhvr>
                                      <p:to>
                                        <p:strVal val="visible"/>
                                      </p:to>
                                    </p:set>
                                  </p:childTnLst>
                                </p:cTn>
                              </p:par>
                            </p:childTnLst>
                          </p:cTn>
                        </p:par>
                        <p:par>
                          <p:cTn id="101" fill="hold">
                            <p:stCondLst>
                              <p:cond delay="21500"/>
                            </p:stCondLst>
                            <p:childTnLst>
                              <p:par>
                                <p:cTn id="102" presetID="11" presetClass="entr" presetSubtype="0" fill="hold" grpId="0" nodeType="afterEffect">
                                  <p:stCondLst>
                                    <p:cond delay="0"/>
                                  </p:stCondLst>
                                  <p:childTnLst>
                                    <p:set>
                                      <p:cBhvr>
                                        <p:cTn id="103" dur="1000">
                                          <p:stCondLst>
                                            <p:cond delay="0"/>
                                          </p:stCondLst>
                                        </p:cTn>
                                        <p:tgtEl>
                                          <p:spTgt spid="59"/>
                                        </p:tgtEl>
                                        <p:attrNameLst>
                                          <p:attrName>style.visibility</p:attrName>
                                        </p:attrNameLst>
                                      </p:cBhvr>
                                      <p:to>
                                        <p:strVal val="visible"/>
                                      </p:to>
                                    </p:set>
                                  </p:childTnLst>
                                </p:cTn>
                              </p:par>
                            </p:childTnLst>
                          </p:cTn>
                        </p:par>
                        <p:par>
                          <p:cTn id="104" fill="hold">
                            <p:stCondLst>
                              <p:cond delay="22500"/>
                            </p:stCondLst>
                            <p:childTnLst>
                              <p:par>
                                <p:cTn id="105" presetID="11" presetClass="entr" presetSubtype="0" fill="hold" grpId="0" nodeType="afterEffect">
                                  <p:stCondLst>
                                    <p:cond delay="0"/>
                                  </p:stCondLst>
                                  <p:childTnLst>
                                    <p:set>
                                      <p:cBhvr>
                                        <p:cTn id="106" dur="1000">
                                          <p:stCondLst>
                                            <p:cond delay="0"/>
                                          </p:stCondLst>
                                        </p:cTn>
                                        <p:tgtEl>
                                          <p:spTgt spid="60"/>
                                        </p:tgtEl>
                                        <p:attrNameLst>
                                          <p:attrName>style.visibility</p:attrName>
                                        </p:attrNameLst>
                                      </p:cBhvr>
                                      <p:to>
                                        <p:strVal val="visible"/>
                                      </p:to>
                                    </p:set>
                                  </p:childTnLst>
                                </p:cTn>
                              </p:par>
                            </p:childTnLst>
                          </p:cTn>
                        </p:par>
                        <p:par>
                          <p:cTn id="107" fill="hold">
                            <p:stCondLst>
                              <p:cond delay="23500"/>
                            </p:stCondLst>
                            <p:childTnLst>
                              <p:par>
                                <p:cTn id="108" presetID="11" presetClass="entr" presetSubtype="0" fill="hold" grpId="0" nodeType="afterEffect">
                                  <p:stCondLst>
                                    <p:cond delay="0"/>
                                  </p:stCondLst>
                                  <p:childTnLst>
                                    <p:set>
                                      <p:cBhvr>
                                        <p:cTn id="109" dur="1000">
                                          <p:stCondLst>
                                            <p:cond delay="0"/>
                                          </p:stCondLst>
                                        </p:cTn>
                                        <p:tgtEl>
                                          <p:spTgt spid="61"/>
                                        </p:tgtEl>
                                        <p:attrNameLst>
                                          <p:attrName>style.visibility</p:attrName>
                                        </p:attrNameLst>
                                      </p:cBhvr>
                                      <p:to>
                                        <p:strVal val="visible"/>
                                      </p:to>
                                    </p:set>
                                  </p:childTnLst>
                                </p:cTn>
                              </p:par>
                            </p:childTnLst>
                          </p:cTn>
                        </p:par>
                        <p:par>
                          <p:cTn id="110" fill="hold">
                            <p:stCondLst>
                              <p:cond delay="24500"/>
                            </p:stCondLst>
                            <p:childTnLst>
                              <p:par>
                                <p:cTn id="111" presetID="11" presetClass="entr" presetSubtype="0" fill="hold" grpId="0" nodeType="afterEffect">
                                  <p:stCondLst>
                                    <p:cond delay="0"/>
                                  </p:stCondLst>
                                  <p:childTnLst>
                                    <p:set>
                                      <p:cBhvr>
                                        <p:cTn id="112" dur="1000">
                                          <p:stCondLst>
                                            <p:cond delay="0"/>
                                          </p:stCondLst>
                                        </p:cTn>
                                        <p:tgtEl>
                                          <p:spTgt spid="62"/>
                                        </p:tgtEl>
                                        <p:attrNameLst>
                                          <p:attrName>style.visibility</p:attrName>
                                        </p:attrNameLst>
                                      </p:cBhvr>
                                      <p:to>
                                        <p:strVal val="visible"/>
                                      </p:to>
                                    </p:set>
                                  </p:childTnLst>
                                </p:cTn>
                              </p:par>
                            </p:childTnLst>
                          </p:cTn>
                        </p:par>
                        <p:par>
                          <p:cTn id="113" fill="hold">
                            <p:stCondLst>
                              <p:cond delay="25500"/>
                            </p:stCondLst>
                            <p:childTnLst>
                              <p:par>
                                <p:cTn id="114" presetID="11" presetClass="entr" presetSubtype="0" fill="hold" grpId="0" nodeType="afterEffect">
                                  <p:stCondLst>
                                    <p:cond delay="0"/>
                                  </p:stCondLst>
                                  <p:childTnLst>
                                    <p:set>
                                      <p:cBhvr>
                                        <p:cTn id="115" dur="1000">
                                          <p:stCondLst>
                                            <p:cond delay="0"/>
                                          </p:stCondLst>
                                        </p:cTn>
                                        <p:tgtEl>
                                          <p:spTgt spid="63"/>
                                        </p:tgtEl>
                                        <p:attrNameLst>
                                          <p:attrName>style.visibility</p:attrName>
                                        </p:attrNameLst>
                                      </p:cBhvr>
                                      <p:to>
                                        <p:strVal val="visible"/>
                                      </p:to>
                                    </p:set>
                                  </p:childTnLst>
                                </p:cTn>
                              </p:par>
                            </p:childTnLst>
                          </p:cTn>
                        </p:par>
                        <p:par>
                          <p:cTn id="116" fill="hold">
                            <p:stCondLst>
                              <p:cond delay="26500"/>
                            </p:stCondLst>
                            <p:childTnLst>
                              <p:par>
                                <p:cTn id="117" presetID="11" presetClass="entr" presetSubtype="0" fill="hold" grpId="0" nodeType="afterEffect">
                                  <p:stCondLst>
                                    <p:cond delay="0"/>
                                  </p:stCondLst>
                                  <p:childTnLst>
                                    <p:set>
                                      <p:cBhvr>
                                        <p:cTn id="118" dur="1000">
                                          <p:stCondLst>
                                            <p:cond delay="0"/>
                                          </p:stCondLst>
                                        </p:cTn>
                                        <p:tgtEl>
                                          <p:spTgt spid="64"/>
                                        </p:tgtEl>
                                        <p:attrNameLst>
                                          <p:attrName>style.visibility</p:attrName>
                                        </p:attrNameLst>
                                      </p:cBhvr>
                                      <p:to>
                                        <p:strVal val="visible"/>
                                      </p:to>
                                    </p:set>
                                  </p:childTnLst>
                                </p:cTn>
                              </p:par>
                            </p:childTnLst>
                          </p:cTn>
                        </p:par>
                        <p:par>
                          <p:cTn id="119" fill="hold">
                            <p:stCondLst>
                              <p:cond delay="27500"/>
                            </p:stCondLst>
                            <p:childTnLst>
                              <p:par>
                                <p:cTn id="120" presetID="11" presetClass="entr" presetSubtype="0" fill="hold" grpId="0" nodeType="afterEffect">
                                  <p:stCondLst>
                                    <p:cond delay="0"/>
                                  </p:stCondLst>
                                  <p:childTnLst>
                                    <p:set>
                                      <p:cBhvr>
                                        <p:cTn id="121" dur="1000">
                                          <p:stCondLst>
                                            <p:cond delay="0"/>
                                          </p:stCondLst>
                                        </p:cTn>
                                        <p:tgtEl>
                                          <p:spTgt spid="65"/>
                                        </p:tgtEl>
                                        <p:attrNameLst>
                                          <p:attrName>style.visibility</p:attrName>
                                        </p:attrNameLst>
                                      </p:cBhvr>
                                      <p:to>
                                        <p:strVal val="visible"/>
                                      </p:to>
                                    </p:set>
                                  </p:childTnLst>
                                </p:cTn>
                              </p:par>
                            </p:childTnLst>
                          </p:cTn>
                        </p:par>
                        <p:par>
                          <p:cTn id="122" fill="hold">
                            <p:stCondLst>
                              <p:cond delay="28500"/>
                            </p:stCondLst>
                            <p:childTnLst>
                              <p:par>
                                <p:cTn id="123" presetID="11" presetClass="entr" presetSubtype="0" fill="hold" grpId="0" nodeType="afterEffect">
                                  <p:stCondLst>
                                    <p:cond delay="0"/>
                                  </p:stCondLst>
                                  <p:childTnLst>
                                    <p:set>
                                      <p:cBhvr>
                                        <p:cTn id="124" dur="1000">
                                          <p:stCondLst>
                                            <p:cond delay="0"/>
                                          </p:stCondLst>
                                        </p:cTn>
                                        <p:tgtEl>
                                          <p:spTgt spid="66"/>
                                        </p:tgtEl>
                                        <p:attrNameLst>
                                          <p:attrName>style.visibility</p:attrName>
                                        </p:attrNameLst>
                                      </p:cBhvr>
                                      <p:to>
                                        <p:strVal val="visible"/>
                                      </p:to>
                                    </p:set>
                                  </p:childTnLst>
                                </p:cTn>
                              </p:par>
                            </p:childTnLst>
                          </p:cTn>
                        </p:par>
                        <p:par>
                          <p:cTn id="125" fill="hold">
                            <p:stCondLst>
                              <p:cond delay="29500"/>
                            </p:stCondLst>
                            <p:childTnLst>
                              <p:par>
                                <p:cTn id="126" presetID="11" presetClass="entr" presetSubtype="0" fill="hold" grpId="0" nodeType="afterEffect">
                                  <p:stCondLst>
                                    <p:cond delay="0"/>
                                  </p:stCondLst>
                                  <p:childTnLst>
                                    <p:set>
                                      <p:cBhvr>
                                        <p:cTn id="127" dur="1000">
                                          <p:stCondLst>
                                            <p:cond delay="0"/>
                                          </p:stCondLst>
                                        </p:cTn>
                                        <p:tgtEl>
                                          <p:spTgt spid="67"/>
                                        </p:tgtEl>
                                        <p:attrNameLst>
                                          <p:attrName>style.visibility</p:attrName>
                                        </p:attrNameLst>
                                      </p:cBhvr>
                                      <p:to>
                                        <p:strVal val="visible"/>
                                      </p:to>
                                    </p:set>
                                  </p:childTnLst>
                                </p:cTn>
                              </p:par>
                            </p:childTnLst>
                          </p:cTn>
                        </p:par>
                        <p:par>
                          <p:cTn id="128" fill="hold">
                            <p:stCondLst>
                              <p:cond delay="30500"/>
                            </p:stCondLst>
                            <p:childTnLst>
                              <p:par>
                                <p:cTn id="129" presetID="11" presetClass="entr" presetSubtype="0" fill="hold" grpId="0" nodeType="afterEffect">
                                  <p:stCondLst>
                                    <p:cond delay="0"/>
                                  </p:stCondLst>
                                  <p:childTnLst>
                                    <p:set>
                                      <p:cBhvr>
                                        <p:cTn id="130" dur="1000">
                                          <p:stCondLst>
                                            <p:cond delay="0"/>
                                          </p:stCondLst>
                                        </p:cTn>
                                        <p:tgtEl>
                                          <p:spTgt spid="68"/>
                                        </p:tgtEl>
                                        <p:attrNameLst>
                                          <p:attrName>style.visibility</p:attrName>
                                        </p:attrNameLst>
                                      </p:cBhvr>
                                      <p:to>
                                        <p:strVal val="visible"/>
                                      </p:to>
                                    </p:set>
                                  </p:childTnLst>
                                </p:cTn>
                              </p:par>
                            </p:childTnLst>
                          </p:cTn>
                        </p:par>
                        <p:par>
                          <p:cTn id="131" fill="hold">
                            <p:stCondLst>
                              <p:cond delay="31500"/>
                            </p:stCondLst>
                            <p:childTnLst>
                              <p:par>
                                <p:cTn id="132" presetID="11" presetClass="entr" presetSubtype="0" fill="hold" grpId="0" nodeType="afterEffect">
                                  <p:stCondLst>
                                    <p:cond delay="0"/>
                                  </p:stCondLst>
                                  <p:childTnLst>
                                    <p:set>
                                      <p:cBhvr>
                                        <p:cTn id="133" dur="1000">
                                          <p:stCondLst>
                                            <p:cond delay="0"/>
                                          </p:stCondLst>
                                        </p:cTn>
                                        <p:tgtEl>
                                          <p:spTgt spid="69"/>
                                        </p:tgtEl>
                                        <p:attrNameLst>
                                          <p:attrName>style.visibility</p:attrName>
                                        </p:attrNameLst>
                                      </p:cBhvr>
                                      <p:to>
                                        <p:strVal val="visible"/>
                                      </p:to>
                                    </p:set>
                                  </p:childTnLst>
                                </p:cTn>
                              </p:par>
                            </p:childTnLst>
                          </p:cTn>
                        </p:par>
                        <p:par>
                          <p:cTn id="134" fill="hold">
                            <p:stCondLst>
                              <p:cond delay="32500"/>
                            </p:stCondLst>
                            <p:childTnLst>
                              <p:par>
                                <p:cTn id="135" presetID="11" presetClass="entr" presetSubtype="0" fill="hold" grpId="0" nodeType="afterEffect">
                                  <p:stCondLst>
                                    <p:cond delay="0"/>
                                  </p:stCondLst>
                                  <p:childTnLst>
                                    <p:set>
                                      <p:cBhvr>
                                        <p:cTn id="136" dur="1000">
                                          <p:stCondLst>
                                            <p:cond delay="0"/>
                                          </p:stCondLst>
                                        </p:cTn>
                                        <p:tgtEl>
                                          <p:spTgt spid="70"/>
                                        </p:tgtEl>
                                        <p:attrNameLst>
                                          <p:attrName>style.visibility</p:attrName>
                                        </p:attrNameLst>
                                      </p:cBhvr>
                                      <p:to>
                                        <p:strVal val="visible"/>
                                      </p:to>
                                    </p:set>
                                  </p:childTnLst>
                                </p:cTn>
                              </p:par>
                            </p:childTnLst>
                          </p:cTn>
                        </p:par>
                        <p:par>
                          <p:cTn id="137" fill="hold">
                            <p:stCondLst>
                              <p:cond delay="33500"/>
                            </p:stCondLst>
                            <p:childTnLst>
                              <p:par>
                                <p:cTn id="138" presetID="11" presetClass="entr" presetSubtype="0" fill="hold" grpId="0" nodeType="afterEffect">
                                  <p:stCondLst>
                                    <p:cond delay="0"/>
                                  </p:stCondLst>
                                  <p:childTnLst>
                                    <p:set>
                                      <p:cBhvr>
                                        <p:cTn id="139" dur="1000">
                                          <p:stCondLst>
                                            <p:cond delay="0"/>
                                          </p:stCondLst>
                                        </p:cTn>
                                        <p:tgtEl>
                                          <p:spTgt spid="71"/>
                                        </p:tgtEl>
                                        <p:attrNameLst>
                                          <p:attrName>style.visibility</p:attrName>
                                        </p:attrNameLst>
                                      </p:cBhvr>
                                      <p:to>
                                        <p:strVal val="visible"/>
                                      </p:to>
                                    </p:set>
                                  </p:childTnLst>
                                </p:cTn>
                              </p:par>
                            </p:childTnLst>
                          </p:cTn>
                        </p:par>
                        <p:par>
                          <p:cTn id="140" fill="hold">
                            <p:stCondLst>
                              <p:cond delay="34500"/>
                            </p:stCondLst>
                            <p:childTnLst>
                              <p:par>
                                <p:cTn id="141" presetID="11" presetClass="entr" presetSubtype="0" fill="hold" grpId="0" nodeType="afterEffect">
                                  <p:stCondLst>
                                    <p:cond delay="0"/>
                                  </p:stCondLst>
                                  <p:childTnLst>
                                    <p:set>
                                      <p:cBhvr>
                                        <p:cTn id="142" dur="1000">
                                          <p:stCondLst>
                                            <p:cond delay="0"/>
                                          </p:stCondLst>
                                        </p:cTn>
                                        <p:tgtEl>
                                          <p:spTgt spid="72"/>
                                        </p:tgtEl>
                                        <p:attrNameLst>
                                          <p:attrName>style.visibility</p:attrName>
                                        </p:attrNameLst>
                                      </p:cBhvr>
                                      <p:to>
                                        <p:strVal val="visible"/>
                                      </p:to>
                                    </p:set>
                                  </p:childTnLst>
                                </p:cTn>
                              </p:par>
                            </p:childTnLst>
                          </p:cTn>
                        </p:par>
                        <p:par>
                          <p:cTn id="143" fill="hold">
                            <p:stCondLst>
                              <p:cond delay="35500"/>
                            </p:stCondLst>
                            <p:childTnLst>
                              <p:par>
                                <p:cTn id="144" presetID="11" presetClass="entr" presetSubtype="0" fill="hold" grpId="0" nodeType="afterEffect">
                                  <p:stCondLst>
                                    <p:cond delay="0"/>
                                  </p:stCondLst>
                                  <p:childTnLst>
                                    <p:set>
                                      <p:cBhvr>
                                        <p:cTn id="145" dur="1000">
                                          <p:stCondLst>
                                            <p:cond delay="0"/>
                                          </p:stCondLst>
                                        </p:cTn>
                                        <p:tgtEl>
                                          <p:spTgt spid="73"/>
                                        </p:tgtEl>
                                        <p:attrNameLst>
                                          <p:attrName>style.visibility</p:attrName>
                                        </p:attrNameLst>
                                      </p:cBhvr>
                                      <p:to>
                                        <p:strVal val="visible"/>
                                      </p:to>
                                    </p:set>
                                  </p:childTnLst>
                                </p:cTn>
                              </p:par>
                            </p:childTnLst>
                          </p:cTn>
                        </p:par>
                        <p:par>
                          <p:cTn id="146" fill="hold">
                            <p:stCondLst>
                              <p:cond delay="36500"/>
                            </p:stCondLst>
                            <p:childTnLst>
                              <p:par>
                                <p:cTn id="147" presetID="11" presetClass="entr" presetSubtype="0" fill="hold" grpId="0" nodeType="afterEffect">
                                  <p:stCondLst>
                                    <p:cond delay="0"/>
                                  </p:stCondLst>
                                  <p:childTnLst>
                                    <p:set>
                                      <p:cBhvr>
                                        <p:cTn id="148" dur="1000">
                                          <p:stCondLst>
                                            <p:cond delay="0"/>
                                          </p:stCondLst>
                                        </p:cTn>
                                        <p:tgtEl>
                                          <p:spTgt spid="74"/>
                                        </p:tgtEl>
                                        <p:attrNameLst>
                                          <p:attrName>style.visibility</p:attrName>
                                        </p:attrNameLst>
                                      </p:cBhvr>
                                      <p:to>
                                        <p:strVal val="visible"/>
                                      </p:to>
                                    </p:set>
                                  </p:childTnLst>
                                </p:cTn>
                              </p:par>
                            </p:childTnLst>
                          </p:cTn>
                        </p:par>
                        <p:par>
                          <p:cTn id="149" fill="hold">
                            <p:stCondLst>
                              <p:cond delay="37500"/>
                            </p:stCondLst>
                            <p:childTnLst>
                              <p:par>
                                <p:cTn id="150" presetID="11" presetClass="entr" presetSubtype="0" fill="hold" grpId="0" nodeType="afterEffect">
                                  <p:stCondLst>
                                    <p:cond delay="0"/>
                                  </p:stCondLst>
                                  <p:childTnLst>
                                    <p:set>
                                      <p:cBhvr>
                                        <p:cTn id="151" dur="1000">
                                          <p:stCondLst>
                                            <p:cond delay="0"/>
                                          </p:stCondLst>
                                        </p:cTn>
                                        <p:tgtEl>
                                          <p:spTgt spid="75"/>
                                        </p:tgtEl>
                                        <p:attrNameLst>
                                          <p:attrName>style.visibility</p:attrName>
                                        </p:attrNameLst>
                                      </p:cBhvr>
                                      <p:to>
                                        <p:strVal val="visible"/>
                                      </p:to>
                                    </p:set>
                                  </p:childTnLst>
                                </p:cTn>
                              </p:par>
                            </p:childTnLst>
                          </p:cTn>
                        </p:par>
                        <p:par>
                          <p:cTn id="152" fill="hold">
                            <p:stCondLst>
                              <p:cond delay="38500"/>
                            </p:stCondLst>
                            <p:childTnLst>
                              <p:par>
                                <p:cTn id="153" presetID="11" presetClass="entr" presetSubtype="0" fill="hold" grpId="0" nodeType="afterEffect">
                                  <p:stCondLst>
                                    <p:cond delay="0"/>
                                  </p:stCondLst>
                                  <p:childTnLst>
                                    <p:set>
                                      <p:cBhvr>
                                        <p:cTn id="154" dur="1000">
                                          <p:stCondLst>
                                            <p:cond delay="0"/>
                                          </p:stCondLst>
                                        </p:cTn>
                                        <p:tgtEl>
                                          <p:spTgt spid="76"/>
                                        </p:tgtEl>
                                        <p:attrNameLst>
                                          <p:attrName>style.visibility</p:attrName>
                                        </p:attrNameLst>
                                      </p:cBhvr>
                                      <p:to>
                                        <p:strVal val="visible"/>
                                      </p:to>
                                    </p:set>
                                  </p:childTnLst>
                                </p:cTn>
                              </p:par>
                            </p:childTnLst>
                          </p:cTn>
                        </p:par>
                        <p:par>
                          <p:cTn id="155" fill="hold">
                            <p:stCondLst>
                              <p:cond delay="39500"/>
                            </p:stCondLst>
                            <p:childTnLst>
                              <p:par>
                                <p:cTn id="156" presetID="11" presetClass="entr" presetSubtype="0" fill="hold" grpId="0" nodeType="afterEffect">
                                  <p:stCondLst>
                                    <p:cond delay="0"/>
                                  </p:stCondLst>
                                  <p:childTnLst>
                                    <p:set>
                                      <p:cBhvr>
                                        <p:cTn id="157" dur="1000">
                                          <p:stCondLst>
                                            <p:cond delay="0"/>
                                          </p:stCondLst>
                                        </p:cTn>
                                        <p:tgtEl>
                                          <p:spTgt spid="77"/>
                                        </p:tgtEl>
                                        <p:attrNameLst>
                                          <p:attrName>style.visibility</p:attrName>
                                        </p:attrNameLst>
                                      </p:cBhvr>
                                      <p:to>
                                        <p:strVal val="visible"/>
                                      </p:to>
                                    </p:set>
                                  </p:childTnLst>
                                </p:cTn>
                              </p:par>
                            </p:childTnLst>
                          </p:cTn>
                        </p:par>
                        <p:par>
                          <p:cTn id="158" fill="hold">
                            <p:stCondLst>
                              <p:cond delay="40500"/>
                            </p:stCondLst>
                            <p:childTnLst>
                              <p:par>
                                <p:cTn id="159" presetID="11" presetClass="entr" presetSubtype="0" fill="hold" grpId="0" nodeType="afterEffect">
                                  <p:stCondLst>
                                    <p:cond delay="0"/>
                                  </p:stCondLst>
                                  <p:childTnLst>
                                    <p:set>
                                      <p:cBhvr>
                                        <p:cTn id="160" dur="1000">
                                          <p:stCondLst>
                                            <p:cond delay="0"/>
                                          </p:stCondLst>
                                        </p:cTn>
                                        <p:tgtEl>
                                          <p:spTgt spid="78"/>
                                        </p:tgtEl>
                                        <p:attrNameLst>
                                          <p:attrName>style.visibility</p:attrName>
                                        </p:attrNameLst>
                                      </p:cBhvr>
                                      <p:to>
                                        <p:strVal val="visible"/>
                                      </p:to>
                                    </p:set>
                                  </p:childTnLst>
                                </p:cTn>
                              </p:par>
                            </p:childTnLst>
                          </p:cTn>
                        </p:par>
                        <p:par>
                          <p:cTn id="161" fill="hold">
                            <p:stCondLst>
                              <p:cond delay="41500"/>
                            </p:stCondLst>
                            <p:childTnLst>
                              <p:par>
                                <p:cTn id="162" presetID="11" presetClass="entr" presetSubtype="0" fill="hold" grpId="0" nodeType="afterEffect">
                                  <p:stCondLst>
                                    <p:cond delay="0"/>
                                  </p:stCondLst>
                                  <p:childTnLst>
                                    <p:set>
                                      <p:cBhvr>
                                        <p:cTn id="163" dur="1000">
                                          <p:stCondLst>
                                            <p:cond delay="0"/>
                                          </p:stCondLst>
                                        </p:cTn>
                                        <p:tgtEl>
                                          <p:spTgt spid="79"/>
                                        </p:tgtEl>
                                        <p:attrNameLst>
                                          <p:attrName>style.visibility</p:attrName>
                                        </p:attrNameLst>
                                      </p:cBhvr>
                                      <p:to>
                                        <p:strVal val="visible"/>
                                      </p:to>
                                    </p:set>
                                  </p:childTnLst>
                                </p:cTn>
                              </p:par>
                            </p:childTnLst>
                          </p:cTn>
                        </p:par>
                        <p:par>
                          <p:cTn id="164" fill="hold">
                            <p:stCondLst>
                              <p:cond delay="42500"/>
                            </p:stCondLst>
                            <p:childTnLst>
                              <p:par>
                                <p:cTn id="165" presetID="11" presetClass="entr" presetSubtype="0" fill="hold" grpId="0" nodeType="afterEffect">
                                  <p:stCondLst>
                                    <p:cond delay="0"/>
                                  </p:stCondLst>
                                  <p:childTnLst>
                                    <p:set>
                                      <p:cBhvr>
                                        <p:cTn id="166" dur="1000">
                                          <p:stCondLst>
                                            <p:cond delay="0"/>
                                          </p:stCondLst>
                                        </p:cTn>
                                        <p:tgtEl>
                                          <p:spTgt spid="80"/>
                                        </p:tgtEl>
                                        <p:attrNameLst>
                                          <p:attrName>style.visibility</p:attrName>
                                        </p:attrNameLst>
                                      </p:cBhvr>
                                      <p:to>
                                        <p:strVal val="visible"/>
                                      </p:to>
                                    </p:set>
                                  </p:childTnLst>
                                </p:cTn>
                              </p:par>
                            </p:childTnLst>
                          </p:cTn>
                        </p:par>
                        <p:par>
                          <p:cTn id="167" fill="hold">
                            <p:stCondLst>
                              <p:cond delay="43500"/>
                            </p:stCondLst>
                            <p:childTnLst>
                              <p:par>
                                <p:cTn id="168" presetID="11" presetClass="entr" presetSubtype="0" fill="hold" grpId="0" nodeType="afterEffect">
                                  <p:stCondLst>
                                    <p:cond delay="0"/>
                                  </p:stCondLst>
                                  <p:childTnLst>
                                    <p:set>
                                      <p:cBhvr>
                                        <p:cTn id="169" dur="1000">
                                          <p:stCondLst>
                                            <p:cond delay="0"/>
                                          </p:stCondLst>
                                        </p:cTn>
                                        <p:tgtEl>
                                          <p:spTgt spid="81"/>
                                        </p:tgtEl>
                                        <p:attrNameLst>
                                          <p:attrName>style.visibility</p:attrName>
                                        </p:attrNameLst>
                                      </p:cBhvr>
                                      <p:to>
                                        <p:strVal val="visible"/>
                                      </p:to>
                                    </p:set>
                                  </p:childTnLst>
                                </p:cTn>
                              </p:par>
                            </p:childTnLst>
                          </p:cTn>
                        </p:par>
                        <p:par>
                          <p:cTn id="170" fill="hold">
                            <p:stCondLst>
                              <p:cond delay="44500"/>
                            </p:stCondLst>
                            <p:childTnLst>
                              <p:par>
                                <p:cTn id="171" presetID="11" presetClass="entr" presetSubtype="0" fill="hold" grpId="0" nodeType="afterEffect">
                                  <p:stCondLst>
                                    <p:cond delay="0"/>
                                  </p:stCondLst>
                                  <p:childTnLst>
                                    <p:set>
                                      <p:cBhvr>
                                        <p:cTn id="172" dur="1000">
                                          <p:stCondLst>
                                            <p:cond delay="0"/>
                                          </p:stCondLst>
                                        </p:cTn>
                                        <p:tgtEl>
                                          <p:spTgt spid="82"/>
                                        </p:tgtEl>
                                        <p:attrNameLst>
                                          <p:attrName>style.visibility</p:attrName>
                                        </p:attrNameLst>
                                      </p:cBhvr>
                                      <p:to>
                                        <p:strVal val="visible"/>
                                      </p:to>
                                    </p:set>
                                  </p:childTnLst>
                                </p:cTn>
                              </p:par>
                            </p:childTnLst>
                          </p:cTn>
                        </p:par>
                        <p:par>
                          <p:cTn id="173" fill="hold">
                            <p:stCondLst>
                              <p:cond delay="45500"/>
                            </p:stCondLst>
                            <p:childTnLst>
                              <p:par>
                                <p:cTn id="174" presetID="11" presetClass="entr" presetSubtype="0" fill="hold" grpId="0" nodeType="afterEffect">
                                  <p:stCondLst>
                                    <p:cond delay="0"/>
                                  </p:stCondLst>
                                  <p:childTnLst>
                                    <p:set>
                                      <p:cBhvr>
                                        <p:cTn id="175" dur="1000">
                                          <p:stCondLst>
                                            <p:cond delay="0"/>
                                          </p:stCondLst>
                                        </p:cTn>
                                        <p:tgtEl>
                                          <p:spTgt spid="83"/>
                                        </p:tgtEl>
                                        <p:attrNameLst>
                                          <p:attrName>style.visibility</p:attrName>
                                        </p:attrNameLst>
                                      </p:cBhvr>
                                      <p:to>
                                        <p:strVal val="visible"/>
                                      </p:to>
                                    </p:set>
                                  </p:childTnLst>
                                </p:cTn>
                              </p:par>
                            </p:childTnLst>
                          </p:cTn>
                        </p:par>
                        <p:par>
                          <p:cTn id="176" fill="hold">
                            <p:stCondLst>
                              <p:cond delay="46500"/>
                            </p:stCondLst>
                            <p:childTnLst>
                              <p:par>
                                <p:cTn id="177" presetID="11" presetClass="entr" presetSubtype="0" fill="hold" grpId="0" nodeType="afterEffect">
                                  <p:stCondLst>
                                    <p:cond delay="0"/>
                                  </p:stCondLst>
                                  <p:childTnLst>
                                    <p:set>
                                      <p:cBhvr>
                                        <p:cTn id="178" dur="1000">
                                          <p:stCondLst>
                                            <p:cond delay="0"/>
                                          </p:stCondLst>
                                        </p:cTn>
                                        <p:tgtEl>
                                          <p:spTgt spid="84"/>
                                        </p:tgtEl>
                                        <p:attrNameLst>
                                          <p:attrName>style.visibility</p:attrName>
                                        </p:attrNameLst>
                                      </p:cBhvr>
                                      <p:to>
                                        <p:strVal val="visible"/>
                                      </p:to>
                                    </p:set>
                                  </p:childTnLst>
                                </p:cTn>
                              </p:par>
                            </p:childTnLst>
                          </p:cTn>
                        </p:par>
                        <p:par>
                          <p:cTn id="179" fill="hold">
                            <p:stCondLst>
                              <p:cond delay="47500"/>
                            </p:stCondLst>
                            <p:childTnLst>
                              <p:par>
                                <p:cTn id="180" presetID="11" presetClass="entr" presetSubtype="0" fill="hold" grpId="0" nodeType="afterEffect">
                                  <p:stCondLst>
                                    <p:cond delay="0"/>
                                  </p:stCondLst>
                                  <p:childTnLst>
                                    <p:set>
                                      <p:cBhvr>
                                        <p:cTn id="181" dur="1000">
                                          <p:stCondLst>
                                            <p:cond delay="0"/>
                                          </p:stCondLst>
                                        </p:cTn>
                                        <p:tgtEl>
                                          <p:spTgt spid="85"/>
                                        </p:tgtEl>
                                        <p:attrNameLst>
                                          <p:attrName>style.visibility</p:attrName>
                                        </p:attrNameLst>
                                      </p:cBhvr>
                                      <p:to>
                                        <p:strVal val="visible"/>
                                      </p:to>
                                    </p:set>
                                  </p:childTnLst>
                                </p:cTn>
                              </p:par>
                            </p:childTnLst>
                          </p:cTn>
                        </p:par>
                        <p:par>
                          <p:cTn id="182" fill="hold">
                            <p:stCondLst>
                              <p:cond delay="48500"/>
                            </p:stCondLst>
                            <p:childTnLst>
                              <p:par>
                                <p:cTn id="183" presetID="11" presetClass="entr" presetSubtype="0" fill="hold" grpId="0" nodeType="afterEffect">
                                  <p:stCondLst>
                                    <p:cond delay="0"/>
                                  </p:stCondLst>
                                  <p:childTnLst>
                                    <p:set>
                                      <p:cBhvr>
                                        <p:cTn id="184" dur="1000">
                                          <p:stCondLst>
                                            <p:cond delay="0"/>
                                          </p:stCondLst>
                                        </p:cTn>
                                        <p:tgtEl>
                                          <p:spTgt spid="86"/>
                                        </p:tgtEl>
                                        <p:attrNameLst>
                                          <p:attrName>style.visibility</p:attrName>
                                        </p:attrNameLst>
                                      </p:cBhvr>
                                      <p:to>
                                        <p:strVal val="visible"/>
                                      </p:to>
                                    </p:set>
                                  </p:childTnLst>
                                </p:cTn>
                              </p:par>
                            </p:childTnLst>
                          </p:cTn>
                        </p:par>
                        <p:par>
                          <p:cTn id="185" fill="hold">
                            <p:stCondLst>
                              <p:cond delay="49500"/>
                            </p:stCondLst>
                            <p:childTnLst>
                              <p:par>
                                <p:cTn id="186" presetID="11" presetClass="entr" presetSubtype="0" fill="hold" grpId="0" nodeType="afterEffect">
                                  <p:stCondLst>
                                    <p:cond delay="0"/>
                                  </p:stCondLst>
                                  <p:childTnLst>
                                    <p:set>
                                      <p:cBhvr>
                                        <p:cTn id="187" dur="1000">
                                          <p:stCondLst>
                                            <p:cond delay="0"/>
                                          </p:stCondLst>
                                        </p:cTn>
                                        <p:tgtEl>
                                          <p:spTgt spid="87"/>
                                        </p:tgtEl>
                                        <p:attrNameLst>
                                          <p:attrName>style.visibility</p:attrName>
                                        </p:attrNameLst>
                                      </p:cBhvr>
                                      <p:to>
                                        <p:strVal val="visible"/>
                                      </p:to>
                                    </p:set>
                                  </p:childTnLst>
                                </p:cTn>
                              </p:par>
                            </p:childTnLst>
                          </p:cTn>
                        </p:par>
                        <p:par>
                          <p:cTn id="188" fill="hold">
                            <p:stCondLst>
                              <p:cond delay="50500"/>
                            </p:stCondLst>
                            <p:childTnLst>
                              <p:par>
                                <p:cTn id="189" presetID="11" presetClass="entr" presetSubtype="0" fill="hold" grpId="0" nodeType="afterEffect">
                                  <p:stCondLst>
                                    <p:cond delay="0"/>
                                  </p:stCondLst>
                                  <p:childTnLst>
                                    <p:set>
                                      <p:cBhvr>
                                        <p:cTn id="190" dur="1000">
                                          <p:stCondLst>
                                            <p:cond delay="0"/>
                                          </p:stCondLst>
                                        </p:cTn>
                                        <p:tgtEl>
                                          <p:spTgt spid="88"/>
                                        </p:tgtEl>
                                        <p:attrNameLst>
                                          <p:attrName>style.visibility</p:attrName>
                                        </p:attrNameLst>
                                      </p:cBhvr>
                                      <p:to>
                                        <p:strVal val="visible"/>
                                      </p:to>
                                    </p:set>
                                  </p:childTnLst>
                                </p:cTn>
                              </p:par>
                            </p:childTnLst>
                          </p:cTn>
                        </p:par>
                        <p:par>
                          <p:cTn id="191" fill="hold">
                            <p:stCondLst>
                              <p:cond delay="51500"/>
                            </p:stCondLst>
                            <p:childTnLst>
                              <p:par>
                                <p:cTn id="192" presetID="11" presetClass="entr" presetSubtype="0" fill="hold" grpId="0" nodeType="afterEffect">
                                  <p:stCondLst>
                                    <p:cond delay="0"/>
                                  </p:stCondLst>
                                  <p:childTnLst>
                                    <p:set>
                                      <p:cBhvr>
                                        <p:cTn id="193" dur="1000">
                                          <p:stCondLst>
                                            <p:cond delay="0"/>
                                          </p:stCondLst>
                                        </p:cTn>
                                        <p:tgtEl>
                                          <p:spTgt spid="89"/>
                                        </p:tgtEl>
                                        <p:attrNameLst>
                                          <p:attrName>style.visibility</p:attrName>
                                        </p:attrNameLst>
                                      </p:cBhvr>
                                      <p:to>
                                        <p:strVal val="visible"/>
                                      </p:to>
                                    </p:set>
                                  </p:childTnLst>
                                </p:cTn>
                              </p:par>
                            </p:childTnLst>
                          </p:cTn>
                        </p:par>
                        <p:par>
                          <p:cTn id="194" fill="hold">
                            <p:stCondLst>
                              <p:cond delay="52500"/>
                            </p:stCondLst>
                            <p:childTnLst>
                              <p:par>
                                <p:cTn id="195" presetID="11" presetClass="entr" presetSubtype="0" fill="hold" grpId="0" nodeType="afterEffect">
                                  <p:stCondLst>
                                    <p:cond delay="0"/>
                                  </p:stCondLst>
                                  <p:childTnLst>
                                    <p:set>
                                      <p:cBhvr>
                                        <p:cTn id="196" dur="1000">
                                          <p:stCondLst>
                                            <p:cond delay="0"/>
                                          </p:stCondLst>
                                        </p:cTn>
                                        <p:tgtEl>
                                          <p:spTgt spid="90"/>
                                        </p:tgtEl>
                                        <p:attrNameLst>
                                          <p:attrName>style.visibility</p:attrName>
                                        </p:attrNameLst>
                                      </p:cBhvr>
                                      <p:to>
                                        <p:strVal val="visible"/>
                                      </p:to>
                                    </p:set>
                                  </p:childTnLst>
                                </p:cTn>
                              </p:par>
                            </p:childTnLst>
                          </p:cTn>
                        </p:par>
                        <p:par>
                          <p:cTn id="197" fill="hold">
                            <p:stCondLst>
                              <p:cond delay="53500"/>
                            </p:stCondLst>
                            <p:childTnLst>
                              <p:par>
                                <p:cTn id="198" presetID="11" presetClass="entr" presetSubtype="0" fill="hold" grpId="0" nodeType="afterEffect">
                                  <p:stCondLst>
                                    <p:cond delay="0"/>
                                  </p:stCondLst>
                                  <p:childTnLst>
                                    <p:set>
                                      <p:cBhvr>
                                        <p:cTn id="199" dur="1000">
                                          <p:stCondLst>
                                            <p:cond delay="0"/>
                                          </p:stCondLst>
                                        </p:cTn>
                                        <p:tgtEl>
                                          <p:spTgt spid="91"/>
                                        </p:tgtEl>
                                        <p:attrNameLst>
                                          <p:attrName>style.visibility</p:attrName>
                                        </p:attrNameLst>
                                      </p:cBhvr>
                                      <p:to>
                                        <p:strVal val="visible"/>
                                      </p:to>
                                    </p:set>
                                  </p:childTnLst>
                                </p:cTn>
                              </p:par>
                            </p:childTnLst>
                          </p:cTn>
                        </p:par>
                        <p:par>
                          <p:cTn id="200" fill="hold">
                            <p:stCondLst>
                              <p:cond delay="54500"/>
                            </p:stCondLst>
                            <p:childTnLst>
                              <p:par>
                                <p:cTn id="201" presetID="11" presetClass="entr" presetSubtype="0" fill="hold" grpId="0" nodeType="afterEffect">
                                  <p:stCondLst>
                                    <p:cond delay="0"/>
                                  </p:stCondLst>
                                  <p:childTnLst>
                                    <p:set>
                                      <p:cBhvr>
                                        <p:cTn id="202" dur="1000">
                                          <p:stCondLst>
                                            <p:cond delay="0"/>
                                          </p:stCondLst>
                                        </p:cTn>
                                        <p:tgtEl>
                                          <p:spTgt spid="92"/>
                                        </p:tgtEl>
                                        <p:attrNameLst>
                                          <p:attrName>style.visibility</p:attrName>
                                        </p:attrNameLst>
                                      </p:cBhvr>
                                      <p:to>
                                        <p:strVal val="visible"/>
                                      </p:to>
                                    </p:set>
                                  </p:childTnLst>
                                </p:cTn>
                              </p:par>
                            </p:childTnLst>
                          </p:cTn>
                        </p:par>
                        <p:par>
                          <p:cTn id="203" fill="hold">
                            <p:stCondLst>
                              <p:cond delay="55500"/>
                            </p:stCondLst>
                            <p:childTnLst>
                              <p:par>
                                <p:cTn id="204" presetID="11" presetClass="entr" presetSubtype="0" fill="hold" grpId="0" nodeType="afterEffect">
                                  <p:stCondLst>
                                    <p:cond delay="0"/>
                                  </p:stCondLst>
                                  <p:childTnLst>
                                    <p:set>
                                      <p:cBhvr>
                                        <p:cTn id="205" dur="1000">
                                          <p:stCondLst>
                                            <p:cond delay="0"/>
                                          </p:stCondLst>
                                        </p:cTn>
                                        <p:tgtEl>
                                          <p:spTgt spid="93"/>
                                        </p:tgtEl>
                                        <p:attrNameLst>
                                          <p:attrName>style.visibility</p:attrName>
                                        </p:attrNameLst>
                                      </p:cBhvr>
                                      <p:to>
                                        <p:strVal val="visible"/>
                                      </p:to>
                                    </p:set>
                                  </p:childTnLst>
                                </p:cTn>
                              </p:par>
                            </p:childTnLst>
                          </p:cTn>
                        </p:par>
                        <p:par>
                          <p:cTn id="206" fill="hold">
                            <p:stCondLst>
                              <p:cond delay="56500"/>
                            </p:stCondLst>
                            <p:childTnLst>
                              <p:par>
                                <p:cTn id="207" presetID="11" presetClass="entr" presetSubtype="0" fill="hold" grpId="0" nodeType="afterEffect">
                                  <p:stCondLst>
                                    <p:cond delay="0"/>
                                  </p:stCondLst>
                                  <p:childTnLst>
                                    <p:set>
                                      <p:cBhvr>
                                        <p:cTn id="208" dur="1000">
                                          <p:stCondLst>
                                            <p:cond delay="0"/>
                                          </p:stCondLst>
                                        </p:cTn>
                                        <p:tgtEl>
                                          <p:spTgt spid="94"/>
                                        </p:tgtEl>
                                        <p:attrNameLst>
                                          <p:attrName>style.visibility</p:attrName>
                                        </p:attrNameLst>
                                      </p:cBhvr>
                                      <p:to>
                                        <p:strVal val="visible"/>
                                      </p:to>
                                    </p:set>
                                  </p:childTnLst>
                                </p:cTn>
                              </p:par>
                            </p:childTnLst>
                          </p:cTn>
                        </p:par>
                        <p:par>
                          <p:cTn id="209" fill="hold">
                            <p:stCondLst>
                              <p:cond delay="57500"/>
                            </p:stCondLst>
                            <p:childTnLst>
                              <p:par>
                                <p:cTn id="210" presetID="11" presetClass="entr" presetSubtype="0" fill="hold" grpId="0" nodeType="afterEffect">
                                  <p:stCondLst>
                                    <p:cond delay="0"/>
                                  </p:stCondLst>
                                  <p:childTnLst>
                                    <p:set>
                                      <p:cBhvr>
                                        <p:cTn id="211" dur="1000">
                                          <p:stCondLst>
                                            <p:cond delay="0"/>
                                          </p:stCondLst>
                                        </p:cTn>
                                        <p:tgtEl>
                                          <p:spTgt spid="95"/>
                                        </p:tgtEl>
                                        <p:attrNameLst>
                                          <p:attrName>style.visibility</p:attrName>
                                        </p:attrNameLst>
                                      </p:cBhvr>
                                      <p:to>
                                        <p:strVal val="visible"/>
                                      </p:to>
                                    </p:set>
                                  </p:childTnLst>
                                </p:cTn>
                              </p:par>
                            </p:childTnLst>
                          </p:cTn>
                        </p:par>
                        <p:par>
                          <p:cTn id="212" fill="hold">
                            <p:stCondLst>
                              <p:cond delay="58500"/>
                            </p:stCondLst>
                            <p:childTnLst>
                              <p:par>
                                <p:cTn id="213" presetID="11" presetClass="entr" presetSubtype="0" fill="hold" grpId="0" nodeType="afterEffect">
                                  <p:stCondLst>
                                    <p:cond delay="0"/>
                                  </p:stCondLst>
                                  <p:childTnLst>
                                    <p:set>
                                      <p:cBhvr>
                                        <p:cTn id="214" dur="1000">
                                          <p:stCondLst>
                                            <p:cond delay="0"/>
                                          </p:stCondLst>
                                        </p:cTn>
                                        <p:tgtEl>
                                          <p:spTgt spid="96"/>
                                        </p:tgtEl>
                                        <p:attrNameLst>
                                          <p:attrName>style.visibility</p:attrName>
                                        </p:attrNameLst>
                                      </p:cBhvr>
                                      <p:to>
                                        <p:strVal val="visible"/>
                                      </p:to>
                                    </p:set>
                                  </p:childTnLst>
                                </p:cTn>
                              </p:par>
                            </p:childTnLst>
                          </p:cTn>
                        </p:par>
                        <p:par>
                          <p:cTn id="215" fill="hold">
                            <p:stCondLst>
                              <p:cond delay="59500"/>
                            </p:stCondLst>
                            <p:childTnLst>
                              <p:par>
                                <p:cTn id="216" presetID="11" presetClass="entr" presetSubtype="0" fill="hold" grpId="0" nodeType="afterEffect">
                                  <p:stCondLst>
                                    <p:cond delay="0"/>
                                  </p:stCondLst>
                                  <p:childTnLst>
                                    <p:set>
                                      <p:cBhvr>
                                        <p:cTn id="217" dur="1000">
                                          <p:stCondLst>
                                            <p:cond delay="0"/>
                                          </p:stCondLst>
                                        </p:cTn>
                                        <p:tgtEl>
                                          <p:spTgt spid="97"/>
                                        </p:tgtEl>
                                        <p:attrNameLst>
                                          <p:attrName>style.visibility</p:attrName>
                                        </p:attrNameLst>
                                      </p:cBhvr>
                                      <p:to>
                                        <p:strVal val="visible"/>
                                      </p:to>
                                    </p:set>
                                  </p:childTnLst>
                                </p:cTn>
                              </p:par>
                            </p:childTnLst>
                          </p:cTn>
                        </p:par>
                        <p:par>
                          <p:cTn id="218" fill="hold">
                            <p:stCondLst>
                              <p:cond delay="60500"/>
                            </p:stCondLst>
                            <p:childTnLst>
                              <p:par>
                                <p:cTn id="219" presetID="11" presetClass="entr" presetSubtype="0" fill="hold" grpId="0" nodeType="afterEffect">
                                  <p:stCondLst>
                                    <p:cond delay="0"/>
                                  </p:stCondLst>
                                  <p:childTnLst>
                                    <p:set>
                                      <p:cBhvr>
                                        <p:cTn id="220" dur="1000">
                                          <p:stCondLst>
                                            <p:cond delay="0"/>
                                          </p:stCondLst>
                                        </p:cTn>
                                        <p:tgtEl>
                                          <p:spTgt spid="98"/>
                                        </p:tgtEl>
                                        <p:attrNameLst>
                                          <p:attrName>style.visibility</p:attrName>
                                        </p:attrNameLst>
                                      </p:cBhvr>
                                      <p:to>
                                        <p:strVal val="visible"/>
                                      </p:to>
                                    </p:set>
                                  </p:childTnLst>
                                </p:cTn>
                              </p:par>
                            </p:childTnLst>
                          </p:cTn>
                        </p:par>
                        <p:par>
                          <p:cTn id="221" fill="hold">
                            <p:stCondLst>
                              <p:cond delay="61500"/>
                            </p:stCondLst>
                            <p:childTnLst>
                              <p:par>
                                <p:cTn id="222" presetID="11" presetClass="entr" presetSubtype="0" fill="hold" grpId="0" nodeType="afterEffect">
                                  <p:stCondLst>
                                    <p:cond delay="0"/>
                                  </p:stCondLst>
                                  <p:childTnLst>
                                    <p:set>
                                      <p:cBhvr>
                                        <p:cTn id="223" dur="1000">
                                          <p:stCondLst>
                                            <p:cond delay="0"/>
                                          </p:stCondLst>
                                        </p:cTn>
                                        <p:tgtEl>
                                          <p:spTgt spid="99"/>
                                        </p:tgtEl>
                                        <p:attrNameLst>
                                          <p:attrName>style.visibility</p:attrName>
                                        </p:attrNameLst>
                                      </p:cBhvr>
                                      <p:to>
                                        <p:strVal val="visible"/>
                                      </p:to>
                                    </p:set>
                                  </p:childTnLst>
                                </p:cTn>
                              </p:par>
                            </p:childTnLst>
                          </p:cTn>
                        </p:par>
                        <p:par>
                          <p:cTn id="224" fill="hold">
                            <p:stCondLst>
                              <p:cond delay="62500"/>
                            </p:stCondLst>
                            <p:childTnLst>
                              <p:par>
                                <p:cTn id="225" presetID="11" presetClass="entr" presetSubtype="0" fill="hold" grpId="0" nodeType="afterEffect">
                                  <p:stCondLst>
                                    <p:cond delay="0"/>
                                  </p:stCondLst>
                                  <p:childTnLst>
                                    <p:set>
                                      <p:cBhvr>
                                        <p:cTn id="226" dur="1000">
                                          <p:stCondLst>
                                            <p:cond delay="0"/>
                                          </p:stCondLst>
                                        </p:cTn>
                                        <p:tgtEl>
                                          <p:spTgt spid="100"/>
                                        </p:tgtEl>
                                        <p:attrNameLst>
                                          <p:attrName>style.visibility</p:attrName>
                                        </p:attrNameLst>
                                      </p:cBhvr>
                                      <p:to>
                                        <p:strVal val="visible"/>
                                      </p:to>
                                    </p:set>
                                  </p:childTnLst>
                                </p:cTn>
                              </p:par>
                            </p:childTnLst>
                          </p:cTn>
                        </p:par>
                        <p:par>
                          <p:cTn id="227" fill="hold">
                            <p:stCondLst>
                              <p:cond delay="63500"/>
                            </p:stCondLst>
                            <p:childTnLst>
                              <p:par>
                                <p:cTn id="228" presetID="11" presetClass="entr" presetSubtype="0" fill="hold" grpId="0" nodeType="afterEffect">
                                  <p:stCondLst>
                                    <p:cond delay="0"/>
                                  </p:stCondLst>
                                  <p:childTnLst>
                                    <p:set>
                                      <p:cBhvr>
                                        <p:cTn id="229" dur="1000">
                                          <p:stCondLst>
                                            <p:cond delay="0"/>
                                          </p:stCondLst>
                                        </p:cTn>
                                        <p:tgtEl>
                                          <p:spTgt spid="101"/>
                                        </p:tgtEl>
                                        <p:attrNameLst>
                                          <p:attrName>style.visibility</p:attrName>
                                        </p:attrNameLst>
                                      </p:cBhvr>
                                      <p:to>
                                        <p:strVal val="visible"/>
                                      </p:to>
                                    </p:set>
                                  </p:childTnLst>
                                </p:cTn>
                              </p:par>
                            </p:childTnLst>
                          </p:cTn>
                        </p:par>
                        <p:par>
                          <p:cTn id="230" fill="hold">
                            <p:stCondLst>
                              <p:cond delay="64500"/>
                            </p:stCondLst>
                            <p:childTnLst>
                              <p:par>
                                <p:cTn id="231" presetID="11" presetClass="entr" presetSubtype="0" fill="hold" grpId="0" nodeType="afterEffect">
                                  <p:stCondLst>
                                    <p:cond delay="0"/>
                                  </p:stCondLst>
                                  <p:childTnLst>
                                    <p:set>
                                      <p:cBhvr>
                                        <p:cTn id="232" dur="1000">
                                          <p:stCondLst>
                                            <p:cond delay="0"/>
                                          </p:stCondLst>
                                        </p:cTn>
                                        <p:tgtEl>
                                          <p:spTgt spid="102"/>
                                        </p:tgtEl>
                                        <p:attrNameLst>
                                          <p:attrName>style.visibility</p:attrName>
                                        </p:attrNameLst>
                                      </p:cBhvr>
                                      <p:to>
                                        <p:strVal val="visible"/>
                                      </p:to>
                                    </p:set>
                                  </p:childTnLst>
                                </p:cTn>
                              </p:par>
                            </p:childTnLst>
                          </p:cTn>
                        </p:par>
                        <p:par>
                          <p:cTn id="233" fill="hold">
                            <p:stCondLst>
                              <p:cond delay="65500"/>
                            </p:stCondLst>
                            <p:childTnLst>
                              <p:par>
                                <p:cTn id="234" presetID="11" presetClass="entr" presetSubtype="0" fill="hold" grpId="0" nodeType="afterEffect">
                                  <p:stCondLst>
                                    <p:cond delay="0"/>
                                  </p:stCondLst>
                                  <p:childTnLst>
                                    <p:set>
                                      <p:cBhvr>
                                        <p:cTn id="235" dur="1000">
                                          <p:stCondLst>
                                            <p:cond delay="0"/>
                                          </p:stCondLst>
                                        </p:cTn>
                                        <p:tgtEl>
                                          <p:spTgt spid="103"/>
                                        </p:tgtEl>
                                        <p:attrNameLst>
                                          <p:attrName>style.visibility</p:attrName>
                                        </p:attrNameLst>
                                      </p:cBhvr>
                                      <p:to>
                                        <p:strVal val="visible"/>
                                      </p:to>
                                    </p:set>
                                  </p:childTnLst>
                                </p:cTn>
                              </p:par>
                            </p:childTnLst>
                          </p:cTn>
                        </p:par>
                        <p:par>
                          <p:cTn id="236" fill="hold">
                            <p:stCondLst>
                              <p:cond delay="66500"/>
                            </p:stCondLst>
                            <p:childTnLst>
                              <p:par>
                                <p:cTn id="237" presetID="11" presetClass="entr" presetSubtype="0" fill="hold" grpId="0" nodeType="afterEffect">
                                  <p:stCondLst>
                                    <p:cond delay="0"/>
                                  </p:stCondLst>
                                  <p:childTnLst>
                                    <p:set>
                                      <p:cBhvr>
                                        <p:cTn id="238" dur="1000">
                                          <p:stCondLst>
                                            <p:cond delay="0"/>
                                          </p:stCondLst>
                                        </p:cTn>
                                        <p:tgtEl>
                                          <p:spTgt spid="104"/>
                                        </p:tgtEl>
                                        <p:attrNameLst>
                                          <p:attrName>style.visibility</p:attrName>
                                        </p:attrNameLst>
                                      </p:cBhvr>
                                      <p:to>
                                        <p:strVal val="visible"/>
                                      </p:to>
                                    </p:set>
                                  </p:childTnLst>
                                </p:cTn>
                              </p:par>
                            </p:childTnLst>
                          </p:cTn>
                        </p:par>
                        <p:par>
                          <p:cTn id="239" fill="hold">
                            <p:stCondLst>
                              <p:cond delay="67500"/>
                            </p:stCondLst>
                            <p:childTnLst>
                              <p:par>
                                <p:cTn id="240" presetID="11" presetClass="entr" presetSubtype="0" fill="hold" grpId="0" nodeType="afterEffect">
                                  <p:stCondLst>
                                    <p:cond delay="0"/>
                                  </p:stCondLst>
                                  <p:childTnLst>
                                    <p:set>
                                      <p:cBhvr>
                                        <p:cTn id="241" dur="1000">
                                          <p:stCondLst>
                                            <p:cond delay="0"/>
                                          </p:stCondLst>
                                        </p:cTn>
                                        <p:tgtEl>
                                          <p:spTgt spid="105"/>
                                        </p:tgtEl>
                                        <p:attrNameLst>
                                          <p:attrName>style.visibility</p:attrName>
                                        </p:attrNameLst>
                                      </p:cBhvr>
                                      <p:to>
                                        <p:strVal val="visible"/>
                                      </p:to>
                                    </p:set>
                                  </p:childTnLst>
                                </p:cTn>
                              </p:par>
                            </p:childTnLst>
                          </p:cTn>
                        </p:par>
                        <p:par>
                          <p:cTn id="242" fill="hold">
                            <p:stCondLst>
                              <p:cond delay="68500"/>
                            </p:stCondLst>
                            <p:childTnLst>
                              <p:par>
                                <p:cTn id="243" presetID="11" presetClass="entr" presetSubtype="0" fill="hold" grpId="0" nodeType="afterEffect">
                                  <p:stCondLst>
                                    <p:cond delay="0"/>
                                  </p:stCondLst>
                                  <p:childTnLst>
                                    <p:set>
                                      <p:cBhvr>
                                        <p:cTn id="244" dur="1000">
                                          <p:stCondLst>
                                            <p:cond delay="0"/>
                                          </p:stCondLst>
                                        </p:cTn>
                                        <p:tgtEl>
                                          <p:spTgt spid="106"/>
                                        </p:tgtEl>
                                        <p:attrNameLst>
                                          <p:attrName>style.visibility</p:attrName>
                                        </p:attrNameLst>
                                      </p:cBhvr>
                                      <p:to>
                                        <p:strVal val="visible"/>
                                      </p:to>
                                    </p:set>
                                  </p:childTnLst>
                                </p:cTn>
                              </p:par>
                            </p:childTnLst>
                          </p:cTn>
                        </p:par>
                        <p:par>
                          <p:cTn id="245" fill="hold">
                            <p:stCondLst>
                              <p:cond delay="69500"/>
                            </p:stCondLst>
                            <p:childTnLst>
                              <p:par>
                                <p:cTn id="246" presetID="11" presetClass="entr" presetSubtype="0" fill="hold" grpId="0" nodeType="afterEffect">
                                  <p:stCondLst>
                                    <p:cond delay="0"/>
                                  </p:stCondLst>
                                  <p:childTnLst>
                                    <p:set>
                                      <p:cBhvr>
                                        <p:cTn id="247" dur="1000">
                                          <p:stCondLst>
                                            <p:cond delay="0"/>
                                          </p:stCondLst>
                                        </p:cTn>
                                        <p:tgtEl>
                                          <p:spTgt spid="107"/>
                                        </p:tgtEl>
                                        <p:attrNameLst>
                                          <p:attrName>style.visibility</p:attrName>
                                        </p:attrNameLst>
                                      </p:cBhvr>
                                      <p:to>
                                        <p:strVal val="visible"/>
                                      </p:to>
                                    </p:set>
                                  </p:childTnLst>
                                </p:cTn>
                              </p:par>
                            </p:childTnLst>
                          </p:cTn>
                        </p:par>
                        <p:par>
                          <p:cTn id="248" fill="hold">
                            <p:stCondLst>
                              <p:cond delay="70500"/>
                            </p:stCondLst>
                            <p:childTnLst>
                              <p:par>
                                <p:cTn id="249" presetID="11" presetClass="entr" presetSubtype="0" fill="hold" grpId="0" nodeType="afterEffect">
                                  <p:stCondLst>
                                    <p:cond delay="0"/>
                                  </p:stCondLst>
                                  <p:childTnLst>
                                    <p:set>
                                      <p:cBhvr>
                                        <p:cTn id="250" dur="1000">
                                          <p:stCondLst>
                                            <p:cond delay="0"/>
                                          </p:stCondLst>
                                        </p:cTn>
                                        <p:tgtEl>
                                          <p:spTgt spid="108"/>
                                        </p:tgtEl>
                                        <p:attrNameLst>
                                          <p:attrName>style.visibility</p:attrName>
                                        </p:attrNameLst>
                                      </p:cBhvr>
                                      <p:to>
                                        <p:strVal val="visible"/>
                                      </p:to>
                                    </p:set>
                                  </p:childTnLst>
                                </p:cTn>
                              </p:par>
                            </p:childTnLst>
                          </p:cTn>
                        </p:par>
                        <p:par>
                          <p:cTn id="251" fill="hold">
                            <p:stCondLst>
                              <p:cond delay="71500"/>
                            </p:stCondLst>
                            <p:childTnLst>
                              <p:par>
                                <p:cTn id="252" presetID="11" presetClass="entr" presetSubtype="0" fill="hold" grpId="0" nodeType="afterEffect">
                                  <p:stCondLst>
                                    <p:cond delay="0"/>
                                  </p:stCondLst>
                                  <p:childTnLst>
                                    <p:set>
                                      <p:cBhvr>
                                        <p:cTn id="253" dur="1000">
                                          <p:stCondLst>
                                            <p:cond delay="0"/>
                                          </p:stCondLst>
                                        </p:cTn>
                                        <p:tgtEl>
                                          <p:spTgt spid="109"/>
                                        </p:tgtEl>
                                        <p:attrNameLst>
                                          <p:attrName>style.visibility</p:attrName>
                                        </p:attrNameLst>
                                      </p:cBhvr>
                                      <p:to>
                                        <p:strVal val="visible"/>
                                      </p:to>
                                    </p:set>
                                  </p:childTnLst>
                                </p:cTn>
                              </p:par>
                            </p:childTnLst>
                          </p:cTn>
                        </p:par>
                        <p:par>
                          <p:cTn id="254" fill="hold">
                            <p:stCondLst>
                              <p:cond delay="72500"/>
                            </p:stCondLst>
                            <p:childTnLst>
                              <p:par>
                                <p:cTn id="255" presetID="11" presetClass="entr" presetSubtype="0" fill="hold" grpId="0" nodeType="afterEffect">
                                  <p:stCondLst>
                                    <p:cond delay="0"/>
                                  </p:stCondLst>
                                  <p:childTnLst>
                                    <p:set>
                                      <p:cBhvr>
                                        <p:cTn id="256" dur="1000">
                                          <p:stCondLst>
                                            <p:cond delay="0"/>
                                          </p:stCondLst>
                                        </p:cTn>
                                        <p:tgtEl>
                                          <p:spTgt spid="110"/>
                                        </p:tgtEl>
                                        <p:attrNameLst>
                                          <p:attrName>style.visibility</p:attrName>
                                        </p:attrNameLst>
                                      </p:cBhvr>
                                      <p:to>
                                        <p:strVal val="visible"/>
                                      </p:to>
                                    </p:set>
                                  </p:childTnLst>
                                </p:cTn>
                              </p:par>
                            </p:childTnLst>
                          </p:cTn>
                        </p:par>
                        <p:par>
                          <p:cTn id="257" fill="hold">
                            <p:stCondLst>
                              <p:cond delay="73500"/>
                            </p:stCondLst>
                            <p:childTnLst>
                              <p:par>
                                <p:cTn id="258" presetID="11" presetClass="entr" presetSubtype="0" fill="hold" grpId="0" nodeType="afterEffect">
                                  <p:stCondLst>
                                    <p:cond delay="0"/>
                                  </p:stCondLst>
                                  <p:childTnLst>
                                    <p:set>
                                      <p:cBhvr>
                                        <p:cTn id="259" dur="1000">
                                          <p:stCondLst>
                                            <p:cond delay="0"/>
                                          </p:stCondLst>
                                        </p:cTn>
                                        <p:tgtEl>
                                          <p:spTgt spid="111"/>
                                        </p:tgtEl>
                                        <p:attrNameLst>
                                          <p:attrName>style.visibility</p:attrName>
                                        </p:attrNameLst>
                                      </p:cBhvr>
                                      <p:to>
                                        <p:strVal val="visible"/>
                                      </p:to>
                                    </p:set>
                                  </p:childTnLst>
                                </p:cTn>
                              </p:par>
                            </p:childTnLst>
                          </p:cTn>
                        </p:par>
                        <p:par>
                          <p:cTn id="260" fill="hold">
                            <p:stCondLst>
                              <p:cond delay="74500"/>
                            </p:stCondLst>
                            <p:childTnLst>
                              <p:par>
                                <p:cTn id="261" presetID="11" presetClass="entr" presetSubtype="0" fill="hold" grpId="0" nodeType="afterEffect">
                                  <p:stCondLst>
                                    <p:cond delay="0"/>
                                  </p:stCondLst>
                                  <p:childTnLst>
                                    <p:set>
                                      <p:cBhvr>
                                        <p:cTn id="262" dur="1000">
                                          <p:stCondLst>
                                            <p:cond delay="0"/>
                                          </p:stCondLst>
                                        </p:cTn>
                                        <p:tgtEl>
                                          <p:spTgt spid="112"/>
                                        </p:tgtEl>
                                        <p:attrNameLst>
                                          <p:attrName>style.visibility</p:attrName>
                                        </p:attrNameLst>
                                      </p:cBhvr>
                                      <p:to>
                                        <p:strVal val="visible"/>
                                      </p:to>
                                    </p:set>
                                  </p:childTnLst>
                                </p:cTn>
                              </p:par>
                            </p:childTnLst>
                          </p:cTn>
                        </p:par>
                        <p:par>
                          <p:cTn id="263" fill="hold">
                            <p:stCondLst>
                              <p:cond delay="75500"/>
                            </p:stCondLst>
                            <p:childTnLst>
                              <p:par>
                                <p:cTn id="264" presetID="11" presetClass="entr" presetSubtype="0" fill="hold" grpId="0" nodeType="afterEffect">
                                  <p:stCondLst>
                                    <p:cond delay="0"/>
                                  </p:stCondLst>
                                  <p:childTnLst>
                                    <p:set>
                                      <p:cBhvr>
                                        <p:cTn id="265" dur="1000">
                                          <p:stCondLst>
                                            <p:cond delay="0"/>
                                          </p:stCondLst>
                                        </p:cTn>
                                        <p:tgtEl>
                                          <p:spTgt spid="113"/>
                                        </p:tgtEl>
                                        <p:attrNameLst>
                                          <p:attrName>style.visibility</p:attrName>
                                        </p:attrNameLst>
                                      </p:cBhvr>
                                      <p:to>
                                        <p:strVal val="visible"/>
                                      </p:to>
                                    </p:set>
                                  </p:childTnLst>
                                </p:cTn>
                              </p:par>
                            </p:childTnLst>
                          </p:cTn>
                        </p:par>
                        <p:par>
                          <p:cTn id="266" fill="hold">
                            <p:stCondLst>
                              <p:cond delay="76500"/>
                            </p:stCondLst>
                            <p:childTnLst>
                              <p:par>
                                <p:cTn id="267" presetID="11" presetClass="entr" presetSubtype="0" fill="hold" grpId="0" nodeType="afterEffect">
                                  <p:stCondLst>
                                    <p:cond delay="0"/>
                                  </p:stCondLst>
                                  <p:childTnLst>
                                    <p:set>
                                      <p:cBhvr>
                                        <p:cTn id="268" dur="1000">
                                          <p:stCondLst>
                                            <p:cond delay="0"/>
                                          </p:stCondLst>
                                        </p:cTn>
                                        <p:tgtEl>
                                          <p:spTgt spid="114"/>
                                        </p:tgtEl>
                                        <p:attrNameLst>
                                          <p:attrName>style.visibility</p:attrName>
                                        </p:attrNameLst>
                                      </p:cBhvr>
                                      <p:to>
                                        <p:strVal val="visible"/>
                                      </p:to>
                                    </p:set>
                                  </p:childTnLst>
                                </p:cTn>
                              </p:par>
                            </p:childTnLst>
                          </p:cTn>
                        </p:par>
                        <p:par>
                          <p:cTn id="269" fill="hold">
                            <p:stCondLst>
                              <p:cond delay="77500"/>
                            </p:stCondLst>
                            <p:childTnLst>
                              <p:par>
                                <p:cTn id="270" presetID="11" presetClass="entr" presetSubtype="0" fill="hold" grpId="0" nodeType="afterEffect">
                                  <p:stCondLst>
                                    <p:cond delay="0"/>
                                  </p:stCondLst>
                                  <p:childTnLst>
                                    <p:set>
                                      <p:cBhvr>
                                        <p:cTn id="271" dur="1000">
                                          <p:stCondLst>
                                            <p:cond delay="0"/>
                                          </p:stCondLst>
                                        </p:cTn>
                                        <p:tgtEl>
                                          <p:spTgt spid="115"/>
                                        </p:tgtEl>
                                        <p:attrNameLst>
                                          <p:attrName>style.visibility</p:attrName>
                                        </p:attrNameLst>
                                      </p:cBhvr>
                                      <p:to>
                                        <p:strVal val="visible"/>
                                      </p:to>
                                    </p:set>
                                  </p:childTnLst>
                                </p:cTn>
                              </p:par>
                            </p:childTnLst>
                          </p:cTn>
                        </p:par>
                        <p:par>
                          <p:cTn id="272" fill="hold">
                            <p:stCondLst>
                              <p:cond delay="78500"/>
                            </p:stCondLst>
                            <p:childTnLst>
                              <p:par>
                                <p:cTn id="273" presetID="11" presetClass="entr" presetSubtype="0" fill="hold" grpId="0" nodeType="afterEffect">
                                  <p:stCondLst>
                                    <p:cond delay="0"/>
                                  </p:stCondLst>
                                  <p:childTnLst>
                                    <p:set>
                                      <p:cBhvr>
                                        <p:cTn id="274" dur="1000">
                                          <p:stCondLst>
                                            <p:cond delay="0"/>
                                          </p:stCondLst>
                                        </p:cTn>
                                        <p:tgtEl>
                                          <p:spTgt spid="116"/>
                                        </p:tgtEl>
                                        <p:attrNameLst>
                                          <p:attrName>style.visibility</p:attrName>
                                        </p:attrNameLst>
                                      </p:cBhvr>
                                      <p:to>
                                        <p:strVal val="visible"/>
                                      </p:to>
                                    </p:set>
                                  </p:childTnLst>
                                </p:cTn>
                              </p:par>
                            </p:childTnLst>
                          </p:cTn>
                        </p:par>
                        <p:par>
                          <p:cTn id="275" fill="hold">
                            <p:stCondLst>
                              <p:cond delay="79500"/>
                            </p:stCondLst>
                            <p:childTnLst>
                              <p:par>
                                <p:cTn id="276" presetID="11" presetClass="entr" presetSubtype="0" fill="hold" grpId="0" nodeType="afterEffect">
                                  <p:stCondLst>
                                    <p:cond delay="0"/>
                                  </p:stCondLst>
                                  <p:childTnLst>
                                    <p:set>
                                      <p:cBhvr>
                                        <p:cTn id="277" dur="1000">
                                          <p:stCondLst>
                                            <p:cond delay="0"/>
                                          </p:stCondLst>
                                        </p:cTn>
                                        <p:tgtEl>
                                          <p:spTgt spid="117"/>
                                        </p:tgtEl>
                                        <p:attrNameLst>
                                          <p:attrName>style.visibility</p:attrName>
                                        </p:attrNameLst>
                                      </p:cBhvr>
                                      <p:to>
                                        <p:strVal val="visible"/>
                                      </p:to>
                                    </p:set>
                                  </p:childTnLst>
                                </p:cTn>
                              </p:par>
                            </p:childTnLst>
                          </p:cTn>
                        </p:par>
                        <p:par>
                          <p:cTn id="278" fill="hold">
                            <p:stCondLst>
                              <p:cond delay="80500"/>
                            </p:stCondLst>
                            <p:childTnLst>
                              <p:par>
                                <p:cTn id="279" presetID="11" presetClass="entr" presetSubtype="0" fill="hold" grpId="0" nodeType="afterEffect">
                                  <p:stCondLst>
                                    <p:cond delay="0"/>
                                  </p:stCondLst>
                                  <p:childTnLst>
                                    <p:set>
                                      <p:cBhvr>
                                        <p:cTn id="280" dur="1000">
                                          <p:stCondLst>
                                            <p:cond delay="0"/>
                                          </p:stCondLst>
                                        </p:cTn>
                                        <p:tgtEl>
                                          <p:spTgt spid="118"/>
                                        </p:tgtEl>
                                        <p:attrNameLst>
                                          <p:attrName>style.visibility</p:attrName>
                                        </p:attrNameLst>
                                      </p:cBhvr>
                                      <p:to>
                                        <p:strVal val="visible"/>
                                      </p:to>
                                    </p:set>
                                  </p:childTnLst>
                                </p:cTn>
                              </p:par>
                            </p:childTnLst>
                          </p:cTn>
                        </p:par>
                        <p:par>
                          <p:cTn id="281" fill="hold">
                            <p:stCondLst>
                              <p:cond delay="81500"/>
                            </p:stCondLst>
                            <p:childTnLst>
                              <p:par>
                                <p:cTn id="282" presetID="11" presetClass="entr" presetSubtype="0" fill="hold" grpId="0" nodeType="afterEffect">
                                  <p:stCondLst>
                                    <p:cond delay="0"/>
                                  </p:stCondLst>
                                  <p:childTnLst>
                                    <p:set>
                                      <p:cBhvr>
                                        <p:cTn id="283" dur="1000">
                                          <p:stCondLst>
                                            <p:cond delay="0"/>
                                          </p:stCondLst>
                                        </p:cTn>
                                        <p:tgtEl>
                                          <p:spTgt spid="119"/>
                                        </p:tgtEl>
                                        <p:attrNameLst>
                                          <p:attrName>style.visibility</p:attrName>
                                        </p:attrNameLst>
                                      </p:cBhvr>
                                      <p:to>
                                        <p:strVal val="visible"/>
                                      </p:to>
                                    </p:set>
                                  </p:childTnLst>
                                </p:cTn>
                              </p:par>
                            </p:childTnLst>
                          </p:cTn>
                        </p:par>
                        <p:par>
                          <p:cTn id="284" fill="hold">
                            <p:stCondLst>
                              <p:cond delay="82500"/>
                            </p:stCondLst>
                            <p:childTnLst>
                              <p:par>
                                <p:cTn id="285" presetID="11" presetClass="entr" presetSubtype="0" fill="hold" grpId="0" nodeType="afterEffect">
                                  <p:stCondLst>
                                    <p:cond delay="0"/>
                                  </p:stCondLst>
                                  <p:childTnLst>
                                    <p:set>
                                      <p:cBhvr>
                                        <p:cTn id="286" dur="1000">
                                          <p:stCondLst>
                                            <p:cond delay="0"/>
                                          </p:stCondLst>
                                        </p:cTn>
                                        <p:tgtEl>
                                          <p:spTgt spid="120"/>
                                        </p:tgtEl>
                                        <p:attrNameLst>
                                          <p:attrName>style.visibility</p:attrName>
                                        </p:attrNameLst>
                                      </p:cBhvr>
                                      <p:to>
                                        <p:strVal val="visible"/>
                                      </p:to>
                                    </p:set>
                                  </p:childTnLst>
                                </p:cTn>
                              </p:par>
                            </p:childTnLst>
                          </p:cTn>
                        </p:par>
                        <p:par>
                          <p:cTn id="287" fill="hold">
                            <p:stCondLst>
                              <p:cond delay="83500"/>
                            </p:stCondLst>
                            <p:childTnLst>
                              <p:par>
                                <p:cTn id="288" presetID="11" presetClass="entr" presetSubtype="0" fill="hold" grpId="0" nodeType="afterEffect">
                                  <p:stCondLst>
                                    <p:cond delay="0"/>
                                  </p:stCondLst>
                                  <p:childTnLst>
                                    <p:set>
                                      <p:cBhvr>
                                        <p:cTn id="289" dur="1000">
                                          <p:stCondLst>
                                            <p:cond delay="0"/>
                                          </p:stCondLst>
                                        </p:cTn>
                                        <p:tgtEl>
                                          <p:spTgt spid="121"/>
                                        </p:tgtEl>
                                        <p:attrNameLst>
                                          <p:attrName>style.visibility</p:attrName>
                                        </p:attrNameLst>
                                      </p:cBhvr>
                                      <p:to>
                                        <p:strVal val="visible"/>
                                      </p:to>
                                    </p:set>
                                  </p:childTnLst>
                                </p:cTn>
                              </p:par>
                            </p:childTnLst>
                          </p:cTn>
                        </p:par>
                        <p:par>
                          <p:cTn id="290" fill="hold">
                            <p:stCondLst>
                              <p:cond delay="84500"/>
                            </p:stCondLst>
                            <p:childTnLst>
                              <p:par>
                                <p:cTn id="291" presetID="11" presetClass="entr" presetSubtype="0" fill="hold" grpId="0" nodeType="afterEffect">
                                  <p:stCondLst>
                                    <p:cond delay="0"/>
                                  </p:stCondLst>
                                  <p:childTnLst>
                                    <p:set>
                                      <p:cBhvr>
                                        <p:cTn id="292" dur="1000">
                                          <p:stCondLst>
                                            <p:cond delay="0"/>
                                          </p:stCondLst>
                                        </p:cTn>
                                        <p:tgtEl>
                                          <p:spTgt spid="122"/>
                                        </p:tgtEl>
                                        <p:attrNameLst>
                                          <p:attrName>style.visibility</p:attrName>
                                        </p:attrNameLst>
                                      </p:cBhvr>
                                      <p:to>
                                        <p:strVal val="visible"/>
                                      </p:to>
                                    </p:set>
                                  </p:childTnLst>
                                </p:cTn>
                              </p:par>
                            </p:childTnLst>
                          </p:cTn>
                        </p:par>
                        <p:par>
                          <p:cTn id="293" fill="hold">
                            <p:stCondLst>
                              <p:cond delay="85500"/>
                            </p:stCondLst>
                            <p:childTnLst>
                              <p:par>
                                <p:cTn id="294" presetID="11" presetClass="entr" presetSubtype="0" fill="hold" grpId="0" nodeType="afterEffect">
                                  <p:stCondLst>
                                    <p:cond delay="0"/>
                                  </p:stCondLst>
                                  <p:childTnLst>
                                    <p:set>
                                      <p:cBhvr>
                                        <p:cTn id="295" dur="1000">
                                          <p:stCondLst>
                                            <p:cond delay="0"/>
                                          </p:stCondLst>
                                        </p:cTn>
                                        <p:tgtEl>
                                          <p:spTgt spid="123"/>
                                        </p:tgtEl>
                                        <p:attrNameLst>
                                          <p:attrName>style.visibility</p:attrName>
                                        </p:attrNameLst>
                                      </p:cBhvr>
                                      <p:to>
                                        <p:strVal val="visible"/>
                                      </p:to>
                                    </p:set>
                                  </p:childTnLst>
                                </p:cTn>
                              </p:par>
                            </p:childTnLst>
                          </p:cTn>
                        </p:par>
                        <p:par>
                          <p:cTn id="296" fill="hold">
                            <p:stCondLst>
                              <p:cond delay="86500"/>
                            </p:stCondLst>
                            <p:childTnLst>
                              <p:par>
                                <p:cTn id="297" presetID="11" presetClass="entr" presetSubtype="0" fill="hold" grpId="0" nodeType="afterEffect">
                                  <p:stCondLst>
                                    <p:cond delay="0"/>
                                  </p:stCondLst>
                                  <p:childTnLst>
                                    <p:set>
                                      <p:cBhvr>
                                        <p:cTn id="298" dur="1000">
                                          <p:stCondLst>
                                            <p:cond delay="0"/>
                                          </p:stCondLst>
                                        </p:cTn>
                                        <p:tgtEl>
                                          <p:spTgt spid="124"/>
                                        </p:tgtEl>
                                        <p:attrNameLst>
                                          <p:attrName>style.visibility</p:attrName>
                                        </p:attrNameLst>
                                      </p:cBhvr>
                                      <p:to>
                                        <p:strVal val="visible"/>
                                      </p:to>
                                    </p:set>
                                  </p:childTnLst>
                                </p:cTn>
                              </p:par>
                            </p:childTnLst>
                          </p:cTn>
                        </p:par>
                        <p:par>
                          <p:cTn id="299" fill="hold">
                            <p:stCondLst>
                              <p:cond delay="87500"/>
                            </p:stCondLst>
                            <p:childTnLst>
                              <p:par>
                                <p:cTn id="300" presetID="11" presetClass="entr" presetSubtype="0" fill="hold" grpId="0" nodeType="afterEffect">
                                  <p:stCondLst>
                                    <p:cond delay="0"/>
                                  </p:stCondLst>
                                  <p:childTnLst>
                                    <p:set>
                                      <p:cBhvr>
                                        <p:cTn id="301" dur="1000">
                                          <p:stCondLst>
                                            <p:cond delay="0"/>
                                          </p:stCondLst>
                                        </p:cTn>
                                        <p:tgtEl>
                                          <p:spTgt spid="125"/>
                                        </p:tgtEl>
                                        <p:attrNameLst>
                                          <p:attrName>style.visibility</p:attrName>
                                        </p:attrNameLst>
                                      </p:cBhvr>
                                      <p:to>
                                        <p:strVal val="visible"/>
                                      </p:to>
                                    </p:set>
                                  </p:childTnLst>
                                </p:cTn>
                              </p:par>
                            </p:childTnLst>
                          </p:cTn>
                        </p:par>
                        <p:par>
                          <p:cTn id="302" fill="hold">
                            <p:stCondLst>
                              <p:cond delay="88500"/>
                            </p:stCondLst>
                            <p:childTnLst>
                              <p:par>
                                <p:cTn id="303" presetID="11" presetClass="entr" presetSubtype="0" fill="hold" grpId="0" nodeType="afterEffect">
                                  <p:stCondLst>
                                    <p:cond delay="0"/>
                                  </p:stCondLst>
                                  <p:childTnLst>
                                    <p:set>
                                      <p:cBhvr>
                                        <p:cTn id="304" dur="1000">
                                          <p:stCondLst>
                                            <p:cond delay="0"/>
                                          </p:stCondLst>
                                        </p:cTn>
                                        <p:tgtEl>
                                          <p:spTgt spid="126"/>
                                        </p:tgtEl>
                                        <p:attrNameLst>
                                          <p:attrName>style.visibility</p:attrName>
                                        </p:attrNameLst>
                                      </p:cBhvr>
                                      <p:to>
                                        <p:strVal val="visible"/>
                                      </p:to>
                                    </p:set>
                                  </p:childTnLst>
                                </p:cTn>
                              </p:par>
                            </p:childTnLst>
                          </p:cTn>
                        </p:par>
                        <p:par>
                          <p:cTn id="305" fill="hold">
                            <p:stCondLst>
                              <p:cond delay="89500"/>
                            </p:stCondLst>
                            <p:childTnLst>
                              <p:par>
                                <p:cTn id="306" presetID="11" presetClass="entr" presetSubtype="0" fill="hold" grpId="0" nodeType="afterEffect">
                                  <p:stCondLst>
                                    <p:cond delay="0"/>
                                  </p:stCondLst>
                                  <p:childTnLst>
                                    <p:set>
                                      <p:cBhvr>
                                        <p:cTn id="307" dur="1000">
                                          <p:stCondLst>
                                            <p:cond delay="0"/>
                                          </p:stCondLst>
                                        </p:cTn>
                                        <p:tgtEl>
                                          <p:spTgt spid="127"/>
                                        </p:tgtEl>
                                        <p:attrNameLst>
                                          <p:attrName>style.visibility</p:attrName>
                                        </p:attrNameLst>
                                      </p:cBhvr>
                                      <p:to>
                                        <p:strVal val="visible"/>
                                      </p:to>
                                    </p:set>
                                  </p:childTnLst>
                                </p:cTn>
                              </p:par>
                            </p:childTnLst>
                          </p:cTn>
                        </p:par>
                        <p:par>
                          <p:cTn id="308" fill="hold">
                            <p:stCondLst>
                              <p:cond delay="90500"/>
                            </p:stCondLst>
                            <p:childTnLst>
                              <p:par>
                                <p:cTn id="309" presetID="11" presetClass="entr" presetSubtype="0" fill="hold" grpId="0" nodeType="afterEffect">
                                  <p:stCondLst>
                                    <p:cond delay="0"/>
                                  </p:stCondLst>
                                  <p:childTnLst>
                                    <p:set>
                                      <p:cBhvr>
                                        <p:cTn id="310" dur="1000">
                                          <p:stCondLst>
                                            <p:cond delay="0"/>
                                          </p:stCondLst>
                                        </p:cTn>
                                        <p:tgtEl>
                                          <p:spTgt spid="128"/>
                                        </p:tgtEl>
                                        <p:attrNameLst>
                                          <p:attrName>style.visibility</p:attrName>
                                        </p:attrNameLst>
                                      </p:cBhvr>
                                      <p:to>
                                        <p:strVal val="visible"/>
                                      </p:to>
                                    </p:set>
                                  </p:childTnLst>
                                </p:cTn>
                              </p:par>
                            </p:childTnLst>
                          </p:cTn>
                        </p:par>
                        <p:par>
                          <p:cTn id="311" fill="hold">
                            <p:stCondLst>
                              <p:cond delay="91500"/>
                            </p:stCondLst>
                            <p:childTnLst>
                              <p:par>
                                <p:cTn id="312" presetID="11" presetClass="entr" presetSubtype="0" fill="hold" grpId="0" nodeType="afterEffect">
                                  <p:stCondLst>
                                    <p:cond delay="0"/>
                                  </p:stCondLst>
                                  <p:childTnLst>
                                    <p:set>
                                      <p:cBhvr>
                                        <p:cTn id="313" dur="1000">
                                          <p:stCondLst>
                                            <p:cond delay="0"/>
                                          </p:stCondLst>
                                        </p:cTn>
                                        <p:tgtEl>
                                          <p:spTgt spid="129"/>
                                        </p:tgtEl>
                                        <p:attrNameLst>
                                          <p:attrName>style.visibility</p:attrName>
                                        </p:attrNameLst>
                                      </p:cBhvr>
                                      <p:to>
                                        <p:strVal val="visible"/>
                                      </p:to>
                                    </p:set>
                                  </p:childTnLst>
                                </p:cTn>
                              </p:par>
                            </p:childTnLst>
                          </p:cTn>
                        </p:par>
                        <p:par>
                          <p:cTn id="314" fill="hold">
                            <p:stCondLst>
                              <p:cond delay="92500"/>
                            </p:stCondLst>
                            <p:childTnLst>
                              <p:par>
                                <p:cTn id="315" presetID="11" presetClass="entr" presetSubtype="0" fill="hold" grpId="0" nodeType="afterEffect">
                                  <p:stCondLst>
                                    <p:cond delay="0"/>
                                  </p:stCondLst>
                                  <p:childTnLst>
                                    <p:set>
                                      <p:cBhvr>
                                        <p:cTn id="316" dur="1000">
                                          <p:stCondLst>
                                            <p:cond delay="0"/>
                                          </p:stCondLst>
                                        </p:cTn>
                                        <p:tgtEl>
                                          <p:spTgt spid="130"/>
                                        </p:tgtEl>
                                        <p:attrNameLst>
                                          <p:attrName>style.visibility</p:attrName>
                                        </p:attrNameLst>
                                      </p:cBhvr>
                                      <p:to>
                                        <p:strVal val="visible"/>
                                      </p:to>
                                    </p:set>
                                  </p:childTnLst>
                                </p:cTn>
                              </p:par>
                            </p:childTnLst>
                          </p:cTn>
                        </p:par>
                        <p:par>
                          <p:cTn id="317" fill="hold">
                            <p:stCondLst>
                              <p:cond delay="93500"/>
                            </p:stCondLst>
                            <p:childTnLst>
                              <p:par>
                                <p:cTn id="318" presetID="11" presetClass="entr" presetSubtype="0" fill="hold" grpId="0" nodeType="afterEffect">
                                  <p:stCondLst>
                                    <p:cond delay="0"/>
                                  </p:stCondLst>
                                  <p:childTnLst>
                                    <p:set>
                                      <p:cBhvr>
                                        <p:cTn id="319" dur="1000">
                                          <p:stCondLst>
                                            <p:cond delay="0"/>
                                          </p:stCondLst>
                                        </p:cTn>
                                        <p:tgtEl>
                                          <p:spTgt spid="131"/>
                                        </p:tgtEl>
                                        <p:attrNameLst>
                                          <p:attrName>style.visibility</p:attrName>
                                        </p:attrNameLst>
                                      </p:cBhvr>
                                      <p:to>
                                        <p:strVal val="visible"/>
                                      </p:to>
                                    </p:set>
                                  </p:childTnLst>
                                </p:cTn>
                              </p:par>
                            </p:childTnLst>
                          </p:cTn>
                        </p:par>
                        <p:par>
                          <p:cTn id="320" fill="hold">
                            <p:stCondLst>
                              <p:cond delay="94500"/>
                            </p:stCondLst>
                            <p:childTnLst>
                              <p:par>
                                <p:cTn id="321" presetID="11" presetClass="entr" presetSubtype="0" fill="hold" grpId="0" nodeType="afterEffect">
                                  <p:stCondLst>
                                    <p:cond delay="0"/>
                                  </p:stCondLst>
                                  <p:childTnLst>
                                    <p:set>
                                      <p:cBhvr>
                                        <p:cTn id="322" dur="1000">
                                          <p:stCondLst>
                                            <p:cond delay="0"/>
                                          </p:stCondLst>
                                        </p:cTn>
                                        <p:tgtEl>
                                          <p:spTgt spid="132"/>
                                        </p:tgtEl>
                                        <p:attrNameLst>
                                          <p:attrName>style.visibility</p:attrName>
                                        </p:attrNameLst>
                                      </p:cBhvr>
                                      <p:to>
                                        <p:strVal val="visible"/>
                                      </p:to>
                                    </p:set>
                                  </p:childTnLst>
                                </p:cTn>
                              </p:par>
                            </p:childTnLst>
                          </p:cTn>
                        </p:par>
                        <p:par>
                          <p:cTn id="323" fill="hold">
                            <p:stCondLst>
                              <p:cond delay="95500"/>
                            </p:stCondLst>
                            <p:childTnLst>
                              <p:par>
                                <p:cTn id="324" presetID="11" presetClass="entr" presetSubtype="0" fill="hold" grpId="0" nodeType="afterEffect">
                                  <p:stCondLst>
                                    <p:cond delay="0"/>
                                  </p:stCondLst>
                                  <p:childTnLst>
                                    <p:set>
                                      <p:cBhvr>
                                        <p:cTn id="325" dur="1000">
                                          <p:stCondLst>
                                            <p:cond delay="0"/>
                                          </p:stCondLst>
                                        </p:cTn>
                                        <p:tgtEl>
                                          <p:spTgt spid="133"/>
                                        </p:tgtEl>
                                        <p:attrNameLst>
                                          <p:attrName>style.visibility</p:attrName>
                                        </p:attrNameLst>
                                      </p:cBhvr>
                                      <p:to>
                                        <p:strVal val="visible"/>
                                      </p:to>
                                    </p:set>
                                  </p:childTnLst>
                                </p:cTn>
                              </p:par>
                            </p:childTnLst>
                          </p:cTn>
                        </p:par>
                        <p:par>
                          <p:cTn id="326" fill="hold">
                            <p:stCondLst>
                              <p:cond delay="96500"/>
                            </p:stCondLst>
                            <p:childTnLst>
                              <p:par>
                                <p:cTn id="327" presetID="11" presetClass="entr" presetSubtype="0" fill="hold" grpId="0" nodeType="afterEffect">
                                  <p:stCondLst>
                                    <p:cond delay="0"/>
                                  </p:stCondLst>
                                  <p:childTnLst>
                                    <p:set>
                                      <p:cBhvr>
                                        <p:cTn id="328" dur="1000">
                                          <p:stCondLst>
                                            <p:cond delay="0"/>
                                          </p:stCondLst>
                                        </p:cTn>
                                        <p:tgtEl>
                                          <p:spTgt spid="134"/>
                                        </p:tgtEl>
                                        <p:attrNameLst>
                                          <p:attrName>style.visibility</p:attrName>
                                        </p:attrNameLst>
                                      </p:cBhvr>
                                      <p:to>
                                        <p:strVal val="visible"/>
                                      </p:to>
                                    </p:set>
                                  </p:childTnLst>
                                </p:cTn>
                              </p:par>
                            </p:childTnLst>
                          </p:cTn>
                        </p:par>
                        <p:par>
                          <p:cTn id="329" fill="hold">
                            <p:stCondLst>
                              <p:cond delay="97500"/>
                            </p:stCondLst>
                            <p:childTnLst>
                              <p:par>
                                <p:cTn id="330" presetID="11" presetClass="entr" presetSubtype="0" fill="hold" grpId="0" nodeType="afterEffect">
                                  <p:stCondLst>
                                    <p:cond delay="0"/>
                                  </p:stCondLst>
                                  <p:childTnLst>
                                    <p:set>
                                      <p:cBhvr>
                                        <p:cTn id="331" dur="1000">
                                          <p:stCondLst>
                                            <p:cond delay="0"/>
                                          </p:stCondLst>
                                        </p:cTn>
                                        <p:tgtEl>
                                          <p:spTgt spid="135"/>
                                        </p:tgtEl>
                                        <p:attrNameLst>
                                          <p:attrName>style.visibility</p:attrName>
                                        </p:attrNameLst>
                                      </p:cBhvr>
                                      <p:to>
                                        <p:strVal val="visible"/>
                                      </p:to>
                                    </p:set>
                                  </p:childTnLst>
                                </p:cTn>
                              </p:par>
                            </p:childTnLst>
                          </p:cTn>
                        </p:par>
                        <p:par>
                          <p:cTn id="332" fill="hold">
                            <p:stCondLst>
                              <p:cond delay="98500"/>
                            </p:stCondLst>
                            <p:childTnLst>
                              <p:par>
                                <p:cTn id="333" presetID="11" presetClass="entr" presetSubtype="0" fill="hold" grpId="0" nodeType="afterEffect">
                                  <p:stCondLst>
                                    <p:cond delay="0"/>
                                  </p:stCondLst>
                                  <p:childTnLst>
                                    <p:set>
                                      <p:cBhvr>
                                        <p:cTn id="334" dur="1000">
                                          <p:stCondLst>
                                            <p:cond delay="0"/>
                                          </p:stCondLst>
                                        </p:cTn>
                                        <p:tgtEl>
                                          <p:spTgt spid="136"/>
                                        </p:tgtEl>
                                        <p:attrNameLst>
                                          <p:attrName>style.visibility</p:attrName>
                                        </p:attrNameLst>
                                      </p:cBhvr>
                                      <p:to>
                                        <p:strVal val="visible"/>
                                      </p:to>
                                    </p:set>
                                  </p:childTnLst>
                                </p:cTn>
                              </p:par>
                            </p:childTnLst>
                          </p:cTn>
                        </p:par>
                        <p:par>
                          <p:cTn id="335" fill="hold">
                            <p:stCondLst>
                              <p:cond delay="99500"/>
                            </p:stCondLst>
                            <p:childTnLst>
                              <p:par>
                                <p:cTn id="336" presetID="11" presetClass="entr" presetSubtype="0" fill="hold" grpId="0" nodeType="afterEffect">
                                  <p:stCondLst>
                                    <p:cond delay="0"/>
                                  </p:stCondLst>
                                  <p:childTnLst>
                                    <p:set>
                                      <p:cBhvr>
                                        <p:cTn id="337" dur="1000">
                                          <p:stCondLst>
                                            <p:cond delay="0"/>
                                          </p:stCondLst>
                                        </p:cTn>
                                        <p:tgtEl>
                                          <p:spTgt spid="137"/>
                                        </p:tgtEl>
                                        <p:attrNameLst>
                                          <p:attrName>style.visibility</p:attrName>
                                        </p:attrNameLst>
                                      </p:cBhvr>
                                      <p:to>
                                        <p:strVal val="visible"/>
                                      </p:to>
                                    </p:set>
                                  </p:childTnLst>
                                </p:cTn>
                              </p:par>
                            </p:childTnLst>
                          </p:cTn>
                        </p:par>
                        <p:par>
                          <p:cTn id="338" fill="hold">
                            <p:stCondLst>
                              <p:cond delay="100500"/>
                            </p:stCondLst>
                            <p:childTnLst>
                              <p:par>
                                <p:cTn id="339" presetID="11" presetClass="entr" presetSubtype="0" fill="hold" grpId="0" nodeType="afterEffect">
                                  <p:stCondLst>
                                    <p:cond delay="0"/>
                                  </p:stCondLst>
                                  <p:childTnLst>
                                    <p:set>
                                      <p:cBhvr>
                                        <p:cTn id="340" dur="1000">
                                          <p:stCondLst>
                                            <p:cond delay="0"/>
                                          </p:stCondLst>
                                        </p:cTn>
                                        <p:tgtEl>
                                          <p:spTgt spid="138"/>
                                        </p:tgtEl>
                                        <p:attrNameLst>
                                          <p:attrName>style.visibility</p:attrName>
                                        </p:attrNameLst>
                                      </p:cBhvr>
                                      <p:to>
                                        <p:strVal val="visible"/>
                                      </p:to>
                                    </p:set>
                                  </p:childTnLst>
                                </p:cTn>
                              </p:par>
                            </p:childTnLst>
                          </p:cTn>
                        </p:par>
                        <p:par>
                          <p:cTn id="341" fill="hold">
                            <p:stCondLst>
                              <p:cond delay="101500"/>
                            </p:stCondLst>
                            <p:childTnLst>
                              <p:par>
                                <p:cTn id="342" presetID="11" presetClass="entr" presetSubtype="0" fill="hold" grpId="0" nodeType="afterEffect">
                                  <p:stCondLst>
                                    <p:cond delay="0"/>
                                  </p:stCondLst>
                                  <p:childTnLst>
                                    <p:set>
                                      <p:cBhvr>
                                        <p:cTn id="343" dur="1000">
                                          <p:stCondLst>
                                            <p:cond delay="0"/>
                                          </p:stCondLst>
                                        </p:cTn>
                                        <p:tgtEl>
                                          <p:spTgt spid="139"/>
                                        </p:tgtEl>
                                        <p:attrNameLst>
                                          <p:attrName>style.visibility</p:attrName>
                                        </p:attrNameLst>
                                      </p:cBhvr>
                                      <p:to>
                                        <p:strVal val="visible"/>
                                      </p:to>
                                    </p:set>
                                  </p:childTnLst>
                                </p:cTn>
                              </p:par>
                            </p:childTnLst>
                          </p:cTn>
                        </p:par>
                        <p:par>
                          <p:cTn id="344" fill="hold">
                            <p:stCondLst>
                              <p:cond delay="102500"/>
                            </p:stCondLst>
                            <p:childTnLst>
                              <p:par>
                                <p:cTn id="345" presetID="11" presetClass="entr" presetSubtype="0" fill="hold" grpId="0" nodeType="afterEffect">
                                  <p:stCondLst>
                                    <p:cond delay="0"/>
                                  </p:stCondLst>
                                  <p:childTnLst>
                                    <p:set>
                                      <p:cBhvr>
                                        <p:cTn id="346" dur="1000">
                                          <p:stCondLst>
                                            <p:cond delay="0"/>
                                          </p:stCondLst>
                                        </p:cTn>
                                        <p:tgtEl>
                                          <p:spTgt spid="140"/>
                                        </p:tgtEl>
                                        <p:attrNameLst>
                                          <p:attrName>style.visibility</p:attrName>
                                        </p:attrNameLst>
                                      </p:cBhvr>
                                      <p:to>
                                        <p:strVal val="visible"/>
                                      </p:to>
                                    </p:set>
                                  </p:childTnLst>
                                </p:cTn>
                              </p:par>
                            </p:childTnLst>
                          </p:cTn>
                        </p:par>
                        <p:par>
                          <p:cTn id="347" fill="hold">
                            <p:stCondLst>
                              <p:cond delay="103500"/>
                            </p:stCondLst>
                            <p:childTnLst>
                              <p:par>
                                <p:cTn id="348" presetID="11" presetClass="entr" presetSubtype="0" fill="hold" grpId="0" nodeType="afterEffect">
                                  <p:stCondLst>
                                    <p:cond delay="0"/>
                                  </p:stCondLst>
                                  <p:childTnLst>
                                    <p:set>
                                      <p:cBhvr>
                                        <p:cTn id="349" dur="1000">
                                          <p:stCondLst>
                                            <p:cond delay="0"/>
                                          </p:stCondLst>
                                        </p:cTn>
                                        <p:tgtEl>
                                          <p:spTgt spid="141"/>
                                        </p:tgtEl>
                                        <p:attrNameLst>
                                          <p:attrName>style.visibility</p:attrName>
                                        </p:attrNameLst>
                                      </p:cBhvr>
                                      <p:to>
                                        <p:strVal val="visible"/>
                                      </p:to>
                                    </p:set>
                                  </p:childTnLst>
                                </p:cTn>
                              </p:par>
                            </p:childTnLst>
                          </p:cTn>
                        </p:par>
                        <p:par>
                          <p:cTn id="350" fill="hold">
                            <p:stCondLst>
                              <p:cond delay="104500"/>
                            </p:stCondLst>
                            <p:childTnLst>
                              <p:par>
                                <p:cTn id="351" presetID="11" presetClass="entr" presetSubtype="0" fill="hold" grpId="0" nodeType="afterEffect">
                                  <p:stCondLst>
                                    <p:cond delay="0"/>
                                  </p:stCondLst>
                                  <p:childTnLst>
                                    <p:set>
                                      <p:cBhvr>
                                        <p:cTn id="352" dur="1000">
                                          <p:stCondLst>
                                            <p:cond delay="0"/>
                                          </p:stCondLst>
                                        </p:cTn>
                                        <p:tgtEl>
                                          <p:spTgt spid="142"/>
                                        </p:tgtEl>
                                        <p:attrNameLst>
                                          <p:attrName>style.visibility</p:attrName>
                                        </p:attrNameLst>
                                      </p:cBhvr>
                                      <p:to>
                                        <p:strVal val="visible"/>
                                      </p:to>
                                    </p:set>
                                  </p:childTnLst>
                                </p:cTn>
                              </p:par>
                            </p:childTnLst>
                          </p:cTn>
                        </p:par>
                        <p:par>
                          <p:cTn id="353" fill="hold">
                            <p:stCondLst>
                              <p:cond delay="105500"/>
                            </p:stCondLst>
                            <p:childTnLst>
                              <p:par>
                                <p:cTn id="354" presetID="11" presetClass="entr" presetSubtype="0" fill="hold" grpId="0" nodeType="afterEffect">
                                  <p:stCondLst>
                                    <p:cond delay="0"/>
                                  </p:stCondLst>
                                  <p:childTnLst>
                                    <p:set>
                                      <p:cBhvr>
                                        <p:cTn id="355" dur="1000">
                                          <p:stCondLst>
                                            <p:cond delay="0"/>
                                          </p:stCondLst>
                                        </p:cTn>
                                        <p:tgtEl>
                                          <p:spTgt spid="143"/>
                                        </p:tgtEl>
                                        <p:attrNameLst>
                                          <p:attrName>style.visibility</p:attrName>
                                        </p:attrNameLst>
                                      </p:cBhvr>
                                      <p:to>
                                        <p:strVal val="visible"/>
                                      </p:to>
                                    </p:set>
                                  </p:childTnLst>
                                </p:cTn>
                              </p:par>
                            </p:childTnLst>
                          </p:cTn>
                        </p:par>
                        <p:par>
                          <p:cTn id="356" fill="hold">
                            <p:stCondLst>
                              <p:cond delay="106500"/>
                            </p:stCondLst>
                            <p:childTnLst>
                              <p:par>
                                <p:cTn id="357" presetID="11" presetClass="entr" presetSubtype="0" fill="hold" grpId="0" nodeType="afterEffect">
                                  <p:stCondLst>
                                    <p:cond delay="0"/>
                                  </p:stCondLst>
                                  <p:childTnLst>
                                    <p:set>
                                      <p:cBhvr>
                                        <p:cTn id="358" dur="1000">
                                          <p:stCondLst>
                                            <p:cond delay="0"/>
                                          </p:stCondLst>
                                        </p:cTn>
                                        <p:tgtEl>
                                          <p:spTgt spid="144"/>
                                        </p:tgtEl>
                                        <p:attrNameLst>
                                          <p:attrName>style.visibility</p:attrName>
                                        </p:attrNameLst>
                                      </p:cBhvr>
                                      <p:to>
                                        <p:strVal val="visible"/>
                                      </p:to>
                                    </p:set>
                                  </p:childTnLst>
                                </p:cTn>
                              </p:par>
                            </p:childTnLst>
                          </p:cTn>
                        </p:par>
                        <p:par>
                          <p:cTn id="359" fill="hold">
                            <p:stCondLst>
                              <p:cond delay="107500"/>
                            </p:stCondLst>
                            <p:childTnLst>
                              <p:par>
                                <p:cTn id="360" presetID="11" presetClass="entr" presetSubtype="0" fill="hold" grpId="0" nodeType="afterEffect">
                                  <p:stCondLst>
                                    <p:cond delay="0"/>
                                  </p:stCondLst>
                                  <p:childTnLst>
                                    <p:set>
                                      <p:cBhvr>
                                        <p:cTn id="361" dur="1000">
                                          <p:stCondLst>
                                            <p:cond delay="0"/>
                                          </p:stCondLst>
                                        </p:cTn>
                                        <p:tgtEl>
                                          <p:spTgt spid="145"/>
                                        </p:tgtEl>
                                        <p:attrNameLst>
                                          <p:attrName>style.visibility</p:attrName>
                                        </p:attrNameLst>
                                      </p:cBhvr>
                                      <p:to>
                                        <p:strVal val="visible"/>
                                      </p:to>
                                    </p:set>
                                  </p:childTnLst>
                                </p:cTn>
                              </p:par>
                            </p:childTnLst>
                          </p:cTn>
                        </p:par>
                        <p:par>
                          <p:cTn id="362" fill="hold">
                            <p:stCondLst>
                              <p:cond delay="108500"/>
                            </p:stCondLst>
                            <p:childTnLst>
                              <p:par>
                                <p:cTn id="363" presetID="11" presetClass="entr" presetSubtype="0" fill="hold" grpId="0" nodeType="afterEffect">
                                  <p:stCondLst>
                                    <p:cond delay="0"/>
                                  </p:stCondLst>
                                  <p:childTnLst>
                                    <p:set>
                                      <p:cBhvr>
                                        <p:cTn id="364" dur="1000">
                                          <p:stCondLst>
                                            <p:cond delay="0"/>
                                          </p:stCondLst>
                                        </p:cTn>
                                        <p:tgtEl>
                                          <p:spTgt spid="146"/>
                                        </p:tgtEl>
                                        <p:attrNameLst>
                                          <p:attrName>style.visibility</p:attrName>
                                        </p:attrNameLst>
                                      </p:cBhvr>
                                      <p:to>
                                        <p:strVal val="visible"/>
                                      </p:to>
                                    </p:set>
                                  </p:childTnLst>
                                </p:cTn>
                              </p:par>
                            </p:childTnLst>
                          </p:cTn>
                        </p:par>
                        <p:par>
                          <p:cTn id="365" fill="hold">
                            <p:stCondLst>
                              <p:cond delay="109500"/>
                            </p:stCondLst>
                            <p:childTnLst>
                              <p:par>
                                <p:cTn id="366" presetID="11" presetClass="entr" presetSubtype="0" fill="hold" grpId="0" nodeType="afterEffect">
                                  <p:stCondLst>
                                    <p:cond delay="0"/>
                                  </p:stCondLst>
                                  <p:childTnLst>
                                    <p:set>
                                      <p:cBhvr>
                                        <p:cTn id="367" dur="1000">
                                          <p:stCondLst>
                                            <p:cond delay="0"/>
                                          </p:stCondLst>
                                        </p:cTn>
                                        <p:tgtEl>
                                          <p:spTgt spid="147"/>
                                        </p:tgtEl>
                                        <p:attrNameLst>
                                          <p:attrName>style.visibility</p:attrName>
                                        </p:attrNameLst>
                                      </p:cBhvr>
                                      <p:to>
                                        <p:strVal val="visible"/>
                                      </p:to>
                                    </p:set>
                                  </p:childTnLst>
                                </p:cTn>
                              </p:par>
                            </p:childTnLst>
                          </p:cTn>
                        </p:par>
                        <p:par>
                          <p:cTn id="368" fill="hold">
                            <p:stCondLst>
                              <p:cond delay="110500"/>
                            </p:stCondLst>
                            <p:childTnLst>
                              <p:par>
                                <p:cTn id="369" presetID="11" presetClass="entr" presetSubtype="0" fill="hold" grpId="0" nodeType="afterEffect">
                                  <p:stCondLst>
                                    <p:cond delay="0"/>
                                  </p:stCondLst>
                                  <p:childTnLst>
                                    <p:set>
                                      <p:cBhvr>
                                        <p:cTn id="370" dur="1000">
                                          <p:stCondLst>
                                            <p:cond delay="0"/>
                                          </p:stCondLst>
                                        </p:cTn>
                                        <p:tgtEl>
                                          <p:spTgt spid="148"/>
                                        </p:tgtEl>
                                        <p:attrNameLst>
                                          <p:attrName>style.visibility</p:attrName>
                                        </p:attrNameLst>
                                      </p:cBhvr>
                                      <p:to>
                                        <p:strVal val="visible"/>
                                      </p:to>
                                    </p:set>
                                  </p:childTnLst>
                                </p:cTn>
                              </p:par>
                            </p:childTnLst>
                          </p:cTn>
                        </p:par>
                        <p:par>
                          <p:cTn id="371" fill="hold">
                            <p:stCondLst>
                              <p:cond delay="111500"/>
                            </p:stCondLst>
                            <p:childTnLst>
                              <p:par>
                                <p:cTn id="372" presetID="11" presetClass="entr" presetSubtype="0" fill="hold" grpId="0" nodeType="afterEffect">
                                  <p:stCondLst>
                                    <p:cond delay="0"/>
                                  </p:stCondLst>
                                  <p:childTnLst>
                                    <p:set>
                                      <p:cBhvr>
                                        <p:cTn id="373" dur="1000">
                                          <p:stCondLst>
                                            <p:cond delay="0"/>
                                          </p:stCondLst>
                                        </p:cTn>
                                        <p:tgtEl>
                                          <p:spTgt spid="149"/>
                                        </p:tgtEl>
                                        <p:attrNameLst>
                                          <p:attrName>style.visibility</p:attrName>
                                        </p:attrNameLst>
                                      </p:cBhvr>
                                      <p:to>
                                        <p:strVal val="visible"/>
                                      </p:to>
                                    </p:set>
                                  </p:childTnLst>
                                </p:cTn>
                              </p:par>
                            </p:childTnLst>
                          </p:cTn>
                        </p:par>
                        <p:par>
                          <p:cTn id="374" fill="hold">
                            <p:stCondLst>
                              <p:cond delay="112500"/>
                            </p:stCondLst>
                            <p:childTnLst>
                              <p:par>
                                <p:cTn id="375" presetID="11" presetClass="entr" presetSubtype="0" fill="hold" grpId="0" nodeType="afterEffect">
                                  <p:stCondLst>
                                    <p:cond delay="0"/>
                                  </p:stCondLst>
                                  <p:childTnLst>
                                    <p:set>
                                      <p:cBhvr>
                                        <p:cTn id="376" dur="1000">
                                          <p:stCondLst>
                                            <p:cond delay="0"/>
                                          </p:stCondLst>
                                        </p:cTn>
                                        <p:tgtEl>
                                          <p:spTgt spid="150"/>
                                        </p:tgtEl>
                                        <p:attrNameLst>
                                          <p:attrName>style.visibility</p:attrName>
                                        </p:attrNameLst>
                                      </p:cBhvr>
                                      <p:to>
                                        <p:strVal val="visible"/>
                                      </p:to>
                                    </p:set>
                                  </p:childTnLst>
                                </p:cTn>
                              </p:par>
                            </p:childTnLst>
                          </p:cTn>
                        </p:par>
                        <p:par>
                          <p:cTn id="377" fill="hold">
                            <p:stCondLst>
                              <p:cond delay="113500"/>
                            </p:stCondLst>
                            <p:childTnLst>
                              <p:par>
                                <p:cTn id="378" presetID="11" presetClass="entr" presetSubtype="0" fill="hold" grpId="0" nodeType="afterEffect">
                                  <p:stCondLst>
                                    <p:cond delay="0"/>
                                  </p:stCondLst>
                                  <p:childTnLst>
                                    <p:set>
                                      <p:cBhvr>
                                        <p:cTn id="379" dur="1000">
                                          <p:stCondLst>
                                            <p:cond delay="0"/>
                                          </p:stCondLst>
                                        </p:cTn>
                                        <p:tgtEl>
                                          <p:spTgt spid="151"/>
                                        </p:tgtEl>
                                        <p:attrNameLst>
                                          <p:attrName>style.visibility</p:attrName>
                                        </p:attrNameLst>
                                      </p:cBhvr>
                                      <p:to>
                                        <p:strVal val="visible"/>
                                      </p:to>
                                    </p:set>
                                  </p:childTnLst>
                                </p:cTn>
                              </p:par>
                            </p:childTnLst>
                          </p:cTn>
                        </p:par>
                        <p:par>
                          <p:cTn id="380" fill="hold">
                            <p:stCondLst>
                              <p:cond delay="114500"/>
                            </p:stCondLst>
                            <p:childTnLst>
                              <p:par>
                                <p:cTn id="381" presetID="11" presetClass="entr" presetSubtype="0" fill="hold" grpId="0" nodeType="afterEffect">
                                  <p:stCondLst>
                                    <p:cond delay="0"/>
                                  </p:stCondLst>
                                  <p:childTnLst>
                                    <p:set>
                                      <p:cBhvr>
                                        <p:cTn id="382" dur="1000">
                                          <p:stCondLst>
                                            <p:cond delay="0"/>
                                          </p:stCondLst>
                                        </p:cTn>
                                        <p:tgtEl>
                                          <p:spTgt spid="152"/>
                                        </p:tgtEl>
                                        <p:attrNameLst>
                                          <p:attrName>style.visibility</p:attrName>
                                        </p:attrNameLst>
                                      </p:cBhvr>
                                      <p:to>
                                        <p:strVal val="visible"/>
                                      </p:to>
                                    </p:set>
                                  </p:childTnLst>
                                </p:cTn>
                              </p:par>
                            </p:childTnLst>
                          </p:cTn>
                        </p:par>
                        <p:par>
                          <p:cTn id="383" fill="hold">
                            <p:stCondLst>
                              <p:cond delay="115500"/>
                            </p:stCondLst>
                            <p:childTnLst>
                              <p:par>
                                <p:cTn id="384" presetID="11" presetClass="entr" presetSubtype="0" fill="hold" grpId="0" nodeType="afterEffect">
                                  <p:stCondLst>
                                    <p:cond delay="0"/>
                                  </p:stCondLst>
                                  <p:childTnLst>
                                    <p:set>
                                      <p:cBhvr>
                                        <p:cTn id="385" dur="1000">
                                          <p:stCondLst>
                                            <p:cond delay="0"/>
                                          </p:stCondLst>
                                        </p:cTn>
                                        <p:tgtEl>
                                          <p:spTgt spid="153"/>
                                        </p:tgtEl>
                                        <p:attrNameLst>
                                          <p:attrName>style.visibility</p:attrName>
                                        </p:attrNameLst>
                                      </p:cBhvr>
                                      <p:to>
                                        <p:strVal val="visible"/>
                                      </p:to>
                                    </p:set>
                                  </p:childTnLst>
                                </p:cTn>
                              </p:par>
                            </p:childTnLst>
                          </p:cTn>
                        </p:par>
                        <p:par>
                          <p:cTn id="386" fill="hold">
                            <p:stCondLst>
                              <p:cond delay="116500"/>
                            </p:stCondLst>
                            <p:childTnLst>
                              <p:par>
                                <p:cTn id="387" presetID="11" presetClass="entr" presetSubtype="0" fill="hold" grpId="0" nodeType="afterEffect">
                                  <p:stCondLst>
                                    <p:cond delay="0"/>
                                  </p:stCondLst>
                                  <p:childTnLst>
                                    <p:set>
                                      <p:cBhvr>
                                        <p:cTn id="388" dur="1000">
                                          <p:stCondLst>
                                            <p:cond delay="0"/>
                                          </p:stCondLst>
                                        </p:cTn>
                                        <p:tgtEl>
                                          <p:spTgt spid="154"/>
                                        </p:tgtEl>
                                        <p:attrNameLst>
                                          <p:attrName>style.visibility</p:attrName>
                                        </p:attrNameLst>
                                      </p:cBhvr>
                                      <p:to>
                                        <p:strVal val="visible"/>
                                      </p:to>
                                    </p:set>
                                  </p:childTnLst>
                                </p:cTn>
                              </p:par>
                            </p:childTnLst>
                          </p:cTn>
                        </p:par>
                        <p:par>
                          <p:cTn id="389" fill="hold">
                            <p:stCondLst>
                              <p:cond delay="117500"/>
                            </p:stCondLst>
                            <p:childTnLst>
                              <p:par>
                                <p:cTn id="390" presetID="11" presetClass="entr" presetSubtype="0" fill="hold" grpId="0" nodeType="afterEffect">
                                  <p:stCondLst>
                                    <p:cond delay="0"/>
                                  </p:stCondLst>
                                  <p:childTnLst>
                                    <p:set>
                                      <p:cBhvr>
                                        <p:cTn id="391" dur="1000">
                                          <p:stCondLst>
                                            <p:cond delay="0"/>
                                          </p:stCondLst>
                                        </p:cTn>
                                        <p:tgtEl>
                                          <p:spTgt spid="155"/>
                                        </p:tgtEl>
                                        <p:attrNameLst>
                                          <p:attrName>style.visibility</p:attrName>
                                        </p:attrNameLst>
                                      </p:cBhvr>
                                      <p:to>
                                        <p:strVal val="visible"/>
                                      </p:to>
                                    </p:set>
                                  </p:childTnLst>
                                </p:cTn>
                              </p:par>
                            </p:childTnLst>
                          </p:cTn>
                        </p:par>
                        <p:par>
                          <p:cTn id="392" fill="hold">
                            <p:stCondLst>
                              <p:cond delay="118500"/>
                            </p:stCondLst>
                            <p:childTnLst>
                              <p:par>
                                <p:cTn id="393" presetID="11" presetClass="entr" presetSubtype="0" fill="hold" grpId="0" nodeType="afterEffect">
                                  <p:stCondLst>
                                    <p:cond delay="0"/>
                                  </p:stCondLst>
                                  <p:childTnLst>
                                    <p:set>
                                      <p:cBhvr>
                                        <p:cTn id="394" dur="1000">
                                          <p:stCondLst>
                                            <p:cond delay="0"/>
                                          </p:stCondLst>
                                        </p:cTn>
                                        <p:tgtEl>
                                          <p:spTgt spid="156"/>
                                        </p:tgtEl>
                                        <p:attrNameLst>
                                          <p:attrName>style.visibility</p:attrName>
                                        </p:attrNameLst>
                                      </p:cBhvr>
                                      <p:to>
                                        <p:strVal val="visible"/>
                                      </p:to>
                                    </p:set>
                                  </p:childTnLst>
                                </p:cTn>
                              </p:par>
                            </p:childTnLst>
                          </p:cTn>
                        </p:par>
                        <p:par>
                          <p:cTn id="395" fill="hold">
                            <p:stCondLst>
                              <p:cond delay="119500"/>
                            </p:stCondLst>
                            <p:childTnLst>
                              <p:par>
                                <p:cTn id="396" presetID="11" presetClass="entr" presetSubtype="0" fill="hold" grpId="0" nodeType="afterEffect">
                                  <p:stCondLst>
                                    <p:cond delay="0"/>
                                  </p:stCondLst>
                                  <p:childTnLst>
                                    <p:set>
                                      <p:cBhvr>
                                        <p:cTn id="397" dur="1000">
                                          <p:stCondLst>
                                            <p:cond delay="0"/>
                                          </p:stCondLst>
                                        </p:cTn>
                                        <p:tgtEl>
                                          <p:spTgt spid="157"/>
                                        </p:tgtEl>
                                        <p:attrNameLst>
                                          <p:attrName>style.visibility</p:attrName>
                                        </p:attrNameLst>
                                      </p:cBhvr>
                                      <p:to>
                                        <p:strVal val="visible"/>
                                      </p:to>
                                    </p:set>
                                  </p:childTnLst>
                                </p:cTn>
                              </p:par>
                            </p:childTnLst>
                          </p:cTn>
                        </p:par>
                        <p:par>
                          <p:cTn id="398" fill="hold">
                            <p:stCondLst>
                              <p:cond delay="120500"/>
                            </p:stCondLst>
                            <p:childTnLst>
                              <p:par>
                                <p:cTn id="399" presetID="11" presetClass="entr" presetSubtype="0" fill="hold" grpId="0" nodeType="afterEffect">
                                  <p:stCondLst>
                                    <p:cond delay="0"/>
                                  </p:stCondLst>
                                  <p:childTnLst>
                                    <p:set>
                                      <p:cBhvr>
                                        <p:cTn id="400" dur="1000">
                                          <p:stCondLst>
                                            <p:cond delay="0"/>
                                          </p:stCondLst>
                                        </p:cTn>
                                        <p:tgtEl>
                                          <p:spTgt spid="158"/>
                                        </p:tgtEl>
                                        <p:attrNameLst>
                                          <p:attrName>style.visibility</p:attrName>
                                        </p:attrNameLst>
                                      </p:cBhvr>
                                      <p:to>
                                        <p:strVal val="visible"/>
                                      </p:to>
                                    </p:set>
                                  </p:childTnLst>
                                </p:cTn>
                              </p:par>
                            </p:childTnLst>
                          </p:cTn>
                        </p:par>
                        <p:par>
                          <p:cTn id="401" fill="hold">
                            <p:stCondLst>
                              <p:cond delay="121500"/>
                            </p:stCondLst>
                            <p:childTnLst>
                              <p:par>
                                <p:cTn id="402" presetID="11" presetClass="entr" presetSubtype="0" fill="hold" grpId="0" nodeType="afterEffect">
                                  <p:stCondLst>
                                    <p:cond delay="0"/>
                                  </p:stCondLst>
                                  <p:childTnLst>
                                    <p:set>
                                      <p:cBhvr>
                                        <p:cTn id="403" dur="1000">
                                          <p:stCondLst>
                                            <p:cond delay="0"/>
                                          </p:stCondLst>
                                        </p:cTn>
                                        <p:tgtEl>
                                          <p:spTgt spid="159"/>
                                        </p:tgtEl>
                                        <p:attrNameLst>
                                          <p:attrName>style.visibility</p:attrName>
                                        </p:attrNameLst>
                                      </p:cBhvr>
                                      <p:to>
                                        <p:strVal val="visible"/>
                                      </p:to>
                                    </p:set>
                                  </p:childTnLst>
                                </p:cTn>
                              </p:par>
                            </p:childTnLst>
                          </p:cTn>
                        </p:par>
                        <p:par>
                          <p:cTn id="404" fill="hold">
                            <p:stCondLst>
                              <p:cond delay="122500"/>
                            </p:stCondLst>
                            <p:childTnLst>
                              <p:par>
                                <p:cTn id="405" presetID="11" presetClass="entr" presetSubtype="0" fill="hold" grpId="0" nodeType="afterEffect">
                                  <p:stCondLst>
                                    <p:cond delay="0"/>
                                  </p:stCondLst>
                                  <p:childTnLst>
                                    <p:set>
                                      <p:cBhvr>
                                        <p:cTn id="406" dur="1000">
                                          <p:stCondLst>
                                            <p:cond delay="0"/>
                                          </p:stCondLst>
                                        </p:cTn>
                                        <p:tgtEl>
                                          <p:spTgt spid="160"/>
                                        </p:tgtEl>
                                        <p:attrNameLst>
                                          <p:attrName>style.visibility</p:attrName>
                                        </p:attrNameLst>
                                      </p:cBhvr>
                                      <p:to>
                                        <p:strVal val="visible"/>
                                      </p:to>
                                    </p:set>
                                  </p:childTnLst>
                                </p:cTn>
                              </p:par>
                            </p:childTnLst>
                          </p:cTn>
                        </p:par>
                        <p:par>
                          <p:cTn id="407" fill="hold">
                            <p:stCondLst>
                              <p:cond delay="123500"/>
                            </p:stCondLst>
                            <p:childTnLst>
                              <p:par>
                                <p:cTn id="408" presetID="11" presetClass="entr" presetSubtype="0" fill="hold" grpId="0" nodeType="afterEffect">
                                  <p:stCondLst>
                                    <p:cond delay="0"/>
                                  </p:stCondLst>
                                  <p:childTnLst>
                                    <p:set>
                                      <p:cBhvr>
                                        <p:cTn id="409" dur="1000">
                                          <p:stCondLst>
                                            <p:cond delay="0"/>
                                          </p:stCondLst>
                                        </p:cTn>
                                        <p:tgtEl>
                                          <p:spTgt spid="161"/>
                                        </p:tgtEl>
                                        <p:attrNameLst>
                                          <p:attrName>style.visibility</p:attrName>
                                        </p:attrNameLst>
                                      </p:cBhvr>
                                      <p:to>
                                        <p:strVal val="visible"/>
                                      </p:to>
                                    </p:set>
                                  </p:childTnLst>
                                </p:cTn>
                              </p:par>
                            </p:childTnLst>
                          </p:cTn>
                        </p:par>
                        <p:par>
                          <p:cTn id="410" fill="hold">
                            <p:stCondLst>
                              <p:cond delay="124500"/>
                            </p:stCondLst>
                            <p:childTnLst>
                              <p:par>
                                <p:cTn id="411" presetID="11" presetClass="entr" presetSubtype="0" fill="hold" grpId="0" nodeType="afterEffect">
                                  <p:stCondLst>
                                    <p:cond delay="0"/>
                                  </p:stCondLst>
                                  <p:childTnLst>
                                    <p:set>
                                      <p:cBhvr>
                                        <p:cTn id="412" dur="1000">
                                          <p:stCondLst>
                                            <p:cond delay="0"/>
                                          </p:stCondLst>
                                        </p:cTn>
                                        <p:tgtEl>
                                          <p:spTgt spid="162"/>
                                        </p:tgtEl>
                                        <p:attrNameLst>
                                          <p:attrName>style.visibility</p:attrName>
                                        </p:attrNameLst>
                                      </p:cBhvr>
                                      <p:to>
                                        <p:strVal val="visible"/>
                                      </p:to>
                                    </p:set>
                                  </p:childTnLst>
                                </p:cTn>
                              </p:par>
                            </p:childTnLst>
                          </p:cTn>
                        </p:par>
                        <p:par>
                          <p:cTn id="413" fill="hold">
                            <p:stCondLst>
                              <p:cond delay="125500"/>
                            </p:stCondLst>
                            <p:childTnLst>
                              <p:par>
                                <p:cTn id="414" presetID="11" presetClass="entr" presetSubtype="0" fill="hold" grpId="0" nodeType="afterEffect">
                                  <p:stCondLst>
                                    <p:cond delay="0"/>
                                  </p:stCondLst>
                                  <p:childTnLst>
                                    <p:set>
                                      <p:cBhvr>
                                        <p:cTn id="415" dur="1000">
                                          <p:stCondLst>
                                            <p:cond delay="0"/>
                                          </p:stCondLst>
                                        </p:cTn>
                                        <p:tgtEl>
                                          <p:spTgt spid="163"/>
                                        </p:tgtEl>
                                        <p:attrNameLst>
                                          <p:attrName>style.visibility</p:attrName>
                                        </p:attrNameLst>
                                      </p:cBhvr>
                                      <p:to>
                                        <p:strVal val="visible"/>
                                      </p:to>
                                    </p:set>
                                  </p:childTnLst>
                                </p:cTn>
                              </p:par>
                            </p:childTnLst>
                          </p:cTn>
                        </p:par>
                        <p:par>
                          <p:cTn id="416" fill="hold">
                            <p:stCondLst>
                              <p:cond delay="126500"/>
                            </p:stCondLst>
                            <p:childTnLst>
                              <p:par>
                                <p:cTn id="417" presetID="11" presetClass="entr" presetSubtype="0" fill="hold" grpId="0" nodeType="afterEffect">
                                  <p:stCondLst>
                                    <p:cond delay="0"/>
                                  </p:stCondLst>
                                  <p:childTnLst>
                                    <p:set>
                                      <p:cBhvr>
                                        <p:cTn id="418" dur="1000">
                                          <p:stCondLst>
                                            <p:cond delay="0"/>
                                          </p:stCondLst>
                                        </p:cTn>
                                        <p:tgtEl>
                                          <p:spTgt spid="164"/>
                                        </p:tgtEl>
                                        <p:attrNameLst>
                                          <p:attrName>style.visibility</p:attrName>
                                        </p:attrNameLst>
                                      </p:cBhvr>
                                      <p:to>
                                        <p:strVal val="visible"/>
                                      </p:to>
                                    </p:set>
                                  </p:childTnLst>
                                </p:cTn>
                              </p:par>
                            </p:childTnLst>
                          </p:cTn>
                        </p:par>
                        <p:par>
                          <p:cTn id="419" fill="hold">
                            <p:stCondLst>
                              <p:cond delay="127500"/>
                            </p:stCondLst>
                            <p:childTnLst>
                              <p:par>
                                <p:cTn id="420" presetID="11" presetClass="entr" presetSubtype="0" fill="hold" grpId="0" nodeType="afterEffect">
                                  <p:stCondLst>
                                    <p:cond delay="0"/>
                                  </p:stCondLst>
                                  <p:childTnLst>
                                    <p:set>
                                      <p:cBhvr>
                                        <p:cTn id="421" dur="1000">
                                          <p:stCondLst>
                                            <p:cond delay="0"/>
                                          </p:stCondLst>
                                        </p:cTn>
                                        <p:tgtEl>
                                          <p:spTgt spid="165"/>
                                        </p:tgtEl>
                                        <p:attrNameLst>
                                          <p:attrName>style.visibility</p:attrName>
                                        </p:attrNameLst>
                                      </p:cBhvr>
                                      <p:to>
                                        <p:strVal val="visible"/>
                                      </p:to>
                                    </p:set>
                                  </p:childTnLst>
                                </p:cTn>
                              </p:par>
                            </p:childTnLst>
                          </p:cTn>
                        </p:par>
                        <p:par>
                          <p:cTn id="422" fill="hold">
                            <p:stCondLst>
                              <p:cond delay="128500"/>
                            </p:stCondLst>
                            <p:childTnLst>
                              <p:par>
                                <p:cTn id="423" presetID="11" presetClass="entr" presetSubtype="0" fill="hold" grpId="0" nodeType="afterEffect">
                                  <p:stCondLst>
                                    <p:cond delay="0"/>
                                  </p:stCondLst>
                                  <p:childTnLst>
                                    <p:set>
                                      <p:cBhvr>
                                        <p:cTn id="424" dur="1000">
                                          <p:stCondLst>
                                            <p:cond delay="0"/>
                                          </p:stCondLst>
                                        </p:cTn>
                                        <p:tgtEl>
                                          <p:spTgt spid="166"/>
                                        </p:tgtEl>
                                        <p:attrNameLst>
                                          <p:attrName>style.visibility</p:attrName>
                                        </p:attrNameLst>
                                      </p:cBhvr>
                                      <p:to>
                                        <p:strVal val="visible"/>
                                      </p:to>
                                    </p:set>
                                  </p:childTnLst>
                                </p:cTn>
                              </p:par>
                            </p:childTnLst>
                          </p:cTn>
                        </p:par>
                        <p:par>
                          <p:cTn id="425" fill="hold">
                            <p:stCondLst>
                              <p:cond delay="129500"/>
                            </p:stCondLst>
                            <p:childTnLst>
                              <p:par>
                                <p:cTn id="426" presetID="11" presetClass="entr" presetSubtype="0" fill="hold" grpId="0" nodeType="afterEffect">
                                  <p:stCondLst>
                                    <p:cond delay="0"/>
                                  </p:stCondLst>
                                  <p:childTnLst>
                                    <p:set>
                                      <p:cBhvr>
                                        <p:cTn id="427" dur="1000">
                                          <p:stCondLst>
                                            <p:cond delay="0"/>
                                          </p:stCondLst>
                                        </p:cTn>
                                        <p:tgtEl>
                                          <p:spTgt spid="167"/>
                                        </p:tgtEl>
                                        <p:attrNameLst>
                                          <p:attrName>style.visibility</p:attrName>
                                        </p:attrNameLst>
                                      </p:cBhvr>
                                      <p:to>
                                        <p:strVal val="visible"/>
                                      </p:to>
                                    </p:set>
                                  </p:childTnLst>
                                </p:cTn>
                              </p:par>
                            </p:childTnLst>
                          </p:cTn>
                        </p:par>
                        <p:par>
                          <p:cTn id="428" fill="hold">
                            <p:stCondLst>
                              <p:cond delay="130500"/>
                            </p:stCondLst>
                            <p:childTnLst>
                              <p:par>
                                <p:cTn id="429" presetID="11" presetClass="entr" presetSubtype="0" fill="hold" grpId="0" nodeType="afterEffect">
                                  <p:stCondLst>
                                    <p:cond delay="0"/>
                                  </p:stCondLst>
                                  <p:childTnLst>
                                    <p:set>
                                      <p:cBhvr>
                                        <p:cTn id="430" dur="1000">
                                          <p:stCondLst>
                                            <p:cond delay="0"/>
                                          </p:stCondLst>
                                        </p:cTn>
                                        <p:tgtEl>
                                          <p:spTgt spid="168"/>
                                        </p:tgtEl>
                                        <p:attrNameLst>
                                          <p:attrName>style.visibility</p:attrName>
                                        </p:attrNameLst>
                                      </p:cBhvr>
                                      <p:to>
                                        <p:strVal val="visible"/>
                                      </p:to>
                                    </p:set>
                                  </p:childTnLst>
                                </p:cTn>
                              </p:par>
                            </p:childTnLst>
                          </p:cTn>
                        </p:par>
                        <p:par>
                          <p:cTn id="431" fill="hold">
                            <p:stCondLst>
                              <p:cond delay="131500"/>
                            </p:stCondLst>
                            <p:childTnLst>
                              <p:par>
                                <p:cTn id="432" presetID="11" presetClass="entr" presetSubtype="0" fill="hold" grpId="0" nodeType="afterEffect">
                                  <p:stCondLst>
                                    <p:cond delay="0"/>
                                  </p:stCondLst>
                                  <p:childTnLst>
                                    <p:set>
                                      <p:cBhvr>
                                        <p:cTn id="433" dur="1000">
                                          <p:stCondLst>
                                            <p:cond delay="0"/>
                                          </p:stCondLst>
                                        </p:cTn>
                                        <p:tgtEl>
                                          <p:spTgt spid="169"/>
                                        </p:tgtEl>
                                        <p:attrNameLst>
                                          <p:attrName>style.visibility</p:attrName>
                                        </p:attrNameLst>
                                      </p:cBhvr>
                                      <p:to>
                                        <p:strVal val="visible"/>
                                      </p:to>
                                    </p:set>
                                  </p:childTnLst>
                                </p:cTn>
                              </p:par>
                            </p:childTnLst>
                          </p:cTn>
                        </p:par>
                        <p:par>
                          <p:cTn id="434" fill="hold">
                            <p:stCondLst>
                              <p:cond delay="132500"/>
                            </p:stCondLst>
                            <p:childTnLst>
                              <p:par>
                                <p:cTn id="435" presetID="11" presetClass="entr" presetSubtype="0" fill="hold" grpId="0" nodeType="afterEffect">
                                  <p:stCondLst>
                                    <p:cond delay="0"/>
                                  </p:stCondLst>
                                  <p:childTnLst>
                                    <p:set>
                                      <p:cBhvr>
                                        <p:cTn id="436" dur="1000">
                                          <p:stCondLst>
                                            <p:cond delay="0"/>
                                          </p:stCondLst>
                                        </p:cTn>
                                        <p:tgtEl>
                                          <p:spTgt spid="170"/>
                                        </p:tgtEl>
                                        <p:attrNameLst>
                                          <p:attrName>style.visibility</p:attrName>
                                        </p:attrNameLst>
                                      </p:cBhvr>
                                      <p:to>
                                        <p:strVal val="visible"/>
                                      </p:to>
                                    </p:set>
                                  </p:childTnLst>
                                </p:cTn>
                              </p:par>
                            </p:childTnLst>
                          </p:cTn>
                        </p:par>
                        <p:par>
                          <p:cTn id="437" fill="hold">
                            <p:stCondLst>
                              <p:cond delay="133500"/>
                            </p:stCondLst>
                            <p:childTnLst>
                              <p:par>
                                <p:cTn id="438" presetID="11" presetClass="entr" presetSubtype="0" fill="hold" grpId="0" nodeType="afterEffect">
                                  <p:stCondLst>
                                    <p:cond delay="0"/>
                                  </p:stCondLst>
                                  <p:childTnLst>
                                    <p:set>
                                      <p:cBhvr>
                                        <p:cTn id="439" dur="1000">
                                          <p:stCondLst>
                                            <p:cond delay="0"/>
                                          </p:stCondLst>
                                        </p:cTn>
                                        <p:tgtEl>
                                          <p:spTgt spid="171"/>
                                        </p:tgtEl>
                                        <p:attrNameLst>
                                          <p:attrName>style.visibility</p:attrName>
                                        </p:attrNameLst>
                                      </p:cBhvr>
                                      <p:to>
                                        <p:strVal val="visible"/>
                                      </p:to>
                                    </p:set>
                                  </p:childTnLst>
                                </p:cTn>
                              </p:par>
                            </p:childTnLst>
                          </p:cTn>
                        </p:par>
                        <p:par>
                          <p:cTn id="440" fill="hold">
                            <p:stCondLst>
                              <p:cond delay="134500"/>
                            </p:stCondLst>
                            <p:childTnLst>
                              <p:par>
                                <p:cTn id="441" presetID="11" presetClass="entr" presetSubtype="0" fill="hold" grpId="0" nodeType="afterEffect">
                                  <p:stCondLst>
                                    <p:cond delay="0"/>
                                  </p:stCondLst>
                                  <p:childTnLst>
                                    <p:set>
                                      <p:cBhvr>
                                        <p:cTn id="442" dur="1000">
                                          <p:stCondLst>
                                            <p:cond delay="0"/>
                                          </p:stCondLst>
                                        </p:cTn>
                                        <p:tgtEl>
                                          <p:spTgt spid="172"/>
                                        </p:tgtEl>
                                        <p:attrNameLst>
                                          <p:attrName>style.visibility</p:attrName>
                                        </p:attrNameLst>
                                      </p:cBhvr>
                                      <p:to>
                                        <p:strVal val="visible"/>
                                      </p:to>
                                    </p:set>
                                  </p:childTnLst>
                                </p:cTn>
                              </p:par>
                            </p:childTnLst>
                          </p:cTn>
                        </p:par>
                        <p:par>
                          <p:cTn id="443" fill="hold">
                            <p:stCondLst>
                              <p:cond delay="135500"/>
                            </p:stCondLst>
                            <p:childTnLst>
                              <p:par>
                                <p:cTn id="444" presetID="11" presetClass="entr" presetSubtype="0" fill="hold" grpId="0" nodeType="afterEffect">
                                  <p:stCondLst>
                                    <p:cond delay="0"/>
                                  </p:stCondLst>
                                  <p:childTnLst>
                                    <p:set>
                                      <p:cBhvr>
                                        <p:cTn id="445" dur="1000">
                                          <p:stCondLst>
                                            <p:cond delay="0"/>
                                          </p:stCondLst>
                                        </p:cTn>
                                        <p:tgtEl>
                                          <p:spTgt spid="173"/>
                                        </p:tgtEl>
                                        <p:attrNameLst>
                                          <p:attrName>style.visibility</p:attrName>
                                        </p:attrNameLst>
                                      </p:cBhvr>
                                      <p:to>
                                        <p:strVal val="visible"/>
                                      </p:to>
                                    </p:set>
                                  </p:childTnLst>
                                </p:cTn>
                              </p:par>
                            </p:childTnLst>
                          </p:cTn>
                        </p:par>
                        <p:par>
                          <p:cTn id="446" fill="hold">
                            <p:stCondLst>
                              <p:cond delay="136500"/>
                            </p:stCondLst>
                            <p:childTnLst>
                              <p:par>
                                <p:cTn id="447" presetID="11" presetClass="entr" presetSubtype="0" fill="hold" grpId="0" nodeType="afterEffect">
                                  <p:stCondLst>
                                    <p:cond delay="0"/>
                                  </p:stCondLst>
                                  <p:childTnLst>
                                    <p:set>
                                      <p:cBhvr>
                                        <p:cTn id="448" dur="1000">
                                          <p:stCondLst>
                                            <p:cond delay="0"/>
                                          </p:stCondLst>
                                        </p:cTn>
                                        <p:tgtEl>
                                          <p:spTgt spid="174"/>
                                        </p:tgtEl>
                                        <p:attrNameLst>
                                          <p:attrName>style.visibility</p:attrName>
                                        </p:attrNameLst>
                                      </p:cBhvr>
                                      <p:to>
                                        <p:strVal val="visible"/>
                                      </p:to>
                                    </p:set>
                                  </p:childTnLst>
                                </p:cTn>
                              </p:par>
                            </p:childTnLst>
                          </p:cTn>
                        </p:par>
                        <p:par>
                          <p:cTn id="449" fill="hold">
                            <p:stCondLst>
                              <p:cond delay="137500"/>
                            </p:stCondLst>
                            <p:childTnLst>
                              <p:par>
                                <p:cTn id="450" presetID="11" presetClass="entr" presetSubtype="0" fill="hold" grpId="0" nodeType="afterEffect">
                                  <p:stCondLst>
                                    <p:cond delay="0"/>
                                  </p:stCondLst>
                                  <p:childTnLst>
                                    <p:set>
                                      <p:cBhvr>
                                        <p:cTn id="451" dur="1000">
                                          <p:stCondLst>
                                            <p:cond delay="0"/>
                                          </p:stCondLst>
                                        </p:cTn>
                                        <p:tgtEl>
                                          <p:spTgt spid="175"/>
                                        </p:tgtEl>
                                        <p:attrNameLst>
                                          <p:attrName>style.visibility</p:attrName>
                                        </p:attrNameLst>
                                      </p:cBhvr>
                                      <p:to>
                                        <p:strVal val="visible"/>
                                      </p:to>
                                    </p:set>
                                  </p:childTnLst>
                                </p:cTn>
                              </p:par>
                            </p:childTnLst>
                          </p:cTn>
                        </p:par>
                        <p:par>
                          <p:cTn id="452" fill="hold">
                            <p:stCondLst>
                              <p:cond delay="138500"/>
                            </p:stCondLst>
                            <p:childTnLst>
                              <p:par>
                                <p:cTn id="453" presetID="11" presetClass="entr" presetSubtype="0" fill="hold" grpId="0" nodeType="afterEffect">
                                  <p:stCondLst>
                                    <p:cond delay="0"/>
                                  </p:stCondLst>
                                  <p:childTnLst>
                                    <p:set>
                                      <p:cBhvr>
                                        <p:cTn id="454" dur="1000">
                                          <p:stCondLst>
                                            <p:cond delay="0"/>
                                          </p:stCondLst>
                                        </p:cTn>
                                        <p:tgtEl>
                                          <p:spTgt spid="176"/>
                                        </p:tgtEl>
                                        <p:attrNameLst>
                                          <p:attrName>style.visibility</p:attrName>
                                        </p:attrNameLst>
                                      </p:cBhvr>
                                      <p:to>
                                        <p:strVal val="visible"/>
                                      </p:to>
                                    </p:set>
                                  </p:childTnLst>
                                </p:cTn>
                              </p:par>
                            </p:childTnLst>
                          </p:cTn>
                        </p:par>
                        <p:par>
                          <p:cTn id="455" fill="hold">
                            <p:stCondLst>
                              <p:cond delay="139500"/>
                            </p:stCondLst>
                            <p:childTnLst>
                              <p:par>
                                <p:cTn id="456" presetID="11" presetClass="entr" presetSubtype="0" fill="hold" grpId="0" nodeType="afterEffect">
                                  <p:stCondLst>
                                    <p:cond delay="0"/>
                                  </p:stCondLst>
                                  <p:childTnLst>
                                    <p:set>
                                      <p:cBhvr>
                                        <p:cTn id="457" dur="1000">
                                          <p:stCondLst>
                                            <p:cond delay="0"/>
                                          </p:stCondLst>
                                        </p:cTn>
                                        <p:tgtEl>
                                          <p:spTgt spid="177"/>
                                        </p:tgtEl>
                                        <p:attrNameLst>
                                          <p:attrName>style.visibility</p:attrName>
                                        </p:attrNameLst>
                                      </p:cBhvr>
                                      <p:to>
                                        <p:strVal val="visible"/>
                                      </p:to>
                                    </p:set>
                                  </p:childTnLst>
                                </p:cTn>
                              </p:par>
                            </p:childTnLst>
                          </p:cTn>
                        </p:par>
                        <p:par>
                          <p:cTn id="458" fill="hold">
                            <p:stCondLst>
                              <p:cond delay="140500"/>
                            </p:stCondLst>
                            <p:childTnLst>
                              <p:par>
                                <p:cTn id="459" presetID="11" presetClass="entr" presetSubtype="0" fill="hold" grpId="0" nodeType="afterEffect">
                                  <p:stCondLst>
                                    <p:cond delay="0"/>
                                  </p:stCondLst>
                                  <p:childTnLst>
                                    <p:set>
                                      <p:cBhvr>
                                        <p:cTn id="460" dur="1000">
                                          <p:stCondLst>
                                            <p:cond delay="0"/>
                                          </p:stCondLst>
                                        </p:cTn>
                                        <p:tgtEl>
                                          <p:spTgt spid="178"/>
                                        </p:tgtEl>
                                        <p:attrNameLst>
                                          <p:attrName>style.visibility</p:attrName>
                                        </p:attrNameLst>
                                      </p:cBhvr>
                                      <p:to>
                                        <p:strVal val="visible"/>
                                      </p:to>
                                    </p:set>
                                  </p:childTnLst>
                                </p:cTn>
                              </p:par>
                            </p:childTnLst>
                          </p:cTn>
                        </p:par>
                        <p:par>
                          <p:cTn id="461" fill="hold">
                            <p:stCondLst>
                              <p:cond delay="141500"/>
                            </p:stCondLst>
                            <p:childTnLst>
                              <p:par>
                                <p:cTn id="462" presetID="11" presetClass="entr" presetSubtype="0" fill="hold" grpId="0" nodeType="afterEffect">
                                  <p:stCondLst>
                                    <p:cond delay="0"/>
                                  </p:stCondLst>
                                  <p:childTnLst>
                                    <p:set>
                                      <p:cBhvr>
                                        <p:cTn id="463" dur="1000">
                                          <p:stCondLst>
                                            <p:cond delay="0"/>
                                          </p:stCondLst>
                                        </p:cTn>
                                        <p:tgtEl>
                                          <p:spTgt spid="179"/>
                                        </p:tgtEl>
                                        <p:attrNameLst>
                                          <p:attrName>style.visibility</p:attrName>
                                        </p:attrNameLst>
                                      </p:cBhvr>
                                      <p:to>
                                        <p:strVal val="visible"/>
                                      </p:to>
                                    </p:set>
                                  </p:childTnLst>
                                </p:cTn>
                              </p:par>
                            </p:childTnLst>
                          </p:cTn>
                        </p:par>
                        <p:par>
                          <p:cTn id="464" fill="hold">
                            <p:stCondLst>
                              <p:cond delay="142500"/>
                            </p:stCondLst>
                            <p:childTnLst>
                              <p:par>
                                <p:cTn id="465" presetID="11" presetClass="entr" presetSubtype="0" fill="hold" grpId="0" nodeType="afterEffect">
                                  <p:stCondLst>
                                    <p:cond delay="0"/>
                                  </p:stCondLst>
                                  <p:childTnLst>
                                    <p:set>
                                      <p:cBhvr>
                                        <p:cTn id="466" dur="1000">
                                          <p:stCondLst>
                                            <p:cond delay="0"/>
                                          </p:stCondLst>
                                        </p:cTn>
                                        <p:tgtEl>
                                          <p:spTgt spid="180"/>
                                        </p:tgtEl>
                                        <p:attrNameLst>
                                          <p:attrName>style.visibility</p:attrName>
                                        </p:attrNameLst>
                                      </p:cBhvr>
                                      <p:to>
                                        <p:strVal val="visible"/>
                                      </p:to>
                                    </p:set>
                                  </p:childTnLst>
                                </p:cTn>
                              </p:par>
                            </p:childTnLst>
                          </p:cTn>
                        </p:par>
                        <p:par>
                          <p:cTn id="467" fill="hold">
                            <p:stCondLst>
                              <p:cond delay="143500"/>
                            </p:stCondLst>
                            <p:childTnLst>
                              <p:par>
                                <p:cTn id="468" presetID="11" presetClass="entr" presetSubtype="0" fill="hold" grpId="0" nodeType="afterEffect">
                                  <p:stCondLst>
                                    <p:cond delay="0"/>
                                  </p:stCondLst>
                                  <p:childTnLst>
                                    <p:set>
                                      <p:cBhvr>
                                        <p:cTn id="469" dur="1000">
                                          <p:stCondLst>
                                            <p:cond delay="0"/>
                                          </p:stCondLst>
                                        </p:cTn>
                                        <p:tgtEl>
                                          <p:spTgt spid="181"/>
                                        </p:tgtEl>
                                        <p:attrNameLst>
                                          <p:attrName>style.visibility</p:attrName>
                                        </p:attrNameLst>
                                      </p:cBhvr>
                                      <p:to>
                                        <p:strVal val="visible"/>
                                      </p:to>
                                    </p:set>
                                  </p:childTnLst>
                                </p:cTn>
                              </p:par>
                            </p:childTnLst>
                          </p:cTn>
                        </p:par>
                        <p:par>
                          <p:cTn id="470" fill="hold">
                            <p:stCondLst>
                              <p:cond delay="144500"/>
                            </p:stCondLst>
                            <p:childTnLst>
                              <p:par>
                                <p:cTn id="471" presetID="11" presetClass="entr" presetSubtype="0" fill="hold" grpId="0" nodeType="afterEffect">
                                  <p:stCondLst>
                                    <p:cond delay="0"/>
                                  </p:stCondLst>
                                  <p:childTnLst>
                                    <p:set>
                                      <p:cBhvr>
                                        <p:cTn id="472" dur="1000">
                                          <p:stCondLst>
                                            <p:cond delay="0"/>
                                          </p:stCondLst>
                                        </p:cTn>
                                        <p:tgtEl>
                                          <p:spTgt spid="182"/>
                                        </p:tgtEl>
                                        <p:attrNameLst>
                                          <p:attrName>style.visibility</p:attrName>
                                        </p:attrNameLst>
                                      </p:cBhvr>
                                      <p:to>
                                        <p:strVal val="visible"/>
                                      </p:to>
                                    </p:set>
                                  </p:childTnLst>
                                </p:cTn>
                              </p:par>
                            </p:childTnLst>
                          </p:cTn>
                        </p:par>
                        <p:par>
                          <p:cTn id="473" fill="hold">
                            <p:stCondLst>
                              <p:cond delay="145500"/>
                            </p:stCondLst>
                            <p:childTnLst>
                              <p:par>
                                <p:cTn id="474" presetID="11" presetClass="entr" presetSubtype="0" fill="hold" grpId="0" nodeType="afterEffect">
                                  <p:stCondLst>
                                    <p:cond delay="0"/>
                                  </p:stCondLst>
                                  <p:childTnLst>
                                    <p:set>
                                      <p:cBhvr>
                                        <p:cTn id="475" dur="1000">
                                          <p:stCondLst>
                                            <p:cond delay="0"/>
                                          </p:stCondLst>
                                        </p:cTn>
                                        <p:tgtEl>
                                          <p:spTgt spid="183"/>
                                        </p:tgtEl>
                                        <p:attrNameLst>
                                          <p:attrName>style.visibility</p:attrName>
                                        </p:attrNameLst>
                                      </p:cBhvr>
                                      <p:to>
                                        <p:strVal val="visible"/>
                                      </p:to>
                                    </p:set>
                                  </p:childTnLst>
                                </p:cTn>
                              </p:par>
                            </p:childTnLst>
                          </p:cTn>
                        </p:par>
                        <p:par>
                          <p:cTn id="476" fill="hold">
                            <p:stCondLst>
                              <p:cond delay="146500"/>
                            </p:stCondLst>
                            <p:childTnLst>
                              <p:par>
                                <p:cTn id="477" presetID="11" presetClass="entr" presetSubtype="0" fill="hold" grpId="0" nodeType="afterEffect">
                                  <p:stCondLst>
                                    <p:cond delay="0"/>
                                  </p:stCondLst>
                                  <p:childTnLst>
                                    <p:set>
                                      <p:cBhvr>
                                        <p:cTn id="478" dur="1000">
                                          <p:stCondLst>
                                            <p:cond delay="0"/>
                                          </p:stCondLst>
                                        </p:cTn>
                                        <p:tgtEl>
                                          <p:spTgt spid="184"/>
                                        </p:tgtEl>
                                        <p:attrNameLst>
                                          <p:attrName>style.visibility</p:attrName>
                                        </p:attrNameLst>
                                      </p:cBhvr>
                                      <p:to>
                                        <p:strVal val="visible"/>
                                      </p:to>
                                    </p:set>
                                  </p:childTnLst>
                                </p:cTn>
                              </p:par>
                            </p:childTnLst>
                          </p:cTn>
                        </p:par>
                        <p:par>
                          <p:cTn id="479" fill="hold">
                            <p:stCondLst>
                              <p:cond delay="147500"/>
                            </p:stCondLst>
                            <p:childTnLst>
                              <p:par>
                                <p:cTn id="480" presetID="11" presetClass="entr" presetSubtype="0" fill="hold" grpId="0" nodeType="afterEffect">
                                  <p:stCondLst>
                                    <p:cond delay="0"/>
                                  </p:stCondLst>
                                  <p:childTnLst>
                                    <p:set>
                                      <p:cBhvr>
                                        <p:cTn id="481" dur="1000">
                                          <p:stCondLst>
                                            <p:cond delay="0"/>
                                          </p:stCondLst>
                                        </p:cTn>
                                        <p:tgtEl>
                                          <p:spTgt spid="185"/>
                                        </p:tgtEl>
                                        <p:attrNameLst>
                                          <p:attrName>style.visibility</p:attrName>
                                        </p:attrNameLst>
                                      </p:cBhvr>
                                      <p:to>
                                        <p:strVal val="visible"/>
                                      </p:to>
                                    </p:set>
                                  </p:childTnLst>
                                </p:cTn>
                              </p:par>
                            </p:childTnLst>
                          </p:cTn>
                        </p:par>
                        <p:par>
                          <p:cTn id="482" fill="hold">
                            <p:stCondLst>
                              <p:cond delay="148500"/>
                            </p:stCondLst>
                            <p:childTnLst>
                              <p:par>
                                <p:cTn id="483" presetID="11" presetClass="entr" presetSubtype="0" fill="hold" grpId="0" nodeType="afterEffect">
                                  <p:stCondLst>
                                    <p:cond delay="0"/>
                                  </p:stCondLst>
                                  <p:childTnLst>
                                    <p:set>
                                      <p:cBhvr>
                                        <p:cTn id="484" dur="1000">
                                          <p:stCondLst>
                                            <p:cond delay="0"/>
                                          </p:stCondLst>
                                        </p:cTn>
                                        <p:tgtEl>
                                          <p:spTgt spid="186"/>
                                        </p:tgtEl>
                                        <p:attrNameLst>
                                          <p:attrName>style.visibility</p:attrName>
                                        </p:attrNameLst>
                                      </p:cBhvr>
                                      <p:to>
                                        <p:strVal val="visible"/>
                                      </p:to>
                                    </p:set>
                                  </p:childTnLst>
                                </p:cTn>
                              </p:par>
                            </p:childTnLst>
                          </p:cTn>
                        </p:par>
                        <p:par>
                          <p:cTn id="485" fill="hold">
                            <p:stCondLst>
                              <p:cond delay="149500"/>
                            </p:stCondLst>
                            <p:childTnLst>
                              <p:par>
                                <p:cTn id="486" presetID="11" presetClass="entr" presetSubtype="0" fill="hold" grpId="0" nodeType="afterEffect">
                                  <p:stCondLst>
                                    <p:cond delay="0"/>
                                  </p:stCondLst>
                                  <p:childTnLst>
                                    <p:set>
                                      <p:cBhvr>
                                        <p:cTn id="487" dur="1000">
                                          <p:stCondLst>
                                            <p:cond delay="0"/>
                                          </p:stCondLst>
                                        </p:cTn>
                                        <p:tgtEl>
                                          <p:spTgt spid="187"/>
                                        </p:tgtEl>
                                        <p:attrNameLst>
                                          <p:attrName>style.visibility</p:attrName>
                                        </p:attrNameLst>
                                      </p:cBhvr>
                                      <p:to>
                                        <p:strVal val="visible"/>
                                      </p:to>
                                    </p:set>
                                  </p:childTnLst>
                                </p:cTn>
                              </p:par>
                            </p:childTnLst>
                          </p:cTn>
                        </p:par>
                        <p:par>
                          <p:cTn id="488" fill="hold">
                            <p:stCondLst>
                              <p:cond delay="150500"/>
                            </p:stCondLst>
                            <p:childTnLst>
                              <p:par>
                                <p:cTn id="489" presetID="11" presetClass="entr" presetSubtype="0" fill="hold" grpId="0" nodeType="afterEffect">
                                  <p:stCondLst>
                                    <p:cond delay="0"/>
                                  </p:stCondLst>
                                  <p:childTnLst>
                                    <p:set>
                                      <p:cBhvr>
                                        <p:cTn id="490" dur="1000">
                                          <p:stCondLst>
                                            <p:cond delay="0"/>
                                          </p:stCondLst>
                                        </p:cTn>
                                        <p:tgtEl>
                                          <p:spTgt spid="188"/>
                                        </p:tgtEl>
                                        <p:attrNameLst>
                                          <p:attrName>style.visibility</p:attrName>
                                        </p:attrNameLst>
                                      </p:cBhvr>
                                      <p:to>
                                        <p:strVal val="visible"/>
                                      </p:to>
                                    </p:set>
                                  </p:childTnLst>
                                </p:cTn>
                              </p:par>
                            </p:childTnLst>
                          </p:cTn>
                        </p:par>
                        <p:par>
                          <p:cTn id="491" fill="hold">
                            <p:stCondLst>
                              <p:cond delay="151500"/>
                            </p:stCondLst>
                            <p:childTnLst>
                              <p:par>
                                <p:cTn id="492" presetID="11" presetClass="entr" presetSubtype="0" fill="hold" grpId="0" nodeType="afterEffect">
                                  <p:stCondLst>
                                    <p:cond delay="0"/>
                                  </p:stCondLst>
                                  <p:childTnLst>
                                    <p:set>
                                      <p:cBhvr>
                                        <p:cTn id="493" dur="1000">
                                          <p:stCondLst>
                                            <p:cond delay="0"/>
                                          </p:stCondLst>
                                        </p:cTn>
                                        <p:tgtEl>
                                          <p:spTgt spid="189"/>
                                        </p:tgtEl>
                                        <p:attrNameLst>
                                          <p:attrName>style.visibility</p:attrName>
                                        </p:attrNameLst>
                                      </p:cBhvr>
                                      <p:to>
                                        <p:strVal val="visible"/>
                                      </p:to>
                                    </p:set>
                                  </p:childTnLst>
                                </p:cTn>
                              </p:par>
                            </p:childTnLst>
                          </p:cTn>
                        </p:par>
                        <p:par>
                          <p:cTn id="494" fill="hold">
                            <p:stCondLst>
                              <p:cond delay="152500"/>
                            </p:stCondLst>
                            <p:childTnLst>
                              <p:par>
                                <p:cTn id="495" presetID="11" presetClass="entr" presetSubtype="0" fill="hold" grpId="0" nodeType="afterEffect">
                                  <p:stCondLst>
                                    <p:cond delay="0"/>
                                  </p:stCondLst>
                                  <p:childTnLst>
                                    <p:set>
                                      <p:cBhvr>
                                        <p:cTn id="496" dur="1000">
                                          <p:stCondLst>
                                            <p:cond delay="0"/>
                                          </p:stCondLst>
                                        </p:cTn>
                                        <p:tgtEl>
                                          <p:spTgt spid="190"/>
                                        </p:tgtEl>
                                        <p:attrNameLst>
                                          <p:attrName>style.visibility</p:attrName>
                                        </p:attrNameLst>
                                      </p:cBhvr>
                                      <p:to>
                                        <p:strVal val="visible"/>
                                      </p:to>
                                    </p:set>
                                  </p:childTnLst>
                                </p:cTn>
                              </p:par>
                            </p:childTnLst>
                          </p:cTn>
                        </p:par>
                        <p:par>
                          <p:cTn id="497" fill="hold">
                            <p:stCondLst>
                              <p:cond delay="153500"/>
                            </p:stCondLst>
                            <p:childTnLst>
                              <p:par>
                                <p:cTn id="498" presetID="11" presetClass="entr" presetSubtype="0" fill="hold" grpId="0" nodeType="afterEffect">
                                  <p:stCondLst>
                                    <p:cond delay="0"/>
                                  </p:stCondLst>
                                  <p:childTnLst>
                                    <p:set>
                                      <p:cBhvr>
                                        <p:cTn id="499" dur="1000">
                                          <p:stCondLst>
                                            <p:cond delay="0"/>
                                          </p:stCondLst>
                                        </p:cTn>
                                        <p:tgtEl>
                                          <p:spTgt spid="191"/>
                                        </p:tgtEl>
                                        <p:attrNameLst>
                                          <p:attrName>style.visibility</p:attrName>
                                        </p:attrNameLst>
                                      </p:cBhvr>
                                      <p:to>
                                        <p:strVal val="visible"/>
                                      </p:to>
                                    </p:set>
                                  </p:childTnLst>
                                </p:cTn>
                              </p:par>
                            </p:childTnLst>
                          </p:cTn>
                        </p:par>
                        <p:par>
                          <p:cTn id="500" fill="hold">
                            <p:stCondLst>
                              <p:cond delay="154500"/>
                            </p:stCondLst>
                            <p:childTnLst>
                              <p:par>
                                <p:cTn id="501" presetID="11" presetClass="entr" presetSubtype="0" fill="hold" grpId="0" nodeType="afterEffect">
                                  <p:stCondLst>
                                    <p:cond delay="0"/>
                                  </p:stCondLst>
                                  <p:childTnLst>
                                    <p:set>
                                      <p:cBhvr>
                                        <p:cTn id="502" dur="1000">
                                          <p:stCondLst>
                                            <p:cond delay="0"/>
                                          </p:stCondLst>
                                        </p:cTn>
                                        <p:tgtEl>
                                          <p:spTgt spid="192"/>
                                        </p:tgtEl>
                                        <p:attrNameLst>
                                          <p:attrName>style.visibility</p:attrName>
                                        </p:attrNameLst>
                                      </p:cBhvr>
                                      <p:to>
                                        <p:strVal val="visible"/>
                                      </p:to>
                                    </p:set>
                                  </p:childTnLst>
                                </p:cTn>
                              </p:par>
                            </p:childTnLst>
                          </p:cTn>
                        </p:par>
                        <p:par>
                          <p:cTn id="503" fill="hold">
                            <p:stCondLst>
                              <p:cond delay="155500"/>
                            </p:stCondLst>
                            <p:childTnLst>
                              <p:par>
                                <p:cTn id="504" presetID="11" presetClass="entr" presetSubtype="0" fill="hold" grpId="0" nodeType="afterEffect">
                                  <p:stCondLst>
                                    <p:cond delay="0"/>
                                  </p:stCondLst>
                                  <p:childTnLst>
                                    <p:set>
                                      <p:cBhvr>
                                        <p:cTn id="505" dur="1000">
                                          <p:stCondLst>
                                            <p:cond delay="0"/>
                                          </p:stCondLst>
                                        </p:cTn>
                                        <p:tgtEl>
                                          <p:spTgt spid="193"/>
                                        </p:tgtEl>
                                        <p:attrNameLst>
                                          <p:attrName>style.visibility</p:attrName>
                                        </p:attrNameLst>
                                      </p:cBhvr>
                                      <p:to>
                                        <p:strVal val="visible"/>
                                      </p:to>
                                    </p:set>
                                  </p:childTnLst>
                                </p:cTn>
                              </p:par>
                            </p:childTnLst>
                          </p:cTn>
                        </p:par>
                        <p:par>
                          <p:cTn id="506" fill="hold">
                            <p:stCondLst>
                              <p:cond delay="156500"/>
                            </p:stCondLst>
                            <p:childTnLst>
                              <p:par>
                                <p:cTn id="507" presetID="11" presetClass="entr" presetSubtype="0" fill="hold" grpId="0" nodeType="afterEffect">
                                  <p:stCondLst>
                                    <p:cond delay="0"/>
                                  </p:stCondLst>
                                  <p:childTnLst>
                                    <p:set>
                                      <p:cBhvr>
                                        <p:cTn id="508" dur="1000">
                                          <p:stCondLst>
                                            <p:cond delay="0"/>
                                          </p:stCondLst>
                                        </p:cTn>
                                        <p:tgtEl>
                                          <p:spTgt spid="194"/>
                                        </p:tgtEl>
                                        <p:attrNameLst>
                                          <p:attrName>style.visibility</p:attrName>
                                        </p:attrNameLst>
                                      </p:cBhvr>
                                      <p:to>
                                        <p:strVal val="visible"/>
                                      </p:to>
                                    </p:set>
                                  </p:childTnLst>
                                </p:cTn>
                              </p:par>
                            </p:childTnLst>
                          </p:cTn>
                        </p:par>
                        <p:par>
                          <p:cTn id="509" fill="hold">
                            <p:stCondLst>
                              <p:cond delay="157500"/>
                            </p:stCondLst>
                            <p:childTnLst>
                              <p:par>
                                <p:cTn id="510" presetID="11" presetClass="entr" presetSubtype="0" fill="hold" grpId="0" nodeType="afterEffect">
                                  <p:stCondLst>
                                    <p:cond delay="0"/>
                                  </p:stCondLst>
                                  <p:childTnLst>
                                    <p:set>
                                      <p:cBhvr>
                                        <p:cTn id="511" dur="1000">
                                          <p:stCondLst>
                                            <p:cond delay="0"/>
                                          </p:stCondLst>
                                        </p:cTn>
                                        <p:tgtEl>
                                          <p:spTgt spid="195"/>
                                        </p:tgtEl>
                                        <p:attrNameLst>
                                          <p:attrName>style.visibility</p:attrName>
                                        </p:attrNameLst>
                                      </p:cBhvr>
                                      <p:to>
                                        <p:strVal val="visible"/>
                                      </p:to>
                                    </p:set>
                                  </p:childTnLst>
                                </p:cTn>
                              </p:par>
                            </p:childTnLst>
                          </p:cTn>
                        </p:par>
                        <p:par>
                          <p:cTn id="512" fill="hold">
                            <p:stCondLst>
                              <p:cond delay="158500"/>
                            </p:stCondLst>
                            <p:childTnLst>
                              <p:par>
                                <p:cTn id="513" presetID="11" presetClass="entr" presetSubtype="0" fill="hold" grpId="0" nodeType="afterEffect">
                                  <p:stCondLst>
                                    <p:cond delay="0"/>
                                  </p:stCondLst>
                                  <p:childTnLst>
                                    <p:set>
                                      <p:cBhvr>
                                        <p:cTn id="514" dur="1000">
                                          <p:stCondLst>
                                            <p:cond delay="0"/>
                                          </p:stCondLst>
                                        </p:cTn>
                                        <p:tgtEl>
                                          <p:spTgt spid="196"/>
                                        </p:tgtEl>
                                        <p:attrNameLst>
                                          <p:attrName>style.visibility</p:attrName>
                                        </p:attrNameLst>
                                      </p:cBhvr>
                                      <p:to>
                                        <p:strVal val="visible"/>
                                      </p:to>
                                    </p:set>
                                  </p:childTnLst>
                                </p:cTn>
                              </p:par>
                            </p:childTnLst>
                          </p:cTn>
                        </p:par>
                        <p:par>
                          <p:cTn id="515" fill="hold">
                            <p:stCondLst>
                              <p:cond delay="159500"/>
                            </p:stCondLst>
                            <p:childTnLst>
                              <p:par>
                                <p:cTn id="516" presetID="11" presetClass="entr" presetSubtype="0" fill="hold" grpId="0" nodeType="afterEffect">
                                  <p:stCondLst>
                                    <p:cond delay="0"/>
                                  </p:stCondLst>
                                  <p:childTnLst>
                                    <p:set>
                                      <p:cBhvr>
                                        <p:cTn id="517" dur="1000">
                                          <p:stCondLst>
                                            <p:cond delay="0"/>
                                          </p:stCondLst>
                                        </p:cTn>
                                        <p:tgtEl>
                                          <p:spTgt spid="197"/>
                                        </p:tgtEl>
                                        <p:attrNameLst>
                                          <p:attrName>style.visibility</p:attrName>
                                        </p:attrNameLst>
                                      </p:cBhvr>
                                      <p:to>
                                        <p:strVal val="visible"/>
                                      </p:to>
                                    </p:set>
                                  </p:childTnLst>
                                </p:cTn>
                              </p:par>
                            </p:childTnLst>
                          </p:cTn>
                        </p:par>
                        <p:par>
                          <p:cTn id="518" fill="hold">
                            <p:stCondLst>
                              <p:cond delay="160500"/>
                            </p:stCondLst>
                            <p:childTnLst>
                              <p:par>
                                <p:cTn id="519" presetID="11" presetClass="entr" presetSubtype="0" fill="hold" grpId="0" nodeType="afterEffect">
                                  <p:stCondLst>
                                    <p:cond delay="0"/>
                                  </p:stCondLst>
                                  <p:childTnLst>
                                    <p:set>
                                      <p:cBhvr>
                                        <p:cTn id="520" dur="1000">
                                          <p:stCondLst>
                                            <p:cond delay="0"/>
                                          </p:stCondLst>
                                        </p:cTn>
                                        <p:tgtEl>
                                          <p:spTgt spid="198"/>
                                        </p:tgtEl>
                                        <p:attrNameLst>
                                          <p:attrName>style.visibility</p:attrName>
                                        </p:attrNameLst>
                                      </p:cBhvr>
                                      <p:to>
                                        <p:strVal val="visible"/>
                                      </p:to>
                                    </p:set>
                                  </p:childTnLst>
                                </p:cTn>
                              </p:par>
                            </p:childTnLst>
                          </p:cTn>
                        </p:par>
                        <p:par>
                          <p:cTn id="521" fill="hold">
                            <p:stCondLst>
                              <p:cond delay="161500"/>
                            </p:stCondLst>
                            <p:childTnLst>
                              <p:par>
                                <p:cTn id="522" presetID="11" presetClass="entr" presetSubtype="0" fill="hold" grpId="0" nodeType="afterEffect">
                                  <p:stCondLst>
                                    <p:cond delay="0"/>
                                  </p:stCondLst>
                                  <p:childTnLst>
                                    <p:set>
                                      <p:cBhvr>
                                        <p:cTn id="523" dur="1000">
                                          <p:stCondLst>
                                            <p:cond delay="0"/>
                                          </p:stCondLst>
                                        </p:cTn>
                                        <p:tgtEl>
                                          <p:spTgt spid="199"/>
                                        </p:tgtEl>
                                        <p:attrNameLst>
                                          <p:attrName>style.visibility</p:attrName>
                                        </p:attrNameLst>
                                      </p:cBhvr>
                                      <p:to>
                                        <p:strVal val="visible"/>
                                      </p:to>
                                    </p:set>
                                  </p:childTnLst>
                                </p:cTn>
                              </p:par>
                            </p:childTnLst>
                          </p:cTn>
                        </p:par>
                        <p:par>
                          <p:cTn id="524" fill="hold">
                            <p:stCondLst>
                              <p:cond delay="162500"/>
                            </p:stCondLst>
                            <p:childTnLst>
                              <p:par>
                                <p:cTn id="525" presetID="11" presetClass="entr" presetSubtype="0" fill="hold" grpId="0" nodeType="afterEffect">
                                  <p:stCondLst>
                                    <p:cond delay="0"/>
                                  </p:stCondLst>
                                  <p:childTnLst>
                                    <p:set>
                                      <p:cBhvr>
                                        <p:cTn id="526" dur="1000">
                                          <p:stCondLst>
                                            <p:cond delay="0"/>
                                          </p:stCondLst>
                                        </p:cTn>
                                        <p:tgtEl>
                                          <p:spTgt spid="200"/>
                                        </p:tgtEl>
                                        <p:attrNameLst>
                                          <p:attrName>style.visibility</p:attrName>
                                        </p:attrNameLst>
                                      </p:cBhvr>
                                      <p:to>
                                        <p:strVal val="visible"/>
                                      </p:to>
                                    </p:set>
                                  </p:childTnLst>
                                </p:cTn>
                              </p:par>
                            </p:childTnLst>
                          </p:cTn>
                        </p:par>
                        <p:par>
                          <p:cTn id="527" fill="hold">
                            <p:stCondLst>
                              <p:cond delay="163500"/>
                            </p:stCondLst>
                            <p:childTnLst>
                              <p:par>
                                <p:cTn id="528" presetID="11" presetClass="entr" presetSubtype="0" fill="hold" grpId="0" nodeType="afterEffect">
                                  <p:stCondLst>
                                    <p:cond delay="0"/>
                                  </p:stCondLst>
                                  <p:childTnLst>
                                    <p:set>
                                      <p:cBhvr>
                                        <p:cTn id="529" dur="1000">
                                          <p:stCondLst>
                                            <p:cond delay="0"/>
                                          </p:stCondLst>
                                        </p:cTn>
                                        <p:tgtEl>
                                          <p:spTgt spid="201"/>
                                        </p:tgtEl>
                                        <p:attrNameLst>
                                          <p:attrName>style.visibility</p:attrName>
                                        </p:attrNameLst>
                                      </p:cBhvr>
                                      <p:to>
                                        <p:strVal val="visible"/>
                                      </p:to>
                                    </p:set>
                                  </p:childTnLst>
                                </p:cTn>
                              </p:par>
                            </p:childTnLst>
                          </p:cTn>
                        </p:par>
                        <p:par>
                          <p:cTn id="530" fill="hold">
                            <p:stCondLst>
                              <p:cond delay="164500"/>
                            </p:stCondLst>
                            <p:childTnLst>
                              <p:par>
                                <p:cTn id="531" presetID="11" presetClass="entr" presetSubtype="0" fill="hold" grpId="0" nodeType="afterEffect">
                                  <p:stCondLst>
                                    <p:cond delay="0"/>
                                  </p:stCondLst>
                                  <p:childTnLst>
                                    <p:set>
                                      <p:cBhvr>
                                        <p:cTn id="532" dur="1000">
                                          <p:stCondLst>
                                            <p:cond delay="0"/>
                                          </p:stCondLst>
                                        </p:cTn>
                                        <p:tgtEl>
                                          <p:spTgt spid="202"/>
                                        </p:tgtEl>
                                        <p:attrNameLst>
                                          <p:attrName>style.visibility</p:attrName>
                                        </p:attrNameLst>
                                      </p:cBhvr>
                                      <p:to>
                                        <p:strVal val="visible"/>
                                      </p:to>
                                    </p:set>
                                  </p:childTnLst>
                                </p:cTn>
                              </p:par>
                            </p:childTnLst>
                          </p:cTn>
                        </p:par>
                        <p:par>
                          <p:cTn id="533" fill="hold">
                            <p:stCondLst>
                              <p:cond delay="165500"/>
                            </p:stCondLst>
                            <p:childTnLst>
                              <p:par>
                                <p:cTn id="534" presetID="11" presetClass="entr" presetSubtype="0" fill="hold" grpId="0" nodeType="afterEffect">
                                  <p:stCondLst>
                                    <p:cond delay="0"/>
                                  </p:stCondLst>
                                  <p:childTnLst>
                                    <p:set>
                                      <p:cBhvr>
                                        <p:cTn id="535" dur="1000">
                                          <p:stCondLst>
                                            <p:cond delay="0"/>
                                          </p:stCondLst>
                                        </p:cTn>
                                        <p:tgtEl>
                                          <p:spTgt spid="203"/>
                                        </p:tgtEl>
                                        <p:attrNameLst>
                                          <p:attrName>style.visibility</p:attrName>
                                        </p:attrNameLst>
                                      </p:cBhvr>
                                      <p:to>
                                        <p:strVal val="visible"/>
                                      </p:to>
                                    </p:set>
                                  </p:childTnLst>
                                </p:cTn>
                              </p:par>
                            </p:childTnLst>
                          </p:cTn>
                        </p:par>
                        <p:par>
                          <p:cTn id="536" fill="hold">
                            <p:stCondLst>
                              <p:cond delay="166500"/>
                            </p:stCondLst>
                            <p:childTnLst>
                              <p:par>
                                <p:cTn id="537" presetID="11" presetClass="entr" presetSubtype="0" fill="hold" grpId="0" nodeType="afterEffect">
                                  <p:stCondLst>
                                    <p:cond delay="0"/>
                                  </p:stCondLst>
                                  <p:childTnLst>
                                    <p:set>
                                      <p:cBhvr>
                                        <p:cTn id="538" dur="1000">
                                          <p:stCondLst>
                                            <p:cond delay="0"/>
                                          </p:stCondLst>
                                        </p:cTn>
                                        <p:tgtEl>
                                          <p:spTgt spid="204"/>
                                        </p:tgtEl>
                                        <p:attrNameLst>
                                          <p:attrName>style.visibility</p:attrName>
                                        </p:attrNameLst>
                                      </p:cBhvr>
                                      <p:to>
                                        <p:strVal val="visible"/>
                                      </p:to>
                                    </p:set>
                                  </p:childTnLst>
                                </p:cTn>
                              </p:par>
                            </p:childTnLst>
                          </p:cTn>
                        </p:par>
                        <p:par>
                          <p:cTn id="539" fill="hold">
                            <p:stCondLst>
                              <p:cond delay="167500"/>
                            </p:stCondLst>
                            <p:childTnLst>
                              <p:par>
                                <p:cTn id="540" presetID="11" presetClass="entr" presetSubtype="0" fill="hold" grpId="0" nodeType="afterEffect">
                                  <p:stCondLst>
                                    <p:cond delay="0"/>
                                  </p:stCondLst>
                                  <p:childTnLst>
                                    <p:set>
                                      <p:cBhvr>
                                        <p:cTn id="541" dur="1000">
                                          <p:stCondLst>
                                            <p:cond delay="0"/>
                                          </p:stCondLst>
                                        </p:cTn>
                                        <p:tgtEl>
                                          <p:spTgt spid="205"/>
                                        </p:tgtEl>
                                        <p:attrNameLst>
                                          <p:attrName>style.visibility</p:attrName>
                                        </p:attrNameLst>
                                      </p:cBhvr>
                                      <p:to>
                                        <p:strVal val="visible"/>
                                      </p:to>
                                    </p:set>
                                  </p:childTnLst>
                                </p:cTn>
                              </p:par>
                            </p:childTnLst>
                          </p:cTn>
                        </p:par>
                        <p:par>
                          <p:cTn id="542" fill="hold">
                            <p:stCondLst>
                              <p:cond delay="168500"/>
                            </p:stCondLst>
                            <p:childTnLst>
                              <p:par>
                                <p:cTn id="543" presetID="11" presetClass="entr" presetSubtype="0" fill="hold" grpId="0" nodeType="afterEffect">
                                  <p:stCondLst>
                                    <p:cond delay="0"/>
                                  </p:stCondLst>
                                  <p:childTnLst>
                                    <p:set>
                                      <p:cBhvr>
                                        <p:cTn id="544" dur="1000">
                                          <p:stCondLst>
                                            <p:cond delay="0"/>
                                          </p:stCondLst>
                                        </p:cTn>
                                        <p:tgtEl>
                                          <p:spTgt spid="206"/>
                                        </p:tgtEl>
                                        <p:attrNameLst>
                                          <p:attrName>style.visibility</p:attrName>
                                        </p:attrNameLst>
                                      </p:cBhvr>
                                      <p:to>
                                        <p:strVal val="visible"/>
                                      </p:to>
                                    </p:set>
                                  </p:childTnLst>
                                </p:cTn>
                              </p:par>
                            </p:childTnLst>
                          </p:cTn>
                        </p:par>
                        <p:par>
                          <p:cTn id="545" fill="hold">
                            <p:stCondLst>
                              <p:cond delay="169500"/>
                            </p:stCondLst>
                            <p:childTnLst>
                              <p:par>
                                <p:cTn id="546" presetID="11" presetClass="entr" presetSubtype="0" fill="hold" grpId="0" nodeType="afterEffect">
                                  <p:stCondLst>
                                    <p:cond delay="0"/>
                                  </p:stCondLst>
                                  <p:childTnLst>
                                    <p:set>
                                      <p:cBhvr>
                                        <p:cTn id="547" dur="1000">
                                          <p:stCondLst>
                                            <p:cond delay="0"/>
                                          </p:stCondLst>
                                        </p:cTn>
                                        <p:tgtEl>
                                          <p:spTgt spid="207"/>
                                        </p:tgtEl>
                                        <p:attrNameLst>
                                          <p:attrName>style.visibility</p:attrName>
                                        </p:attrNameLst>
                                      </p:cBhvr>
                                      <p:to>
                                        <p:strVal val="visible"/>
                                      </p:to>
                                    </p:set>
                                  </p:childTnLst>
                                </p:cTn>
                              </p:par>
                            </p:childTnLst>
                          </p:cTn>
                        </p:par>
                        <p:par>
                          <p:cTn id="548" fill="hold">
                            <p:stCondLst>
                              <p:cond delay="170500"/>
                            </p:stCondLst>
                            <p:childTnLst>
                              <p:par>
                                <p:cTn id="549" presetID="11" presetClass="entr" presetSubtype="0" fill="hold" grpId="0" nodeType="afterEffect">
                                  <p:stCondLst>
                                    <p:cond delay="0"/>
                                  </p:stCondLst>
                                  <p:childTnLst>
                                    <p:set>
                                      <p:cBhvr>
                                        <p:cTn id="550" dur="1000">
                                          <p:stCondLst>
                                            <p:cond delay="0"/>
                                          </p:stCondLst>
                                        </p:cTn>
                                        <p:tgtEl>
                                          <p:spTgt spid="208"/>
                                        </p:tgtEl>
                                        <p:attrNameLst>
                                          <p:attrName>style.visibility</p:attrName>
                                        </p:attrNameLst>
                                      </p:cBhvr>
                                      <p:to>
                                        <p:strVal val="visible"/>
                                      </p:to>
                                    </p:set>
                                  </p:childTnLst>
                                </p:cTn>
                              </p:par>
                            </p:childTnLst>
                          </p:cTn>
                        </p:par>
                        <p:par>
                          <p:cTn id="551" fill="hold">
                            <p:stCondLst>
                              <p:cond delay="171500"/>
                            </p:stCondLst>
                            <p:childTnLst>
                              <p:par>
                                <p:cTn id="552" presetID="11" presetClass="entr" presetSubtype="0" fill="hold" grpId="0" nodeType="afterEffect">
                                  <p:stCondLst>
                                    <p:cond delay="0"/>
                                  </p:stCondLst>
                                  <p:childTnLst>
                                    <p:set>
                                      <p:cBhvr>
                                        <p:cTn id="553" dur="1000">
                                          <p:stCondLst>
                                            <p:cond delay="0"/>
                                          </p:stCondLst>
                                        </p:cTn>
                                        <p:tgtEl>
                                          <p:spTgt spid="209"/>
                                        </p:tgtEl>
                                        <p:attrNameLst>
                                          <p:attrName>style.visibility</p:attrName>
                                        </p:attrNameLst>
                                      </p:cBhvr>
                                      <p:to>
                                        <p:strVal val="visible"/>
                                      </p:to>
                                    </p:set>
                                  </p:childTnLst>
                                </p:cTn>
                              </p:par>
                            </p:childTnLst>
                          </p:cTn>
                        </p:par>
                        <p:par>
                          <p:cTn id="554" fill="hold">
                            <p:stCondLst>
                              <p:cond delay="172500"/>
                            </p:stCondLst>
                            <p:childTnLst>
                              <p:par>
                                <p:cTn id="555" presetID="11" presetClass="entr" presetSubtype="0" fill="hold" grpId="0" nodeType="afterEffect">
                                  <p:stCondLst>
                                    <p:cond delay="0"/>
                                  </p:stCondLst>
                                  <p:childTnLst>
                                    <p:set>
                                      <p:cBhvr>
                                        <p:cTn id="556" dur="1000">
                                          <p:stCondLst>
                                            <p:cond delay="0"/>
                                          </p:stCondLst>
                                        </p:cTn>
                                        <p:tgtEl>
                                          <p:spTgt spid="210"/>
                                        </p:tgtEl>
                                        <p:attrNameLst>
                                          <p:attrName>style.visibility</p:attrName>
                                        </p:attrNameLst>
                                      </p:cBhvr>
                                      <p:to>
                                        <p:strVal val="visible"/>
                                      </p:to>
                                    </p:set>
                                  </p:childTnLst>
                                </p:cTn>
                              </p:par>
                            </p:childTnLst>
                          </p:cTn>
                        </p:par>
                        <p:par>
                          <p:cTn id="557" fill="hold">
                            <p:stCondLst>
                              <p:cond delay="173500"/>
                            </p:stCondLst>
                            <p:childTnLst>
                              <p:par>
                                <p:cTn id="558" presetID="11" presetClass="entr" presetSubtype="0" fill="hold" grpId="0" nodeType="afterEffect">
                                  <p:stCondLst>
                                    <p:cond delay="0"/>
                                  </p:stCondLst>
                                  <p:childTnLst>
                                    <p:set>
                                      <p:cBhvr>
                                        <p:cTn id="559" dur="1000">
                                          <p:stCondLst>
                                            <p:cond delay="0"/>
                                          </p:stCondLst>
                                        </p:cTn>
                                        <p:tgtEl>
                                          <p:spTgt spid="211"/>
                                        </p:tgtEl>
                                        <p:attrNameLst>
                                          <p:attrName>style.visibility</p:attrName>
                                        </p:attrNameLst>
                                      </p:cBhvr>
                                      <p:to>
                                        <p:strVal val="visible"/>
                                      </p:to>
                                    </p:set>
                                  </p:childTnLst>
                                </p:cTn>
                              </p:par>
                            </p:childTnLst>
                          </p:cTn>
                        </p:par>
                        <p:par>
                          <p:cTn id="560" fill="hold">
                            <p:stCondLst>
                              <p:cond delay="174500"/>
                            </p:stCondLst>
                            <p:childTnLst>
                              <p:par>
                                <p:cTn id="561" presetID="11" presetClass="entr" presetSubtype="0" fill="hold" grpId="0" nodeType="afterEffect">
                                  <p:stCondLst>
                                    <p:cond delay="0"/>
                                  </p:stCondLst>
                                  <p:childTnLst>
                                    <p:set>
                                      <p:cBhvr>
                                        <p:cTn id="562" dur="1000">
                                          <p:stCondLst>
                                            <p:cond delay="0"/>
                                          </p:stCondLst>
                                        </p:cTn>
                                        <p:tgtEl>
                                          <p:spTgt spid="212"/>
                                        </p:tgtEl>
                                        <p:attrNameLst>
                                          <p:attrName>style.visibility</p:attrName>
                                        </p:attrNameLst>
                                      </p:cBhvr>
                                      <p:to>
                                        <p:strVal val="visible"/>
                                      </p:to>
                                    </p:set>
                                  </p:childTnLst>
                                </p:cTn>
                              </p:par>
                            </p:childTnLst>
                          </p:cTn>
                        </p:par>
                        <p:par>
                          <p:cTn id="563" fill="hold">
                            <p:stCondLst>
                              <p:cond delay="175500"/>
                            </p:stCondLst>
                            <p:childTnLst>
                              <p:par>
                                <p:cTn id="564" presetID="11" presetClass="entr" presetSubtype="0" fill="hold" grpId="0" nodeType="afterEffect">
                                  <p:stCondLst>
                                    <p:cond delay="0"/>
                                  </p:stCondLst>
                                  <p:childTnLst>
                                    <p:set>
                                      <p:cBhvr>
                                        <p:cTn id="565" dur="1000">
                                          <p:stCondLst>
                                            <p:cond delay="0"/>
                                          </p:stCondLst>
                                        </p:cTn>
                                        <p:tgtEl>
                                          <p:spTgt spid="213"/>
                                        </p:tgtEl>
                                        <p:attrNameLst>
                                          <p:attrName>style.visibility</p:attrName>
                                        </p:attrNameLst>
                                      </p:cBhvr>
                                      <p:to>
                                        <p:strVal val="visible"/>
                                      </p:to>
                                    </p:set>
                                  </p:childTnLst>
                                </p:cTn>
                              </p:par>
                            </p:childTnLst>
                          </p:cTn>
                        </p:par>
                        <p:par>
                          <p:cTn id="566" fill="hold">
                            <p:stCondLst>
                              <p:cond delay="176500"/>
                            </p:stCondLst>
                            <p:childTnLst>
                              <p:par>
                                <p:cTn id="567" presetID="11" presetClass="entr" presetSubtype="0" fill="hold" grpId="0" nodeType="afterEffect">
                                  <p:stCondLst>
                                    <p:cond delay="0"/>
                                  </p:stCondLst>
                                  <p:childTnLst>
                                    <p:set>
                                      <p:cBhvr>
                                        <p:cTn id="568" dur="1000">
                                          <p:stCondLst>
                                            <p:cond delay="0"/>
                                          </p:stCondLst>
                                        </p:cTn>
                                        <p:tgtEl>
                                          <p:spTgt spid="214"/>
                                        </p:tgtEl>
                                        <p:attrNameLst>
                                          <p:attrName>style.visibility</p:attrName>
                                        </p:attrNameLst>
                                      </p:cBhvr>
                                      <p:to>
                                        <p:strVal val="visible"/>
                                      </p:to>
                                    </p:set>
                                  </p:childTnLst>
                                </p:cTn>
                              </p:par>
                            </p:childTnLst>
                          </p:cTn>
                        </p:par>
                        <p:par>
                          <p:cTn id="569" fill="hold">
                            <p:stCondLst>
                              <p:cond delay="177500"/>
                            </p:stCondLst>
                            <p:childTnLst>
                              <p:par>
                                <p:cTn id="570" presetID="11" presetClass="entr" presetSubtype="0" fill="hold" grpId="0" nodeType="afterEffect">
                                  <p:stCondLst>
                                    <p:cond delay="0"/>
                                  </p:stCondLst>
                                  <p:childTnLst>
                                    <p:set>
                                      <p:cBhvr>
                                        <p:cTn id="571" dur="1000">
                                          <p:stCondLst>
                                            <p:cond delay="0"/>
                                          </p:stCondLst>
                                        </p:cTn>
                                        <p:tgtEl>
                                          <p:spTgt spid="215"/>
                                        </p:tgtEl>
                                        <p:attrNameLst>
                                          <p:attrName>style.visibility</p:attrName>
                                        </p:attrNameLst>
                                      </p:cBhvr>
                                      <p:to>
                                        <p:strVal val="visible"/>
                                      </p:to>
                                    </p:set>
                                  </p:childTnLst>
                                </p:cTn>
                              </p:par>
                            </p:childTnLst>
                          </p:cTn>
                        </p:par>
                        <p:par>
                          <p:cTn id="572" fill="hold">
                            <p:stCondLst>
                              <p:cond delay="178500"/>
                            </p:stCondLst>
                            <p:childTnLst>
                              <p:par>
                                <p:cTn id="573" presetID="11" presetClass="entr" presetSubtype="0" fill="hold" grpId="0" nodeType="afterEffect">
                                  <p:stCondLst>
                                    <p:cond delay="0"/>
                                  </p:stCondLst>
                                  <p:childTnLst>
                                    <p:set>
                                      <p:cBhvr>
                                        <p:cTn id="574" dur="1000">
                                          <p:stCondLst>
                                            <p:cond delay="0"/>
                                          </p:stCondLst>
                                        </p:cTn>
                                        <p:tgtEl>
                                          <p:spTgt spid="216"/>
                                        </p:tgtEl>
                                        <p:attrNameLst>
                                          <p:attrName>style.visibility</p:attrName>
                                        </p:attrNameLst>
                                      </p:cBhvr>
                                      <p:to>
                                        <p:strVal val="visible"/>
                                      </p:to>
                                    </p:set>
                                  </p:childTnLst>
                                </p:cTn>
                              </p:par>
                            </p:childTnLst>
                          </p:cTn>
                        </p:par>
                        <p:par>
                          <p:cTn id="575" fill="hold">
                            <p:stCondLst>
                              <p:cond delay="179500"/>
                            </p:stCondLst>
                            <p:childTnLst>
                              <p:par>
                                <p:cTn id="576" presetID="11" presetClass="entr" presetSubtype="0" fill="hold" grpId="0" nodeType="afterEffect">
                                  <p:stCondLst>
                                    <p:cond delay="0"/>
                                  </p:stCondLst>
                                  <p:childTnLst>
                                    <p:set>
                                      <p:cBhvr>
                                        <p:cTn id="577" dur="1000">
                                          <p:stCondLst>
                                            <p:cond delay="0"/>
                                          </p:stCondLst>
                                        </p:cTn>
                                        <p:tgtEl>
                                          <p:spTgt spid="217"/>
                                        </p:tgtEl>
                                        <p:attrNameLst>
                                          <p:attrName>style.visibility</p:attrName>
                                        </p:attrNameLst>
                                      </p:cBhvr>
                                      <p:to>
                                        <p:strVal val="visible"/>
                                      </p:to>
                                    </p:set>
                                  </p:childTnLst>
                                </p:cTn>
                              </p:par>
                            </p:childTnLst>
                          </p:cTn>
                        </p:par>
                        <p:par>
                          <p:cTn id="578" fill="hold">
                            <p:stCondLst>
                              <p:cond delay="180500"/>
                            </p:stCondLst>
                            <p:childTnLst>
                              <p:par>
                                <p:cTn id="579" presetID="11" presetClass="entr" presetSubtype="0" fill="hold" grpId="0" nodeType="afterEffect">
                                  <p:stCondLst>
                                    <p:cond delay="0"/>
                                  </p:stCondLst>
                                  <p:childTnLst>
                                    <p:set>
                                      <p:cBhvr>
                                        <p:cTn id="580" dur="1000">
                                          <p:stCondLst>
                                            <p:cond delay="0"/>
                                          </p:stCondLst>
                                        </p:cTn>
                                        <p:tgtEl>
                                          <p:spTgt spid="218"/>
                                        </p:tgtEl>
                                        <p:attrNameLst>
                                          <p:attrName>style.visibility</p:attrName>
                                        </p:attrNameLst>
                                      </p:cBhvr>
                                      <p:to>
                                        <p:strVal val="visible"/>
                                      </p:to>
                                    </p:set>
                                  </p:childTnLst>
                                </p:cTn>
                              </p:par>
                            </p:childTnLst>
                          </p:cTn>
                        </p:par>
                      </p:childTnLst>
                    </p:cTn>
                  </p:par>
                  <p:par>
                    <p:cTn id="581" fill="hold">
                      <p:stCondLst>
                        <p:cond delay="indefinite"/>
                      </p:stCondLst>
                      <p:childTnLst>
                        <p:par>
                          <p:cTn id="582" fill="hold">
                            <p:stCondLst>
                              <p:cond delay="0"/>
                            </p:stCondLst>
                            <p:childTnLst>
                              <p:par>
                                <p:cTn id="583" presetID="16" presetClass="entr" presetSubtype="21" fill="hold" grpId="0" nodeType="clickEffect">
                                  <p:stCondLst>
                                    <p:cond delay="0"/>
                                  </p:stCondLst>
                                  <p:childTnLst>
                                    <p:set>
                                      <p:cBhvr>
                                        <p:cTn id="584" dur="1" fill="hold">
                                          <p:stCondLst>
                                            <p:cond delay="0"/>
                                          </p:stCondLst>
                                        </p:cTn>
                                        <p:tgtEl>
                                          <p:spTgt spid="11"/>
                                        </p:tgtEl>
                                        <p:attrNameLst>
                                          <p:attrName>style.visibility</p:attrName>
                                        </p:attrNameLst>
                                      </p:cBhvr>
                                      <p:to>
                                        <p:strVal val="visible"/>
                                      </p:to>
                                    </p:set>
                                    <p:animEffect transition="in" filter="barn(inVertical)">
                                      <p:cBhvr>
                                        <p:cTn id="585" dur="500"/>
                                        <p:tgtEl>
                                          <p:spTgt spid="11"/>
                                        </p:tgtEl>
                                      </p:cBhvr>
                                    </p:animEffect>
                                  </p:childTnLst>
                                </p:cTn>
                              </p:par>
                            </p:childTnLst>
                          </p:cTn>
                        </p:par>
                      </p:childTnLst>
                    </p:cTn>
                  </p:par>
                  <p:par>
                    <p:cTn id="586" fill="hold">
                      <p:stCondLst>
                        <p:cond delay="indefinite"/>
                      </p:stCondLst>
                      <p:childTnLst>
                        <p:par>
                          <p:cTn id="587" fill="hold">
                            <p:stCondLst>
                              <p:cond delay="0"/>
                            </p:stCondLst>
                            <p:childTnLst>
                              <p:par>
                                <p:cTn id="588" presetID="16" presetClass="entr" presetSubtype="21" fill="hold" grpId="0" nodeType="clickEffect">
                                  <p:stCondLst>
                                    <p:cond delay="0"/>
                                  </p:stCondLst>
                                  <p:childTnLst>
                                    <p:set>
                                      <p:cBhvr>
                                        <p:cTn id="589" dur="1" fill="hold">
                                          <p:stCondLst>
                                            <p:cond delay="0"/>
                                          </p:stCondLst>
                                        </p:cTn>
                                        <p:tgtEl>
                                          <p:spTgt spid="21"/>
                                        </p:tgtEl>
                                        <p:attrNameLst>
                                          <p:attrName>style.visibility</p:attrName>
                                        </p:attrNameLst>
                                      </p:cBhvr>
                                      <p:to>
                                        <p:strVal val="visible"/>
                                      </p:to>
                                    </p:set>
                                    <p:animEffect transition="in" filter="barn(inVertical)">
                                      <p:cBhvr>
                                        <p:cTn id="590" dur="500"/>
                                        <p:tgtEl>
                                          <p:spTgt spid="21"/>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grpId="0" nodeType="clickEffect">
                                  <p:stCondLst>
                                    <p:cond delay="0"/>
                                  </p:stCondLst>
                                  <p:childTnLst>
                                    <p:set>
                                      <p:cBhvr>
                                        <p:cTn id="594" dur="1" fill="hold">
                                          <p:stCondLst>
                                            <p:cond delay="0"/>
                                          </p:stCondLst>
                                        </p:cTn>
                                        <p:tgtEl>
                                          <p:spTgt spid="25"/>
                                        </p:tgtEl>
                                        <p:attrNameLst>
                                          <p:attrName>style.visibility</p:attrName>
                                        </p:attrNameLst>
                                      </p:cBhvr>
                                      <p:to>
                                        <p:strVal val="visible"/>
                                      </p:to>
                                    </p:set>
                                    <p:animEffect transition="in" filter="barn(inVertical)">
                                      <p:cBhvr>
                                        <p:cTn id="595" dur="500"/>
                                        <p:tgtEl>
                                          <p:spTgt spid="25"/>
                                        </p:tgtEl>
                                      </p:cBhvr>
                                    </p:animEffect>
                                  </p:childTnLst>
                                </p:cTn>
                              </p:par>
                            </p:childTnLst>
                          </p:cTn>
                        </p:par>
                      </p:childTnLst>
                    </p:cTn>
                  </p:par>
                  <p:par>
                    <p:cTn id="596" fill="hold">
                      <p:stCondLst>
                        <p:cond delay="indefinite"/>
                      </p:stCondLst>
                      <p:childTnLst>
                        <p:par>
                          <p:cTn id="597" fill="hold">
                            <p:stCondLst>
                              <p:cond delay="0"/>
                            </p:stCondLst>
                            <p:childTnLst>
                              <p:par>
                                <p:cTn id="598" presetID="16" presetClass="entr" presetSubtype="21" fill="hold" grpId="0" nodeType="clickEffect">
                                  <p:stCondLst>
                                    <p:cond delay="0"/>
                                  </p:stCondLst>
                                  <p:childTnLst>
                                    <p:set>
                                      <p:cBhvr>
                                        <p:cTn id="599" dur="1" fill="hold">
                                          <p:stCondLst>
                                            <p:cond delay="0"/>
                                          </p:stCondLst>
                                        </p:cTn>
                                        <p:tgtEl>
                                          <p:spTgt spid="26"/>
                                        </p:tgtEl>
                                        <p:attrNameLst>
                                          <p:attrName>style.visibility</p:attrName>
                                        </p:attrNameLst>
                                      </p:cBhvr>
                                      <p:to>
                                        <p:strVal val="visible"/>
                                      </p:to>
                                    </p:set>
                                    <p:animEffect transition="in" filter="barn(inVertical)">
                                      <p:cBhvr>
                                        <p:cTn id="600" dur="500"/>
                                        <p:tgtEl>
                                          <p:spTgt spid="26"/>
                                        </p:tgtEl>
                                      </p:cBhvr>
                                    </p:animEffect>
                                  </p:childTnLst>
                                </p:cTn>
                              </p:par>
                            </p:childTnLst>
                          </p:cTn>
                        </p:par>
                      </p:childTnLst>
                    </p:cTn>
                  </p:par>
                  <p:par>
                    <p:cTn id="601" fill="hold">
                      <p:stCondLst>
                        <p:cond delay="indefinite"/>
                      </p:stCondLst>
                      <p:childTnLst>
                        <p:par>
                          <p:cTn id="602" fill="hold">
                            <p:stCondLst>
                              <p:cond delay="0"/>
                            </p:stCondLst>
                            <p:childTnLst>
                              <p:par>
                                <p:cTn id="603" presetID="16" presetClass="entr" presetSubtype="21" fill="hold" grpId="0" nodeType="clickEffect">
                                  <p:stCondLst>
                                    <p:cond delay="0"/>
                                  </p:stCondLst>
                                  <p:childTnLst>
                                    <p:set>
                                      <p:cBhvr>
                                        <p:cTn id="604" dur="1" fill="hold">
                                          <p:stCondLst>
                                            <p:cond delay="0"/>
                                          </p:stCondLst>
                                        </p:cTn>
                                        <p:tgtEl>
                                          <p:spTgt spid="30"/>
                                        </p:tgtEl>
                                        <p:attrNameLst>
                                          <p:attrName>style.visibility</p:attrName>
                                        </p:attrNameLst>
                                      </p:cBhvr>
                                      <p:to>
                                        <p:strVal val="visible"/>
                                      </p:to>
                                    </p:set>
                                    <p:animEffect transition="in" filter="barn(inVertical)">
                                      <p:cBhvr>
                                        <p:cTn id="605" dur="500"/>
                                        <p:tgtEl>
                                          <p:spTgt spid="30"/>
                                        </p:tgtEl>
                                      </p:cBhvr>
                                    </p:animEffect>
                                  </p:childTnLst>
                                </p:cTn>
                              </p:par>
                            </p:childTnLst>
                          </p:cTn>
                        </p:par>
                      </p:childTnLst>
                    </p:cTn>
                  </p:par>
                  <p:par>
                    <p:cTn id="606" fill="hold">
                      <p:stCondLst>
                        <p:cond delay="indefinite"/>
                      </p:stCondLst>
                      <p:childTnLst>
                        <p:par>
                          <p:cTn id="607" fill="hold">
                            <p:stCondLst>
                              <p:cond delay="0"/>
                            </p:stCondLst>
                            <p:childTnLst>
                              <p:par>
                                <p:cTn id="608" presetID="16" presetClass="entr" presetSubtype="21" fill="hold" grpId="0" nodeType="clickEffect">
                                  <p:stCondLst>
                                    <p:cond delay="0"/>
                                  </p:stCondLst>
                                  <p:childTnLst>
                                    <p:set>
                                      <p:cBhvr>
                                        <p:cTn id="609" dur="1" fill="hold">
                                          <p:stCondLst>
                                            <p:cond delay="0"/>
                                          </p:stCondLst>
                                        </p:cTn>
                                        <p:tgtEl>
                                          <p:spTgt spid="31"/>
                                        </p:tgtEl>
                                        <p:attrNameLst>
                                          <p:attrName>style.visibility</p:attrName>
                                        </p:attrNameLst>
                                      </p:cBhvr>
                                      <p:to>
                                        <p:strVal val="visible"/>
                                      </p:to>
                                    </p:set>
                                    <p:animEffect transition="in" filter="barn(inVertical)">
                                      <p:cBhvr>
                                        <p:cTn id="610" dur="500"/>
                                        <p:tgtEl>
                                          <p:spTgt spid="31"/>
                                        </p:tgtEl>
                                      </p:cBhvr>
                                    </p:animEffect>
                                  </p:childTnLst>
                                </p:cTn>
                              </p:par>
                            </p:childTnLst>
                          </p:cTn>
                        </p:par>
                      </p:childTnLst>
                    </p:cTn>
                  </p:par>
                  <p:par>
                    <p:cTn id="611" fill="hold">
                      <p:stCondLst>
                        <p:cond delay="indefinite"/>
                      </p:stCondLst>
                      <p:childTnLst>
                        <p:par>
                          <p:cTn id="612" fill="hold">
                            <p:stCondLst>
                              <p:cond delay="0"/>
                            </p:stCondLst>
                            <p:childTnLst>
                              <p:par>
                                <p:cTn id="613" presetID="16" presetClass="entr" presetSubtype="21" fill="hold" grpId="0" nodeType="clickEffect">
                                  <p:stCondLst>
                                    <p:cond delay="0"/>
                                  </p:stCondLst>
                                  <p:childTnLst>
                                    <p:set>
                                      <p:cBhvr>
                                        <p:cTn id="614" dur="1" fill="hold">
                                          <p:stCondLst>
                                            <p:cond delay="0"/>
                                          </p:stCondLst>
                                        </p:cTn>
                                        <p:tgtEl>
                                          <p:spTgt spid="35"/>
                                        </p:tgtEl>
                                        <p:attrNameLst>
                                          <p:attrName>style.visibility</p:attrName>
                                        </p:attrNameLst>
                                      </p:cBhvr>
                                      <p:to>
                                        <p:strVal val="visible"/>
                                      </p:to>
                                    </p:set>
                                    <p:animEffect transition="in" filter="barn(inVertical)">
                                      <p:cBhvr>
                                        <p:cTn id="6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1" grpId="0"/>
      <p:bldP spid="21" grpId="0"/>
      <p:bldP spid="23" grpId="0"/>
      <p:bldP spid="24" grpId="0"/>
      <p:bldP spid="25" grpId="0"/>
      <p:bldP spid="26" grpId="0"/>
      <p:bldP spid="28" grpId="0"/>
      <p:bldP spid="29" grpId="0"/>
      <p:bldP spid="30" grpId="0"/>
      <p:bldP spid="31" grpId="0"/>
      <p:bldP spid="34" grpId="0"/>
      <p:bldP spid="35"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836" y="89547"/>
            <a:ext cx="10999303" cy="1015663"/>
          </a:xfrm>
          <a:prstGeom prst="rect">
            <a:avLst/>
          </a:prstGeom>
        </p:spPr>
        <p:txBody>
          <a:bodyPr wrap="square">
            <a:spAutoFit/>
          </a:bodyPr>
          <a:lstStyle/>
          <a:p>
            <a:pPr lvl="0"/>
            <a:r>
              <a:rPr lang="en-US" sz="3000" b="1" dirty="0">
                <a:solidFill>
                  <a:srgbClr val="C00000"/>
                </a:solidFill>
                <a:latin typeface="Times New Roman" panose="02020603050405020304" pitchFamily="18" charset="0"/>
                <a:cs typeface="Times New Roman" panose="02020603050405020304" pitchFamily="18" charset="0"/>
              </a:rPr>
              <a:t>2. </a:t>
            </a:r>
            <a:r>
              <a:rPr lang="en-US" sz="3000" b="1" dirty="0" err="1">
                <a:solidFill>
                  <a:srgbClr val="C00000"/>
                </a:solidFill>
                <a:latin typeface="Times New Roman" panose="02020603050405020304" pitchFamily="18" charset="0"/>
                <a:cs typeface="Times New Roman" panose="02020603050405020304" pitchFamily="18" charset="0"/>
              </a:rPr>
              <a:t>Tính</a:t>
            </a:r>
            <a:r>
              <a:rPr lang="en-US" sz="3000" b="1" dirty="0">
                <a:solidFill>
                  <a:srgbClr val="C00000"/>
                </a:solidFill>
                <a:latin typeface="Times New Roman" panose="02020603050405020304" pitchFamily="18" charset="0"/>
                <a:cs typeface="Times New Roman" panose="02020603050405020304" pitchFamily="18" charset="0"/>
              </a:rPr>
              <a:t> chu vi </a:t>
            </a:r>
            <a:r>
              <a:rPr lang="en-US" sz="3000" b="1" dirty="0" err="1">
                <a:solidFill>
                  <a:srgbClr val="C00000"/>
                </a:solidFill>
                <a:latin typeface="Times New Roman" panose="02020603050405020304" pitchFamily="18" charset="0"/>
                <a:cs typeface="Times New Roman" panose="02020603050405020304" pitchFamily="18" charset="0"/>
              </a:rPr>
              <a:t>và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diện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tích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bình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hành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hình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thoi</a:t>
            </a:r>
            <a:endParaRPr lang="en-US" sz="3000" b="1" dirty="0">
              <a:solidFill>
                <a:srgbClr val="C00000"/>
              </a:solidFill>
              <a:latin typeface="Times New Roman" panose="02020603050405020304" pitchFamily="18" charset="0"/>
              <a:cs typeface="Times New Roman" panose="02020603050405020304" pitchFamily="18" charset="0"/>
            </a:endParaRPr>
          </a:p>
          <a:p>
            <a:pPr lvl="0"/>
            <a:r>
              <a:rPr lang="en-US" sz="3000" b="1" dirty="0">
                <a:solidFill>
                  <a:srgbClr val="0070C0"/>
                </a:solidFill>
                <a:latin typeface="Times New Roman" panose="02020603050405020304" pitchFamily="18" charset="0"/>
                <a:cs typeface="Times New Roman" panose="02020603050405020304" pitchFamily="18" charset="0"/>
              </a:rPr>
              <a:t>a) Chu vi </a:t>
            </a:r>
            <a:r>
              <a:rPr lang="en-US" sz="3000" b="1" dirty="0" err="1">
                <a:solidFill>
                  <a:srgbClr val="0070C0"/>
                </a:solidFill>
                <a:latin typeface="Times New Roman" panose="02020603050405020304" pitchFamily="18" charset="0"/>
                <a:cs typeface="Times New Roman" panose="02020603050405020304" pitchFamily="18" charset="0"/>
              </a:rPr>
              <a:t>và</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diện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tích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hình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bình</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hành</a:t>
            </a:r>
            <a:endParaRPr lang="en-US" sz="3000" b="1" dirty="0">
              <a:solidFill>
                <a:srgbClr val="0070C0"/>
              </a:solidFill>
              <a:latin typeface="Times New Roman" pitchFamily="18" charset="0"/>
              <a:cs typeface="Times New Roman" pitchFamily="18" charset="0"/>
            </a:endParaRPr>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3627" b="98446" l="4198" r="100000"/>
                    </a14:imgEffect>
                  </a14:imgLayer>
                </a14:imgProps>
              </a:ext>
              <a:ext uri="{28A0092B-C50C-407E-A947-70E740481C1C}">
                <a14:useLocalDpi xmlns:a14="http://schemas.microsoft.com/office/drawing/2010/main" val="0"/>
              </a:ext>
            </a:extLst>
          </a:blip>
          <a:stretch>
            <a:fillRect/>
          </a:stretch>
        </p:blipFill>
        <p:spPr>
          <a:xfrm>
            <a:off x="7620000" y="959484"/>
            <a:ext cx="4800600" cy="3536319"/>
          </a:xfrm>
          <a:prstGeom prst="rect">
            <a:avLst/>
          </a:prstGeom>
        </p:spPr>
      </p:pic>
      <p:sp>
        <p:nvSpPr>
          <p:cNvPr id="17" name="Rectangle 16"/>
          <p:cNvSpPr/>
          <p:nvPr/>
        </p:nvSpPr>
        <p:spPr>
          <a:xfrm>
            <a:off x="500323" y="4859893"/>
            <a:ext cx="11191354" cy="523220"/>
          </a:xfrm>
          <a:prstGeom prst="rect">
            <a:avLst/>
          </a:prstGeom>
        </p:spPr>
        <p:txBody>
          <a:bodyPr wrap="square">
            <a:spAutoFit/>
          </a:bodyPr>
          <a:lstStyle/>
          <a:p>
            <a:pPr marL="342900" indent="-342900">
              <a:buFont typeface="Wingdings" pitchFamily="2" charset="2"/>
              <a:buChar char="Ø"/>
            </a:pPr>
            <a:r>
              <a:rPr lang="en-US" sz="2800" b="1" dirty="0">
                <a:solidFill>
                  <a:schemeClr val="tx1">
                    <a:lumMod val="95000"/>
                    <a:lumOff val="5000"/>
                  </a:schemeClr>
                </a:solidFill>
                <a:latin typeface="Times New Roman" pitchFamily="18" charset="0"/>
                <a:cs typeface="Times New Roman" pitchFamily="18" charset="0"/>
              </a:rPr>
              <a:t>Chu vi </a:t>
            </a:r>
            <a:r>
              <a:rPr lang="en-US" sz="2800" b="1" dirty="0" err="1">
                <a:solidFill>
                  <a:schemeClr val="tx1">
                    <a:lumMod val="95000"/>
                    <a:lumOff val="5000"/>
                  </a:schemeClr>
                </a:solidFill>
                <a:latin typeface="Times New Roman" pitchFamily="18" charset="0"/>
                <a:cs typeface="Times New Roman" pitchFamily="18" charset="0"/>
              </a:rPr>
              <a:t>hình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hành</a:t>
            </a:r>
            <a:r>
              <a:rPr lang="en-US" sz="2800" b="1" dirty="0">
                <a:solidFill>
                  <a:schemeClr val="tx1">
                    <a:lumMod val="95000"/>
                    <a:lumOff val="5000"/>
                  </a:schemeClr>
                </a:solidFill>
                <a:latin typeface="Times New Roman" pitchFamily="18" charset="0"/>
                <a:cs typeface="Times New Roman" pitchFamily="18" charset="0"/>
              </a:rPr>
              <a:t> ABCD </a:t>
            </a:r>
            <a:r>
              <a:rPr lang="en-US" sz="2800" b="1" dirty="0" err="1">
                <a:solidFill>
                  <a:schemeClr val="tx1">
                    <a:lumMod val="95000"/>
                    <a:lumOff val="5000"/>
                  </a:schemeClr>
                </a:solidFill>
                <a:latin typeface="Times New Roman" pitchFamily="18" charset="0"/>
                <a:cs typeface="Times New Roman" pitchFamily="18" charset="0"/>
              </a:rPr>
              <a:t>có</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dài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cạnh</a:t>
            </a:r>
            <a:r>
              <a:rPr lang="en-US" sz="2800" b="1" dirty="0">
                <a:solidFill>
                  <a:schemeClr val="tx1">
                    <a:lumMod val="95000"/>
                    <a:lumOff val="5000"/>
                  </a:schemeClr>
                </a:solidFill>
                <a:latin typeface="Times New Roman" pitchFamily="18" charset="0"/>
                <a:cs typeface="Times New Roman" pitchFamily="18" charset="0"/>
              </a:rPr>
              <a:t> a, b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P = 2. (a + b)</a:t>
            </a: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5000" y="1215788"/>
            <a:ext cx="914400" cy="78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D5456E9-2939-4A4E-ABBE-D0066B1FEC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123" y="1606948"/>
            <a:ext cx="4782217" cy="2772162"/>
          </a:xfrm>
          <a:prstGeom prst="rect">
            <a:avLst/>
          </a:prstGeom>
        </p:spPr>
      </p:pic>
      <p:sp>
        <p:nvSpPr>
          <p:cNvPr id="13" name="Oval Callout 17">
            <a:extLst>
              <a:ext uri="{FF2B5EF4-FFF2-40B4-BE49-F238E27FC236}">
                <a16:creationId xmlns:a16="http://schemas.microsoft.com/office/drawing/2014/main" id="{0FA5FC7D-D5B9-430B-8E4F-37FF238C2D55}"/>
              </a:ext>
            </a:extLst>
          </p:cNvPr>
          <p:cNvSpPr/>
          <p:nvPr/>
        </p:nvSpPr>
        <p:spPr>
          <a:xfrm>
            <a:off x="4488531" y="323572"/>
            <a:ext cx="4491955" cy="1143000"/>
          </a:xfrm>
          <a:prstGeom prst="wedgeEllipseCallout">
            <a:avLst>
              <a:gd name="adj1" fmla="val 63506"/>
              <a:gd name="adj2" fmla="val 5488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a:solidFill>
                  <a:srgbClr val="002060"/>
                </a:solidFill>
                <a:latin typeface="Times New Roman" pitchFamily="18" charset="0"/>
                <a:cs typeface="Times New Roman" pitchFamily="18" charset="0"/>
              </a:rPr>
              <a:t>Hãy</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tính</a:t>
            </a:r>
            <a:r>
              <a:rPr lang="en-US" sz="2000" b="1" dirty="0">
                <a:solidFill>
                  <a:srgbClr val="002060"/>
                </a:solidFill>
                <a:latin typeface="Times New Roman" pitchFamily="18" charset="0"/>
                <a:cs typeface="Times New Roman" pitchFamily="18" charset="0"/>
              </a:rPr>
              <a:t> chu vi </a:t>
            </a:r>
            <a:r>
              <a:rPr lang="en-US" sz="2000" b="1" dirty="0" err="1">
                <a:solidFill>
                  <a:srgbClr val="002060"/>
                </a:solidFill>
                <a:latin typeface="Times New Roman" pitchFamily="18" charset="0"/>
                <a:cs typeface="Times New Roman" pitchFamily="18" charset="0"/>
              </a:rPr>
              <a:t>của</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hình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bình</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hành</a:t>
            </a:r>
            <a:r>
              <a:rPr lang="en-US" sz="2000" b="1" dirty="0">
                <a:solidFill>
                  <a:srgbClr val="002060"/>
                </a:solidFill>
                <a:latin typeface="Times New Roman" pitchFamily="18" charset="0"/>
                <a:cs typeface="Times New Roman" pitchFamily="18" charset="0"/>
              </a:rPr>
              <a:t> ABCD?</a:t>
            </a:r>
          </a:p>
        </p:txBody>
      </p:sp>
    </p:spTree>
    <p:extLst>
      <p:ext uri="{BB962C8B-B14F-4D97-AF65-F5344CB8AC3E}">
        <p14:creationId xmlns:p14="http://schemas.microsoft.com/office/powerpoint/2010/main" val="39191437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20-Crab · SlidesCarnival</Template>
  <TotalTime>1435</TotalTime>
  <Words>1187</Words>
  <Application>Microsoft Office PowerPoint</Application>
  <PresentationFormat>Widescreen</PresentationFormat>
  <Paragraphs>288</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Times New Roman</vt:lpstr>
      <vt:lpstr>Wingdings</vt:lpstr>
      <vt:lpstr>Office Theme</vt:lpstr>
      <vt:lpstr>Equation</vt:lpstr>
      <vt:lpstr>PowerPoint Presentation</vt:lpstr>
      <vt:lpstr>Vậy để biết số lượng cây hoa trồng trên mảnh đất hình thoi đó chúng ta phải làm cách nào? Chúng ta cùng tìm hiểu trong tiết học hôm nay nhé!</vt:lpstr>
      <vt:lpstr>Tiết 9: CHU VI VÀ DIỆN TÍCH CỦA  MỘT SỐ HÌNH TRONG THỰC TIỄN</vt:lpstr>
      <vt:lpstr>PowerPoint Presentation</vt:lpstr>
      <vt:lpstr>1. Nhắc lại về chu vi và diện tích một số hình đã học.</vt:lpstr>
      <vt:lpstr>1. Nhắc lại về chu vi và diện tích một số hình đã học.</vt:lpstr>
      <vt:lpstr>1. Nhắc lại về chu vi và diện tích một số hình đã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40</cp:revision>
  <dcterms:created xsi:type="dcterms:W3CDTF">2021-08-31T08:08:50Z</dcterms:created>
  <dcterms:modified xsi:type="dcterms:W3CDTF">2021-09-04T08:32:09Z</dcterms:modified>
</cp:coreProperties>
</file>