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59" r:id="rId3"/>
    <p:sldId id="277" r:id="rId4"/>
    <p:sldId id="260" r:id="rId5"/>
    <p:sldId id="27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7" r:id="rId14"/>
    <p:sldId id="268" r:id="rId15"/>
    <p:sldId id="284" r:id="rId16"/>
    <p:sldId id="294" r:id="rId17"/>
    <p:sldId id="281" r:id="rId18"/>
    <p:sldId id="285" r:id="rId19"/>
    <p:sldId id="271" r:id="rId20"/>
    <p:sldId id="295" r:id="rId21"/>
    <p:sldId id="296" r:id="rId22"/>
    <p:sldId id="290" r:id="rId23"/>
    <p:sldId id="291" r:id="rId24"/>
    <p:sldId id="279" r:id="rId25"/>
    <p:sldId id="286" r:id="rId26"/>
    <p:sldId id="287" r:id="rId27"/>
    <p:sldId id="288" r:id="rId28"/>
    <p:sldId id="29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2BB66C-F78D-46E6-BD27-E7137A1F5B3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A28771-D522-4A29-8204-16DA3820848B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LUDWIG VAN BEETHOVEN</a:t>
          </a:r>
          <a:endParaRPr lang="en-US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0A8B9A-0887-4BA1-91F3-A8770E68661A}" type="parTrans" cxnId="{A525A694-E539-47BF-92E3-E3B76E47F6F7}">
      <dgm:prSet/>
      <dgm:spPr/>
      <dgm:t>
        <a:bodyPr/>
        <a:lstStyle/>
        <a:p>
          <a:endParaRPr lang="en-US"/>
        </a:p>
      </dgm:t>
    </dgm:pt>
    <dgm:pt modelId="{2C041B16-929E-46FA-AAB4-31B5125C207B}" type="sibTrans" cxnId="{A525A694-E539-47BF-92E3-E3B76E47F6F7}">
      <dgm:prSet/>
      <dgm:spPr/>
      <dgm:t>
        <a:bodyPr/>
        <a:lstStyle/>
        <a:p>
          <a:endParaRPr lang="en-US"/>
        </a:p>
      </dgm:t>
    </dgm:pt>
    <dgm:pt modelId="{0A048213-C096-4533-9EC7-F34B820F5751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en-US" sz="4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Johann Sebastian Bach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300513-C938-4D5D-8F20-8EB4261E0CBF}" type="parTrans" cxnId="{160A75EA-9F6C-49B9-92D5-BCA3780CB1C9}">
      <dgm:prSet/>
      <dgm:spPr/>
      <dgm:t>
        <a:bodyPr/>
        <a:lstStyle/>
        <a:p>
          <a:endParaRPr lang="en-US"/>
        </a:p>
      </dgm:t>
    </dgm:pt>
    <dgm:pt modelId="{713C76ED-1DFF-4BAA-B208-B93460C7F3BC}" type="sibTrans" cxnId="{160A75EA-9F6C-49B9-92D5-BCA3780CB1C9}">
      <dgm:prSet/>
      <dgm:spPr/>
      <dgm:t>
        <a:bodyPr/>
        <a:lstStyle/>
        <a:p>
          <a:endParaRPr lang="en-US"/>
        </a:p>
      </dgm:t>
    </dgm:pt>
    <dgm:pt modelId="{DED9CE31-27F8-4064-BFA0-59586F72B018}">
      <dgm:prSet custT="1"/>
      <dgm:spPr>
        <a:solidFill>
          <a:srgbClr val="00B050"/>
        </a:solidFill>
      </dgm:spPr>
      <dgm:t>
        <a:bodyPr/>
        <a:lstStyle/>
        <a:p>
          <a:r>
            <a:rPr lang="en-US" sz="40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Wolfgang Amadeus Mozart</a:t>
          </a:r>
          <a:endParaRPr lang="en-US" sz="4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6F1C2B-A503-49C8-B00D-16BF8743E0E3}" type="parTrans" cxnId="{467EB1F4-4735-4A9E-8D43-AD0CAF4C8D6B}">
      <dgm:prSet/>
      <dgm:spPr/>
      <dgm:t>
        <a:bodyPr/>
        <a:lstStyle/>
        <a:p>
          <a:endParaRPr lang="en-US"/>
        </a:p>
      </dgm:t>
    </dgm:pt>
    <dgm:pt modelId="{1C2C4786-EEE3-49DC-9B93-F0107A91AF4E}" type="sibTrans" cxnId="{467EB1F4-4735-4A9E-8D43-AD0CAF4C8D6B}">
      <dgm:prSet/>
      <dgm:spPr/>
      <dgm:t>
        <a:bodyPr/>
        <a:lstStyle/>
        <a:p>
          <a:endParaRPr lang="en-US"/>
        </a:p>
      </dgm:t>
    </dgm:pt>
    <dgm:pt modelId="{4765270A-0728-4BCC-B231-0605101455DD}" type="pres">
      <dgm:prSet presAssocID="{B72BB66C-F78D-46E6-BD27-E7137A1F5B3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03D41C-6420-4B37-A8C7-BD98CB570754}" type="pres">
      <dgm:prSet presAssocID="{0A048213-C096-4533-9EC7-F34B820F5751}" presName="comp" presStyleCnt="0"/>
      <dgm:spPr/>
    </dgm:pt>
    <dgm:pt modelId="{FA834023-6EBE-4E80-B3E1-1A75982D684C}" type="pres">
      <dgm:prSet presAssocID="{0A048213-C096-4533-9EC7-F34B820F5751}" presName="box" presStyleLbl="node1" presStyleIdx="0" presStyleCnt="3" custScaleX="96296" custLinFactNeighborY="0"/>
      <dgm:spPr/>
      <dgm:t>
        <a:bodyPr/>
        <a:lstStyle/>
        <a:p>
          <a:endParaRPr lang="en-US"/>
        </a:p>
      </dgm:t>
    </dgm:pt>
    <dgm:pt modelId="{A0B8F35C-518C-4504-985A-672A0F652CEA}" type="pres">
      <dgm:prSet presAssocID="{0A048213-C096-4533-9EC7-F34B820F5751}" presName="img" presStyleLbl="fgImgPlace1" presStyleIdx="0" presStyleCnt="3" custAng="0" custScaleX="103703" custScaleY="124719" custLinFactNeighborX="5122" custLinFactNeighborY="7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4933DD6-DADD-4F7D-8CD4-DA4B9A3DCABA}" type="pres">
      <dgm:prSet presAssocID="{0A048213-C096-4533-9EC7-F34B820F575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836065-7E23-4217-A469-372C0611BD38}" type="pres">
      <dgm:prSet presAssocID="{713C76ED-1DFF-4BAA-B208-B93460C7F3BC}" presName="spacer" presStyleCnt="0"/>
      <dgm:spPr/>
    </dgm:pt>
    <dgm:pt modelId="{35AC9440-C130-44B7-8DF4-8294E5ABD4D3}" type="pres">
      <dgm:prSet presAssocID="{C1A28771-D522-4A29-8204-16DA3820848B}" presName="comp" presStyleCnt="0"/>
      <dgm:spPr/>
    </dgm:pt>
    <dgm:pt modelId="{2515625B-CF52-4D27-914F-ABC32C24B28F}" type="pres">
      <dgm:prSet presAssocID="{C1A28771-D522-4A29-8204-16DA3820848B}" presName="box" presStyleLbl="node1" presStyleIdx="1" presStyleCnt="3" custLinFactNeighborY="-1042"/>
      <dgm:spPr/>
      <dgm:t>
        <a:bodyPr/>
        <a:lstStyle/>
        <a:p>
          <a:endParaRPr lang="en-US"/>
        </a:p>
      </dgm:t>
    </dgm:pt>
    <dgm:pt modelId="{7D3E32B5-D015-408B-9471-2D28A2657C56}" type="pres">
      <dgm:prSet presAssocID="{C1A28771-D522-4A29-8204-16DA3820848B}" presName="img" presStyleLbl="fgImgPlace1" presStyleIdx="1" presStyleCnt="3" custScaleY="121799" custLinFactNeighborX="-2806" custLinFactNeighborY="189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279D666-A6CD-4A08-B12A-D227BED09249}" type="pres">
      <dgm:prSet presAssocID="{C1A28771-D522-4A29-8204-16DA3820848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808DEF-36DB-481D-A3A4-B0E7505E3D3A}" type="pres">
      <dgm:prSet presAssocID="{2C041B16-929E-46FA-AAB4-31B5125C207B}" presName="spacer" presStyleCnt="0"/>
      <dgm:spPr/>
    </dgm:pt>
    <dgm:pt modelId="{7E820112-1A0F-4A49-99EA-FBD43B7B9E4B}" type="pres">
      <dgm:prSet presAssocID="{DED9CE31-27F8-4064-BFA0-59586F72B018}" presName="comp" presStyleCnt="0"/>
      <dgm:spPr/>
    </dgm:pt>
    <dgm:pt modelId="{9DFDA4C4-57B8-41A7-9D31-AE6069291033}" type="pres">
      <dgm:prSet presAssocID="{DED9CE31-27F8-4064-BFA0-59586F72B018}" presName="box" presStyleLbl="node1" presStyleIdx="2" presStyleCnt="3" custLinFactNeighborY="-7439"/>
      <dgm:spPr/>
      <dgm:t>
        <a:bodyPr/>
        <a:lstStyle/>
        <a:p>
          <a:endParaRPr lang="en-US"/>
        </a:p>
      </dgm:t>
    </dgm:pt>
    <dgm:pt modelId="{755FA99A-802E-442C-AC58-DAACA8034124}" type="pres">
      <dgm:prSet presAssocID="{DED9CE31-27F8-4064-BFA0-59586F72B018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94AFA06A-2817-4E52-AF5B-CA5936075562}" type="pres">
      <dgm:prSet presAssocID="{DED9CE31-27F8-4064-BFA0-59586F72B01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D48328-7DAB-43B4-A9C5-4CB59EDBEF85}" type="presOf" srcId="{0A048213-C096-4533-9EC7-F34B820F5751}" destId="{FA834023-6EBE-4E80-B3E1-1A75982D684C}" srcOrd="0" destOrd="0" presId="urn:microsoft.com/office/officeart/2005/8/layout/vList4"/>
    <dgm:cxn modelId="{075AFA31-FC57-46BC-97BD-16EB9AC323D1}" type="presOf" srcId="{C1A28771-D522-4A29-8204-16DA3820848B}" destId="{2515625B-CF52-4D27-914F-ABC32C24B28F}" srcOrd="0" destOrd="0" presId="urn:microsoft.com/office/officeart/2005/8/layout/vList4"/>
    <dgm:cxn modelId="{1E93CC1A-2918-4E56-9E50-62A0A23AF9F9}" type="presOf" srcId="{DED9CE31-27F8-4064-BFA0-59586F72B018}" destId="{94AFA06A-2817-4E52-AF5B-CA5936075562}" srcOrd="1" destOrd="0" presId="urn:microsoft.com/office/officeart/2005/8/layout/vList4"/>
    <dgm:cxn modelId="{B5510975-7A44-48B4-913A-8B55BC851FE9}" type="presOf" srcId="{DED9CE31-27F8-4064-BFA0-59586F72B018}" destId="{9DFDA4C4-57B8-41A7-9D31-AE6069291033}" srcOrd="0" destOrd="0" presId="urn:microsoft.com/office/officeart/2005/8/layout/vList4"/>
    <dgm:cxn modelId="{E8D5E03E-40BE-4A2F-A57A-F9AD663AE4BC}" type="presOf" srcId="{0A048213-C096-4533-9EC7-F34B820F5751}" destId="{F4933DD6-DADD-4F7D-8CD4-DA4B9A3DCABA}" srcOrd="1" destOrd="0" presId="urn:microsoft.com/office/officeart/2005/8/layout/vList4"/>
    <dgm:cxn modelId="{A525A694-E539-47BF-92E3-E3B76E47F6F7}" srcId="{B72BB66C-F78D-46E6-BD27-E7137A1F5B30}" destId="{C1A28771-D522-4A29-8204-16DA3820848B}" srcOrd="1" destOrd="0" parTransId="{9E0A8B9A-0887-4BA1-91F3-A8770E68661A}" sibTransId="{2C041B16-929E-46FA-AAB4-31B5125C207B}"/>
    <dgm:cxn modelId="{AE57CF1A-8F90-4BC7-9871-0DBE43E87B86}" type="presOf" srcId="{C1A28771-D522-4A29-8204-16DA3820848B}" destId="{F279D666-A6CD-4A08-B12A-D227BED09249}" srcOrd="1" destOrd="0" presId="urn:microsoft.com/office/officeart/2005/8/layout/vList4"/>
    <dgm:cxn modelId="{A8F7EB5A-E7D7-4C6B-90D4-C0566C782537}" type="presOf" srcId="{B72BB66C-F78D-46E6-BD27-E7137A1F5B30}" destId="{4765270A-0728-4BCC-B231-0605101455DD}" srcOrd="0" destOrd="0" presId="urn:microsoft.com/office/officeart/2005/8/layout/vList4"/>
    <dgm:cxn modelId="{160A75EA-9F6C-49B9-92D5-BCA3780CB1C9}" srcId="{B72BB66C-F78D-46E6-BD27-E7137A1F5B30}" destId="{0A048213-C096-4533-9EC7-F34B820F5751}" srcOrd="0" destOrd="0" parTransId="{BE300513-C938-4D5D-8F20-8EB4261E0CBF}" sibTransId="{713C76ED-1DFF-4BAA-B208-B93460C7F3BC}"/>
    <dgm:cxn modelId="{467EB1F4-4735-4A9E-8D43-AD0CAF4C8D6B}" srcId="{B72BB66C-F78D-46E6-BD27-E7137A1F5B30}" destId="{DED9CE31-27F8-4064-BFA0-59586F72B018}" srcOrd="2" destOrd="0" parTransId="{B56F1C2B-A503-49C8-B00D-16BF8743E0E3}" sibTransId="{1C2C4786-EEE3-49DC-9B93-F0107A91AF4E}"/>
    <dgm:cxn modelId="{FA7BAF5C-2EC8-4206-B5D5-BFB5F02B18D5}" type="presParOf" srcId="{4765270A-0728-4BCC-B231-0605101455DD}" destId="{6603D41C-6420-4B37-A8C7-BD98CB570754}" srcOrd="0" destOrd="0" presId="urn:microsoft.com/office/officeart/2005/8/layout/vList4"/>
    <dgm:cxn modelId="{1773756C-0D96-45EF-942A-FA4E2EF58EDE}" type="presParOf" srcId="{6603D41C-6420-4B37-A8C7-BD98CB570754}" destId="{FA834023-6EBE-4E80-B3E1-1A75982D684C}" srcOrd="0" destOrd="0" presId="urn:microsoft.com/office/officeart/2005/8/layout/vList4"/>
    <dgm:cxn modelId="{883170E8-8EDA-4C17-936C-924EC4D61CE8}" type="presParOf" srcId="{6603D41C-6420-4B37-A8C7-BD98CB570754}" destId="{A0B8F35C-518C-4504-985A-672A0F652CEA}" srcOrd="1" destOrd="0" presId="urn:microsoft.com/office/officeart/2005/8/layout/vList4"/>
    <dgm:cxn modelId="{0E317FD9-B24B-426A-B527-3FE92790A341}" type="presParOf" srcId="{6603D41C-6420-4B37-A8C7-BD98CB570754}" destId="{F4933DD6-DADD-4F7D-8CD4-DA4B9A3DCABA}" srcOrd="2" destOrd="0" presId="urn:microsoft.com/office/officeart/2005/8/layout/vList4"/>
    <dgm:cxn modelId="{529F32A6-FF14-4759-BAD8-E05D2D1977BB}" type="presParOf" srcId="{4765270A-0728-4BCC-B231-0605101455DD}" destId="{FE836065-7E23-4217-A469-372C0611BD38}" srcOrd="1" destOrd="0" presId="urn:microsoft.com/office/officeart/2005/8/layout/vList4"/>
    <dgm:cxn modelId="{E7478C39-CA52-4864-93E5-F6980822CA90}" type="presParOf" srcId="{4765270A-0728-4BCC-B231-0605101455DD}" destId="{35AC9440-C130-44B7-8DF4-8294E5ABD4D3}" srcOrd="2" destOrd="0" presId="urn:microsoft.com/office/officeart/2005/8/layout/vList4"/>
    <dgm:cxn modelId="{B641658C-BCB0-48D5-A7AE-59145FC8E5B6}" type="presParOf" srcId="{35AC9440-C130-44B7-8DF4-8294E5ABD4D3}" destId="{2515625B-CF52-4D27-914F-ABC32C24B28F}" srcOrd="0" destOrd="0" presId="urn:microsoft.com/office/officeart/2005/8/layout/vList4"/>
    <dgm:cxn modelId="{FF1B291C-A714-45EC-B8F9-E647E21334BA}" type="presParOf" srcId="{35AC9440-C130-44B7-8DF4-8294E5ABD4D3}" destId="{7D3E32B5-D015-408B-9471-2D28A2657C56}" srcOrd="1" destOrd="0" presId="urn:microsoft.com/office/officeart/2005/8/layout/vList4"/>
    <dgm:cxn modelId="{B0017660-40E2-4E37-A77F-6203663AE46D}" type="presParOf" srcId="{35AC9440-C130-44B7-8DF4-8294E5ABD4D3}" destId="{F279D666-A6CD-4A08-B12A-D227BED09249}" srcOrd="2" destOrd="0" presId="urn:microsoft.com/office/officeart/2005/8/layout/vList4"/>
    <dgm:cxn modelId="{A69E451F-2518-4F76-9789-913C2AF78A22}" type="presParOf" srcId="{4765270A-0728-4BCC-B231-0605101455DD}" destId="{DE808DEF-36DB-481D-A3A4-B0E7505E3D3A}" srcOrd="3" destOrd="0" presId="urn:microsoft.com/office/officeart/2005/8/layout/vList4"/>
    <dgm:cxn modelId="{32AE2BDC-4209-4CD2-82C4-F2AD0BAED876}" type="presParOf" srcId="{4765270A-0728-4BCC-B231-0605101455DD}" destId="{7E820112-1A0F-4A49-99EA-FBD43B7B9E4B}" srcOrd="4" destOrd="0" presId="urn:microsoft.com/office/officeart/2005/8/layout/vList4"/>
    <dgm:cxn modelId="{4AC460C2-80D8-4C6F-B3CD-7E4FC2778E04}" type="presParOf" srcId="{7E820112-1A0F-4A49-99EA-FBD43B7B9E4B}" destId="{9DFDA4C4-57B8-41A7-9D31-AE6069291033}" srcOrd="0" destOrd="0" presId="urn:microsoft.com/office/officeart/2005/8/layout/vList4"/>
    <dgm:cxn modelId="{FCEB5168-7566-40D7-9A1C-1E4A2D9EE61F}" type="presParOf" srcId="{7E820112-1A0F-4A49-99EA-FBD43B7B9E4B}" destId="{755FA99A-802E-442C-AC58-DAACA8034124}" srcOrd="1" destOrd="0" presId="urn:microsoft.com/office/officeart/2005/8/layout/vList4"/>
    <dgm:cxn modelId="{63471D18-F95B-42D4-B12E-36078B37F1F5}" type="presParOf" srcId="{7E820112-1A0F-4A49-99EA-FBD43B7B9E4B}" destId="{94AFA06A-2817-4E52-AF5B-CA593607556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EEC4F4-79F1-4364-A2D6-C28A4DD9FF4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2783F3-9EBB-41B9-BAED-C6964BBF515A}">
      <dgm:prSet/>
      <dgm:spPr>
        <a:solidFill>
          <a:srgbClr val="FF0000"/>
        </a:solidFill>
      </dgm:spPr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LUDWIG VAN BEETHOVEN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ABC446-2442-4B00-8CD4-188A59EA6362}" type="parTrans" cxnId="{B9EA2C89-DAD9-4040-9667-764913864616}">
      <dgm:prSet/>
      <dgm:spPr/>
      <dgm:t>
        <a:bodyPr/>
        <a:lstStyle/>
        <a:p>
          <a:endParaRPr lang="en-US"/>
        </a:p>
      </dgm:t>
    </dgm:pt>
    <dgm:pt modelId="{66848C48-DF67-4544-B876-47C4E2E40B7C}" type="sibTrans" cxnId="{B9EA2C89-DAD9-4040-9667-764913864616}">
      <dgm:prSet/>
      <dgm:spPr/>
      <dgm:t>
        <a:bodyPr/>
        <a:lstStyle/>
        <a:p>
          <a:endParaRPr lang="en-US"/>
        </a:p>
      </dgm:t>
    </dgm:pt>
    <dgm:pt modelId="{5FD8358F-1B4F-4E44-93F4-F03E88E3D27F}" type="pres">
      <dgm:prSet presAssocID="{C8EEC4F4-79F1-4364-A2D6-C28A4DD9FF4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AEE981-FD8B-4CEB-9269-1448DC5E7966}" type="pres">
      <dgm:prSet presAssocID="{F72783F3-9EBB-41B9-BAED-C6964BBF515A}" presName="comp" presStyleCnt="0"/>
      <dgm:spPr/>
    </dgm:pt>
    <dgm:pt modelId="{CC8C0CF5-AD74-4544-9CE5-D35F84B26230}" type="pres">
      <dgm:prSet presAssocID="{F72783F3-9EBB-41B9-BAED-C6964BBF515A}" presName="box" presStyleLbl="node1" presStyleIdx="0" presStyleCnt="1" custLinFactNeighborY="971"/>
      <dgm:spPr/>
      <dgm:t>
        <a:bodyPr/>
        <a:lstStyle/>
        <a:p>
          <a:endParaRPr lang="en-US"/>
        </a:p>
      </dgm:t>
    </dgm:pt>
    <dgm:pt modelId="{69A154C5-3D58-42E1-A1EB-A6B47046D7D4}" type="pres">
      <dgm:prSet presAssocID="{F72783F3-9EBB-41B9-BAED-C6964BBF515A}" presName="img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DB03354-1776-4AD2-948F-AC0C9D6575C4}" type="pres">
      <dgm:prSet presAssocID="{F72783F3-9EBB-41B9-BAED-C6964BBF515A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EA2C89-DAD9-4040-9667-764913864616}" srcId="{C8EEC4F4-79F1-4364-A2D6-C28A4DD9FF48}" destId="{F72783F3-9EBB-41B9-BAED-C6964BBF515A}" srcOrd="0" destOrd="0" parTransId="{B4ABC446-2442-4B00-8CD4-188A59EA6362}" sibTransId="{66848C48-DF67-4544-B876-47C4E2E40B7C}"/>
    <dgm:cxn modelId="{190E2F47-3D8C-46EB-8EDF-BBE736F7E982}" type="presOf" srcId="{F72783F3-9EBB-41B9-BAED-C6964BBF515A}" destId="{CC8C0CF5-AD74-4544-9CE5-D35F84B26230}" srcOrd="0" destOrd="0" presId="urn:microsoft.com/office/officeart/2005/8/layout/vList4"/>
    <dgm:cxn modelId="{008B20A5-1FC1-45C3-9CD1-858EAAD32B24}" type="presOf" srcId="{F72783F3-9EBB-41B9-BAED-C6964BBF515A}" destId="{9DB03354-1776-4AD2-948F-AC0C9D6575C4}" srcOrd="1" destOrd="0" presId="urn:microsoft.com/office/officeart/2005/8/layout/vList4"/>
    <dgm:cxn modelId="{B5506D22-6721-485C-9B0D-72A877484A64}" type="presOf" srcId="{C8EEC4F4-79F1-4364-A2D6-C28A4DD9FF48}" destId="{5FD8358F-1B4F-4E44-93F4-F03E88E3D27F}" srcOrd="0" destOrd="0" presId="urn:microsoft.com/office/officeart/2005/8/layout/vList4"/>
    <dgm:cxn modelId="{11E3DCCB-41CF-494D-8B80-9109DCD5AFAD}" type="presParOf" srcId="{5FD8358F-1B4F-4E44-93F4-F03E88E3D27F}" destId="{F0AEE981-FD8B-4CEB-9269-1448DC5E7966}" srcOrd="0" destOrd="0" presId="urn:microsoft.com/office/officeart/2005/8/layout/vList4"/>
    <dgm:cxn modelId="{F738B680-80F4-4157-9A9F-FB4F9FD21F11}" type="presParOf" srcId="{F0AEE981-FD8B-4CEB-9269-1448DC5E7966}" destId="{CC8C0CF5-AD74-4544-9CE5-D35F84B26230}" srcOrd="0" destOrd="0" presId="urn:microsoft.com/office/officeart/2005/8/layout/vList4"/>
    <dgm:cxn modelId="{87A80C92-6E7F-4C4F-986C-AC9207064F47}" type="presParOf" srcId="{F0AEE981-FD8B-4CEB-9269-1448DC5E7966}" destId="{69A154C5-3D58-42E1-A1EB-A6B47046D7D4}" srcOrd="1" destOrd="0" presId="urn:microsoft.com/office/officeart/2005/8/layout/vList4"/>
    <dgm:cxn modelId="{9631D0BB-3F2E-4575-B0BE-5ECA449E5DB1}" type="presParOf" srcId="{F0AEE981-FD8B-4CEB-9269-1448DC5E7966}" destId="{9DB03354-1776-4AD2-948F-AC0C9D6575C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4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97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7982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85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7773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70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84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8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4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7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8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8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2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64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33E66-9C54-40B3-8FA0-4026078B550B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F7454F-2427-4A1B-B7BA-018EACC38D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1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tiff"/><Relationship Id="rId2" Type="http://schemas.microsoft.com/office/2007/relationships/media" Target="../media/media1.mp3"/><Relationship Id="rId1" Type="http://schemas.openxmlformats.org/officeDocument/2006/relationships/audio" Target="file:///C:\Documents%20and%20Settings\Microsoft\Desktop\Khuc%20hat%20chim%20son%20ca%20-%20dang%20cap%20nhat%20%5bNCT%2004633873469591093750%5d.mp3" TargetMode="External"/><Relationship Id="rId6" Type="http://schemas.openxmlformats.org/officeDocument/2006/relationships/image" Target="../media/image3.tiff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Luxembourg" TargetMode="External"/><Relationship Id="rId3" Type="http://schemas.openxmlformats.org/officeDocument/2006/relationships/hyperlink" Target="https://vi.wikipedia.org/wiki/Ba_Lan" TargetMode="External"/><Relationship Id="rId7" Type="http://schemas.openxmlformats.org/officeDocument/2006/relationships/hyperlink" Target="https://vi.wikipedia.org/wiki/Ph%C3%A1p" TargetMode="External"/><Relationship Id="rId2" Type="http://schemas.openxmlformats.org/officeDocument/2006/relationships/hyperlink" Target="https://vi.wikipedia.org/wiki/%C4%90an_M%E1%BA%A1ch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i.wikipedia.org/wiki/Th%E1%BB%A5y_S%C4%A9" TargetMode="External"/><Relationship Id="rId11" Type="http://schemas.openxmlformats.org/officeDocument/2006/relationships/image" Target="../media/image26.jpeg"/><Relationship Id="rId5" Type="http://schemas.openxmlformats.org/officeDocument/2006/relationships/hyperlink" Target="https://vi.wikipedia.org/wiki/%C3%81o" TargetMode="External"/><Relationship Id="rId10" Type="http://schemas.openxmlformats.org/officeDocument/2006/relationships/hyperlink" Target="https://vi.wikipedia.org/wiki/H%C3%A0_Lan" TargetMode="External"/><Relationship Id="rId4" Type="http://schemas.openxmlformats.org/officeDocument/2006/relationships/hyperlink" Target="https://vi.wikipedia.org/wiki/C%E1%BB%99ng_h%C3%B2a_S%C3%A9c" TargetMode="External"/><Relationship Id="rId9" Type="http://schemas.openxmlformats.org/officeDocument/2006/relationships/hyperlink" Target="https://vi.wikipedia.org/wiki/B%E1%BB%89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381000"/>
            <a:ext cx="3124200" cy="1143000"/>
          </a:xfrm>
        </p:spPr>
        <p:txBody>
          <a:bodyPr/>
          <a:lstStyle/>
          <a:p>
            <a:pPr eaLnBrk="1" hangingPunct="1"/>
            <a:r>
              <a:rPr lang="en-US" sz="6600" dirty="0" err="1" smtClean="0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6600" smtClean="0">
                <a:solidFill>
                  <a:srgbClr val="FF0000"/>
                </a:solidFill>
                <a:latin typeface="Times New Roman" pitchFamily="18" charset="0"/>
              </a:rPr>
              <a:t> 14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533400" y="1371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Ôn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hát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Khúc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hát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chim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sơn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ca</a:t>
            </a:r>
          </a:p>
          <a:p>
            <a:pPr algn="ctr"/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Tập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đọc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nhạc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: TĐN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5</a:t>
            </a:r>
            <a:b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“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bông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nhỏ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”</a:t>
            </a:r>
            <a:b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Âm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nhạc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thường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thức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Giới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thiệu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nhạc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Times New Roman" pitchFamily="18" charset="0"/>
              </a:rPr>
              <a:t>sĩ</a:t>
            </a:r>
            <a:r>
              <a:rPr lang="en-US" sz="4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</a:rPr>
              <a:t>Beethoven</a:t>
            </a:r>
            <a:endParaRPr lang="en-US" sz="48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6"/>
          <p:cNvSpPr>
            <a:spLocks noChangeArrowheads="1" noChangeShapeType="1" noTextEdit="1"/>
          </p:cNvSpPr>
          <p:nvPr/>
        </p:nvSpPr>
        <p:spPr bwMode="auto">
          <a:xfrm>
            <a:off x="1828800" y="1892300"/>
            <a:ext cx="5791200" cy="106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2400" kern="10">
              <a:ln w="9525">
                <a:solidFill>
                  <a:srgbClr val="0000FF"/>
                </a:solidFill>
                <a:miter lim="800000"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4548188" y="1435100"/>
            <a:ext cx="273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i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9296400" y="18923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8" descr="khong l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71600"/>
            <a:ext cx="8077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2362200" y="3340100"/>
            <a:ext cx="4724400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H="1">
            <a:off x="7086600" y="2819400"/>
            <a:ext cx="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>
            <a:off x="7467600" y="3340100"/>
            <a:ext cx="9144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914400" y="4635500"/>
            <a:ext cx="2362200" cy="127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 flipH="1">
            <a:off x="3276600" y="4114800"/>
            <a:ext cx="0" cy="5207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>
            <a:off x="3708400" y="4635500"/>
            <a:ext cx="35052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3" name="Line 15"/>
          <p:cNvSpPr>
            <a:spLocks noChangeShapeType="1"/>
          </p:cNvSpPr>
          <p:nvPr/>
        </p:nvSpPr>
        <p:spPr bwMode="auto">
          <a:xfrm flipH="1">
            <a:off x="7239000" y="4114800"/>
            <a:ext cx="0" cy="533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7543800" y="4635500"/>
            <a:ext cx="762000" cy="0"/>
          </a:xfrm>
          <a:prstGeom prst="line">
            <a:avLst/>
          </a:prstGeom>
          <a:noFill/>
          <a:ln w="38100">
            <a:solidFill>
              <a:srgbClr val="00C8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5" name="Line 17"/>
          <p:cNvSpPr>
            <a:spLocks noChangeShapeType="1"/>
          </p:cNvSpPr>
          <p:nvPr/>
        </p:nvSpPr>
        <p:spPr bwMode="auto">
          <a:xfrm>
            <a:off x="685800" y="6007100"/>
            <a:ext cx="2590800" cy="12700"/>
          </a:xfrm>
          <a:prstGeom prst="line">
            <a:avLst/>
          </a:prstGeom>
          <a:noFill/>
          <a:ln w="38100">
            <a:solidFill>
              <a:srgbClr val="00C8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 flipH="1">
            <a:off x="3276600" y="5410200"/>
            <a:ext cx="0" cy="609600"/>
          </a:xfrm>
          <a:prstGeom prst="line">
            <a:avLst/>
          </a:prstGeom>
          <a:noFill/>
          <a:ln w="38100">
            <a:solidFill>
              <a:srgbClr val="00C8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438400" y="2425700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  <a:cs typeface="Arial" charset="0"/>
              </a:rPr>
              <a:t>Câu 1</a:t>
            </a:r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7543800" y="3797300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00C800"/>
                </a:solidFill>
                <a:cs typeface="Arial" charset="0"/>
              </a:rPr>
              <a:t>Câu 4</a:t>
            </a:r>
          </a:p>
        </p:txBody>
      </p:sp>
      <p:sp>
        <p:nvSpPr>
          <p:cNvPr id="43031" name="Rectangle 23"/>
          <p:cNvSpPr>
            <a:spLocks noChangeArrowheads="1"/>
          </p:cNvSpPr>
          <p:nvPr/>
        </p:nvSpPr>
        <p:spPr bwMode="auto">
          <a:xfrm>
            <a:off x="3581400" y="3721100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FF6600"/>
                </a:solidFill>
                <a:cs typeface="Arial" charset="0"/>
              </a:rPr>
              <a:t>Câu 3</a:t>
            </a: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7315200" y="2425700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rgbClr val="0033CC"/>
                </a:solidFill>
                <a:cs typeface="Arial" charset="0"/>
              </a:rPr>
              <a:t>Câu 2</a:t>
            </a:r>
          </a:p>
        </p:txBody>
      </p:sp>
      <p:sp>
        <p:nvSpPr>
          <p:cNvPr id="12308" name="Rectangle 27"/>
          <p:cNvSpPr>
            <a:spLocks noChangeArrowheads="1"/>
          </p:cNvSpPr>
          <p:nvPr/>
        </p:nvSpPr>
        <p:spPr bwMode="auto">
          <a:xfrm>
            <a:off x="0" y="838200"/>
            <a:ext cx="3733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Times New Roman" pitchFamily="18" charset="0"/>
              </a:rPr>
              <a:t>2.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</a:rPr>
              <a:t>Bài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</a:rPr>
              <a:t> chia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</a:rPr>
              <a:t>làm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</a:rPr>
              <a:t>bốn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</a:rPr>
              <a:t>câu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>
            <a:off x="5029200" y="6007100"/>
            <a:ext cx="3276600" cy="12700"/>
          </a:xfrm>
          <a:prstGeom prst="line">
            <a:avLst/>
          </a:prstGeom>
          <a:noFill/>
          <a:ln w="38100">
            <a:solidFill>
              <a:srgbClr val="00C8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0" name="Rectangle 24"/>
          <p:cNvSpPr>
            <a:spLocks noChangeArrowheads="1"/>
          </p:cNvSpPr>
          <p:nvPr/>
        </p:nvSpPr>
        <p:spPr bwMode="auto">
          <a:xfrm>
            <a:off x="0" y="762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Tiết 14</a:t>
            </a:r>
          </a:p>
          <a:p>
            <a:r>
              <a:rPr lang="en-US"/>
              <a:t>Âm nhạc 7</a:t>
            </a:r>
          </a:p>
        </p:txBody>
      </p:sp>
      <p:sp>
        <p:nvSpPr>
          <p:cNvPr id="12311" name="Rectangle 25"/>
          <p:cNvSpPr>
            <a:spLocks noChangeArrowheads="1"/>
          </p:cNvSpPr>
          <p:nvPr/>
        </p:nvSpPr>
        <p:spPr bwMode="auto">
          <a:xfrm>
            <a:off x="3209925" y="76200"/>
            <a:ext cx="2514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7" grpId="0" animBg="1"/>
      <p:bldP spid="43018" grpId="0" animBg="1"/>
      <p:bldP spid="43019" grpId="0" animBg="1"/>
      <p:bldP spid="43020" grpId="0" animBg="1"/>
      <p:bldP spid="43021" grpId="0" animBg="1"/>
      <p:bldP spid="43022" grpId="0" animBg="1"/>
      <p:bldP spid="43023" grpId="0" animBg="1"/>
      <p:bldP spid="43024" grpId="0" animBg="1"/>
      <p:bldP spid="43025" grpId="0" animBg="1"/>
      <p:bldP spid="43026" grpId="0" animBg="1"/>
      <p:bldP spid="43029" grpId="0"/>
      <p:bldP spid="43030" grpId="0"/>
      <p:bldP spid="43031" grpId="0"/>
      <p:bldP spid="43032" grpId="0"/>
      <p:bldP spid="430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7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3124200"/>
            <a:ext cx="44196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dirty="0" err="1" smtClean="0">
                <a:solidFill>
                  <a:srgbClr val="28287A"/>
                </a:solidFill>
                <a:latin typeface="Times New Roman" pitchFamily="18" charset="0"/>
              </a:rPr>
              <a:t>Đọc</a:t>
            </a:r>
            <a:r>
              <a:rPr lang="en-US" sz="3600" dirty="0" smtClean="0">
                <a:solidFill>
                  <a:srgbClr val="28287A"/>
                </a:solidFill>
                <a:latin typeface="Times New Roman" pitchFamily="18" charset="0"/>
              </a:rPr>
              <a:t> gam </a:t>
            </a:r>
            <a:r>
              <a:rPr lang="en-US" sz="3600" dirty="0" err="1" smtClean="0">
                <a:solidFill>
                  <a:srgbClr val="28287A"/>
                </a:solidFill>
                <a:latin typeface="Times New Roman" pitchFamily="18" charset="0"/>
              </a:rPr>
              <a:t>đô</a:t>
            </a:r>
            <a:r>
              <a:rPr lang="en-US" sz="3600" dirty="0" smtClean="0">
                <a:solidFill>
                  <a:srgbClr val="28287A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28287A"/>
                </a:solidFill>
                <a:latin typeface="Times New Roman" pitchFamily="18" charset="0"/>
              </a:rPr>
              <a:t>trưởng</a:t>
            </a:r>
            <a:endParaRPr lang="en-US" sz="3600" dirty="0" smtClean="0">
              <a:solidFill>
                <a:srgbClr val="28287A"/>
              </a:solidFill>
              <a:latin typeface="Times New Roman" pitchFamily="18" charset="0"/>
            </a:endParaRPr>
          </a:p>
        </p:txBody>
      </p:sp>
      <p:pic>
        <p:nvPicPr>
          <p:cNvPr id="29704" name="Picture 8" descr="a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3429000" y="1052513"/>
            <a:ext cx="3429000" cy="51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600" dirty="0" err="1">
                <a:solidFill>
                  <a:srgbClr val="28287A"/>
                </a:solidFill>
                <a:latin typeface="Times New Roman" pitchFamily="18" charset="0"/>
              </a:rPr>
              <a:t>Gõ</a:t>
            </a:r>
            <a:r>
              <a:rPr lang="en-US" sz="3600" dirty="0">
                <a:solidFill>
                  <a:srgbClr val="28287A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28287A"/>
                </a:solidFill>
                <a:latin typeface="Times New Roman" pitchFamily="18" charset="0"/>
              </a:rPr>
              <a:t>tiết</a:t>
            </a:r>
            <a:r>
              <a:rPr lang="en-US" sz="3600" dirty="0">
                <a:solidFill>
                  <a:srgbClr val="28287A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28287A"/>
                </a:solidFill>
                <a:latin typeface="Times New Roman" pitchFamily="18" charset="0"/>
              </a:rPr>
              <a:t>tấu</a:t>
            </a:r>
            <a:endParaRPr lang="en-US" sz="3600" dirty="0">
              <a:solidFill>
                <a:srgbClr val="28287A"/>
              </a:solidFill>
              <a:latin typeface="Times New Roman" pitchFamily="18" charset="0"/>
            </a:endParaRPr>
          </a:p>
        </p:txBody>
      </p:sp>
      <p:pic>
        <p:nvPicPr>
          <p:cNvPr id="29712" name="Picture 16" descr="TTa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828800"/>
            <a:ext cx="43434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8"/>
          <p:cNvSpPr>
            <a:spLocks noChangeArrowheads="1"/>
          </p:cNvSpPr>
          <p:nvPr/>
        </p:nvSpPr>
        <p:spPr bwMode="auto">
          <a:xfrm>
            <a:off x="1822450" y="533400"/>
            <a:ext cx="505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thức: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Bét-Tô-Ven</a:t>
            </a:r>
            <a:endParaRPr lang="en-US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0" y="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Tiết 14</a:t>
            </a:r>
          </a:p>
          <a:p>
            <a:r>
              <a:rPr lang="en-US"/>
              <a:t>Âm nhạc 7</a:t>
            </a:r>
          </a:p>
        </p:txBody>
      </p:sp>
      <p:sp>
        <p:nvSpPr>
          <p:cNvPr id="13321" name="Rectangle 10"/>
          <p:cNvSpPr>
            <a:spLocks noChangeArrowheads="1"/>
          </p:cNvSpPr>
          <p:nvPr/>
        </p:nvSpPr>
        <p:spPr bwMode="auto">
          <a:xfrm>
            <a:off x="3209925" y="152400"/>
            <a:ext cx="2514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  <p:bldP spid="297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khong l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85800"/>
            <a:ext cx="8077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2362200" y="2971800"/>
            <a:ext cx="594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838200" y="4267200"/>
            <a:ext cx="2362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>
            <a:off x="3581400" y="4267200"/>
            <a:ext cx="480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762000" y="5638800"/>
            <a:ext cx="2286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3505200" y="56388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>
            <a:off x="3886200" y="3200400"/>
            <a:ext cx="4419600" cy="0"/>
          </a:xfrm>
          <a:prstGeom prst="line">
            <a:avLst/>
          </a:prstGeom>
          <a:noFill/>
          <a:ln w="28575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838200" y="4495800"/>
            <a:ext cx="2362200" cy="0"/>
          </a:xfrm>
          <a:prstGeom prst="line">
            <a:avLst/>
          </a:prstGeom>
          <a:noFill/>
          <a:ln w="28575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>
            <a:off x="3581400" y="4495800"/>
            <a:ext cx="4800600" cy="0"/>
          </a:xfrm>
          <a:prstGeom prst="line">
            <a:avLst/>
          </a:prstGeom>
          <a:noFill/>
          <a:ln w="28575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>
            <a:off x="4953000" y="5638800"/>
            <a:ext cx="2590800" cy="0"/>
          </a:xfrm>
          <a:prstGeom prst="line">
            <a:avLst/>
          </a:prstGeom>
          <a:noFill/>
          <a:ln w="28575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2" name="Text Box 24"/>
          <p:cNvSpPr txBox="1">
            <a:spLocks noChangeArrowheads="1"/>
          </p:cNvSpPr>
          <p:nvPr/>
        </p:nvSpPr>
        <p:spPr bwMode="auto">
          <a:xfrm>
            <a:off x="3733800" y="1219200"/>
            <a:ext cx="236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373" name="Rectangle 14"/>
          <p:cNvSpPr>
            <a:spLocks noChangeArrowheads="1"/>
          </p:cNvSpPr>
          <p:nvPr/>
        </p:nvSpPr>
        <p:spPr bwMode="auto">
          <a:xfrm>
            <a:off x="3209925" y="76200"/>
            <a:ext cx="272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Tập đọc nhạc</a:t>
            </a:r>
            <a:r>
              <a:rPr lang="en-US"/>
              <a:t> : </a:t>
            </a:r>
            <a:r>
              <a:rPr lang="en-US">
                <a:solidFill>
                  <a:schemeClr val="accent2"/>
                </a:solidFill>
              </a:rPr>
              <a:t>TĐN số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7" grpId="0" animBg="1"/>
      <p:bldP spid="8208" grpId="0" animBg="1"/>
      <p:bldP spid="8209" grpId="0" animBg="1"/>
      <p:bldP spid="8210" grpId="0" animBg="1"/>
      <p:bldP spid="8211" grpId="0" animBg="1"/>
      <p:bldP spid="8212" grpId="0" animBg="1"/>
      <p:bldP spid="8213" grpId="0" animBg="1"/>
      <p:bldP spid="8214" grpId="0" animBg="1"/>
      <p:bldP spid="82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8610599" cy="5638799"/>
          </a:xfrm>
        </p:spPr>
      </p:pic>
    </p:spTree>
    <p:extLst>
      <p:ext uri="{BB962C8B-B14F-4D97-AF65-F5344CB8AC3E}">
        <p14:creationId xmlns:p14="http://schemas.microsoft.com/office/powerpoint/2010/main" val="1713378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co l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33400"/>
            <a:ext cx="868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4038600" y="12446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latin typeface=".VnTime" pitchFamily="34" charset="0"/>
              </a:rPr>
              <a:t>(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i="1" dirty="0">
                <a:latin typeface=".VnTime" pitchFamily="34" charset="0"/>
              </a:rPr>
              <a:t>)</a:t>
            </a:r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3209925" y="76200"/>
            <a:ext cx="272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Tập đọc nhạc</a:t>
            </a:r>
            <a:r>
              <a:rPr lang="en-US"/>
              <a:t> : </a:t>
            </a:r>
            <a:r>
              <a:rPr lang="en-US">
                <a:solidFill>
                  <a:schemeClr val="accent2"/>
                </a:solidFill>
              </a:rPr>
              <a:t>TĐN số 5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822450" y="3810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đn số 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457201"/>
            <a:ext cx="8045450" cy="5195888"/>
          </a:xfrm>
        </p:spPr>
      </p:pic>
    </p:spTree>
    <p:extLst>
      <p:ext uri="{BB962C8B-B14F-4D97-AF65-F5344CB8AC3E}">
        <p14:creationId xmlns:p14="http://schemas.microsoft.com/office/powerpoint/2010/main" val="108570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ur eli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04801"/>
            <a:ext cx="7391400" cy="5581650"/>
          </a:xfrm>
        </p:spPr>
      </p:pic>
    </p:spTree>
    <p:extLst>
      <p:ext uri="{BB962C8B-B14F-4D97-AF65-F5344CB8AC3E}">
        <p14:creationId xmlns:p14="http://schemas.microsoft.com/office/powerpoint/2010/main" val="15569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533400" y="76200"/>
            <a:ext cx="8229600" cy="1066800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fur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elise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0678007"/>
              </p:ext>
            </p:extLst>
          </p:nvPr>
        </p:nvGraphicFramePr>
        <p:xfrm>
          <a:off x="457200" y="1219200"/>
          <a:ext cx="82296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8727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437021"/>
              </p:ext>
            </p:extLst>
          </p:nvPr>
        </p:nvGraphicFramePr>
        <p:xfrm>
          <a:off x="457200" y="1676400"/>
          <a:ext cx="83820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665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ho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29997"/>
            <a:ext cx="912495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371600"/>
            <a:ext cx="5741988" cy="762000"/>
          </a:xfrm>
        </p:spPr>
        <p:txBody>
          <a:bodyPr>
            <a:normAutofit fontScale="92500" lnSpcReduction="20000"/>
          </a:bodyPr>
          <a:lstStyle/>
          <a:p>
            <a:pPr marL="273050" indent="-273050" algn="just" eaLnBrk="1" hangingPunct="1">
              <a:buFontTx/>
              <a:buNone/>
            </a:pP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1 ) Beethoven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73050" indent="-273050" algn="just" eaLnBrk="1" hangingPunct="1">
              <a:buFontTx/>
              <a:buNone/>
            </a:pPr>
            <a:endParaRPr lang="en-US" sz="3100" b="1" i="1" dirty="0" smtClean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692322" y="2218899"/>
            <a:ext cx="481166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người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đức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762000" y="396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nào</a:t>
            </a:r>
            <a:r>
              <a:rPr lang="en-US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?</a:t>
            </a:r>
            <a:endParaRPr lang="en-US" sz="2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endParaRPr lang="en-US" sz="2200" b="1" i="1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676400" y="4724400"/>
            <a:ext cx="2730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200" b="1" i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762000" y="5334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endParaRPr lang="en-US" sz="2200" b="1" i="1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1676400" y="5867400"/>
            <a:ext cx="21701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200" b="1" i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62000" y="2743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676400" y="3352800"/>
            <a:ext cx="34305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1770 - 1827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2200" b="1" i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0491" name="Rectangle 12"/>
          <p:cNvSpPr>
            <a:spLocks noChangeArrowheads="1"/>
          </p:cNvSpPr>
          <p:nvPr/>
        </p:nvSpPr>
        <p:spPr bwMode="auto">
          <a:xfrm>
            <a:off x="914400" y="3048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latin typeface="Times New Roman" pitchFamily="18" charset="0"/>
              </a:rPr>
              <a:t>Các em hãy trả lời các câu hỏi sau.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25604" grpId="0"/>
      <p:bldP spid="38917" grpId="0"/>
      <p:bldP spid="25606" grpId="0"/>
      <p:bldP spid="38919" grpId="0"/>
      <p:bldP spid="25608" grpId="0"/>
      <p:bldP spid="1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 descr="Outlined diamon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pattFill prst="openDmnd">
            <a:fgClr>
              <a:srgbClr val="FFFFCC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099" name="Picture 5" descr="rfirewal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 flipH="1">
            <a:off x="-3355181" y="3355181"/>
            <a:ext cx="6858000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6" descr="rfirewal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 flipH="1">
            <a:off x="5641182" y="3355181"/>
            <a:ext cx="685800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7" descr="rfirewal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0" y="0"/>
            <a:ext cx="91440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8" descr="rfirewal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661150"/>
            <a:ext cx="91440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bai hat khuc hat chim son c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60350"/>
            <a:ext cx="86423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bai hat khuc hat chim son ca0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4365625"/>
            <a:ext cx="864235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Khuc hat chim son ca - dang cap nhat [NCT 04633873469591093750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68313" y="476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Khúc hát chim sơn ca âm nhạc lớp 7 Karaoke - học hát lớp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913" y="3238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8248" fill="hold"/>
                                        <p:tgtEl>
                                          <p:spTgt spid="6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3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7141"/>
            <a:ext cx="3886200" cy="4062832"/>
          </a:xfrm>
        </p:spPr>
        <p:txBody>
          <a:bodyPr/>
          <a:lstStyle/>
          <a:p>
            <a:r>
              <a:rPr lang="vi-VN" dirty="0" smtClean="0"/>
              <a:t>Đức nằm ở Tây và Trung Âu, giáp với </a:t>
            </a:r>
            <a:r>
              <a:rPr lang="vi-VN" dirty="0" smtClean="0">
                <a:hlinkClick r:id="rId2" tooltip="Đan Mạch"/>
              </a:rPr>
              <a:t>Đan Mạch</a:t>
            </a:r>
            <a:r>
              <a:rPr lang="vi-VN" dirty="0" smtClean="0"/>
              <a:t> ở phía bắc, </a:t>
            </a:r>
            <a:r>
              <a:rPr lang="vi-VN" dirty="0" smtClean="0">
                <a:hlinkClick r:id="rId3" tooltip="Ba Lan"/>
              </a:rPr>
              <a:t>Ba Lan</a:t>
            </a:r>
            <a:r>
              <a:rPr lang="vi-VN" dirty="0" smtClean="0"/>
              <a:t> và </a:t>
            </a:r>
            <a:r>
              <a:rPr lang="vi-VN" dirty="0" smtClean="0">
                <a:hlinkClick r:id="rId4" tooltip="Cộng hòa Séc"/>
              </a:rPr>
              <a:t>Cộng hòa Séc</a:t>
            </a:r>
            <a:r>
              <a:rPr lang="vi-VN" dirty="0" smtClean="0"/>
              <a:t> ở phía đông, </a:t>
            </a:r>
            <a:r>
              <a:rPr lang="vi-VN" dirty="0" smtClean="0">
                <a:hlinkClick r:id="rId5" tooltip="Áo"/>
              </a:rPr>
              <a:t>Áo</a:t>
            </a:r>
            <a:r>
              <a:rPr lang="vi-VN" dirty="0" smtClean="0"/>
              <a:t> và </a:t>
            </a:r>
            <a:r>
              <a:rPr lang="vi-VN" dirty="0" smtClean="0">
                <a:hlinkClick r:id="rId6" tooltip="Thụy Sĩ"/>
              </a:rPr>
              <a:t>Thụy Sĩ</a:t>
            </a:r>
            <a:r>
              <a:rPr lang="vi-VN" dirty="0" smtClean="0"/>
              <a:t> ở phía nam, </a:t>
            </a:r>
            <a:r>
              <a:rPr lang="vi-VN" dirty="0" smtClean="0">
                <a:hlinkClick r:id="rId7" tooltip="Pháp"/>
              </a:rPr>
              <a:t>Pháp</a:t>
            </a:r>
            <a:r>
              <a:rPr lang="vi-VN" dirty="0" smtClean="0"/>
              <a:t> và </a:t>
            </a:r>
            <a:r>
              <a:rPr lang="vi-VN" dirty="0" smtClean="0">
                <a:hlinkClick r:id="rId8" tooltip="Luxembourg"/>
              </a:rPr>
              <a:t>Luxembourg</a:t>
            </a:r>
            <a:r>
              <a:rPr lang="vi-VN" dirty="0" smtClean="0"/>
              <a:t> ở tây nam, </a:t>
            </a:r>
            <a:r>
              <a:rPr lang="vi-VN" dirty="0" smtClean="0">
                <a:hlinkClick r:id="rId9" tooltip="Bỉ"/>
              </a:rPr>
              <a:t>Bỉ</a:t>
            </a:r>
            <a:r>
              <a:rPr lang="vi-VN" dirty="0" smtClean="0"/>
              <a:t> và </a:t>
            </a:r>
            <a:r>
              <a:rPr lang="vi-VN" dirty="0" smtClean="0">
                <a:hlinkClick r:id="rId10" tooltip="Hà Lan"/>
              </a:rPr>
              <a:t>Hà Lan</a:t>
            </a:r>
            <a:r>
              <a:rPr lang="vi-VN" dirty="0" smtClean="0"/>
              <a:t> ở tây bắc. Đức là quốc gia có diện tích lớn thứ 7 tại châu Âu và lớn thứ 62 trên thế giới.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8" descr="Image(028)"/>
          <p:cNvPicPr>
            <a:picLocks noGrp="1" noChangeAspect="1" noChangeArrowheads="1"/>
          </p:cNvPicPr>
          <p:nvPr>
            <p:ph sz="half" idx="1"/>
          </p:nvPr>
        </p:nvPicPr>
        <p:blipFill>
          <a:blip r:embed="rId11">
            <a:lum bright="10000"/>
          </a:blip>
          <a:stretch>
            <a:fillRect/>
          </a:stretch>
        </p:blipFill>
        <p:spPr>
          <a:xfrm>
            <a:off x="628650" y="1359526"/>
            <a:ext cx="3886200" cy="395602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2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beethoven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Vienne.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piano,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violon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đén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Mozart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Bonn.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dến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Vienne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haydn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điếc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điếc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26/3/1827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Vienne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8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3" descr="ho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9525"/>
            <a:ext cx="912495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371600"/>
            <a:ext cx="5741988" cy="7620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n-US" sz="2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1 )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1" hangingPunct="1">
              <a:buFontTx/>
              <a:buNone/>
            </a:pPr>
            <a:endParaRPr lang="en-US" sz="2400" b="1" i="1" dirty="0" smtClean="0">
              <a:solidFill>
                <a:srgbClr val="000000"/>
              </a:solidFill>
              <a:latin typeface="VNI-Times" pitchFamily="2" charset="0"/>
            </a:endParaRPr>
          </a:p>
          <a:p>
            <a:pPr algn="just" eaLnBrk="1" hangingPunct="1">
              <a:buFontTx/>
              <a:buNone/>
            </a:pPr>
            <a:endParaRPr lang="en-US" sz="3100" b="1" i="1" dirty="0" smtClean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676400" y="1857375"/>
            <a:ext cx="653891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sonate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Piano,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endParaRPr lang="en-US" sz="2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762000" y="3786188"/>
            <a:ext cx="77724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i="1" dirty="0">
              <a:solidFill>
                <a:srgbClr val="000000"/>
              </a:solidFill>
              <a:latin typeface="VNI-Times" pitchFamily="2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sz="2200" b="1" i="1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676400" y="4214813"/>
            <a:ext cx="66103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sz="2200" b="1" i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762000" y="4714875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endParaRPr lang="en-US" sz="2200" b="1" i="1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1676400" y="5214938"/>
            <a:ext cx="64674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en-US" sz="2200" b="1" i="1" dirty="0">
              <a:solidFill>
                <a:srgbClr val="FF0000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62000" y="2928938"/>
            <a:ext cx="77724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sz="2200" b="1" i="1" dirty="0">
                <a:solidFill>
                  <a:srgbClr val="000000"/>
                </a:solidFill>
                <a:latin typeface="VNI-Times" pitchFamily="2" charset="0"/>
              </a:rPr>
              <a:t>2 </a:t>
            </a:r>
            <a:r>
              <a:rPr lang="en-US" sz="2200" b="1" i="1" dirty="0" smtClean="0">
                <a:solidFill>
                  <a:srgbClr val="000000"/>
                </a:solidFill>
                <a:latin typeface="VNI-Times" pitchFamily="2" charset="0"/>
              </a:rPr>
              <a:t>) </a:t>
            </a:r>
            <a:r>
              <a:rPr lang="en-US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/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sz="2200" b="1" i="1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676400" y="4000500"/>
            <a:ext cx="6824663" cy="86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endParaRPr lang="en-US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2200" b="1" i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0" y="3048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>
                <a:latin typeface="Times New Roman" panose="02020603050405020304" pitchFamily="18" charset="0"/>
              </a:rPr>
              <a:t>Các em hãy đặt câu hỏi và trả lời các câu hỏi</a:t>
            </a:r>
            <a:endParaRPr lang="en-US" sz="4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2077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  <p:bldP spid="25604" grpId="0"/>
      <p:bldP spid="38917" grpId="0"/>
      <p:bldP spid="25606" grpId="0"/>
      <p:bldP spid="38919" grpId="0"/>
      <p:bldP spid="25608" grpId="0"/>
      <p:bldP spid="1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ịnh mệ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763" y="274638"/>
            <a:ext cx="8370887" cy="6278562"/>
          </a:xfrm>
        </p:spPr>
      </p:pic>
    </p:spTree>
    <p:extLst>
      <p:ext uri="{BB962C8B-B14F-4D97-AF65-F5344CB8AC3E}">
        <p14:creationId xmlns:p14="http://schemas.microsoft.com/office/powerpoint/2010/main" val="26928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44" y="2282031"/>
            <a:ext cx="4200525" cy="3638550"/>
          </a:xfrm>
        </p:spPr>
      </p:pic>
    </p:spTree>
    <p:extLst>
      <p:ext uri="{BB962C8B-B14F-4D97-AF65-F5344CB8AC3E}">
        <p14:creationId xmlns:p14="http://schemas.microsoft.com/office/powerpoint/2010/main" val="13824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4638"/>
            <a:ext cx="8915400" cy="6583362"/>
          </a:xfrm>
        </p:spPr>
      </p:pic>
    </p:spTree>
    <p:extLst>
      <p:ext uri="{BB962C8B-B14F-4D97-AF65-F5344CB8AC3E}">
        <p14:creationId xmlns:p14="http://schemas.microsoft.com/office/powerpoint/2010/main" val="285259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minh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err="1"/>
              <a:t>điển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đáng</a:t>
            </a:r>
            <a:r>
              <a:rPr lang="en-US" dirty="0"/>
              <a:t> </a:t>
            </a:r>
            <a:r>
              <a:rPr lang="en-US" dirty="0" err="1"/>
              <a:t>kể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9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4" y="2353469"/>
            <a:ext cx="6219825" cy="3495675"/>
          </a:xfr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3399" y="243460"/>
            <a:ext cx="8153401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400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dirty="0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1919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7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467601" cy="1320800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ánh tră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316163"/>
            <a:ext cx="6346825" cy="3570287"/>
          </a:xfrm>
        </p:spPr>
      </p:pic>
    </p:spTree>
    <p:extLst>
      <p:ext uri="{BB962C8B-B14F-4D97-AF65-F5344CB8AC3E}">
        <p14:creationId xmlns:p14="http://schemas.microsoft.com/office/powerpoint/2010/main" val="20726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uc hat chim son 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5451475"/>
          </a:xfrm>
        </p:spPr>
      </p:pic>
    </p:spTree>
    <p:extLst>
      <p:ext uri="{BB962C8B-B14F-4D97-AF65-F5344CB8AC3E}">
        <p14:creationId xmlns:p14="http://schemas.microsoft.com/office/powerpoint/2010/main" val="41713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7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1752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Tiết 14</a:t>
            </a:r>
          </a:p>
          <a:p>
            <a:r>
              <a:rPr lang="en-US"/>
              <a:t>Âm nhạc 7</a:t>
            </a: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2286000" y="228600"/>
            <a:ext cx="609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-Tập đọc nhạc</a:t>
            </a:r>
            <a:r>
              <a:rPr lang="en-US" sz="3200"/>
              <a:t> : </a:t>
            </a:r>
            <a:r>
              <a:rPr lang="en-US" sz="3200">
                <a:solidFill>
                  <a:schemeClr val="accent2"/>
                </a:solidFill>
              </a:rPr>
              <a:t>TĐN số 5</a:t>
            </a:r>
          </a:p>
        </p:txBody>
      </p:sp>
      <p:sp>
        <p:nvSpPr>
          <p:cNvPr id="5126" name="Rectangle 9"/>
          <p:cNvSpPr>
            <a:spLocks noChangeArrowheads="1"/>
          </p:cNvSpPr>
          <p:nvPr/>
        </p:nvSpPr>
        <p:spPr bwMode="auto">
          <a:xfrm>
            <a:off x="304800" y="765175"/>
            <a:ext cx="8859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3300"/>
                </a:solidFill>
              </a:rPr>
              <a:t>-</a:t>
            </a:r>
            <a:r>
              <a:rPr lang="en-US" sz="2800" dirty="0" err="1">
                <a:solidFill>
                  <a:srgbClr val="FF3300"/>
                </a:solidFill>
              </a:rPr>
              <a:t>Âm</a:t>
            </a:r>
            <a:r>
              <a:rPr lang="en-US" sz="2800" dirty="0">
                <a:solidFill>
                  <a:srgbClr val="FF3300"/>
                </a:solidFill>
              </a:rPr>
              <a:t> </a:t>
            </a:r>
            <a:r>
              <a:rPr lang="en-US" sz="2800" dirty="0" err="1">
                <a:solidFill>
                  <a:srgbClr val="FF3300"/>
                </a:solidFill>
              </a:rPr>
              <a:t>nhạc</a:t>
            </a:r>
            <a:r>
              <a:rPr lang="en-US" sz="2800" dirty="0">
                <a:solidFill>
                  <a:srgbClr val="FF3300"/>
                </a:solidFill>
              </a:rPr>
              <a:t> </a:t>
            </a:r>
            <a:r>
              <a:rPr lang="en-US" sz="2800" dirty="0" err="1">
                <a:solidFill>
                  <a:srgbClr val="FF3300"/>
                </a:solidFill>
              </a:rPr>
              <a:t>thường</a:t>
            </a:r>
            <a:r>
              <a:rPr lang="en-US" sz="2800" dirty="0">
                <a:solidFill>
                  <a:srgbClr val="FF3300"/>
                </a:solidFill>
              </a:rPr>
              <a:t> </a:t>
            </a:r>
            <a:r>
              <a:rPr lang="en-US" sz="2800" dirty="0" err="1">
                <a:solidFill>
                  <a:srgbClr val="FF3300"/>
                </a:solidFill>
              </a:rPr>
              <a:t>thức:</a:t>
            </a:r>
            <a:r>
              <a:rPr lang="en-US" sz="2800" dirty="0" err="1">
                <a:solidFill>
                  <a:schemeClr val="accent2"/>
                </a:solidFill>
              </a:rPr>
              <a:t>Giới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thiệu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nhạc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chemeClr val="accent2"/>
                </a:solidFill>
              </a:rPr>
              <a:t>sĩ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Beethoven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5127" name="Rectangle 10"/>
          <p:cNvSpPr>
            <a:spLocks noChangeArrowheads="1"/>
          </p:cNvSpPr>
          <p:nvPr/>
        </p:nvSpPr>
        <p:spPr bwMode="auto">
          <a:xfrm>
            <a:off x="1371600" y="3122613"/>
            <a:ext cx="7315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2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128" name="Rectangle 11"/>
          <p:cNvSpPr>
            <a:spLocks noChangeArrowheads="1"/>
          </p:cNvSpPr>
          <p:nvPr/>
        </p:nvSpPr>
        <p:spPr bwMode="auto">
          <a:xfrm>
            <a:off x="3070225" y="2527300"/>
            <a:ext cx="2797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6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hát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câu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 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mẹ đi vắn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2697163"/>
            <a:ext cx="4038600" cy="2271712"/>
          </a:xfrm>
        </p:spPr>
      </p:pic>
      <p:pic>
        <p:nvPicPr>
          <p:cNvPr id="6" name="huyền thoại mẹ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697163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26455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0" y="0"/>
            <a:ext cx="1752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Tiết 14</a:t>
            </a:r>
          </a:p>
          <a:p>
            <a:r>
              <a:rPr lang="en-US"/>
              <a:t>Âm nhạc 7</a:t>
            </a: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1828800" y="609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6149" name="Line 8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Rectangle 3"/>
          <p:cNvSpPr>
            <a:spLocks noChangeArrowheads="1"/>
          </p:cNvSpPr>
          <p:nvPr/>
        </p:nvSpPr>
        <p:spPr bwMode="auto">
          <a:xfrm>
            <a:off x="0" y="1892300"/>
            <a:ext cx="4932363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1/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Giới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thiệu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vài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nét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về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nhạc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sĩ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Trịnh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Công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Sơn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:</a:t>
            </a:r>
          </a:p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-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Ông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sinh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 </a:t>
            </a:r>
            <a:r>
              <a:rPr lang="en-US" b="1" i="1" dirty="0" err="1" smtClean="0">
                <a:solidFill>
                  <a:srgbClr val="3333FF"/>
                </a:solidFill>
                <a:latin typeface="Times New Roman" pitchFamily="18" charset="0"/>
              </a:rPr>
              <a:t>ngày</a:t>
            </a:r>
            <a:r>
              <a:rPr lang="en-US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28/2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1939 </a:t>
            </a:r>
            <a:r>
              <a:rPr lang="en-US" b="1" i="1" dirty="0" err="1" smtClean="0">
                <a:solidFill>
                  <a:srgbClr val="3333FF"/>
                </a:solidFill>
                <a:latin typeface="Times New Roman" pitchFamily="18" charset="0"/>
              </a:rPr>
              <a:t>tại</a:t>
            </a:r>
            <a:r>
              <a:rPr lang="en-US" b="1" i="1" dirty="0" smtClean="0">
                <a:solidFill>
                  <a:srgbClr val="3333FF"/>
                </a:solidFill>
                <a:latin typeface="Times New Roman" pitchFamily="18" charset="0"/>
              </a:rPr>
              <a:t>  </a:t>
            </a:r>
            <a:r>
              <a:rPr lang="en-US" b="1" i="1" dirty="0" err="1" smtClean="0">
                <a:solidFill>
                  <a:srgbClr val="3333FF"/>
                </a:solidFill>
                <a:latin typeface="Times New Roman" pitchFamily="18" charset="0"/>
              </a:rPr>
              <a:t>Dăk</a:t>
            </a:r>
            <a:r>
              <a:rPr lang="en-US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3333FF"/>
                </a:solidFill>
                <a:latin typeface="Times New Roman" pitchFamily="18" charset="0"/>
              </a:rPr>
              <a:t>lăk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3333FF"/>
                </a:solidFill>
                <a:latin typeface="Times New Roman" pitchFamily="18" charset="0"/>
              </a:rPr>
              <a:t>sống</a:t>
            </a:r>
            <a:r>
              <a:rPr lang="en-US" b="1" i="1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tai </a:t>
            </a:r>
            <a:r>
              <a:rPr lang="en-US" b="1" i="1" dirty="0" err="1" smtClean="0">
                <a:solidFill>
                  <a:srgbClr val="3333FF"/>
                </a:solidFill>
                <a:latin typeface="Times New Roman" pitchFamily="18" charset="0"/>
              </a:rPr>
              <a:t>Huế</a:t>
            </a:r>
            <a:r>
              <a:rPr lang="en-US" b="1" i="1" dirty="0" smtClean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mất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ngày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1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tháng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4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2001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tại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Thành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Phố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Hồ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Chí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Minh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127" name="Rectangle 4"/>
          <p:cNvSpPr>
            <a:spLocks noChangeArrowheads="1"/>
          </p:cNvSpPr>
          <p:nvPr/>
        </p:nvSpPr>
        <p:spPr bwMode="auto">
          <a:xfrm>
            <a:off x="0" y="3505200"/>
            <a:ext cx="4932363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Ông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sáng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tác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được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hơn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600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ca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khúc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là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người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có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nhiều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đóng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góp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cho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nền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âm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nhạc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Việt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Nam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hiện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b="1" i="1" dirty="0" err="1">
                <a:solidFill>
                  <a:srgbClr val="3333FF"/>
                </a:solidFill>
                <a:latin typeface="Times New Roman" pitchFamily="18" charset="0"/>
              </a:rPr>
              <a:t>đại</a:t>
            </a:r>
            <a:r>
              <a:rPr lang="en-US" b="1" i="1" dirty="0">
                <a:solidFill>
                  <a:srgbClr val="3333FF"/>
                </a:solidFill>
                <a:latin typeface="Times New Roman" pitchFamily="18" charset="0"/>
              </a:rPr>
              <a:t> .</a:t>
            </a:r>
          </a:p>
          <a:p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Tác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phẩm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tiêu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biểu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  <a:p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Huyền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thoại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mẹ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Diễm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Xưa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Một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Cõi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Đi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Về</a:t>
            </a:r>
            <a:endParaRPr lang="en-US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Mẹ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đi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vắng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Tiếng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Ve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Gọi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Hè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Bông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Hồng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Nhỏ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,…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2" name="Picture 3" descr="D:\hinh Trinh cong son - Phaïm duy\tcsp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662" y="1643127"/>
            <a:ext cx="3976089" cy="5062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3" name="Rectangle 10"/>
          <p:cNvSpPr>
            <a:spLocks noChangeArrowheads="1"/>
          </p:cNvSpPr>
          <p:nvPr/>
        </p:nvSpPr>
        <p:spPr bwMode="auto">
          <a:xfrm>
            <a:off x="-31750" y="1447800"/>
            <a:ext cx="26491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17"/>
          <p:cNvPicPr>
            <a:picLocks noChangeAspect="1" noChangeArrowheads="1"/>
          </p:cNvPicPr>
          <p:nvPr/>
        </p:nvPicPr>
        <p:blipFill>
          <a:blip r:embed="rId2"/>
          <a:srcRect l="10156" t="3125" r="8594" b="11458"/>
          <a:stretch>
            <a:fillRect/>
          </a:stretch>
        </p:blipFill>
        <p:spPr bwMode="auto">
          <a:xfrm>
            <a:off x="0" y="0"/>
            <a:ext cx="9144000" cy="721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" descr="co l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71600"/>
            <a:ext cx="8305800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3810000" y="19812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73" name="Rectangle 1"/>
          <p:cNvSpPr>
            <a:spLocks noChangeArrowheads="1"/>
          </p:cNvSpPr>
          <p:nvPr/>
        </p:nvSpPr>
        <p:spPr bwMode="auto">
          <a:xfrm>
            <a:off x="1600200" y="609600"/>
            <a:ext cx="2514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7175" name="Rectangle 3"/>
          <p:cNvSpPr>
            <a:spLocks noChangeArrowheads="1"/>
          </p:cNvSpPr>
          <p:nvPr/>
        </p:nvSpPr>
        <p:spPr bwMode="auto">
          <a:xfrm>
            <a:off x="76200" y="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636838"/>
            <a:ext cx="2819400" cy="944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>
                <a:latin typeface="Times New Roman" pitchFamily="18" charset="0"/>
              </a:rPr>
              <a:t>Nhận xét bài TĐN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52400" y="3475038"/>
            <a:ext cx="31242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>
                <a:solidFill>
                  <a:schemeClr val="tx2"/>
                </a:solidFill>
                <a:latin typeface="Times New Roman" pitchFamily="18" charset="0"/>
              </a:rPr>
              <a:t>Câu 1. Hãy cho biết bài có sử dụng các loại kí hiệu gì?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76200" y="5227638"/>
            <a:ext cx="312420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>
                <a:solidFill>
                  <a:schemeClr val="tx2"/>
                </a:solidFill>
                <a:latin typeface="Times New Roman" pitchFamily="18" charset="0"/>
              </a:rPr>
              <a:t>Câu2. Bài chia làm mấy câu?</a:t>
            </a:r>
          </a:p>
        </p:txBody>
      </p:sp>
      <p:pic>
        <p:nvPicPr>
          <p:cNvPr id="8197" name="Picture 8" descr="co l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990600"/>
            <a:ext cx="5791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0" y="76200"/>
            <a:ext cx="1752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/>
              <a:t>Tiết 14</a:t>
            </a:r>
          </a:p>
          <a:p>
            <a:r>
              <a:rPr lang="en-US"/>
              <a:t>Âm nhạc 7</a:t>
            </a:r>
          </a:p>
        </p:txBody>
      </p:sp>
      <p:sp>
        <p:nvSpPr>
          <p:cNvPr id="8199" name="Rectangle 8"/>
          <p:cNvSpPr>
            <a:spLocks noChangeArrowheads="1"/>
          </p:cNvSpPr>
          <p:nvPr/>
        </p:nvSpPr>
        <p:spPr bwMode="auto">
          <a:xfrm>
            <a:off x="3209925" y="76200"/>
            <a:ext cx="357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Tập đọc nhạc</a:t>
            </a:r>
            <a:r>
              <a:rPr lang="en-US" sz="2000"/>
              <a:t> : </a:t>
            </a:r>
            <a:r>
              <a:rPr lang="en-US" sz="2000">
                <a:solidFill>
                  <a:schemeClr val="accent2"/>
                </a:solidFill>
              </a:rPr>
              <a:t>TĐN số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/>
      <p:bldP spid="481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khong l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762000"/>
            <a:ext cx="7010400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800600" y="1371600"/>
            <a:ext cx="106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667000" y="2286000"/>
            <a:ext cx="381000" cy="533400"/>
          </a:xfrm>
          <a:prstGeom prst="ellipse">
            <a:avLst/>
          </a:prstGeom>
          <a:noFill/>
          <a:ln w="12700">
            <a:solidFill>
              <a:srgbClr val="F2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3276600" y="4953000"/>
            <a:ext cx="381000" cy="457200"/>
          </a:xfrm>
          <a:prstGeom prst="ellipse">
            <a:avLst/>
          </a:prstGeom>
          <a:noFill/>
          <a:ln w="127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4572000" y="2286000"/>
            <a:ext cx="381000" cy="533400"/>
          </a:xfrm>
          <a:prstGeom prst="ellipse">
            <a:avLst/>
          </a:prstGeom>
          <a:noFill/>
          <a:ln w="12700">
            <a:solidFill>
              <a:srgbClr val="66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5486400" y="4800600"/>
            <a:ext cx="381000" cy="533400"/>
          </a:xfrm>
          <a:prstGeom prst="ellipse">
            <a:avLst/>
          </a:prstGeom>
          <a:noFill/>
          <a:ln w="12700">
            <a:solidFill>
              <a:srgbClr val="66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H="1" flipV="1">
            <a:off x="1371600" y="2209800"/>
            <a:ext cx="1371600" cy="152400"/>
          </a:xfrm>
          <a:prstGeom prst="line">
            <a:avLst/>
          </a:prstGeom>
          <a:noFill/>
          <a:ln w="19050">
            <a:solidFill>
              <a:srgbClr val="F2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H="1">
            <a:off x="1676400" y="5334000"/>
            <a:ext cx="1600200" cy="457200"/>
          </a:xfrm>
          <a:prstGeom prst="line">
            <a:avLst/>
          </a:prstGeom>
          <a:noFill/>
          <a:ln w="12700">
            <a:solidFill>
              <a:srgbClr val="FF66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 flipH="1" flipV="1">
            <a:off x="1371600" y="4572000"/>
            <a:ext cx="4191000" cy="30480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H="1">
            <a:off x="1447800" y="2590800"/>
            <a:ext cx="3124200" cy="1752600"/>
          </a:xfrm>
          <a:prstGeom prst="line">
            <a:avLst/>
          </a:prstGeom>
          <a:noFill/>
          <a:ln w="12700">
            <a:solidFill>
              <a:srgbClr val="660066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3733800" y="4648200"/>
            <a:ext cx="0" cy="1600200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 flipH="1">
            <a:off x="4572000" y="4724400"/>
            <a:ext cx="1828800" cy="1600200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28600" y="1981200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2000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Nhịp</a:t>
            </a:r>
            <a:r>
              <a:rPr lang="en-US" sz="2400" b="1" dirty="0" smtClean="0">
                <a:solidFill>
                  <a:srgbClr val="F2000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20000"/>
                </a:solidFill>
                <a:latin typeface="Tempus Sans ITC" panose="04020404030D07020202" pitchFamily="82" charset="0"/>
                <a:cs typeface="Times New Roman" panose="02020603050405020304" pitchFamily="18" charset="0"/>
                <a:sym typeface="MS Reference Specialty" panose="05000500000000000000" pitchFamily="2" charset="2"/>
              </a:rPr>
              <a:t></a:t>
            </a:r>
            <a:endParaRPr lang="en-US" sz="2400" b="1" dirty="0">
              <a:solidFill>
                <a:srgbClr val="F20000"/>
              </a:solidFill>
              <a:latin typeface=".VnTime" pitchFamily="34" charset="0"/>
            </a:endParaRP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0" y="5791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152400" y="4267200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2514600" y="6096000"/>
            <a:ext cx="236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2400" b="1" dirty="0">
              <a:solidFill>
                <a:srgbClr val="33CC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 flipH="1">
            <a:off x="1676400" y="2743200"/>
            <a:ext cx="1752600" cy="533400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0" y="3048000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auto">
          <a:xfrm>
            <a:off x="5867400" y="5181600"/>
            <a:ext cx="304800" cy="228600"/>
          </a:xfrm>
          <a:prstGeom prst="ellipse">
            <a:avLst/>
          </a:prstGeom>
          <a:noFill/>
          <a:ln w="127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7" name="Oval 29"/>
          <p:cNvSpPr>
            <a:spLocks noChangeArrowheads="1"/>
          </p:cNvSpPr>
          <p:nvPr/>
        </p:nvSpPr>
        <p:spPr bwMode="auto">
          <a:xfrm>
            <a:off x="8382000" y="2286000"/>
            <a:ext cx="304800" cy="304800"/>
          </a:xfrm>
          <a:prstGeom prst="ellipse">
            <a:avLst/>
          </a:prstGeom>
          <a:noFill/>
          <a:ln w="127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8" name="Line 30"/>
          <p:cNvSpPr>
            <a:spLocks noChangeShapeType="1"/>
          </p:cNvSpPr>
          <p:nvPr/>
        </p:nvSpPr>
        <p:spPr bwMode="auto">
          <a:xfrm>
            <a:off x="6096000" y="5410200"/>
            <a:ext cx="0" cy="381000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5181600" y="57912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00" name="Text Box 32"/>
          <p:cNvSpPr txBox="1">
            <a:spLocks noChangeArrowheads="1"/>
          </p:cNvSpPr>
          <p:nvPr/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01" name="Line 33"/>
          <p:cNvSpPr>
            <a:spLocks noChangeShapeType="1"/>
          </p:cNvSpPr>
          <p:nvPr/>
        </p:nvSpPr>
        <p:spPr bwMode="auto">
          <a:xfrm flipH="1">
            <a:off x="8305800" y="2590800"/>
            <a:ext cx="304800" cy="3505200"/>
          </a:xfrm>
          <a:prstGeom prst="line">
            <a:avLst/>
          </a:prstGeom>
          <a:noFill/>
          <a:ln w="12700">
            <a:solidFill>
              <a:srgbClr val="FF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1292" name="Text Box 35"/>
          <p:cNvSpPr txBox="1">
            <a:spLocks noChangeArrowheads="1"/>
          </p:cNvSpPr>
          <p:nvPr/>
        </p:nvSpPr>
        <p:spPr bwMode="auto">
          <a:xfrm>
            <a:off x="4800600" y="19812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293" name="Rectangle 57"/>
          <p:cNvSpPr>
            <a:spLocks noChangeArrowheads="1"/>
          </p:cNvSpPr>
          <p:nvPr/>
        </p:nvSpPr>
        <p:spPr bwMode="auto">
          <a:xfrm>
            <a:off x="76200" y="990600"/>
            <a:ext cx="3124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1.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Bài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sử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dụng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các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loại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kí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hiệu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</a:rPr>
              <a:t>sau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1294" name="Rectangle 31"/>
          <p:cNvSpPr>
            <a:spLocks noChangeArrowheads="1"/>
          </p:cNvSpPr>
          <p:nvPr/>
        </p:nvSpPr>
        <p:spPr bwMode="auto">
          <a:xfrm>
            <a:off x="152400" y="762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Tiết 14</a:t>
            </a:r>
          </a:p>
          <a:p>
            <a:r>
              <a:rPr lang="en-US"/>
              <a:t>Âm nhạc 7</a:t>
            </a:r>
          </a:p>
        </p:txBody>
      </p:sp>
      <p:sp>
        <p:nvSpPr>
          <p:cNvPr id="11295" name="Rectangle 32"/>
          <p:cNvSpPr>
            <a:spLocks noChangeArrowheads="1"/>
          </p:cNvSpPr>
          <p:nvPr/>
        </p:nvSpPr>
        <p:spPr bwMode="auto">
          <a:xfrm>
            <a:off x="3209925" y="76200"/>
            <a:ext cx="3571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 animBg="1"/>
      <p:bldP spid="7176" grpId="0" animBg="1"/>
      <p:bldP spid="7177" grpId="0" animBg="1"/>
      <p:bldP spid="7178" grpId="0" animBg="1"/>
      <p:bldP spid="7181" grpId="0" animBg="1"/>
      <p:bldP spid="7182" grpId="0" animBg="1"/>
      <p:bldP spid="7183" grpId="0" animBg="1"/>
      <p:bldP spid="7184" grpId="0" animBg="1"/>
      <p:bldP spid="7185" grpId="0" animBg="1"/>
      <p:bldP spid="7186" grpId="0" animBg="1"/>
      <p:bldP spid="7187" grpId="0"/>
      <p:bldP spid="7191" grpId="0"/>
      <p:bldP spid="7192" grpId="0"/>
      <p:bldP spid="7193" grpId="0"/>
      <p:bldP spid="7194" grpId="0" animBg="1"/>
      <p:bldP spid="7195" grpId="0"/>
      <p:bldP spid="7196" grpId="0" animBg="1"/>
      <p:bldP spid="7197" grpId="0" animBg="1"/>
      <p:bldP spid="7198" grpId="0" animBg="1"/>
      <p:bldP spid="7199" grpId="0"/>
      <p:bldP spid="7200" grpId="0"/>
      <p:bldP spid="7201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578</TotalTime>
  <Words>790</Words>
  <Application>Microsoft Office PowerPoint</Application>
  <PresentationFormat>On-screen Show (4:3)</PresentationFormat>
  <Paragraphs>95</Paragraphs>
  <Slides>28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.VnTime</vt:lpstr>
      <vt:lpstr>Arial</vt:lpstr>
      <vt:lpstr>MS Reference Specialty</vt:lpstr>
      <vt:lpstr>Tempus Sans ITC</vt:lpstr>
      <vt:lpstr>Times New Roman</vt:lpstr>
      <vt:lpstr>Trebuchet MS</vt:lpstr>
      <vt:lpstr>VNI-Times</vt:lpstr>
      <vt:lpstr>Wingdings 3</vt:lpstr>
      <vt:lpstr>Facet</vt:lpstr>
      <vt:lpstr>Tiết 14</vt:lpstr>
      <vt:lpstr>PowerPoint Presentation</vt:lpstr>
      <vt:lpstr>PowerPoint Presentation</vt:lpstr>
      <vt:lpstr>PowerPoint Presentation</vt:lpstr>
      <vt:lpstr>Nghe bài hát và trả lời câu hỏi ? </vt:lpstr>
      <vt:lpstr>PowerPoint Presentation</vt:lpstr>
      <vt:lpstr>PowerPoint Presentation</vt:lpstr>
      <vt:lpstr>Nhận xét bài TĐN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là nhạc sĩ sáng tác bài fur elise</vt:lpstr>
      <vt:lpstr>Đáp án</vt:lpstr>
      <vt:lpstr>PowerPoint Presentation</vt:lpstr>
      <vt:lpstr>PowerPoint Presentation</vt:lpstr>
      <vt:lpstr>Cuộc đời của beethoven</vt:lpstr>
      <vt:lpstr>PowerPoint Presentation</vt:lpstr>
      <vt:lpstr>PowerPoint Presentation</vt:lpstr>
      <vt:lpstr>Khoa học “giải mã” những tác dụng thần kỳ của việc nghe nhạc cổ điển </vt:lpstr>
      <vt:lpstr>PowerPoint Presentation</vt:lpstr>
      <vt:lpstr>Âm nhạc giúp tăng năng suất và sức đề kháng của thực vật </vt:lpstr>
      <vt:lpstr>PowerPoint Presentation</vt:lpstr>
      <vt:lpstr>Cảm ơn quý thầy cô và các bạn học sinh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95</cp:revision>
  <dcterms:created xsi:type="dcterms:W3CDTF">2018-11-12T12:26:36Z</dcterms:created>
  <dcterms:modified xsi:type="dcterms:W3CDTF">2021-12-05T08:26:04Z</dcterms:modified>
</cp:coreProperties>
</file>