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40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1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20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25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088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999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20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829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44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20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84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F1EA-E44E-41D2-9CDE-C9093CE698CB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3FDE5-07E0-4635-A88B-9D962F79A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91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l.sks100.vn/uploads/news/2021_07/hinh-nen-powerpoint-ban-do-viet-nam-dep-nhat_1234472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015610" y="980728"/>
            <a:ext cx="81836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>Hướng dẫn học sinh tự học </a:t>
            </a:r>
            <a:endParaRPr lang="en-US" sz="5400" b="1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82619" y="2276872"/>
            <a:ext cx="85795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Bài 13. Bội chung. Bội chung nhỏ nhất</a:t>
            </a:r>
            <a:endParaRPr lang="en-GB" sz="4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837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1504" y="242646"/>
            <a:ext cx="9036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13.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GB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17126" y="1196752"/>
            <a:ext cx="82273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17126" y="1732922"/>
            <a:ext cx="79393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24,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17126" y="2201615"/>
            <a:ext cx="6108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117127" y="2663280"/>
            <a:ext cx="16011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17127" y="4829269"/>
            <a:ext cx="75014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117126" y="3124944"/>
            <a:ext cx="76512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B(2); B(3)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B(6); B(8).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126" y="5451217"/>
            <a:ext cx="4842970" cy="97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6535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9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19536" y="260649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13 “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GB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79576" y="908721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?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52936" y="1619509"/>
            <a:ext cx="7731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79576" y="2276873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65942" y="3068961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75814" y="4234186"/>
            <a:ext cx="7664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99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224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</dc:creator>
  <cp:lastModifiedBy>Admin</cp:lastModifiedBy>
  <cp:revision>25</cp:revision>
  <dcterms:created xsi:type="dcterms:W3CDTF">2021-09-01T03:09:47Z</dcterms:created>
  <dcterms:modified xsi:type="dcterms:W3CDTF">2021-09-05T07:45:13Z</dcterms:modified>
</cp:coreProperties>
</file>