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6" r:id="rId2"/>
    <p:sldId id="328" r:id="rId3"/>
    <p:sldId id="34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09ADA-848B-4310-9653-D0AFB0C24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0FCF84-F393-44A6-ACED-686547ECE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32E8D-6FED-4D48-88C3-FE596F207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D634C-1C80-49A3-8529-F2B9E4F10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AFD54-5B24-404D-B01C-255C3810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4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B988E-23CE-4AD4-9D11-D86A9D544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1371B5-B08B-4ADD-A175-6581F57E1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C1E2D-10F1-4FD4-AF82-82D453AAE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403DA-A12B-40A9-A362-4FC453095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3346D-FD30-4988-B02E-14DD59BA3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6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3771D0-4013-49D0-8C98-CCE07D2999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F57800-6F3A-4AAD-A864-27E666F99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2BCEC-CAD6-4CB6-865F-F82F7787B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A3B20-48AE-4FA4-AA09-967569915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0C539-7DDE-4CE7-9A65-F1E3D8BD3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3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B3A94-03A1-48F6-8A0B-FBC4B66B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7DFF2-EAD1-4F5C-9DF7-0087E594E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1091B-D0D1-4C2D-B939-DF550742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8C631-42EE-46CA-84A8-A5F7DFE2A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953EF-918F-4112-8C3A-BFD4F192A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3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3E90B-926D-4C25-93D1-28EAA6764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9DB5A-26F3-4AA3-AF61-7AFDB6DC5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2E399-5AF8-4CAC-BBBB-A3F8F90F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597D6-9E68-4DEE-A7BD-CA7F7C6A2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E787B-DA52-44B6-A218-CD0B2B28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2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BD1AD-F183-4804-82DE-AFA27430D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C46FF-30EE-426C-96C4-0680AAB0E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30EAF-A71B-4C41-B159-2D7B1332E1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68F3E-64A4-40E3-8917-067667DC9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67238-F9C3-4342-A8EE-BDDF8B4B3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F0291-71AC-4A1B-905D-D5DFAA28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0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0DF1F-4DC6-4C4A-8674-198F3664B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9EDF7-FBEF-4F54-B548-0FAA918CA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CED0E3-4146-4DF6-B132-D66345950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549A34-4D9C-48A2-A70B-65657BD10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ED4A0C-D768-4824-A132-1E28C5398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7BA878-2BC8-4880-9237-CEC3326BC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207CAA-DE4E-4FD3-9671-2B146282A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785C37-3C77-46AF-965E-277299B5F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6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D0A8C-744E-4823-9DD9-3588C5F62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1C8E19-24A8-4BD6-859F-B2D6E5F8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356AC3-9B38-45DC-98D2-BA879D7CD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F36E7-50F3-4D64-8217-DE849477C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6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42CF3B-A03D-4AD5-A435-90FF75617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D709AB-A01D-4731-A4F6-85855B5F8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4CF61-28DA-403C-897B-318425E63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72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64D32-8D05-4AB2-8FD4-022CCB76B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4E90C-51B5-4F2F-A611-852ECECB2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132D7-AC81-4381-BA99-2632EAB8F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2B54CE-9C9D-4BEA-A207-E5F7C680B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FA7A41-C914-41C7-BE43-E4EC296EC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6F59C-0CFC-4273-A458-85B4F424A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1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23BE1-467F-4BCB-B447-C3B456117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B3BB1D-3FBC-40CF-8DA5-58863BD2B6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160158-DF35-4B6A-A511-E10287074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ADF63-C6CD-4B7B-A4FA-C965CDC9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2ED36-AD26-4B54-BEC7-CD85B69AC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234C4-F3A5-4BBA-9B99-6E588DB8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8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21CBC4-2EB2-4C3A-A3AB-1D413E8AB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CFFEB-27A7-47B3-98D4-E474E2523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B177D-DA67-4F6A-955D-2F94F2AEE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A4263-5FAF-40ED-B24D-A0DF3E571FE1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AE6D0-3EA9-44DA-8A1D-62E8D9910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15DA2-2ADE-447A-826C-40CC68AE54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9DE0B-475E-477D-9E1A-CD3E3BAE9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0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ình nền PP dễ thươ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004174" y="1250723"/>
            <a:ext cx="81836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Hướng dẫn học sinh tự học </a:t>
            </a:r>
            <a:endParaRPr lang="en-US" sz="54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82106" y="2362947"/>
            <a:ext cx="765483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</a:p>
          <a:p>
            <a:pPr algn="ctr"/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 chung. Bội chung nhỏ nhất</a:t>
            </a:r>
            <a:endParaRPr lang="en-GB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67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40852" y="2325481"/>
            <a:ext cx="9563100" cy="44012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LÝ THUYẾT</a:t>
            </a:r>
          </a:p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BCNN(a, b).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ƯCLN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hay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pPr algn="just">
              <a:defRPr/>
            </a:pP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1406525" y="352274"/>
            <a:ext cx="9603220" cy="1692771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/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GB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BÀI TẬP</a:t>
            </a:r>
            <a:endParaRPr lang="en-US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/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BCNN,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lvl="0" indent="-5143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20 , 30;   b) 10, 1 ,12; c) 5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endParaRPr lang="en-US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Tìm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nhỏ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0,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rằng</a:t>
            </a:r>
            <a:r>
              <a:rPr lang="en-US" altLang="en-US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a chia </a:t>
            </a:r>
            <a:r>
              <a:rPr lang="en-US" altLang="en-US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15 </a:t>
            </a:r>
            <a:r>
              <a:rPr lang="en-US" altLang="en-US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a chia </a:t>
            </a:r>
            <a:r>
              <a:rPr lang="en-US" altLang="en-US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18. </a:t>
            </a:r>
            <a:endParaRPr lang="en-US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3, 4 (SGK/</a:t>
            </a:r>
            <a:r>
              <a:rPr lang="en-US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43)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8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199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B. BÀI TẬP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Trịnh Hải</dc:creator>
  <cp:lastModifiedBy>Admin</cp:lastModifiedBy>
  <cp:revision>13</cp:revision>
  <dcterms:created xsi:type="dcterms:W3CDTF">2021-09-01T14:52:02Z</dcterms:created>
  <dcterms:modified xsi:type="dcterms:W3CDTF">2021-09-05T07:51:26Z</dcterms:modified>
</cp:coreProperties>
</file>