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3" r:id="rId4"/>
    <p:sldId id="257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F52C-D0DB-475C-9F99-1A6B048A19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Pham Van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9" y="1349106"/>
            <a:ext cx="7482625" cy="53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1385595"/>
            <a:ext cx="6568225" cy="53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2</a:t>
            </a:r>
            <a:r>
              <a:rPr lang="en-US" sz="3600" dirty="0" smtClean="0"/>
              <a:t>. Review the old lessons (learn vocabulary, </a:t>
            </a:r>
            <a:r>
              <a:rPr lang="en-US" sz="3600" dirty="0"/>
              <a:t>word </a:t>
            </a:r>
            <a:r>
              <a:rPr lang="en-US" sz="3600" dirty="0" smtClean="0"/>
              <a:t>families and practice grammar).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30" y="3388492"/>
            <a:ext cx="5652245" cy="2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775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Do exercises after reviewing the old lessons.</a:t>
            </a:r>
            <a:endParaRPr lang="en-US" sz="3600" dirty="0"/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400" r="22031"/>
          <a:stretch/>
        </p:blipFill>
        <p:spPr>
          <a:xfrm>
            <a:off x="4141694" y="2917361"/>
            <a:ext cx="3240741" cy="3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2775" y="189547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Practice  4 skills (listening, speaking, reading and writing).</a:t>
            </a:r>
            <a:endParaRPr lang="en-US" sz="3600" dirty="0"/>
          </a:p>
        </p:txBody>
      </p:sp>
      <p:pic>
        <p:nvPicPr>
          <p:cNvPr id="11" name="Picture 2" descr="Four Core Skills of English Language Learning | Four Skills | English E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4" y="2996419"/>
            <a:ext cx="5625751" cy="3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7188" y="18393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Prepare </a:t>
            </a:r>
            <a:r>
              <a:rPr lang="en-US" sz="3600" dirty="0"/>
              <a:t>new </a:t>
            </a:r>
            <a:r>
              <a:rPr lang="en-US" sz="3600" dirty="0" smtClean="0"/>
              <a:t>lessons(new words, new structures).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REPARE: Định Nghĩa, Cấu Trúc và Cách Dùng tro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7" y="30162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8" y="2705938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Review the old lessons </a:t>
            </a:r>
            <a:r>
              <a:rPr lang="en-US" sz="3600" dirty="0"/>
              <a:t>(learn vocabulary, word families and practice grammar</a:t>
            </a:r>
            <a:r>
              <a:rPr lang="en-US" sz="3600" dirty="0" smtClean="0"/>
              <a:t>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20" y="390235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Do </a:t>
            </a:r>
            <a:r>
              <a:rPr lang="en-US" sz="3600" dirty="0"/>
              <a:t>exercises after </a:t>
            </a:r>
            <a:r>
              <a:rPr lang="en-US" sz="3600" dirty="0" smtClean="0"/>
              <a:t>reviewing the old lessons.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18" y="578101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Prepare </a:t>
            </a:r>
            <a:r>
              <a:rPr lang="en-US" sz="3600" dirty="0"/>
              <a:t>new </a:t>
            </a:r>
            <a:r>
              <a:rPr lang="en-US" sz="3600" dirty="0" smtClean="0"/>
              <a:t>lessons (new words, new structures).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0619" y="467481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Practice  4 skills (listening, speaking, reading and writing).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0618" y="1988579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Study online regularly.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-176256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CONTENT OF THE BOOK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8" y="722225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- </a:t>
            </a:r>
            <a:r>
              <a:rPr lang="en-US" sz="3600" dirty="0" smtClean="0">
                <a:solidFill>
                  <a:srgbClr val="FF0000"/>
                </a:solidFill>
              </a:rPr>
              <a:t>16 </a:t>
            </a:r>
            <a:r>
              <a:rPr lang="en-US" sz="3600" dirty="0" smtClean="0">
                <a:solidFill>
                  <a:srgbClr val="FF0000"/>
                </a:solidFill>
              </a:rPr>
              <a:t>units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16" y="125189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- Each unit has </a:t>
            </a:r>
            <a:r>
              <a:rPr lang="en-US" sz="3600" dirty="0" smtClean="0">
                <a:solidFill>
                  <a:srgbClr val="FF0000"/>
                </a:solidFill>
              </a:rPr>
              <a:t>7 parts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8122" y="183053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Getting Started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122" y="2384571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2</a:t>
            </a:r>
            <a:r>
              <a:rPr lang="en-US" sz="3600" dirty="0" smtClean="0"/>
              <a:t>. Listen and Read</a:t>
            </a:r>
            <a:endParaRPr lang="en-US" sz="3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18122" y="298150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Speak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18122" y="355194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Listen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18121" y="40661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Read</a:t>
            </a:r>
            <a:endParaRPr lang="en-US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18120" y="461365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6</a:t>
            </a:r>
            <a:r>
              <a:rPr lang="en-US" sz="3600" dirty="0" smtClean="0"/>
              <a:t>. Write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18120" y="51612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7</a:t>
            </a:r>
            <a:r>
              <a:rPr lang="en-US" sz="3600" dirty="0" smtClean="0"/>
              <a:t>. Language focus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5" y="722225"/>
            <a:ext cx="642226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-176256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TEACHER’S GUIDELINES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6" y="4510003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. How </a:t>
            </a:r>
            <a:r>
              <a:rPr lang="en-US" sz="3600" dirty="0">
                <a:solidFill>
                  <a:srgbClr val="FF0000"/>
                </a:solidFill>
              </a:rPr>
              <a:t>to learn </a:t>
            </a:r>
            <a:r>
              <a:rPr lang="en-US" sz="3600" dirty="0" smtClean="0"/>
              <a:t>vocabulary and word families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15" y="532966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r>
              <a:rPr lang="en-US" sz="3600" dirty="0" smtClean="0">
                <a:solidFill>
                  <a:srgbClr val="FF0000"/>
                </a:solidFill>
              </a:rPr>
              <a:t>. What </a:t>
            </a:r>
            <a:r>
              <a:rPr lang="en-US" sz="3600" dirty="0">
                <a:solidFill>
                  <a:srgbClr val="FF0000"/>
                </a:solidFill>
              </a:rPr>
              <a:t>to do </a:t>
            </a:r>
            <a:r>
              <a:rPr lang="en-US" sz="3600" dirty="0"/>
              <a:t>to develop </a:t>
            </a:r>
            <a:r>
              <a:rPr lang="en-US" sz="3600" dirty="0" smtClean="0"/>
              <a:t>4 skills (listening</a:t>
            </a:r>
            <a:r>
              <a:rPr lang="en-US" sz="3600" dirty="0"/>
              <a:t>, speaking, reading and </a:t>
            </a:r>
            <a:r>
              <a:rPr lang="en-US" sz="3600" dirty="0" smtClean="0"/>
              <a:t>writing)</a:t>
            </a: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0616" y="3690337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. How to write </a:t>
            </a:r>
            <a:r>
              <a:rPr lang="en-US" sz="3600" dirty="0" smtClean="0"/>
              <a:t>lessons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0616" y="1847337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. What to prepare:</a:t>
            </a:r>
            <a:r>
              <a:rPr lang="en-US" sz="3600" dirty="0" smtClean="0"/>
              <a:t> a textbook, 2 notebooks (lessons, exercises), a blue pen, a red pen, a pencil, a ruler, an eraser, a highlighter, a folder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7168" y="1025659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1. How to study online effectively: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407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8" grpId="0" build="p"/>
      <p:bldP spid="1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HOMEWORK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343"/>
            <a:ext cx="11156576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Prepare </a:t>
            </a:r>
            <a:r>
              <a:rPr lang="en-US" sz="3600" dirty="0" smtClean="0">
                <a:solidFill>
                  <a:srgbClr val="FF0000"/>
                </a:solidFill>
              </a:rPr>
              <a:t>Unit 1: </a:t>
            </a:r>
            <a:r>
              <a:rPr lang="en-US" sz="3600" dirty="0" smtClean="0">
                <a:solidFill>
                  <a:srgbClr val="FF0000"/>
                </a:solidFill>
              </a:rPr>
              <a:t>MY FRIENDS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Getting Started – Listen and Read (p. </a:t>
            </a:r>
            <a:r>
              <a:rPr lang="en-US" sz="3600" dirty="0" smtClean="0">
                <a:solidFill>
                  <a:srgbClr val="FF0000"/>
                </a:solidFill>
              </a:rPr>
              <a:t>10-11)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282575">
              <a:buNone/>
            </a:pPr>
            <a:r>
              <a:rPr lang="en-US" sz="3600" dirty="0" smtClean="0"/>
              <a:t>New words:</a:t>
            </a:r>
          </a:p>
          <a:p>
            <a:pPr indent="120650">
              <a:buFont typeface="Wingdings" panose="05000000000000000000" pitchFamily="2" charset="2"/>
              <a:buChar char="ü"/>
            </a:pPr>
            <a:r>
              <a:rPr lang="en-US" sz="3600" dirty="0" smtClean="0"/>
              <a:t>Nouns: </a:t>
            </a:r>
            <a:r>
              <a:rPr lang="en-US" sz="3600" dirty="0" smtClean="0"/>
              <a:t>neighbor, photograph, smile</a:t>
            </a:r>
          </a:p>
          <a:p>
            <a:pPr indent="120650">
              <a:buFont typeface="Wingdings" panose="05000000000000000000" pitchFamily="2" charset="2"/>
              <a:buChar char="ü"/>
            </a:pPr>
            <a:r>
              <a:rPr lang="en-US" sz="3600" dirty="0" smtClean="0"/>
              <a:t>Verbs</a:t>
            </a:r>
            <a:r>
              <a:rPr lang="en-US" sz="3600" dirty="0" smtClean="0"/>
              <a:t>: </a:t>
            </a:r>
            <a:r>
              <a:rPr lang="en-US" sz="3600" dirty="0" smtClean="0"/>
              <a:t>seem</a:t>
            </a:r>
            <a:r>
              <a:rPr lang="en-US" sz="3600" dirty="0" smtClean="0"/>
              <a:t>, receive</a:t>
            </a:r>
          </a:p>
          <a:p>
            <a:pPr indent="120650">
              <a:buFont typeface="Wingdings" panose="05000000000000000000" pitchFamily="2" charset="2"/>
              <a:buChar char="ü"/>
            </a:pPr>
            <a:r>
              <a:rPr lang="en-US" sz="3600" dirty="0"/>
              <a:t> </a:t>
            </a:r>
            <a:r>
              <a:rPr lang="en-US" sz="3600" dirty="0" err="1" smtClean="0"/>
              <a:t>Adv</a:t>
            </a:r>
            <a:r>
              <a:rPr lang="en-US" sz="3600" dirty="0" smtClean="0"/>
              <a:t>: enough</a:t>
            </a:r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6" y="0"/>
            <a:ext cx="6486524" cy="64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211" y="1506070"/>
            <a:ext cx="9583271" cy="30121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LEARNING ENGLISH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5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009038"/>
            <a:ext cx="1133973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ENGLISH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2267" y="2151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CONTENT OF THE BOOK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2267" y="3660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TEACHER’S GUIDELINES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school / Online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attentively.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59,057 Listening Illustrations &amp;amp;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8"/>
          <a:stretch/>
        </p:blipFill>
        <p:spPr bwMode="auto">
          <a:xfrm>
            <a:off x="3199945" y="2502088"/>
            <a:ext cx="4973384" cy="39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4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Practice </a:t>
            </a:r>
            <a:r>
              <a:rPr lang="en-US" sz="3600" dirty="0"/>
              <a:t>listening, speaking, reading and writing skills </a:t>
            </a:r>
            <a:r>
              <a:rPr lang="en-US" sz="3600" dirty="0" smtClean="0"/>
              <a:t>actively.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our Core Skills of English Language Learning | Four Skills | English E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4" y="2996419"/>
            <a:ext cx="5625751" cy="3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7188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3. Write lessons </a:t>
            </a:r>
            <a:r>
              <a:rPr lang="en-US" sz="3600" dirty="0"/>
              <a:t>carefully</a:t>
            </a:r>
            <a:r>
              <a:rPr lang="en-US" sz="3600" dirty="0" smtClean="0"/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f You Want to Write a Book, Write 500 Words a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/>
        </p:blipFill>
        <p:spPr bwMode="auto">
          <a:xfrm>
            <a:off x="3770140" y="2672861"/>
            <a:ext cx="4487595" cy="40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24" y="189547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4. Take part in class activities, especially working </a:t>
            </a:r>
            <a:r>
              <a:rPr lang="en-US" sz="3600" dirty="0"/>
              <a:t>in pairs or in </a:t>
            </a:r>
            <a:r>
              <a:rPr lang="en-US" sz="3600" dirty="0" smtClean="0"/>
              <a:t>groups.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A Journey in TEFL | How to Pair or Group Studen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14" y="3343788"/>
            <a:ext cx="5748898" cy="3222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343788"/>
            <a:ext cx="5644414" cy="31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attentively.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Practice </a:t>
            </a:r>
            <a:r>
              <a:rPr lang="en-US" sz="3600" dirty="0"/>
              <a:t>listening, speaking, reading and writing skills </a:t>
            </a:r>
            <a:r>
              <a:rPr lang="en-US" sz="3600" dirty="0" smtClean="0"/>
              <a:t>actively.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22" y="357056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3. Write lessons </a:t>
            </a:r>
            <a:r>
              <a:rPr lang="en-US" sz="3600" dirty="0"/>
              <a:t>carefully</a:t>
            </a:r>
            <a:r>
              <a:rPr lang="en-US" sz="3600" dirty="0" smtClean="0"/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21" y="423274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4. Take part in class activities, especially working </a:t>
            </a:r>
            <a:r>
              <a:rPr lang="en-US" sz="3600" dirty="0"/>
              <a:t>in pairs or in </a:t>
            </a:r>
            <a:r>
              <a:rPr lang="en-US" sz="3600" dirty="0" smtClean="0"/>
              <a:t>groups.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987925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Study online regularly.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remium Photo | Boy wearing face masks online study at h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34" y="3016251"/>
            <a:ext cx="5262425" cy="3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475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Pham Van Chieu Secondary School Welcome to English 8.</vt:lpstr>
      <vt:lpstr>METHOD OF LEARNING ENGLISH 8</vt:lpstr>
      <vt:lpstr>A. WHAT TO DO TO STUDY ENGLISH 8 WELL  </vt:lpstr>
      <vt:lpstr>A. WHAT TO DO TO STUDY ENGLISH 8 WELL </vt:lpstr>
      <vt:lpstr>PowerPoint Presentation</vt:lpstr>
      <vt:lpstr>PowerPoint Presentation</vt:lpstr>
      <vt:lpstr>PowerPoint Presentation</vt:lpstr>
      <vt:lpstr>A. WHAT TO DO TO STUDY ENGLISH 8 WELL </vt:lpstr>
      <vt:lpstr>A. WHAT TO DO TO STUDY ENGLISH 8 WELL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CONTENT OF THE BOOK</vt:lpstr>
      <vt:lpstr>C. TEACHER’S GUIDELINES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RT07042017</dc:creator>
  <cp:lastModifiedBy>My Trinh</cp:lastModifiedBy>
  <cp:revision>53</cp:revision>
  <dcterms:created xsi:type="dcterms:W3CDTF">2021-08-20T04:12:02Z</dcterms:created>
  <dcterms:modified xsi:type="dcterms:W3CDTF">2021-09-08T08:58:33Z</dcterms:modified>
</cp:coreProperties>
</file>