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3" r:id="rId4"/>
    <p:sldId id="257" r:id="rId5"/>
    <p:sldId id="260" r:id="rId6"/>
    <p:sldId id="261" r:id="rId7"/>
    <p:sldId id="262" r:id="rId8"/>
    <p:sldId id="263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09/09/2021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09/09/2021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09/09/2021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8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09/09/2021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09/09/2021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09/09/2021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7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09/09/2021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8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09/09/2021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09/09/2021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09/09/2021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2C-D0DB-475C-9F99-1A6B048A19E1}" type="datetimeFigureOut">
              <a:rPr lang="en-US" smtClean="0"/>
              <a:t>09/09/2021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3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CF52C-D0DB-475C-9F99-1A6B048A19E1}" type="datetimeFigureOut">
              <a:rPr lang="en-US" smtClean="0"/>
              <a:t>09/09/2021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77F48-719D-404C-8A27-219868B3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02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Pham Van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School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English 9.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English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t="2309" r="22952"/>
          <a:stretch/>
        </p:blipFill>
        <p:spPr bwMode="auto">
          <a:xfrm>
            <a:off x="4091044" y="1825625"/>
            <a:ext cx="4009911" cy="490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At home</a:t>
            </a: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0624" y="1839914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2</a:t>
            </a:r>
            <a:r>
              <a:rPr lang="en-US" sz="3600" dirty="0" smtClean="0"/>
              <a:t>. Review the old lessons (learn vocabulary, </a:t>
            </a:r>
            <a:r>
              <a:rPr lang="en-US" sz="3600" dirty="0"/>
              <a:t>word </a:t>
            </a:r>
            <a:r>
              <a:rPr lang="en-US" sz="3600" dirty="0" smtClean="0"/>
              <a:t>families and practice grammar).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930" y="3388492"/>
            <a:ext cx="5652245" cy="29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At home</a:t>
            </a: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775" y="1987925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3</a:t>
            </a:r>
            <a:r>
              <a:rPr lang="en-US" sz="3600" dirty="0" smtClean="0"/>
              <a:t>. Do exercises after reviewing the old lessons.</a:t>
            </a:r>
            <a:endParaRPr lang="en-US" sz="3600" dirty="0"/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7400" r="22031"/>
          <a:stretch/>
        </p:blipFill>
        <p:spPr>
          <a:xfrm>
            <a:off x="4141694" y="2917361"/>
            <a:ext cx="3240741" cy="35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At home</a:t>
            </a: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2775" y="1895475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4</a:t>
            </a:r>
            <a:r>
              <a:rPr lang="en-US" sz="3600" dirty="0" smtClean="0"/>
              <a:t>. Practice  4 skills (listening, speaking, reading and writing).</a:t>
            </a:r>
            <a:endParaRPr lang="en-US" sz="3600" dirty="0"/>
          </a:p>
        </p:txBody>
      </p:sp>
      <p:pic>
        <p:nvPicPr>
          <p:cNvPr id="11" name="Picture 2" descr="Four Core Skills of English Language Learning | Four Skills | English E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4" y="2996419"/>
            <a:ext cx="5625751" cy="37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3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At home</a:t>
            </a: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7188" y="1839306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5</a:t>
            </a:r>
            <a:r>
              <a:rPr lang="en-US" sz="3600" dirty="0" smtClean="0"/>
              <a:t>. Prepare </a:t>
            </a:r>
            <a:r>
              <a:rPr lang="en-US" sz="3600" dirty="0"/>
              <a:t>new </a:t>
            </a:r>
            <a:r>
              <a:rPr lang="en-US" sz="3600" dirty="0" smtClean="0"/>
              <a:t>lessons(new words, new structures).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PREPARE: Định Nghĩa, Cấu Trúc và Cách Dùng trong Tiếng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87" y="301625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0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At home</a:t>
            </a: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0618" y="2705938"/>
            <a:ext cx="10515600" cy="1121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2. Review the old lessons </a:t>
            </a:r>
            <a:r>
              <a:rPr lang="en-US" sz="3600" dirty="0"/>
              <a:t>(learn vocabulary, word families and practice grammar</a:t>
            </a:r>
            <a:r>
              <a:rPr lang="en-US" sz="3600" dirty="0" smtClean="0"/>
              <a:t>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0620" y="3902353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3</a:t>
            </a:r>
            <a:r>
              <a:rPr lang="en-US" sz="3600" dirty="0" smtClean="0"/>
              <a:t>. Do </a:t>
            </a:r>
            <a:r>
              <a:rPr lang="en-US" sz="3600" dirty="0"/>
              <a:t>exercises after </a:t>
            </a:r>
            <a:r>
              <a:rPr lang="en-US" sz="3600" dirty="0" smtClean="0"/>
              <a:t>reviewing the old lessons.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0618" y="5781019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5</a:t>
            </a:r>
            <a:r>
              <a:rPr lang="en-US" sz="3600" dirty="0" smtClean="0"/>
              <a:t>. Prepare </a:t>
            </a:r>
            <a:r>
              <a:rPr lang="en-US" sz="3600" dirty="0"/>
              <a:t>new </a:t>
            </a:r>
            <a:r>
              <a:rPr lang="en-US" sz="3600" dirty="0" smtClean="0"/>
              <a:t>lessons (new words, new structures).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0619" y="4674813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4</a:t>
            </a:r>
            <a:r>
              <a:rPr lang="en-US" sz="3600" dirty="0" smtClean="0"/>
              <a:t>. Practice  4 skills (listening, speaking, reading and writing).</a:t>
            </a:r>
            <a:endParaRPr lang="en-US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30618" y="1988579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1. Study online regularly.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  <p:bldP spid="8" grpId="0" build="p"/>
      <p:bldP spid="10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-176256"/>
            <a:ext cx="11806518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CONTENT OF THE BOOK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0618" y="722225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- 10 units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0616" y="1251896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- Each unit has </a:t>
            </a:r>
            <a:r>
              <a:rPr lang="en-US" sz="3600" dirty="0" smtClean="0">
                <a:solidFill>
                  <a:srgbClr val="FF0000"/>
                </a:solidFill>
              </a:rPr>
              <a:t>7 parts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18122" y="1830533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1. Getting Started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18122" y="2384571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2</a:t>
            </a:r>
            <a:r>
              <a:rPr lang="en-US" sz="3600" dirty="0" smtClean="0"/>
              <a:t>. Listen and Read</a:t>
            </a:r>
            <a:endParaRPr lang="en-US" sz="3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18122" y="298150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3</a:t>
            </a:r>
            <a:r>
              <a:rPr lang="en-US" sz="3600" dirty="0" smtClean="0"/>
              <a:t>. Speak</a:t>
            </a:r>
            <a:endParaRPr lang="en-US" sz="3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18122" y="3551943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4</a:t>
            </a:r>
            <a:r>
              <a:rPr lang="en-US" sz="3600" dirty="0" smtClean="0"/>
              <a:t>. Listen</a:t>
            </a:r>
            <a:endParaRPr lang="en-US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18121" y="4066106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5</a:t>
            </a:r>
            <a:r>
              <a:rPr lang="en-US" sz="3600" dirty="0" smtClean="0"/>
              <a:t>. Read</a:t>
            </a:r>
            <a:endParaRPr lang="en-US" sz="3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18120" y="4613656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6</a:t>
            </a:r>
            <a:r>
              <a:rPr lang="en-US" sz="3600" dirty="0" smtClean="0"/>
              <a:t>. Write</a:t>
            </a:r>
            <a:endParaRPr lang="en-US" sz="3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618120" y="5161206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7</a:t>
            </a:r>
            <a:r>
              <a:rPr lang="en-US" sz="3600" dirty="0" smtClean="0"/>
              <a:t>. Language focus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786" y="764316"/>
            <a:ext cx="3527308" cy="430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-176256"/>
            <a:ext cx="11806518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TEACHER’S GUIDELINES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0616" y="4510003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4</a:t>
            </a:r>
            <a:r>
              <a:rPr lang="en-US" sz="3600" dirty="0" smtClean="0">
                <a:solidFill>
                  <a:srgbClr val="FF0000"/>
                </a:solidFill>
              </a:rPr>
              <a:t>. How </a:t>
            </a:r>
            <a:r>
              <a:rPr lang="en-US" sz="3600" dirty="0">
                <a:solidFill>
                  <a:srgbClr val="FF0000"/>
                </a:solidFill>
              </a:rPr>
              <a:t>to learn </a:t>
            </a:r>
            <a:r>
              <a:rPr lang="en-US" sz="3600" dirty="0" smtClean="0"/>
              <a:t>vocabulary and word families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0615" y="5329669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5</a:t>
            </a:r>
            <a:r>
              <a:rPr lang="en-US" sz="3600" dirty="0" smtClean="0">
                <a:solidFill>
                  <a:srgbClr val="FF0000"/>
                </a:solidFill>
              </a:rPr>
              <a:t>. What </a:t>
            </a:r>
            <a:r>
              <a:rPr lang="en-US" sz="3600" dirty="0">
                <a:solidFill>
                  <a:srgbClr val="FF0000"/>
                </a:solidFill>
              </a:rPr>
              <a:t>to do </a:t>
            </a:r>
            <a:r>
              <a:rPr lang="en-US" sz="3600" dirty="0"/>
              <a:t>to develop </a:t>
            </a:r>
            <a:r>
              <a:rPr lang="en-US" sz="3600" dirty="0" smtClean="0"/>
              <a:t>4 skills (listening</a:t>
            </a:r>
            <a:r>
              <a:rPr lang="en-US" sz="3600" dirty="0"/>
              <a:t>, speaking, reading and </a:t>
            </a:r>
            <a:r>
              <a:rPr lang="en-US" sz="3600" dirty="0" smtClean="0"/>
              <a:t>writing)</a:t>
            </a: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30616" y="3690337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3</a:t>
            </a:r>
            <a:r>
              <a:rPr lang="en-US" sz="3600" dirty="0" smtClean="0">
                <a:solidFill>
                  <a:srgbClr val="FF0000"/>
                </a:solidFill>
              </a:rPr>
              <a:t>. How to write </a:t>
            </a:r>
            <a:r>
              <a:rPr lang="en-US" sz="3600" dirty="0" smtClean="0"/>
              <a:t>lessons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30616" y="1847337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. What to prepare:</a:t>
            </a:r>
            <a:r>
              <a:rPr lang="en-US" sz="3600" dirty="0" smtClean="0"/>
              <a:t> a textbook, 2 notebooks (lessons, exercises), a blue pen, a red pen, a pencil, a ruler, an eraser, a highlighter, a folder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17168" y="1025659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1. How to study online effectively: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8407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8" grpId="0" build="p"/>
      <p:bldP spid="19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HOMEWORK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343"/>
            <a:ext cx="11156576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Prepare </a:t>
            </a:r>
            <a:r>
              <a:rPr lang="en-US" sz="3600" dirty="0" smtClean="0">
                <a:solidFill>
                  <a:srgbClr val="FF0000"/>
                </a:solidFill>
              </a:rPr>
              <a:t>Unit 1: A Visit From A Pen Pal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Getting Started – Listen and Read (p. 6-7)</a:t>
            </a:r>
          </a:p>
          <a:p>
            <a:pPr marL="0" indent="282575">
              <a:buNone/>
            </a:pPr>
            <a:r>
              <a:rPr lang="en-US" sz="3600" dirty="0" smtClean="0"/>
              <a:t>New words:</a:t>
            </a:r>
          </a:p>
          <a:p>
            <a:pPr indent="120650">
              <a:buFont typeface="Wingdings" panose="05000000000000000000" pitchFamily="2" charset="2"/>
              <a:buChar char="ü"/>
            </a:pPr>
            <a:r>
              <a:rPr lang="en-US" sz="3600" dirty="0" smtClean="0"/>
              <a:t>Nouns: pen pal, mausoleum, mosque</a:t>
            </a:r>
          </a:p>
          <a:p>
            <a:pPr indent="120650">
              <a:buFont typeface="Wingdings" panose="05000000000000000000" pitchFamily="2" charset="2"/>
              <a:buChar char="ü"/>
            </a:pPr>
            <a:r>
              <a:rPr lang="en-US" sz="3600" dirty="0" smtClean="0"/>
              <a:t>Verbs: correspond, impress, pray, depend, keep in touch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6" y="0"/>
            <a:ext cx="6486524" cy="64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211" y="1506070"/>
            <a:ext cx="9583271" cy="301214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OF LEARNING ENGLISH 9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5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1009038"/>
            <a:ext cx="11339733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WHAT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STUDY ENGLISH 9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2267" y="21517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CONTENT OF THE BOOK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2267" y="36601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TEACHER’S GUIDELINES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65125"/>
            <a:ext cx="11806518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WHAT TO DO TO STUDY ENGLISH 9 WELL</a:t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school / Online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0624" y="1839914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attentively.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59,057 Listening Illustrations &amp;amp; Clip Art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8"/>
          <a:stretch/>
        </p:blipFill>
        <p:spPr bwMode="auto">
          <a:xfrm>
            <a:off x="3199945" y="2502088"/>
            <a:ext cx="4973384" cy="39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65125"/>
            <a:ext cx="11806518" cy="1325563"/>
          </a:xfrm>
        </p:spPr>
        <p:txBody>
          <a:bodyPr>
            <a:no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At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/ Online</a:t>
            </a:r>
          </a:p>
          <a:p>
            <a:pPr marL="0" indent="0">
              <a:buNone/>
            </a:pPr>
            <a:endParaRPr lang="en-US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4" y="1987925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2. Practice </a:t>
            </a:r>
            <a:r>
              <a:rPr lang="en-US" sz="3600" dirty="0"/>
              <a:t>listening, speaking, reading and writing skills </a:t>
            </a:r>
            <a:r>
              <a:rPr lang="en-US" sz="3600" dirty="0" smtClean="0"/>
              <a:t>actively.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our Core Skills of English Language Learning | Four Skills | English E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4" y="2996419"/>
            <a:ext cx="5625751" cy="37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65125"/>
            <a:ext cx="11806518" cy="1325563"/>
          </a:xfrm>
        </p:spPr>
        <p:txBody>
          <a:bodyPr>
            <a:no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/ Online</a:t>
            </a:r>
          </a:p>
          <a:p>
            <a:pPr marL="0" indent="0">
              <a:buNone/>
            </a:pPr>
            <a:endParaRPr lang="en-US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7188" y="1987925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3. Write lessons </a:t>
            </a:r>
            <a:r>
              <a:rPr lang="en-US" sz="3600" dirty="0"/>
              <a:t>carefully</a:t>
            </a:r>
            <a:r>
              <a:rPr lang="en-US" sz="3600" dirty="0" smtClean="0"/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f You Want to Write a Book, Write 500 Words a D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1"/>
          <a:stretch/>
        </p:blipFill>
        <p:spPr bwMode="auto">
          <a:xfrm>
            <a:off x="3770140" y="2672861"/>
            <a:ext cx="4487595" cy="401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65125"/>
            <a:ext cx="11806518" cy="1325563"/>
          </a:xfrm>
        </p:spPr>
        <p:txBody>
          <a:bodyPr>
            <a:no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/Online</a:t>
            </a:r>
          </a:p>
          <a:p>
            <a:pPr marL="0" indent="0">
              <a:buNone/>
            </a:pPr>
            <a:endParaRPr lang="en-US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0624" y="1895475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4. Take part in class activities, especially working </a:t>
            </a:r>
            <a:r>
              <a:rPr lang="en-US" sz="3600" dirty="0"/>
              <a:t>in pairs or in </a:t>
            </a:r>
            <a:r>
              <a:rPr lang="en-US" sz="3600" dirty="0" smtClean="0"/>
              <a:t>groups.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A Journey in TEFL | How to Pair or Group Studen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114" y="3343788"/>
            <a:ext cx="5748898" cy="32225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3343788"/>
            <a:ext cx="5644414" cy="31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65125"/>
            <a:ext cx="11806518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WHAT TO DO TO STUDY ENGLISH 9 WELL</a:t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/ Online</a:t>
            </a:r>
          </a:p>
          <a:p>
            <a:pPr marL="0" indent="0">
              <a:buNone/>
            </a:pPr>
            <a:endParaRPr lang="en-US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0624" y="1839914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Listen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attentively.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2. Practice </a:t>
            </a:r>
            <a:r>
              <a:rPr lang="en-US" sz="3600" dirty="0"/>
              <a:t>listening, speaking, reading and writing skills </a:t>
            </a:r>
            <a:r>
              <a:rPr lang="en-US" sz="3600" dirty="0" smtClean="0"/>
              <a:t>actively.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0622" y="3570569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3. Write lessons </a:t>
            </a:r>
            <a:r>
              <a:rPr lang="en-US" sz="3600" dirty="0"/>
              <a:t>carefully</a:t>
            </a:r>
            <a:r>
              <a:rPr lang="en-US" sz="3600" dirty="0" smtClean="0"/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0621" y="4232743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4. Take part in class activities, especially working </a:t>
            </a:r>
            <a:r>
              <a:rPr lang="en-US" sz="3600" dirty="0"/>
              <a:t>in pairs or in </a:t>
            </a:r>
            <a:r>
              <a:rPr lang="en-US" sz="3600" dirty="0" smtClean="0"/>
              <a:t>groups.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65125"/>
            <a:ext cx="11806518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WHAT TO DO TO STUDY ENGLISH 9 WELL</a:t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76525"/>
            <a:ext cx="10515600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At home</a:t>
            </a:r>
          </a:p>
          <a:p>
            <a:pPr marL="0" indent="0"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0624" y="1987925"/>
            <a:ext cx="10515600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1. Study online regularly.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623" y="2502088"/>
            <a:ext cx="11143129" cy="51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nglish Teaching Techniques: Unit 6 Pairwork and Group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Premium Photo | Boy wearing face masks online study at hom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34" y="3016251"/>
            <a:ext cx="5262425" cy="35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2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484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Pham Van Chieu Secondary School Welcome to English 9.</vt:lpstr>
      <vt:lpstr>METHOD OF LEARNING ENGLISH 9</vt:lpstr>
      <vt:lpstr>A. WHAT TO DO TO STUDY ENGLISH 9 WELL  </vt:lpstr>
      <vt:lpstr>A. WHAT TO DO TO STUDY ENGLISH 9 WELL </vt:lpstr>
      <vt:lpstr>PowerPoint Presentation</vt:lpstr>
      <vt:lpstr>PowerPoint Presentation</vt:lpstr>
      <vt:lpstr>PowerPoint Presentation</vt:lpstr>
      <vt:lpstr>A. WHAT TO DO TO STUDY ENGLISH 9 WELL </vt:lpstr>
      <vt:lpstr>A. WHAT TO DO TO STUDY ENGLISH 9 WELL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CONTENT OF THE BOOK</vt:lpstr>
      <vt:lpstr>C. TEACHER’S GUIDELINES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RT07042017</dc:creator>
  <cp:lastModifiedBy>RT07042017</cp:lastModifiedBy>
  <cp:revision>46</cp:revision>
  <dcterms:created xsi:type="dcterms:W3CDTF">2021-08-20T04:12:02Z</dcterms:created>
  <dcterms:modified xsi:type="dcterms:W3CDTF">2021-09-09T06:07:15Z</dcterms:modified>
</cp:coreProperties>
</file>