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313" r:id="rId3"/>
    <p:sldId id="315" r:id="rId4"/>
    <p:sldId id="316" r:id="rId5"/>
    <p:sldId id="317" r:id="rId6"/>
    <p:sldId id="319" r:id="rId7"/>
    <p:sldId id="321" r:id="rId8"/>
    <p:sldId id="257" r:id="rId9"/>
    <p:sldId id="322" r:id="rId10"/>
    <p:sldId id="323" r:id="rId11"/>
    <p:sldId id="325" r:id="rId12"/>
    <p:sldId id="258" r:id="rId13"/>
    <p:sldId id="326" r:id="rId14"/>
  </p:sldIdLst>
  <p:sldSz cx="9144000" cy="5143500" type="screen16x9"/>
  <p:notesSz cx="6858000" cy="9144000"/>
  <p:embeddedFontLst>
    <p:embeddedFont>
      <p:font typeface="Microsoft JhengHei UI" panose="020B0604030504040204" pitchFamily="34" charset="-120"/>
      <p:regular r:id="rId16"/>
      <p:bold r:id="rId17"/>
    </p:embeddedFont>
    <p:embeddedFont>
      <p:font typeface="Fredoka One" panose="020B0604020202020204" charset="0"/>
      <p:regular r:id="rId18"/>
    </p:embeddedFont>
    <p:embeddedFont>
      <p:font typeface="Bebas Neue" panose="020B0604020202020204" charset="0"/>
      <p:regular r:id="rId19"/>
    </p:embeddedFont>
    <p:embeddedFont>
      <p:font typeface="Wingdings 2" panose="05020102010507070707" pitchFamily="18" charset="2"/>
      <p:regular r:id="rId20"/>
    </p:embeddedFont>
    <p:embeddedFont>
      <p:font typeface="Hind" panose="020B0604020202020204" charset="0"/>
      <p:regular r:id="rId21"/>
      <p:bold r:id="rId22"/>
    </p:embeddedFont>
    <p:embeddedFont>
      <p:font typeface="Fira Sans Condensed Medium" panose="020B0604020202020204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F8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9C1473-141E-411D-AC67-BDD2D30FA86F}">
  <a:tblStyle styleId="{E49C1473-141E-411D-AC67-BDD2D30FA8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636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17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d019cdf330_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d019cdf330_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38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dd7bc0a862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dd7bc0a862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05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757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dd7bc0a862_0_1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dd7bc0a862_0_1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43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dd7bc0a862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dd7bc0a862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0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dd7bc0a862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dd7bc0a862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62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59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dd7bc0a862_0_2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dd7bc0a862_0_2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242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dd7bc0a862_0_2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dd7bc0a862_0_2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01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dd7bc0a862_0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dd7bc0a862_0_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18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dd7bc0a862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dd7bc0a862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72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24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9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/>
              <a:buNone/>
              <a:defRPr sz="52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39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/>
              <a:buNone/>
              <a:defRPr sz="2800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9"/>
          <p:cNvSpPr txBox="1">
            <a:spLocks noGrp="1"/>
          </p:cNvSpPr>
          <p:nvPr>
            <p:ph type="title"/>
          </p:nvPr>
        </p:nvSpPr>
        <p:spPr>
          <a:xfrm>
            <a:off x="714850" y="347769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9"/>
          <p:cNvSpPr txBox="1">
            <a:spLocks noGrp="1"/>
          </p:cNvSpPr>
          <p:nvPr>
            <p:ph type="subTitle" idx="1"/>
          </p:nvPr>
        </p:nvSpPr>
        <p:spPr>
          <a:xfrm>
            <a:off x="719000" y="1904276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9"/>
          <p:cNvSpPr txBox="1">
            <a:spLocks noGrp="1"/>
          </p:cNvSpPr>
          <p:nvPr>
            <p:ph type="subTitle" idx="2"/>
          </p:nvPr>
        </p:nvSpPr>
        <p:spPr>
          <a:xfrm>
            <a:off x="715925" y="3551852"/>
            <a:ext cx="19182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9"/>
          <p:cNvSpPr txBox="1">
            <a:spLocks noGrp="1"/>
          </p:cNvSpPr>
          <p:nvPr>
            <p:ph type="subTitle" idx="3"/>
          </p:nvPr>
        </p:nvSpPr>
        <p:spPr>
          <a:xfrm>
            <a:off x="6516076" y="190428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9"/>
          <p:cNvSpPr txBox="1">
            <a:spLocks noGrp="1"/>
          </p:cNvSpPr>
          <p:nvPr>
            <p:ph type="subTitle" idx="4"/>
          </p:nvPr>
        </p:nvSpPr>
        <p:spPr>
          <a:xfrm>
            <a:off x="715926" y="147787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5" name="Google Shape;565;p29"/>
          <p:cNvSpPr txBox="1">
            <a:spLocks noGrp="1"/>
          </p:cNvSpPr>
          <p:nvPr>
            <p:ph type="subTitle" idx="5"/>
          </p:nvPr>
        </p:nvSpPr>
        <p:spPr>
          <a:xfrm>
            <a:off x="715925" y="3125447"/>
            <a:ext cx="191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6" name="Google Shape;566;p29"/>
          <p:cNvSpPr txBox="1">
            <a:spLocks noGrp="1"/>
          </p:cNvSpPr>
          <p:nvPr>
            <p:ph type="subTitle" idx="6"/>
          </p:nvPr>
        </p:nvSpPr>
        <p:spPr>
          <a:xfrm>
            <a:off x="6516069" y="147787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subTitle" idx="7"/>
          </p:nvPr>
        </p:nvSpPr>
        <p:spPr>
          <a:xfrm>
            <a:off x="6516074" y="3551852"/>
            <a:ext cx="19119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ubTitle" idx="8"/>
          </p:nvPr>
        </p:nvSpPr>
        <p:spPr>
          <a:xfrm>
            <a:off x="6516071" y="3125447"/>
            <a:ext cx="191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9" name="Google Shape;569;p29"/>
          <p:cNvSpPr/>
          <p:nvPr/>
        </p:nvSpPr>
        <p:spPr>
          <a:xfrm rot="-9000080">
            <a:off x="2972110" y="1507401"/>
            <a:ext cx="1500826" cy="13321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>
            <a:off x="2994089" y="3106781"/>
            <a:ext cx="1414220" cy="1438240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-3959077">
            <a:off x="4755535" y="1409776"/>
            <a:ext cx="1337830" cy="1360596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4726819">
            <a:off x="4621054" y="3089080"/>
            <a:ext cx="1501762" cy="1403842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524952" y="-11846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9"/>
          <p:cNvSpPr/>
          <p:nvPr/>
        </p:nvSpPr>
        <p:spPr>
          <a:xfrm rot="10800000">
            <a:off x="-103429" y="669790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9"/>
          <p:cNvSpPr/>
          <p:nvPr/>
        </p:nvSpPr>
        <p:spPr>
          <a:xfrm rot="10800000">
            <a:off x="21400" y="30695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1123862" y="18180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8550551" y="1868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718544" y="307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 rot="-8100000">
            <a:off x="7961661" y="778284"/>
            <a:ext cx="938225" cy="43099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-352910" y="46442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/>
          <p:nvPr/>
        </p:nvSpPr>
        <p:spPr>
          <a:xfrm>
            <a:off x="8504651" y="447829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9"/>
          <p:cNvSpPr/>
          <p:nvPr/>
        </p:nvSpPr>
        <p:spPr>
          <a:xfrm>
            <a:off x="8761227" y="436992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9"/>
          <p:cNvSpPr/>
          <p:nvPr/>
        </p:nvSpPr>
        <p:spPr>
          <a:xfrm rot="-1954014">
            <a:off x="-71928" y="4010821"/>
            <a:ext cx="798665" cy="782291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9"/>
          <p:cNvSpPr/>
          <p:nvPr/>
        </p:nvSpPr>
        <p:spPr>
          <a:xfrm>
            <a:off x="8007052" y="4687801"/>
            <a:ext cx="423601" cy="378158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9"/>
          <p:cNvSpPr/>
          <p:nvPr/>
        </p:nvSpPr>
        <p:spPr>
          <a:xfrm>
            <a:off x="407676" y="425634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8471294" y="40652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"/>
          <p:cNvSpPr/>
          <p:nvPr/>
        </p:nvSpPr>
        <p:spPr>
          <a:xfrm>
            <a:off x="8495865" y="42979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 rot="6155620">
            <a:off x="568928" y="60487"/>
            <a:ext cx="553984" cy="56506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 rot="6155620">
            <a:off x="-264352" y="484778"/>
            <a:ext cx="812817" cy="787011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 rot="6155620">
            <a:off x="737191" y="133170"/>
            <a:ext cx="721845" cy="408293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123162" y="440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8672567" y="-5942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7801168" y="4757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775183" y="44050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345803" y="851873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-5203737">
            <a:off x="-8994" y="4711974"/>
            <a:ext cx="1026196" cy="951200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 rot="-5203737">
            <a:off x="505981" y="4397914"/>
            <a:ext cx="283480" cy="26009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 rot="-5203737">
            <a:off x="-251903" y="3799385"/>
            <a:ext cx="662827" cy="1034262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169790" y="456138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8493358" y="4054692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 txBox="1">
            <a:spLocks noGrp="1"/>
          </p:cNvSpPr>
          <p:nvPr>
            <p:ph type="title"/>
          </p:nvPr>
        </p:nvSpPr>
        <p:spPr>
          <a:xfrm>
            <a:off x="714850" y="347714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0"/>
          <p:cNvSpPr txBox="1">
            <a:spLocks noGrp="1"/>
          </p:cNvSpPr>
          <p:nvPr>
            <p:ph type="subTitle" idx="1"/>
          </p:nvPr>
        </p:nvSpPr>
        <p:spPr>
          <a:xfrm>
            <a:off x="2262413" y="1582625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0"/>
          <p:cNvSpPr txBox="1">
            <a:spLocks noGrp="1"/>
          </p:cNvSpPr>
          <p:nvPr>
            <p:ph type="subTitle" idx="2"/>
          </p:nvPr>
        </p:nvSpPr>
        <p:spPr>
          <a:xfrm>
            <a:off x="2264213" y="1164150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3"/>
          </p:nvPr>
        </p:nvSpPr>
        <p:spPr>
          <a:xfrm>
            <a:off x="2262413" y="280554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4"/>
          </p:nvPr>
        </p:nvSpPr>
        <p:spPr>
          <a:xfrm>
            <a:off x="2264213" y="238707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5"/>
          </p:nvPr>
        </p:nvSpPr>
        <p:spPr>
          <a:xfrm>
            <a:off x="4778188" y="1581899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6"/>
          </p:nvPr>
        </p:nvSpPr>
        <p:spPr>
          <a:xfrm>
            <a:off x="4781788" y="1163424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30"/>
          <p:cNvSpPr txBox="1">
            <a:spLocks noGrp="1"/>
          </p:cNvSpPr>
          <p:nvPr>
            <p:ph type="subTitle" idx="7"/>
          </p:nvPr>
        </p:nvSpPr>
        <p:spPr>
          <a:xfrm>
            <a:off x="2262413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30"/>
          <p:cNvSpPr txBox="1">
            <a:spLocks noGrp="1"/>
          </p:cNvSpPr>
          <p:nvPr>
            <p:ph type="subTitle" idx="8"/>
          </p:nvPr>
        </p:nvSpPr>
        <p:spPr>
          <a:xfrm>
            <a:off x="2264213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30"/>
          <p:cNvSpPr txBox="1">
            <a:spLocks noGrp="1"/>
          </p:cNvSpPr>
          <p:nvPr>
            <p:ph type="subTitle" idx="9"/>
          </p:nvPr>
        </p:nvSpPr>
        <p:spPr>
          <a:xfrm>
            <a:off x="4778188" y="280554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subTitle" idx="13"/>
          </p:nvPr>
        </p:nvSpPr>
        <p:spPr>
          <a:xfrm>
            <a:off x="4781788" y="238707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3" name="Google Shape;613;p30"/>
          <p:cNvSpPr txBox="1">
            <a:spLocks noGrp="1"/>
          </p:cNvSpPr>
          <p:nvPr>
            <p:ph type="subTitle" idx="14"/>
          </p:nvPr>
        </p:nvSpPr>
        <p:spPr>
          <a:xfrm>
            <a:off x="4778188" y="4029198"/>
            <a:ext cx="21033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30"/>
          <p:cNvSpPr txBox="1">
            <a:spLocks noGrp="1"/>
          </p:cNvSpPr>
          <p:nvPr>
            <p:ph type="subTitle" idx="15"/>
          </p:nvPr>
        </p:nvSpPr>
        <p:spPr>
          <a:xfrm>
            <a:off x="4781788" y="3610723"/>
            <a:ext cx="20997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58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2350" y="347607"/>
            <a:ext cx="77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1"/>
          </p:nvPr>
        </p:nvSpPr>
        <p:spPr>
          <a:xfrm>
            <a:off x="709875" y="1059075"/>
            <a:ext cx="7719300" cy="3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033739" y="539510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503493" y="-2977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8431653" y="5907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-68515" y="178043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487905" y="130088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835953" y="-29777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8402362" y="4519257"/>
            <a:ext cx="539214" cy="580424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 rot="-6113319">
            <a:off x="7903520" y="4127939"/>
            <a:ext cx="583493" cy="101880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8578844" y="38632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-68513" y="3938832"/>
            <a:ext cx="539214" cy="580424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07389" y="4729055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656934" y="4819452"/>
            <a:ext cx="283468" cy="260087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088139" y="4039260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571814" y="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7995165" y="27712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8333669" y="40057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7336840" y="4485004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1284417" y="201671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73773" y="96827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-10" y="57180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8201751" y="9359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1089512" y="73658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8302772" y="47749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95120" y="4776120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840215" y="1089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716296" y="1266996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720593" y="10790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6525" y="402539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705853" y="422882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076927" y="72557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25" y="336414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531302" y="3557515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415706" y="34758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2350950" y="348025"/>
            <a:ext cx="4442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2563650" y="1310191"/>
            <a:ext cx="40167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3" y="40112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1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4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0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7" y="7600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7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3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1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2" y="6193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6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3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19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1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6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4"/>
          <p:cNvGrpSpPr/>
          <p:nvPr/>
        </p:nvGrpSpPr>
        <p:grpSpPr>
          <a:xfrm flipH="1">
            <a:off x="1546880" y="619744"/>
            <a:ext cx="6050241" cy="3904012"/>
            <a:chOff x="1282762" y="26746"/>
            <a:chExt cx="6692744" cy="5156534"/>
          </a:xfrm>
        </p:grpSpPr>
        <p:sp>
          <p:nvSpPr>
            <p:cNvPr id="253" name="Google Shape;253;p14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14"/>
          <p:cNvSpPr/>
          <p:nvPr/>
        </p:nvSpPr>
        <p:spPr>
          <a:xfrm>
            <a:off x="-285650" y="47565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227513" y="322280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904625" y="42037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134563" y="324430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581550" y="48485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7217850" y="7005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7336750" y="1408175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7634313" y="11295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8788913" y="-100850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895938" y="3878925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924138" y="217875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8100000">
            <a:off x="1357652" y="3570028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 rot="8100000">
            <a:off x="1495194" y="3806374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 rot="8829132">
            <a:off x="-300784" y="3729019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8713875" y="380463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8127000" y="-179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6279489" y="65487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7829625" y="217875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2916900" y="3441733"/>
            <a:ext cx="33102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subTitle" idx="1"/>
          </p:nvPr>
        </p:nvSpPr>
        <p:spPr>
          <a:xfrm>
            <a:off x="2274000" y="1226008"/>
            <a:ext cx="4596000" cy="17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>
            <a:spLocks noGrp="1"/>
          </p:cNvSpPr>
          <p:nvPr>
            <p:ph type="ctrTitle"/>
          </p:nvPr>
        </p:nvSpPr>
        <p:spPr>
          <a:xfrm>
            <a:off x="713225" y="242750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17"/>
          <p:cNvSpPr/>
          <p:nvPr/>
        </p:nvSpPr>
        <p:spPr>
          <a:xfrm>
            <a:off x="792826" y="435640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8735714" y="4118238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-128500" y="-314835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104690" y="4926934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8430769" y="45719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"/>
          <p:cNvSpPr/>
          <p:nvPr/>
        </p:nvSpPr>
        <p:spPr>
          <a:xfrm>
            <a:off x="-290574" y="4356404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7"/>
          <p:cNvSpPr/>
          <p:nvPr/>
        </p:nvSpPr>
        <p:spPr>
          <a:xfrm>
            <a:off x="149115" y="206090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8657330" y="2997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>
            <a:off x="8455665" y="-79268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"/>
          <p:cNvSpPr/>
          <p:nvPr/>
        </p:nvSpPr>
        <p:spPr>
          <a:xfrm>
            <a:off x="1056428" y="1854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"/>
          <p:cNvSpPr/>
          <p:nvPr/>
        </p:nvSpPr>
        <p:spPr>
          <a:xfrm>
            <a:off x="22187" y="841619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8884212" y="3937669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7"/>
          <p:cNvSpPr/>
          <p:nvPr/>
        </p:nvSpPr>
        <p:spPr>
          <a:xfrm>
            <a:off x="8149253" y="-246146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"/>
          <p:cNvSpPr txBox="1">
            <a:spLocks noGrp="1"/>
          </p:cNvSpPr>
          <p:nvPr>
            <p:ph type="ctrTitle"/>
          </p:nvPr>
        </p:nvSpPr>
        <p:spPr>
          <a:xfrm>
            <a:off x="713225" y="242750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/>
          <p:nvPr/>
        </p:nvSpPr>
        <p:spPr>
          <a:xfrm>
            <a:off x="238822" y="-94727"/>
            <a:ext cx="750749" cy="67021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"/>
          <p:cNvSpPr/>
          <p:nvPr/>
        </p:nvSpPr>
        <p:spPr>
          <a:xfrm>
            <a:off x="-96283" y="-27967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"/>
          <p:cNvSpPr/>
          <p:nvPr/>
        </p:nvSpPr>
        <p:spPr>
          <a:xfrm>
            <a:off x="343960" y="57996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9"/>
          <p:cNvSpPr/>
          <p:nvPr/>
        </p:nvSpPr>
        <p:spPr>
          <a:xfrm>
            <a:off x="574908" y="7488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"/>
          <p:cNvSpPr/>
          <p:nvPr/>
        </p:nvSpPr>
        <p:spPr>
          <a:xfrm>
            <a:off x="8630815" y="28325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9"/>
          <p:cNvSpPr/>
          <p:nvPr/>
        </p:nvSpPr>
        <p:spPr>
          <a:xfrm>
            <a:off x="8302274" y="330744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8121193" y="-9472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9"/>
          <p:cNvSpPr/>
          <p:nvPr/>
        </p:nvSpPr>
        <p:spPr>
          <a:xfrm>
            <a:off x="-11" y="4016730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"/>
          <p:cNvSpPr/>
          <p:nvPr/>
        </p:nvSpPr>
        <p:spPr>
          <a:xfrm>
            <a:off x="-96272" y="4408215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9"/>
          <p:cNvSpPr/>
          <p:nvPr/>
        </p:nvSpPr>
        <p:spPr>
          <a:xfrm>
            <a:off x="183800" y="473329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8717094" y="429657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8451978" y="468024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8155926" y="4591430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3" r:id="rId8"/>
    <p:sldLayoutId id="2147483665" r:id="rId9"/>
    <p:sldLayoutId id="2147483673" r:id="rId10"/>
    <p:sldLayoutId id="2147483675" r:id="rId11"/>
    <p:sldLayoutId id="2147483676" r:id="rId12"/>
    <p:sldLayoutId id="2147483678" r:id="rId13"/>
    <p:sldLayoutId id="2147483679" r:id="rId14"/>
    <p:sldLayoutId id="214748368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914400" y="1123950"/>
            <a:ext cx="73152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1: A VISIT FROM A PEN PAL</a:t>
            </a:r>
            <a:endParaRPr dirty="0"/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914400" y="2635044"/>
            <a:ext cx="7315200" cy="1460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Lesson 1: Getting started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Listen and read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0"/>
      <p:bldP spid="7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792;p44"/>
          <p:cNvSpPr txBox="1">
            <a:spLocks/>
          </p:cNvSpPr>
          <p:nvPr/>
        </p:nvSpPr>
        <p:spPr>
          <a:xfrm>
            <a:off x="714850" y="209550"/>
            <a:ext cx="7714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* THE PAST SIMPLE WITH “WISH”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714849" y="819150"/>
            <a:ext cx="7714201" cy="422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2400" i="1" u="sng" dirty="0" err="1">
                <a:solidFill>
                  <a:schemeClr val="tx1"/>
                </a:solidFill>
                <a:latin typeface="Hind" charset="0"/>
                <a:cs typeface="Hind" charset="0"/>
              </a:rPr>
              <a:t>E.g</a:t>
            </a:r>
            <a:r>
              <a:rPr lang="en-US" altLang="en-US" sz="2400" i="1" dirty="0">
                <a:solidFill>
                  <a:schemeClr val="tx1"/>
                </a:solidFill>
                <a:latin typeface="Hind" charset="0"/>
                <a:cs typeface="Hind" charset="0"/>
              </a:rPr>
              <a:t>:</a:t>
            </a:r>
            <a:r>
              <a:rPr lang="en-US" altLang="en-US" sz="2400" dirty="0">
                <a:solidFill>
                  <a:schemeClr val="tx1"/>
                </a:solidFill>
                <a:latin typeface="Hind" charset="0"/>
                <a:cs typeface="Hind" charset="0"/>
              </a:rPr>
              <a:t> I don’t have a computer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  <a:latin typeface="Hind" charset="0"/>
                <a:cs typeface="Hind" charset="0"/>
                <a:sym typeface="Wingdings" pitchFamily="2" charset="2"/>
              </a:rPr>
              <a:t> </a:t>
            </a:r>
            <a:r>
              <a:rPr lang="en-US" altLang="en-US" sz="2400" dirty="0" smtClean="0">
                <a:solidFill>
                  <a:schemeClr val="tx1"/>
                </a:solidFill>
                <a:latin typeface="Hind" charset="0"/>
                <a:cs typeface="Hind" charset="0"/>
              </a:rPr>
              <a:t>I </a:t>
            </a:r>
            <a:r>
              <a:rPr lang="en-US" altLang="en-US" sz="2400" dirty="0">
                <a:solidFill>
                  <a:schemeClr val="tx1"/>
                </a:solidFill>
                <a:latin typeface="Hind" charset="0"/>
                <a:cs typeface="Hind" charset="0"/>
              </a:rPr>
              <a:t>wish I </a:t>
            </a:r>
            <a:r>
              <a:rPr lang="en-US" altLang="en-US" sz="2400" dirty="0">
                <a:solidFill>
                  <a:srgbClr val="FF0000"/>
                </a:solidFill>
                <a:latin typeface="Hind" charset="0"/>
                <a:cs typeface="Hind" charset="0"/>
              </a:rPr>
              <a:t>had</a:t>
            </a:r>
            <a:r>
              <a:rPr lang="en-US" altLang="en-US" sz="2400" dirty="0">
                <a:solidFill>
                  <a:srgbClr val="0070C0"/>
                </a:solidFill>
                <a:latin typeface="Hind" charset="0"/>
                <a:cs typeface="Hind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Hind" charset="0"/>
                <a:cs typeface="Hind" charset="0"/>
              </a:rPr>
              <a:t>a computer</a:t>
            </a:r>
            <a:r>
              <a:rPr lang="en-US" altLang="en-US" sz="2400" dirty="0" smtClean="0">
                <a:solidFill>
                  <a:schemeClr val="tx1"/>
                </a:solidFill>
                <a:latin typeface="Hind" charset="0"/>
                <a:cs typeface="Hind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070C0"/>
              </a:solidFill>
              <a:latin typeface="Hind" charset="0"/>
              <a:cs typeface="Hind" charset="0"/>
            </a:endParaRPr>
          </a:p>
          <a:p>
            <a:pPr eaLnBrk="1" hangingPunct="1"/>
            <a:endParaRPr lang="en-US" altLang="en-US" sz="2400" dirty="0" smtClean="0">
              <a:solidFill>
                <a:srgbClr val="0066FF"/>
              </a:solidFill>
              <a:latin typeface="Hind" charset="0"/>
              <a:cs typeface="Hind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66FF"/>
                </a:solidFill>
                <a:latin typeface="Hind" charset="0"/>
                <a:cs typeface="Hind" charset="0"/>
              </a:rPr>
              <a:t>	</a:t>
            </a:r>
            <a:r>
              <a:rPr lang="en-US" altLang="en-US" sz="2400" dirty="0" smtClean="0">
                <a:solidFill>
                  <a:srgbClr val="0066FF"/>
                </a:solidFill>
                <a:latin typeface="Hind" charset="0"/>
                <a:cs typeface="Hind" charset="0"/>
              </a:rPr>
              <a:t>	(</a:t>
            </a:r>
            <a:r>
              <a:rPr lang="en-US" altLang="en-US" sz="2400" dirty="0">
                <a:solidFill>
                  <a:srgbClr val="0066FF"/>
                </a:solidFill>
                <a:latin typeface="Hind" charset="0"/>
                <a:cs typeface="Hind" charset="0"/>
              </a:rPr>
              <a:t>be  </a:t>
            </a:r>
            <a:r>
              <a:rPr lang="en-US" altLang="en-US" sz="2400" dirty="0" smtClean="0">
                <a:solidFill>
                  <a:srgbClr val="0066FF"/>
                </a:solidFill>
                <a:latin typeface="Hind" charset="0"/>
                <a:cs typeface="Hind" charset="0"/>
                <a:sym typeface="Wingdings" panose="05000000000000000000" pitchFamily="2" charset="2"/>
              </a:rPr>
              <a:t></a:t>
            </a:r>
            <a:r>
              <a:rPr lang="en-US" altLang="en-US" sz="2400" dirty="0" smtClean="0">
                <a:solidFill>
                  <a:srgbClr val="0066FF"/>
                </a:solidFill>
                <a:latin typeface="Hind" charset="0"/>
                <a:cs typeface="Hind" charset="0"/>
              </a:rPr>
              <a:t> </a:t>
            </a:r>
            <a:r>
              <a:rPr lang="en-US" altLang="en-US" sz="2400" dirty="0">
                <a:solidFill>
                  <a:srgbClr val="0066FF"/>
                </a:solidFill>
                <a:latin typeface="Hind" charset="0"/>
                <a:cs typeface="Hind" charset="0"/>
              </a:rPr>
              <a:t>were</a:t>
            </a:r>
            <a:r>
              <a:rPr lang="en-US" altLang="en-US" sz="2400" dirty="0">
                <a:latin typeface="Hind" charset="0"/>
                <a:cs typeface="Hind" charset="0"/>
              </a:rPr>
              <a:t> for all the subjects)</a:t>
            </a:r>
          </a:p>
          <a:p>
            <a:pPr eaLnBrk="1" hangingPunct="1"/>
            <a:r>
              <a:rPr lang="en-US" altLang="en-US" sz="2400" dirty="0" smtClean="0">
                <a:latin typeface="Hind" charset="0"/>
                <a:cs typeface="Hind" charset="0"/>
              </a:rPr>
              <a:t>	or </a:t>
            </a:r>
            <a:r>
              <a:rPr lang="en-US" altLang="en-US" sz="2400" dirty="0">
                <a:latin typeface="Hind" charset="0"/>
                <a:cs typeface="Hind" charset="0"/>
              </a:rPr>
              <a:t>we can use BE as in the past simple </a:t>
            </a:r>
            <a:r>
              <a:rPr lang="en-US" altLang="en-US" sz="2400" dirty="0" smtClean="0">
                <a:latin typeface="Hind" charset="0"/>
                <a:cs typeface="Hind" charset="0"/>
              </a:rPr>
              <a:t>tense</a:t>
            </a:r>
          </a:p>
          <a:p>
            <a:pPr eaLnBrk="1" hangingPunct="1"/>
            <a:endParaRPr lang="en-US" altLang="en-US" sz="2400" dirty="0" smtClean="0">
              <a:solidFill>
                <a:srgbClr val="0070C0"/>
              </a:solidFill>
              <a:latin typeface="Hind" charset="0"/>
              <a:cs typeface="Hind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I’m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not tall</a:t>
            </a:r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  <a:sym typeface="Wingdings" pitchFamily="2" charset="2"/>
              </a:rPr>
              <a:t></a:t>
            </a:r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I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wish I </a:t>
            </a:r>
            <a:r>
              <a:rPr lang="en-US" altLang="en-US" sz="2400" dirty="0">
                <a:solidFill>
                  <a:srgbClr val="FF0000"/>
                </a:solidFill>
                <a:latin typeface="Hind" charset="0"/>
                <a:cs typeface="Hind" charset="0"/>
              </a:rPr>
              <a:t>was/were</a:t>
            </a:r>
            <a:r>
              <a:rPr lang="en-US" altLang="en-US" sz="2400" dirty="0">
                <a:solidFill>
                  <a:srgbClr val="0070C0"/>
                </a:solidFill>
                <a:latin typeface="Hind" charset="0"/>
                <a:cs typeface="Hind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taller</a:t>
            </a:r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My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father has to work on the weekend.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  <a:sym typeface="Wingdings" pitchFamily="2" charset="2"/>
              </a:rPr>
              <a:t></a:t>
            </a:r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I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wish my father </a:t>
            </a:r>
            <a:r>
              <a:rPr lang="en-US" altLang="en-US" sz="2400" dirty="0">
                <a:solidFill>
                  <a:srgbClr val="FF0000"/>
                </a:solidFill>
                <a:latin typeface="Hind" charset="0"/>
                <a:cs typeface="Hind" charset="0"/>
              </a:rPr>
              <a:t>didn’t have to</a:t>
            </a:r>
            <a:r>
              <a:rPr lang="en-US" altLang="en-US" sz="2400" dirty="0">
                <a:solidFill>
                  <a:srgbClr val="0070C0"/>
                </a:solidFill>
                <a:latin typeface="Hind" charset="0"/>
                <a:cs typeface="Hind" charset="0"/>
              </a:rPr>
              <a:t> </a:t>
            </a:r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work on the weekend.</a:t>
            </a:r>
            <a:endParaRPr lang="en-US" altLang="en-US" sz="2400" dirty="0">
              <a:solidFill>
                <a:schemeClr val="tx1">
                  <a:lumMod val="75000"/>
                </a:schemeClr>
              </a:solidFill>
              <a:latin typeface="Hind" charset="0"/>
              <a:cs typeface="Hind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849" y="1885950"/>
            <a:ext cx="52578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+mj-lt"/>
                <a:cs typeface="Hind" charset="0"/>
              </a:rPr>
              <a:t>S + wish(</a:t>
            </a:r>
            <a:r>
              <a:rPr lang="en-US" sz="2100" b="1" dirty="0" err="1" smtClean="0">
                <a:solidFill>
                  <a:schemeClr val="tx1"/>
                </a:solidFill>
                <a:latin typeface="+mj-lt"/>
                <a:cs typeface="Hind" charset="0"/>
              </a:rPr>
              <a:t>es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  <a:cs typeface="Hind" charset="0"/>
              </a:rPr>
              <a:t>) + S + </a:t>
            </a:r>
            <a:r>
              <a:rPr lang="en-US" sz="2100" b="1" dirty="0" smtClean="0">
                <a:solidFill>
                  <a:srgbClr val="FF0000"/>
                </a:solidFill>
                <a:latin typeface="+mj-lt"/>
                <a:cs typeface="Hind" charset="0"/>
              </a:rPr>
              <a:t>V (past simple)</a:t>
            </a:r>
            <a:endParaRPr lang="en-US" sz="2100" b="1" dirty="0">
              <a:solidFill>
                <a:srgbClr val="FF0000"/>
              </a:solidFill>
              <a:latin typeface="+mj-lt"/>
              <a:cs typeface="Hi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35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50" y="17850"/>
            <a:ext cx="7714200" cy="877500"/>
          </a:xfrm>
        </p:spPr>
        <p:txBody>
          <a:bodyPr anchor="ctr"/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Make sentences with “wish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5775"/>
            <a:ext cx="4667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4429063"/>
            <a:ext cx="4667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381000" y="685800"/>
            <a:ext cx="83820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a) I don’t understand what the man says.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b) My relatives live  far from me.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c) My sister eats  little food.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d) Nam always draws on the wall.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e)The 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Covid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  <a:latin typeface="Hind" charset="0"/>
                <a:cs typeface="Hind" charset="0"/>
              </a:rPr>
              <a:t>-19 pandemic is spreading rapidly now.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dirty="0" smtClean="0">
              <a:solidFill>
                <a:srgbClr val="6600CC"/>
              </a:solidFill>
              <a:latin typeface="Hind" charset="0"/>
              <a:cs typeface="Hind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a) I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wish I understood what the man says.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b)I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wish my relatives didn’t 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live far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from me.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c) I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wish my sister ate more food.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d) I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wish Nam didn’t draw on the wall.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e) I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wish The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Covid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-19 pandemic ended now.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dirty="0" smtClean="0">
              <a:solidFill>
                <a:srgbClr val="6600CC"/>
              </a:solidFill>
              <a:latin typeface="Hind" charset="0"/>
              <a:cs typeface="Hind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19162" y="2886075"/>
            <a:ext cx="73104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47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</a:rPr>
              <a:t>HOMEWORK</a:t>
            </a:r>
            <a:endParaRPr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524000" y="2176713"/>
            <a:ext cx="6096000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Fredoka One" charset="0"/>
                <a:sym typeface="Wingdings 2"/>
              </a:rPr>
              <a:t> </a:t>
            </a: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  <a:latin typeface="Fredoka One" charset="0"/>
              </a:rPr>
              <a:t>Learn 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Fredoka One" charset="0"/>
              </a:rPr>
              <a:t>new words and structures.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  <a:latin typeface="Fredoka One" charset="0"/>
                <a:sym typeface="Wingdings 2"/>
              </a:rPr>
              <a:t> </a:t>
            </a:r>
            <a:r>
              <a:rPr lang="en-US" altLang="en-US" dirty="0" smtClean="0">
                <a:solidFill>
                  <a:schemeClr val="tx1">
                    <a:lumMod val="75000"/>
                  </a:schemeClr>
                </a:solidFill>
                <a:latin typeface="Fredoka One" charset="0"/>
              </a:rPr>
              <a:t>Prepare 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Fredoka One" charset="0"/>
              </a:rPr>
              <a:t>lesson 2: Speak and listen.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3"/>
          <p:cNvSpPr txBox="1">
            <a:spLocks noGrp="1"/>
          </p:cNvSpPr>
          <p:nvPr>
            <p:ph type="title"/>
          </p:nvPr>
        </p:nvSpPr>
        <p:spPr>
          <a:xfrm>
            <a:off x="740775" y="1274588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11500" dirty="0" smtClean="0"/>
              <a:t>Thank you</a:t>
            </a:r>
            <a:endParaRPr sz="11500" dirty="0"/>
          </a:p>
        </p:txBody>
      </p:sp>
      <p:sp>
        <p:nvSpPr>
          <p:cNvPr id="956" name="Google Shape;956;p53"/>
          <p:cNvSpPr txBox="1">
            <a:spLocks noGrp="1"/>
          </p:cNvSpPr>
          <p:nvPr>
            <p:ph type="subTitle" idx="1"/>
          </p:nvPr>
        </p:nvSpPr>
        <p:spPr>
          <a:xfrm>
            <a:off x="1033025" y="3141450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/>
              <a:t>FOR YOUR ATTENTION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2161980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4826" y="895350"/>
            <a:ext cx="2249302" cy="1498597"/>
            <a:chOff x="844826" y="285750"/>
            <a:chExt cx="2249302" cy="1498597"/>
          </a:xfrm>
        </p:grpSpPr>
        <p:pic>
          <p:nvPicPr>
            <p:cNvPr id="1026" name="Picture 2" descr="Giỗ Tổ Hùng Vương - Lễ hội đền Hùng 2021 không tổ chức phần hộ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26" y="285750"/>
              <a:ext cx="2249302" cy="14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Google Shape;822;p44"/>
            <p:cNvSpPr/>
            <p:nvPr/>
          </p:nvSpPr>
          <p:spPr>
            <a:xfrm>
              <a:off x="929704" y="361950"/>
              <a:ext cx="499985" cy="443802"/>
            </a:xfrm>
            <a:custGeom>
              <a:avLst/>
              <a:gdLst/>
              <a:ahLst/>
              <a:cxnLst/>
              <a:rect l="l" t="t" r="r" b="b"/>
              <a:pathLst>
                <a:path w="19614" h="17410" extrusionOk="0">
                  <a:moveTo>
                    <a:pt x="19446" y="6669"/>
                  </a:moveTo>
                  <a:cubicBezTo>
                    <a:pt x="19474" y="6892"/>
                    <a:pt x="19446" y="7143"/>
                    <a:pt x="19390" y="7394"/>
                  </a:cubicBezTo>
                  <a:cubicBezTo>
                    <a:pt x="19363" y="7645"/>
                    <a:pt x="19307" y="7896"/>
                    <a:pt x="19251" y="8063"/>
                  </a:cubicBezTo>
                  <a:cubicBezTo>
                    <a:pt x="19223" y="8231"/>
                    <a:pt x="19195" y="8426"/>
                    <a:pt x="19139" y="8594"/>
                  </a:cubicBezTo>
                  <a:cubicBezTo>
                    <a:pt x="19139" y="8649"/>
                    <a:pt x="19111" y="8705"/>
                    <a:pt x="19111" y="8733"/>
                  </a:cubicBezTo>
                  <a:cubicBezTo>
                    <a:pt x="19056" y="8928"/>
                    <a:pt x="19028" y="9012"/>
                    <a:pt x="18972" y="9012"/>
                  </a:cubicBezTo>
                  <a:cubicBezTo>
                    <a:pt x="18944" y="9403"/>
                    <a:pt x="18860" y="9793"/>
                    <a:pt x="18749" y="10156"/>
                  </a:cubicBezTo>
                  <a:cubicBezTo>
                    <a:pt x="18693" y="10491"/>
                    <a:pt x="18749" y="10602"/>
                    <a:pt x="18693" y="10909"/>
                  </a:cubicBezTo>
                  <a:cubicBezTo>
                    <a:pt x="18637" y="11216"/>
                    <a:pt x="18581" y="11495"/>
                    <a:pt x="18498" y="11802"/>
                  </a:cubicBezTo>
                  <a:lnTo>
                    <a:pt x="18498" y="11886"/>
                  </a:lnTo>
                  <a:cubicBezTo>
                    <a:pt x="18498" y="11941"/>
                    <a:pt x="18386" y="12109"/>
                    <a:pt x="18358" y="12165"/>
                  </a:cubicBezTo>
                  <a:cubicBezTo>
                    <a:pt x="18274" y="12555"/>
                    <a:pt x="18219" y="12834"/>
                    <a:pt x="18135" y="12834"/>
                  </a:cubicBezTo>
                  <a:cubicBezTo>
                    <a:pt x="18051" y="13253"/>
                    <a:pt x="17996" y="13839"/>
                    <a:pt x="17856" y="13894"/>
                  </a:cubicBezTo>
                  <a:cubicBezTo>
                    <a:pt x="17856" y="14034"/>
                    <a:pt x="17884" y="14118"/>
                    <a:pt x="17884" y="14229"/>
                  </a:cubicBezTo>
                  <a:cubicBezTo>
                    <a:pt x="17884" y="14424"/>
                    <a:pt x="17856" y="14620"/>
                    <a:pt x="17800" y="14787"/>
                  </a:cubicBezTo>
                  <a:cubicBezTo>
                    <a:pt x="17772" y="14899"/>
                    <a:pt x="17744" y="14871"/>
                    <a:pt x="17717" y="14982"/>
                  </a:cubicBezTo>
                  <a:cubicBezTo>
                    <a:pt x="17689" y="15178"/>
                    <a:pt x="17605" y="15345"/>
                    <a:pt x="17521" y="15513"/>
                  </a:cubicBezTo>
                  <a:lnTo>
                    <a:pt x="17298" y="15847"/>
                  </a:lnTo>
                  <a:cubicBezTo>
                    <a:pt x="17242" y="15931"/>
                    <a:pt x="17159" y="16015"/>
                    <a:pt x="17075" y="16098"/>
                  </a:cubicBezTo>
                  <a:lnTo>
                    <a:pt x="17075" y="16098"/>
                  </a:lnTo>
                  <a:cubicBezTo>
                    <a:pt x="16935" y="16210"/>
                    <a:pt x="16768" y="16489"/>
                    <a:pt x="16545" y="16628"/>
                  </a:cubicBezTo>
                  <a:cubicBezTo>
                    <a:pt x="16545" y="16656"/>
                    <a:pt x="16517" y="16712"/>
                    <a:pt x="16461" y="16740"/>
                  </a:cubicBezTo>
                  <a:lnTo>
                    <a:pt x="16294" y="16880"/>
                  </a:lnTo>
                  <a:cubicBezTo>
                    <a:pt x="16210" y="16935"/>
                    <a:pt x="16070" y="16991"/>
                    <a:pt x="15959" y="17047"/>
                  </a:cubicBezTo>
                  <a:cubicBezTo>
                    <a:pt x="15875" y="17103"/>
                    <a:pt x="15764" y="17131"/>
                    <a:pt x="15652" y="17159"/>
                  </a:cubicBezTo>
                  <a:cubicBezTo>
                    <a:pt x="15317" y="17298"/>
                    <a:pt x="14955" y="17382"/>
                    <a:pt x="14592" y="17410"/>
                  </a:cubicBezTo>
                  <a:cubicBezTo>
                    <a:pt x="14229" y="17410"/>
                    <a:pt x="13839" y="17410"/>
                    <a:pt x="13476" y="17382"/>
                  </a:cubicBezTo>
                  <a:cubicBezTo>
                    <a:pt x="13308" y="17382"/>
                    <a:pt x="13197" y="17382"/>
                    <a:pt x="13057" y="17354"/>
                  </a:cubicBezTo>
                  <a:cubicBezTo>
                    <a:pt x="12778" y="17326"/>
                    <a:pt x="12527" y="17270"/>
                    <a:pt x="12276" y="17186"/>
                  </a:cubicBezTo>
                  <a:cubicBezTo>
                    <a:pt x="12276" y="17159"/>
                    <a:pt x="12499" y="17186"/>
                    <a:pt x="12444" y="17131"/>
                  </a:cubicBezTo>
                  <a:cubicBezTo>
                    <a:pt x="12695" y="17131"/>
                    <a:pt x="12974" y="17131"/>
                    <a:pt x="13281" y="17186"/>
                  </a:cubicBezTo>
                  <a:cubicBezTo>
                    <a:pt x="13643" y="17214"/>
                    <a:pt x="14006" y="17242"/>
                    <a:pt x="14397" y="17214"/>
                  </a:cubicBezTo>
                  <a:cubicBezTo>
                    <a:pt x="14759" y="17214"/>
                    <a:pt x="15122" y="17159"/>
                    <a:pt x="15485" y="17047"/>
                  </a:cubicBezTo>
                  <a:cubicBezTo>
                    <a:pt x="15596" y="17019"/>
                    <a:pt x="15680" y="16991"/>
                    <a:pt x="15791" y="16935"/>
                  </a:cubicBezTo>
                  <a:cubicBezTo>
                    <a:pt x="15847" y="16907"/>
                    <a:pt x="15903" y="16852"/>
                    <a:pt x="15931" y="16824"/>
                  </a:cubicBezTo>
                  <a:cubicBezTo>
                    <a:pt x="15875" y="16852"/>
                    <a:pt x="15819" y="16880"/>
                    <a:pt x="15764" y="16907"/>
                  </a:cubicBezTo>
                  <a:cubicBezTo>
                    <a:pt x="15122" y="17186"/>
                    <a:pt x="14424" y="17270"/>
                    <a:pt x="13727" y="17186"/>
                  </a:cubicBezTo>
                  <a:cubicBezTo>
                    <a:pt x="13253" y="17131"/>
                    <a:pt x="12778" y="17075"/>
                    <a:pt x="12332" y="17019"/>
                  </a:cubicBezTo>
                  <a:lnTo>
                    <a:pt x="12332" y="17019"/>
                  </a:lnTo>
                  <a:lnTo>
                    <a:pt x="12220" y="17019"/>
                  </a:lnTo>
                  <a:cubicBezTo>
                    <a:pt x="12081" y="16991"/>
                    <a:pt x="11941" y="16963"/>
                    <a:pt x="11802" y="16963"/>
                  </a:cubicBezTo>
                  <a:cubicBezTo>
                    <a:pt x="11690" y="16963"/>
                    <a:pt x="11774" y="16935"/>
                    <a:pt x="11802" y="16935"/>
                  </a:cubicBezTo>
                  <a:cubicBezTo>
                    <a:pt x="11746" y="16935"/>
                    <a:pt x="11718" y="16907"/>
                    <a:pt x="11635" y="16907"/>
                  </a:cubicBezTo>
                  <a:cubicBezTo>
                    <a:pt x="11551" y="16880"/>
                    <a:pt x="11774" y="16935"/>
                    <a:pt x="11718" y="16963"/>
                  </a:cubicBezTo>
                  <a:cubicBezTo>
                    <a:pt x="11244" y="16907"/>
                    <a:pt x="10798" y="16852"/>
                    <a:pt x="10323" y="16740"/>
                  </a:cubicBezTo>
                  <a:lnTo>
                    <a:pt x="10323" y="16712"/>
                  </a:lnTo>
                  <a:cubicBezTo>
                    <a:pt x="10240" y="16684"/>
                    <a:pt x="10295" y="16740"/>
                    <a:pt x="10267" y="16740"/>
                  </a:cubicBezTo>
                  <a:cubicBezTo>
                    <a:pt x="9988" y="16684"/>
                    <a:pt x="9682" y="16628"/>
                    <a:pt x="9403" y="16545"/>
                  </a:cubicBezTo>
                  <a:cubicBezTo>
                    <a:pt x="8900" y="16461"/>
                    <a:pt x="8398" y="16322"/>
                    <a:pt x="7896" y="16154"/>
                  </a:cubicBezTo>
                  <a:cubicBezTo>
                    <a:pt x="7338" y="15987"/>
                    <a:pt x="6808" y="15764"/>
                    <a:pt x="6278" y="15485"/>
                  </a:cubicBezTo>
                  <a:cubicBezTo>
                    <a:pt x="6055" y="15401"/>
                    <a:pt x="5859" y="15317"/>
                    <a:pt x="5664" y="15206"/>
                  </a:cubicBezTo>
                  <a:cubicBezTo>
                    <a:pt x="5385" y="15066"/>
                    <a:pt x="5078" y="14899"/>
                    <a:pt x="4799" y="14759"/>
                  </a:cubicBezTo>
                  <a:cubicBezTo>
                    <a:pt x="4548" y="14592"/>
                    <a:pt x="4325" y="14480"/>
                    <a:pt x="4158" y="14341"/>
                  </a:cubicBezTo>
                  <a:cubicBezTo>
                    <a:pt x="3516" y="13978"/>
                    <a:pt x="2902" y="13560"/>
                    <a:pt x="2316" y="13113"/>
                  </a:cubicBezTo>
                  <a:cubicBezTo>
                    <a:pt x="1758" y="12723"/>
                    <a:pt x="1284" y="12220"/>
                    <a:pt x="893" y="11662"/>
                  </a:cubicBezTo>
                  <a:cubicBezTo>
                    <a:pt x="782" y="11439"/>
                    <a:pt x="698" y="11216"/>
                    <a:pt x="642" y="10965"/>
                  </a:cubicBezTo>
                  <a:cubicBezTo>
                    <a:pt x="503" y="10714"/>
                    <a:pt x="363" y="10463"/>
                    <a:pt x="252" y="10212"/>
                  </a:cubicBezTo>
                  <a:cubicBezTo>
                    <a:pt x="224" y="10100"/>
                    <a:pt x="224" y="10100"/>
                    <a:pt x="196" y="9988"/>
                  </a:cubicBezTo>
                  <a:cubicBezTo>
                    <a:pt x="84" y="9598"/>
                    <a:pt x="28" y="9207"/>
                    <a:pt x="1" y="8817"/>
                  </a:cubicBezTo>
                  <a:cubicBezTo>
                    <a:pt x="1" y="8454"/>
                    <a:pt x="28" y="8091"/>
                    <a:pt x="84" y="7729"/>
                  </a:cubicBezTo>
                  <a:cubicBezTo>
                    <a:pt x="196" y="7310"/>
                    <a:pt x="363" y="6892"/>
                    <a:pt x="559" y="6473"/>
                  </a:cubicBezTo>
                  <a:cubicBezTo>
                    <a:pt x="614" y="6390"/>
                    <a:pt x="642" y="6334"/>
                    <a:pt x="670" y="6250"/>
                  </a:cubicBezTo>
                  <a:cubicBezTo>
                    <a:pt x="698" y="6222"/>
                    <a:pt x="726" y="6194"/>
                    <a:pt x="726" y="6166"/>
                  </a:cubicBezTo>
                  <a:cubicBezTo>
                    <a:pt x="838" y="5971"/>
                    <a:pt x="949" y="5804"/>
                    <a:pt x="1061" y="5608"/>
                  </a:cubicBezTo>
                  <a:lnTo>
                    <a:pt x="1089" y="5580"/>
                  </a:lnTo>
                  <a:lnTo>
                    <a:pt x="1144" y="5525"/>
                  </a:lnTo>
                  <a:lnTo>
                    <a:pt x="1144" y="5525"/>
                  </a:lnTo>
                  <a:cubicBezTo>
                    <a:pt x="1144" y="5553"/>
                    <a:pt x="1089" y="5580"/>
                    <a:pt x="1089" y="5580"/>
                  </a:cubicBezTo>
                  <a:lnTo>
                    <a:pt x="1200" y="5525"/>
                  </a:lnTo>
                  <a:lnTo>
                    <a:pt x="1200" y="5525"/>
                  </a:lnTo>
                  <a:lnTo>
                    <a:pt x="1144" y="5525"/>
                  </a:lnTo>
                  <a:cubicBezTo>
                    <a:pt x="1340" y="5246"/>
                    <a:pt x="1647" y="4883"/>
                    <a:pt x="1814" y="4632"/>
                  </a:cubicBezTo>
                  <a:cubicBezTo>
                    <a:pt x="1842" y="4604"/>
                    <a:pt x="1926" y="4492"/>
                    <a:pt x="1926" y="4520"/>
                  </a:cubicBezTo>
                  <a:cubicBezTo>
                    <a:pt x="1954" y="4464"/>
                    <a:pt x="1926" y="4492"/>
                    <a:pt x="1954" y="4437"/>
                  </a:cubicBezTo>
                  <a:cubicBezTo>
                    <a:pt x="2149" y="4241"/>
                    <a:pt x="2316" y="4046"/>
                    <a:pt x="2512" y="3851"/>
                  </a:cubicBezTo>
                  <a:cubicBezTo>
                    <a:pt x="2874" y="3488"/>
                    <a:pt x="3265" y="3153"/>
                    <a:pt x="3683" y="2874"/>
                  </a:cubicBezTo>
                  <a:cubicBezTo>
                    <a:pt x="3767" y="2818"/>
                    <a:pt x="3879" y="2763"/>
                    <a:pt x="3962" y="2707"/>
                  </a:cubicBezTo>
                  <a:lnTo>
                    <a:pt x="4158" y="2595"/>
                  </a:lnTo>
                  <a:cubicBezTo>
                    <a:pt x="4632" y="2205"/>
                    <a:pt x="5106" y="1842"/>
                    <a:pt x="5636" y="1535"/>
                  </a:cubicBezTo>
                  <a:lnTo>
                    <a:pt x="5636" y="1535"/>
                  </a:lnTo>
                  <a:lnTo>
                    <a:pt x="5720" y="1451"/>
                  </a:lnTo>
                  <a:cubicBezTo>
                    <a:pt x="5832" y="1340"/>
                    <a:pt x="5943" y="1256"/>
                    <a:pt x="6055" y="1144"/>
                  </a:cubicBezTo>
                  <a:cubicBezTo>
                    <a:pt x="6166" y="1033"/>
                    <a:pt x="6278" y="921"/>
                    <a:pt x="6417" y="810"/>
                  </a:cubicBezTo>
                  <a:cubicBezTo>
                    <a:pt x="6445" y="782"/>
                    <a:pt x="6501" y="782"/>
                    <a:pt x="6529" y="754"/>
                  </a:cubicBezTo>
                  <a:cubicBezTo>
                    <a:pt x="6752" y="614"/>
                    <a:pt x="6975" y="475"/>
                    <a:pt x="7226" y="391"/>
                  </a:cubicBezTo>
                  <a:cubicBezTo>
                    <a:pt x="7505" y="280"/>
                    <a:pt x="7812" y="196"/>
                    <a:pt x="8119" y="112"/>
                  </a:cubicBezTo>
                  <a:cubicBezTo>
                    <a:pt x="8119" y="140"/>
                    <a:pt x="8147" y="140"/>
                    <a:pt x="8175" y="112"/>
                  </a:cubicBezTo>
                  <a:cubicBezTo>
                    <a:pt x="8259" y="112"/>
                    <a:pt x="8315" y="84"/>
                    <a:pt x="8370" y="84"/>
                  </a:cubicBezTo>
                  <a:cubicBezTo>
                    <a:pt x="8510" y="84"/>
                    <a:pt x="8761" y="56"/>
                    <a:pt x="8761" y="112"/>
                  </a:cubicBezTo>
                  <a:lnTo>
                    <a:pt x="8900" y="112"/>
                  </a:lnTo>
                  <a:cubicBezTo>
                    <a:pt x="8900" y="140"/>
                    <a:pt x="8900" y="168"/>
                    <a:pt x="8928" y="196"/>
                  </a:cubicBezTo>
                  <a:cubicBezTo>
                    <a:pt x="9151" y="140"/>
                    <a:pt x="9375" y="140"/>
                    <a:pt x="9598" y="112"/>
                  </a:cubicBezTo>
                  <a:cubicBezTo>
                    <a:pt x="9849" y="112"/>
                    <a:pt x="10100" y="112"/>
                    <a:pt x="10351" y="112"/>
                  </a:cubicBezTo>
                  <a:cubicBezTo>
                    <a:pt x="10435" y="112"/>
                    <a:pt x="10519" y="84"/>
                    <a:pt x="10602" y="56"/>
                  </a:cubicBezTo>
                  <a:cubicBezTo>
                    <a:pt x="10825" y="1"/>
                    <a:pt x="11049" y="1"/>
                    <a:pt x="11272" y="1"/>
                  </a:cubicBezTo>
                  <a:cubicBezTo>
                    <a:pt x="11411" y="56"/>
                    <a:pt x="11523" y="56"/>
                    <a:pt x="11662" y="56"/>
                  </a:cubicBezTo>
                  <a:cubicBezTo>
                    <a:pt x="11802" y="84"/>
                    <a:pt x="12192" y="196"/>
                    <a:pt x="12332" y="252"/>
                  </a:cubicBezTo>
                  <a:cubicBezTo>
                    <a:pt x="12555" y="335"/>
                    <a:pt x="12583" y="419"/>
                    <a:pt x="12778" y="503"/>
                  </a:cubicBezTo>
                  <a:cubicBezTo>
                    <a:pt x="12918" y="475"/>
                    <a:pt x="13057" y="447"/>
                    <a:pt x="13197" y="419"/>
                  </a:cubicBezTo>
                  <a:cubicBezTo>
                    <a:pt x="13448" y="475"/>
                    <a:pt x="13699" y="531"/>
                    <a:pt x="13950" y="614"/>
                  </a:cubicBezTo>
                  <a:cubicBezTo>
                    <a:pt x="14090" y="698"/>
                    <a:pt x="14285" y="782"/>
                    <a:pt x="14452" y="865"/>
                  </a:cubicBezTo>
                  <a:cubicBezTo>
                    <a:pt x="14703" y="921"/>
                    <a:pt x="14982" y="1005"/>
                    <a:pt x="15233" y="1144"/>
                  </a:cubicBezTo>
                  <a:cubicBezTo>
                    <a:pt x="15485" y="1144"/>
                    <a:pt x="15736" y="1228"/>
                    <a:pt x="15959" y="1340"/>
                  </a:cubicBezTo>
                  <a:cubicBezTo>
                    <a:pt x="16098" y="1423"/>
                    <a:pt x="16405" y="1591"/>
                    <a:pt x="16573" y="1702"/>
                  </a:cubicBezTo>
                  <a:cubicBezTo>
                    <a:pt x="16712" y="1786"/>
                    <a:pt x="16852" y="1926"/>
                    <a:pt x="16991" y="2037"/>
                  </a:cubicBezTo>
                  <a:cubicBezTo>
                    <a:pt x="17465" y="2233"/>
                    <a:pt x="17884" y="2567"/>
                    <a:pt x="18191" y="2958"/>
                  </a:cubicBezTo>
                  <a:cubicBezTo>
                    <a:pt x="18247" y="3014"/>
                    <a:pt x="18191" y="2986"/>
                    <a:pt x="18247" y="3042"/>
                  </a:cubicBezTo>
                  <a:cubicBezTo>
                    <a:pt x="18386" y="3237"/>
                    <a:pt x="18358" y="3125"/>
                    <a:pt x="18498" y="3293"/>
                  </a:cubicBezTo>
                  <a:cubicBezTo>
                    <a:pt x="18665" y="3404"/>
                    <a:pt x="18805" y="3572"/>
                    <a:pt x="18888" y="3739"/>
                  </a:cubicBezTo>
                  <a:cubicBezTo>
                    <a:pt x="19056" y="3990"/>
                    <a:pt x="19167" y="4269"/>
                    <a:pt x="19279" y="4576"/>
                  </a:cubicBezTo>
                  <a:cubicBezTo>
                    <a:pt x="19307" y="4660"/>
                    <a:pt x="19335" y="4688"/>
                    <a:pt x="19363" y="4660"/>
                  </a:cubicBezTo>
                  <a:cubicBezTo>
                    <a:pt x="19446" y="4855"/>
                    <a:pt x="19502" y="5078"/>
                    <a:pt x="19558" y="5274"/>
                  </a:cubicBezTo>
                  <a:cubicBezTo>
                    <a:pt x="19614" y="5636"/>
                    <a:pt x="19614" y="5971"/>
                    <a:pt x="19586" y="6334"/>
                  </a:cubicBezTo>
                  <a:cubicBezTo>
                    <a:pt x="19530" y="6445"/>
                    <a:pt x="19502" y="6557"/>
                    <a:pt x="19446" y="6669"/>
                  </a:cubicBezTo>
                  <a:close/>
                  <a:moveTo>
                    <a:pt x="13420" y="13364"/>
                  </a:moveTo>
                  <a:cubicBezTo>
                    <a:pt x="13420" y="13392"/>
                    <a:pt x="13476" y="13392"/>
                    <a:pt x="13476" y="13364"/>
                  </a:cubicBezTo>
                  <a:cubicBezTo>
                    <a:pt x="13448" y="13364"/>
                    <a:pt x="13420" y="13364"/>
                    <a:pt x="13420" y="13364"/>
                  </a:cubicBezTo>
                  <a:close/>
                  <a:moveTo>
                    <a:pt x="13281" y="13308"/>
                  </a:moveTo>
                  <a:cubicBezTo>
                    <a:pt x="13281" y="13308"/>
                    <a:pt x="13336" y="13336"/>
                    <a:pt x="13364" y="13336"/>
                  </a:cubicBezTo>
                  <a:cubicBezTo>
                    <a:pt x="13392" y="13308"/>
                    <a:pt x="13364" y="13308"/>
                    <a:pt x="13281" y="13308"/>
                  </a:cubicBezTo>
                  <a:close/>
                  <a:moveTo>
                    <a:pt x="14620" y="10212"/>
                  </a:moveTo>
                  <a:cubicBezTo>
                    <a:pt x="14592" y="10212"/>
                    <a:pt x="14592" y="10212"/>
                    <a:pt x="14564" y="10212"/>
                  </a:cubicBezTo>
                  <a:cubicBezTo>
                    <a:pt x="14564" y="10212"/>
                    <a:pt x="14564" y="10267"/>
                    <a:pt x="14536" y="10267"/>
                  </a:cubicBezTo>
                  <a:cubicBezTo>
                    <a:pt x="14536" y="10351"/>
                    <a:pt x="14536" y="10463"/>
                    <a:pt x="14564" y="10546"/>
                  </a:cubicBezTo>
                  <a:close/>
                  <a:moveTo>
                    <a:pt x="3767" y="8761"/>
                  </a:moveTo>
                  <a:close/>
                  <a:moveTo>
                    <a:pt x="3767" y="8817"/>
                  </a:moveTo>
                  <a:cubicBezTo>
                    <a:pt x="3795" y="9040"/>
                    <a:pt x="3879" y="9263"/>
                    <a:pt x="4046" y="9458"/>
                  </a:cubicBezTo>
                  <a:cubicBezTo>
                    <a:pt x="4409" y="9877"/>
                    <a:pt x="4827" y="10212"/>
                    <a:pt x="5301" y="10491"/>
                  </a:cubicBezTo>
                  <a:cubicBezTo>
                    <a:pt x="6334" y="11160"/>
                    <a:pt x="7450" y="11746"/>
                    <a:pt x="8566" y="12193"/>
                  </a:cubicBezTo>
                  <a:lnTo>
                    <a:pt x="8566" y="12165"/>
                  </a:lnTo>
                  <a:cubicBezTo>
                    <a:pt x="8315" y="12025"/>
                    <a:pt x="7868" y="11858"/>
                    <a:pt x="7505" y="11662"/>
                  </a:cubicBezTo>
                  <a:cubicBezTo>
                    <a:pt x="7226" y="11523"/>
                    <a:pt x="6920" y="11356"/>
                    <a:pt x="6641" y="11160"/>
                  </a:cubicBezTo>
                  <a:cubicBezTo>
                    <a:pt x="6194" y="10909"/>
                    <a:pt x="5748" y="10630"/>
                    <a:pt x="5301" y="10351"/>
                  </a:cubicBezTo>
                  <a:cubicBezTo>
                    <a:pt x="5050" y="10156"/>
                    <a:pt x="4827" y="10016"/>
                    <a:pt x="4604" y="9877"/>
                  </a:cubicBezTo>
                  <a:cubicBezTo>
                    <a:pt x="4381" y="9710"/>
                    <a:pt x="4185" y="9542"/>
                    <a:pt x="4018" y="9347"/>
                  </a:cubicBezTo>
                  <a:cubicBezTo>
                    <a:pt x="4018" y="9347"/>
                    <a:pt x="4046" y="9347"/>
                    <a:pt x="4018" y="9347"/>
                  </a:cubicBezTo>
                  <a:cubicBezTo>
                    <a:pt x="3990" y="9347"/>
                    <a:pt x="4018" y="9375"/>
                    <a:pt x="3990" y="9347"/>
                  </a:cubicBezTo>
                  <a:cubicBezTo>
                    <a:pt x="3906" y="9235"/>
                    <a:pt x="3851" y="9124"/>
                    <a:pt x="3795" y="9012"/>
                  </a:cubicBezTo>
                  <a:cubicBezTo>
                    <a:pt x="3767" y="8956"/>
                    <a:pt x="3767" y="8873"/>
                    <a:pt x="3767" y="8789"/>
                  </a:cubicBezTo>
                  <a:close/>
                  <a:moveTo>
                    <a:pt x="4018" y="9291"/>
                  </a:moveTo>
                  <a:cubicBezTo>
                    <a:pt x="4018" y="9263"/>
                    <a:pt x="4074" y="9319"/>
                    <a:pt x="4046" y="9263"/>
                  </a:cubicBezTo>
                  <a:cubicBezTo>
                    <a:pt x="3990" y="9207"/>
                    <a:pt x="3962" y="9235"/>
                    <a:pt x="4018" y="9263"/>
                  </a:cubicBezTo>
                  <a:close/>
                  <a:moveTo>
                    <a:pt x="4520" y="9737"/>
                  </a:moveTo>
                  <a:cubicBezTo>
                    <a:pt x="4520" y="9737"/>
                    <a:pt x="4548" y="9737"/>
                    <a:pt x="4520" y="9737"/>
                  </a:cubicBezTo>
                  <a:cubicBezTo>
                    <a:pt x="4520" y="9710"/>
                    <a:pt x="4492" y="9737"/>
                    <a:pt x="4492" y="9710"/>
                  </a:cubicBezTo>
                  <a:cubicBezTo>
                    <a:pt x="4464" y="9654"/>
                    <a:pt x="4492" y="9710"/>
                    <a:pt x="4520" y="9737"/>
                  </a:cubicBezTo>
                  <a:close/>
                  <a:moveTo>
                    <a:pt x="7812" y="11718"/>
                  </a:moveTo>
                  <a:cubicBezTo>
                    <a:pt x="7701" y="11662"/>
                    <a:pt x="7757" y="11746"/>
                    <a:pt x="7812" y="11718"/>
                  </a:cubicBezTo>
                  <a:close/>
                  <a:moveTo>
                    <a:pt x="12388" y="13281"/>
                  </a:moveTo>
                  <a:lnTo>
                    <a:pt x="12388" y="13281"/>
                  </a:lnTo>
                  <a:lnTo>
                    <a:pt x="12304" y="13281"/>
                  </a:lnTo>
                  <a:close/>
                  <a:moveTo>
                    <a:pt x="14369" y="11021"/>
                  </a:moveTo>
                  <a:cubicBezTo>
                    <a:pt x="14369" y="11021"/>
                    <a:pt x="14397" y="11021"/>
                    <a:pt x="14397" y="10993"/>
                  </a:cubicBezTo>
                  <a:cubicBezTo>
                    <a:pt x="14424" y="10937"/>
                    <a:pt x="14369" y="10993"/>
                    <a:pt x="14369" y="11021"/>
                  </a:cubicBezTo>
                  <a:close/>
                  <a:moveTo>
                    <a:pt x="14369" y="10853"/>
                  </a:moveTo>
                  <a:cubicBezTo>
                    <a:pt x="14341" y="10881"/>
                    <a:pt x="14341" y="10937"/>
                    <a:pt x="14341" y="10965"/>
                  </a:cubicBezTo>
                  <a:cubicBezTo>
                    <a:pt x="14369" y="10993"/>
                    <a:pt x="14397" y="10881"/>
                    <a:pt x="14369" y="10853"/>
                  </a:cubicBezTo>
                  <a:close/>
                  <a:moveTo>
                    <a:pt x="14341" y="10770"/>
                  </a:moveTo>
                  <a:cubicBezTo>
                    <a:pt x="14313" y="10798"/>
                    <a:pt x="14313" y="10798"/>
                    <a:pt x="14341" y="10825"/>
                  </a:cubicBezTo>
                  <a:cubicBezTo>
                    <a:pt x="14341" y="10825"/>
                    <a:pt x="14341" y="10825"/>
                    <a:pt x="14369" y="10770"/>
                  </a:cubicBezTo>
                  <a:cubicBezTo>
                    <a:pt x="14369" y="10714"/>
                    <a:pt x="14341" y="10770"/>
                    <a:pt x="14341" y="10770"/>
                  </a:cubicBezTo>
                  <a:close/>
                  <a:moveTo>
                    <a:pt x="6445" y="838"/>
                  </a:moveTo>
                  <a:cubicBezTo>
                    <a:pt x="6445" y="838"/>
                    <a:pt x="6473" y="838"/>
                    <a:pt x="6529" y="810"/>
                  </a:cubicBezTo>
                  <a:lnTo>
                    <a:pt x="6529" y="782"/>
                  </a:lnTo>
                  <a:close/>
                  <a:moveTo>
                    <a:pt x="6278" y="977"/>
                  </a:moveTo>
                  <a:cubicBezTo>
                    <a:pt x="6278" y="1005"/>
                    <a:pt x="6445" y="921"/>
                    <a:pt x="6445" y="893"/>
                  </a:cubicBezTo>
                  <a:cubicBezTo>
                    <a:pt x="6389" y="921"/>
                    <a:pt x="6334" y="949"/>
                    <a:pt x="6278" y="977"/>
                  </a:cubicBezTo>
                  <a:close/>
                  <a:moveTo>
                    <a:pt x="6194" y="1061"/>
                  </a:moveTo>
                  <a:lnTo>
                    <a:pt x="6278" y="1061"/>
                  </a:lnTo>
                  <a:cubicBezTo>
                    <a:pt x="6306" y="1061"/>
                    <a:pt x="6278" y="1005"/>
                    <a:pt x="6194" y="1089"/>
                  </a:cubicBezTo>
                  <a:close/>
                  <a:moveTo>
                    <a:pt x="7031" y="754"/>
                  </a:moveTo>
                  <a:cubicBezTo>
                    <a:pt x="7199" y="698"/>
                    <a:pt x="7394" y="614"/>
                    <a:pt x="7561" y="559"/>
                  </a:cubicBezTo>
                  <a:cubicBezTo>
                    <a:pt x="7561" y="531"/>
                    <a:pt x="7561" y="531"/>
                    <a:pt x="7561" y="503"/>
                  </a:cubicBezTo>
                  <a:cubicBezTo>
                    <a:pt x="7533" y="503"/>
                    <a:pt x="7450" y="531"/>
                    <a:pt x="7450" y="503"/>
                  </a:cubicBezTo>
                  <a:cubicBezTo>
                    <a:pt x="7310" y="587"/>
                    <a:pt x="7171" y="670"/>
                    <a:pt x="7031" y="782"/>
                  </a:cubicBezTo>
                  <a:close/>
                  <a:moveTo>
                    <a:pt x="1926" y="4827"/>
                  </a:moveTo>
                  <a:cubicBezTo>
                    <a:pt x="2260" y="4437"/>
                    <a:pt x="2567" y="4074"/>
                    <a:pt x="2902" y="3739"/>
                  </a:cubicBezTo>
                  <a:lnTo>
                    <a:pt x="2707" y="3879"/>
                  </a:lnTo>
                  <a:cubicBezTo>
                    <a:pt x="2651" y="3962"/>
                    <a:pt x="2567" y="4046"/>
                    <a:pt x="2484" y="4102"/>
                  </a:cubicBezTo>
                  <a:cubicBezTo>
                    <a:pt x="2288" y="4325"/>
                    <a:pt x="2093" y="4576"/>
                    <a:pt x="1926" y="4827"/>
                  </a:cubicBezTo>
                  <a:close/>
                  <a:moveTo>
                    <a:pt x="2093" y="4520"/>
                  </a:moveTo>
                  <a:cubicBezTo>
                    <a:pt x="2093" y="4548"/>
                    <a:pt x="2177" y="4437"/>
                    <a:pt x="2149" y="4409"/>
                  </a:cubicBezTo>
                  <a:cubicBezTo>
                    <a:pt x="2121" y="4437"/>
                    <a:pt x="2093" y="4492"/>
                    <a:pt x="2093" y="4520"/>
                  </a:cubicBezTo>
                  <a:close/>
                  <a:moveTo>
                    <a:pt x="1898" y="4660"/>
                  </a:moveTo>
                  <a:cubicBezTo>
                    <a:pt x="1898" y="4660"/>
                    <a:pt x="1981" y="4604"/>
                    <a:pt x="2009" y="4576"/>
                  </a:cubicBezTo>
                  <a:cubicBezTo>
                    <a:pt x="2009" y="4520"/>
                    <a:pt x="1954" y="4604"/>
                    <a:pt x="1926" y="4660"/>
                  </a:cubicBezTo>
                  <a:close/>
                  <a:moveTo>
                    <a:pt x="977" y="6083"/>
                  </a:moveTo>
                  <a:lnTo>
                    <a:pt x="1061" y="5971"/>
                  </a:lnTo>
                  <a:lnTo>
                    <a:pt x="1061" y="5971"/>
                  </a:lnTo>
                  <a:cubicBezTo>
                    <a:pt x="1033" y="6027"/>
                    <a:pt x="1005" y="6055"/>
                    <a:pt x="977" y="6111"/>
                  </a:cubicBezTo>
                  <a:close/>
                  <a:moveTo>
                    <a:pt x="2567" y="13197"/>
                  </a:moveTo>
                  <a:cubicBezTo>
                    <a:pt x="2735" y="13336"/>
                    <a:pt x="2651" y="13197"/>
                    <a:pt x="2567" y="13197"/>
                  </a:cubicBezTo>
                  <a:close/>
                  <a:moveTo>
                    <a:pt x="8482" y="16238"/>
                  </a:moveTo>
                  <a:cubicBezTo>
                    <a:pt x="8482" y="16238"/>
                    <a:pt x="8454" y="16210"/>
                    <a:pt x="8398" y="16182"/>
                  </a:cubicBezTo>
                  <a:cubicBezTo>
                    <a:pt x="8342" y="16182"/>
                    <a:pt x="8370" y="16182"/>
                    <a:pt x="8398" y="16210"/>
                  </a:cubicBezTo>
                  <a:cubicBezTo>
                    <a:pt x="8426" y="16210"/>
                    <a:pt x="8482" y="16238"/>
                    <a:pt x="8510" y="16238"/>
                  </a:cubicBezTo>
                  <a:close/>
                  <a:moveTo>
                    <a:pt x="9598" y="16489"/>
                  </a:moveTo>
                  <a:cubicBezTo>
                    <a:pt x="9626" y="16517"/>
                    <a:pt x="9486" y="16489"/>
                    <a:pt x="9598" y="16517"/>
                  </a:cubicBezTo>
                  <a:cubicBezTo>
                    <a:pt x="9626" y="16517"/>
                    <a:pt x="9709" y="16517"/>
                    <a:pt x="9626" y="16489"/>
                  </a:cubicBezTo>
                  <a:close/>
                  <a:moveTo>
                    <a:pt x="10435" y="16628"/>
                  </a:moveTo>
                  <a:cubicBezTo>
                    <a:pt x="7896" y="16015"/>
                    <a:pt x="5497" y="14982"/>
                    <a:pt x="3293" y="13560"/>
                  </a:cubicBezTo>
                  <a:cubicBezTo>
                    <a:pt x="2623" y="13141"/>
                    <a:pt x="2009" y="12667"/>
                    <a:pt x="1479" y="12109"/>
                  </a:cubicBezTo>
                  <a:cubicBezTo>
                    <a:pt x="1479" y="12109"/>
                    <a:pt x="1479" y="12137"/>
                    <a:pt x="1507" y="12165"/>
                  </a:cubicBezTo>
                  <a:cubicBezTo>
                    <a:pt x="1702" y="12388"/>
                    <a:pt x="1926" y="12611"/>
                    <a:pt x="2149" y="12806"/>
                  </a:cubicBezTo>
                  <a:cubicBezTo>
                    <a:pt x="2428" y="13029"/>
                    <a:pt x="2735" y="13253"/>
                    <a:pt x="3014" y="13448"/>
                  </a:cubicBezTo>
                  <a:cubicBezTo>
                    <a:pt x="3460" y="13727"/>
                    <a:pt x="3990" y="14090"/>
                    <a:pt x="4464" y="14369"/>
                  </a:cubicBezTo>
                  <a:cubicBezTo>
                    <a:pt x="5218" y="14815"/>
                    <a:pt x="6027" y="15234"/>
                    <a:pt x="6864" y="15596"/>
                  </a:cubicBezTo>
                  <a:cubicBezTo>
                    <a:pt x="7729" y="15959"/>
                    <a:pt x="8621" y="16238"/>
                    <a:pt x="9542" y="16433"/>
                  </a:cubicBezTo>
                  <a:cubicBezTo>
                    <a:pt x="9542" y="16433"/>
                    <a:pt x="9486" y="16433"/>
                    <a:pt x="9542" y="16433"/>
                  </a:cubicBezTo>
                  <a:cubicBezTo>
                    <a:pt x="9654" y="16461"/>
                    <a:pt x="9514" y="16405"/>
                    <a:pt x="9598" y="16433"/>
                  </a:cubicBezTo>
                  <a:cubicBezTo>
                    <a:pt x="9849" y="16517"/>
                    <a:pt x="10128" y="16573"/>
                    <a:pt x="10463" y="16628"/>
                  </a:cubicBezTo>
                  <a:close/>
                  <a:moveTo>
                    <a:pt x="14062" y="13504"/>
                  </a:moveTo>
                  <a:lnTo>
                    <a:pt x="14062" y="13504"/>
                  </a:lnTo>
                  <a:lnTo>
                    <a:pt x="14062" y="13504"/>
                  </a:lnTo>
                  <a:lnTo>
                    <a:pt x="13894" y="13448"/>
                  </a:lnTo>
                  <a:cubicBezTo>
                    <a:pt x="13839" y="13448"/>
                    <a:pt x="13783" y="13448"/>
                    <a:pt x="13727" y="13420"/>
                  </a:cubicBezTo>
                  <a:cubicBezTo>
                    <a:pt x="13560" y="13392"/>
                    <a:pt x="13364" y="13392"/>
                    <a:pt x="13197" y="13420"/>
                  </a:cubicBezTo>
                  <a:cubicBezTo>
                    <a:pt x="13476" y="13448"/>
                    <a:pt x="13755" y="13476"/>
                    <a:pt x="14006" y="13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latin typeface="Hind" charset="0"/>
                  <a:cs typeface="Hind" charset="0"/>
                </a:rPr>
                <a:t>a</a:t>
              </a:r>
              <a:endParaRPr sz="2400" b="1" dirty="0">
                <a:solidFill>
                  <a:schemeClr val="bg1">
                    <a:lumMod val="50000"/>
                  </a:schemeClr>
                </a:solidFill>
                <a:latin typeface="Hind" charset="0"/>
                <a:cs typeface="Hind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30777" y="895350"/>
            <a:ext cx="2249302" cy="1498597"/>
            <a:chOff x="3430777" y="285750"/>
            <a:chExt cx="2249302" cy="1498597"/>
          </a:xfrm>
        </p:grpSpPr>
        <p:pic>
          <p:nvPicPr>
            <p:cNvPr id="18" name="Picture 4" descr="Nhớ truyền thống hiếu học ngàn nă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777" y="285750"/>
              <a:ext cx="2249302" cy="14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Google Shape;822;p44"/>
            <p:cNvSpPr/>
            <p:nvPr/>
          </p:nvSpPr>
          <p:spPr>
            <a:xfrm>
              <a:off x="3494923" y="361950"/>
              <a:ext cx="499985" cy="443802"/>
            </a:xfrm>
            <a:custGeom>
              <a:avLst/>
              <a:gdLst/>
              <a:ahLst/>
              <a:cxnLst/>
              <a:rect l="l" t="t" r="r" b="b"/>
              <a:pathLst>
                <a:path w="19614" h="17410" extrusionOk="0">
                  <a:moveTo>
                    <a:pt x="19446" y="6669"/>
                  </a:moveTo>
                  <a:cubicBezTo>
                    <a:pt x="19474" y="6892"/>
                    <a:pt x="19446" y="7143"/>
                    <a:pt x="19390" y="7394"/>
                  </a:cubicBezTo>
                  <a:cubicBezTo>
                    <a:pt x="19363" y="7645"/>
                    <a:pt x="19307" y="7896"/>
                    <a:pt x="19251" y="8063"/>
                  </a:cubicBezTo>
                  <a:cubicBezTo>
                    <a:pt x="19223" y="8231"/>
                    <a:pt x="19195" y="8426"/>
                    <a:pt x="19139" y="8594"/>
                  </a:cubicBezTo>
                  <a:cubicBezTo>
                    <a:pt x="19139" y="8649"/>
                    <a:pt x="19111" y="8705"/>
                    <a:pt x="19111" y="8733"/>
                  </a:cubicBezTo>
                  <a:cubicBezTo>
                    <a:pt x="19056" y="8928"/>
                    <a:pt x="19028" y="9012"/>
                    <a:pt x="18972" y="9012"/>
                  </a:cubicBezTo>
                  <a:cubicBezTo>
                    <a:pt x="18944" y="9403"/>
                    <a:pt x="18860" y="9793"/>
                    <a:pt x="18749" y="10156"/>
                  </a:cubicBezTo>
                  <a:cubicBezTo>
                    <a:pt x="18693" y="10491"/>
                    <a:pt x="18749" y="10602"/>
                    <a:pt x="18693" y="10909"/>
                  </a:cubicBezTo>
                  <a:cubicBezTo>
                    <a:pt x="18637" y="11216"/>
                    <a:pt x="18581" y="11495"/>
                    <a:pt x="18498" y="11802"/>
                  </a:cubicBezTo>
                  <a:lnTo>
                    <a:pt x="18498" y="11886"/>
                  </a:lnTo>
                  <a:cubicBezTo>
                    <a:pt x="18498" y="11941"/>
                    <a:pt x="18386" y="12109"/>
                    <a:pt x="18358" y="12165"/>
                  </a:cubicBezTo>
                  <a:cubicBezTo>
                    <a:pt x="18274" y="12555"/>
                    <a:pt x="18219" y="12834"/>
                    <a:pt x="18135" y="12834"/>
                  </a:cubicBezTo>
                  <a:cubicBezTo>
                    <a:pt x="18051" y="13253"/>
                    <a:pt x="17996" y="13839"/>
                    <a:pt x="17856" y="13894"/>
                  </a:cubicBezTo>
                  <a:cubicBezTo>
                    <a:pt x="17856" y="14034"/>
                    <a:pt x="17884" y="14118"/>
                    <a:pt x="17884" y="14229"/>
                  </a:cubicBezTo>
                  <a:cubicBezTo>
                    <a:pt x="17884" y="14424"/>
                    <a:pt x="17856" y="14620"/>
                    <a:pt x="17800" y="14787"/>
                  </a:cubicBezTo>
                  <a:cubicBezTo>
                    <a:pt x="17772" y="14899"/>
                    <a:pt x="17744" y="14871"/>
                    <a:pt x="17717" y="14982"/>
                  </a:cubicBezTo>
                  <a:cubicBezTo>
                    <a:pt x="17689" y="15178"/>
                    <a:pt x="17605" y="15345"/>
                    <a:pt x="17521" y="15513"/>
                  </a:cubicBezTo>
                  <a:lnTo>
                    <a:pt x="17298" y="15847"/>
                  </a:lnTo>
                  <a:cubicBezTo>
                    <a:pt x="17242" y="15931"/>
                    <a:pt x="17159" y="16015"/>
                    <a:pt x="17075" y="16098"/>
                  </a:cubicBezTo>
                  <a:lnTo>
                    <a:pt x="17075" y="16098"/>
                  </a:lnTo>
                  <a:cubicBezTo>
                    <a:pt x="16935" y="16210"/>
                    <a:pt x="16768" y="16489"/>
                    <a:pt x="16545" y="16628"/>
                  </a:cubicBezTo>
                  <a:cubicBezTo>
                    <a:pt x="16545" y="16656"/>
                    <a:pt x="16517" y="16712"/>
                    <a:pt x="16461" y="16740"/>
                  </a:cubicBezTo>
                  <a:lnTo>
                    <a:pt x="16294" y="16880"/>
                  </a:lnTo>
                  <a:cubicBezTo>
                    <a:pt x="16210" y="16935"/>
                    <a:pt x="16070" y="16991"/>
                    <a:pt x="15959" y="17047"/>
                  </a:cubicBezTo>
                  <a:cubicBezTo>
                    <a:pt x="15875" y="17103"/>
                    <a:pt x="15764" y="17131"/>
                    <a:pt x="15652" y="17159"/>
                  </a:cubicBezTo>
                  <a:cubicBezTo>
                    <a:pt x="15317" y="17298"/>
                    <a:pt x="14955" y="17382"/>
                    <a:pt x="14592" y="17410"/>
                  </a:cubicBezTo>
                  <a:cubicBezTo>
                    <a:pt x="14229" y="17410"/>
                    <a:pt x="13839" y="17410"/>
                    <a:pt x="13476" y="17382"/>
                  </a:cubicBezTo>
                  <a:cubicBezTo>
                    <a:pt x="13308" y="17382"/>
                    <a:pt x="13197" y="17382"/>
                    <a:pt x="13057" y="17354"/>
                  </a:cubicBezTo>
                  <a:cubicBezTo>
                    <a:pt x="12778" y="17326"/>
                    <a:pt x="12527" y="17270"/>
                    <a:pt x="12276" y="17186"/>
                  </a:cubicBezTo>
                  <a:cubicBezTo>
                    <a:pt x="12276" y="17159"/>
                    <a:pt x="12499" y="17186"/>
                    <a:pt x="12444" y="17131"/>
                  </a:cubicBezTo>
                  <a:cubicBezTo>
                    <a:pt x="12695" y="17131"/>
                    <a:pt x="12974" y="17131"/>
                    <a:pt x="13281" y="17186"/>
                  </a:cubicBezTo>
                  <a:cubicBezTo>
                    <a:pt x="13643" y="17214"/>
                    <a:pt x="14006" y="17242"/>
                    <a:pt x="14397" y="17214"/>
                  </a:cubicBezTo>
                  <a:cubicBezTo>
                    <a:pt x="14759" y="17214"/>
                    <a:pt x="15122" y="17159"/>
                    <a:pt x="15485" y="17047"/>
                  </a:cubicBezTo>
                  <a:cubicBezTo>
                    <a:pt x="15596" y="17019"/>
                    <a:pt x="15680" y="16991"/>
                    <a:pt x="15791" y="16935"/>
                  </a:cubicBezTo>
                  <a:cubicBezTo>
                    <a:pt x="15847" y="16907"/>
                    <a:pt x="15903" y="16852"/>
                    <a:pt x="15931" y="16824"/>
                  </a:cubicBezTo>
                  <a:cubicBezTo>
                    <a:pt x="15875" y="16852"/>
                    <a:pt x="15819" y="16880"/>
                    <a:pt x="15764" y="16907"/>
                  </a:cubicBezTo>
                  <a:cubicBezTo>
                    <a:pt x="15122" y="17186"/>
                    <a:pt x="14424" y="17270"/>
                    <a:pt x="13727" y="17186"/>
                  </a:cubicBezTo>
                  <a:cubicBezTo>
                    <a:pt x="13253" y="17131"/>
                    <a:pt x="12778" y="17075"/>
                    <a:pt x="12332" y="17019"/>
                  </a:cubicBezTo>
                  <a:lnTo>
                    <a:pt x="12332" y="17019"/>
                  </a:lnTo>
                  <a:lnTo>
                    <a:pt x="12220" y="17019"/>
                  </a:lnTo>
                  <a:cubicBezTo>
                    <a:pt x="12081" y="16991"/>
                    <a:pt x="11941" y="16963"/>
                    <a:pt x="11802" y="16963"/>
                  </a:cubicBezTo>
                  <a:cubicBezTo>
                    <a:pt x="11690" y="16963"/>
                    <a:pt x="11774" y="16935"/>
                    <a:pt x="11802" y="16935"/>
                  </a:cubicBezTo>
                  <a:cubicBezTo>
                    <a:pt x="11746" y="16935"/>
                    <a:pt x="11718" y="16907"/>
                    <a:pt x="11635" y="16907"/>
                  </a:cubicBezTo>
                  <a:cubicBezTo>
                    <a:pt x="11551" y="16880"/>
                    <a:pt x="11774" y="16935"/>
                    <a:pt x="11718" y="16963"/>
                  </a:cubicBezTo>
                  <a:cubicBezTo>
                    <a:pt x="11244" y="16907"/>
                    <a:pt x="10798" y="16852"/>
                    <a:pt x="10323" y="16740"/>
                  </a:cubicBezTo>
                  <a:lnTo>
                    <a:pt x="10323" y="16712"/>
                  </a:lnTo>
                  <a:cubicBezTo>
                    <a:pt x="10240" y="16684"/>
                    <a:pt x="10295" y="16740"/>
                    <a:pt x="10267" y="16740"/>
                  </a:cubicBezTo>
                  <a:cubicBezTo>
                    <a:pt x="9988" y="16684"/>
                    <a:pt x="9682" y="16628"/>
                    <a:pt x="9403" y="16545"/>
                  </a:cubicBezTo>
                  <a:cubicBezTo>
                    <a:pt x="8900" y="16461"/>
                    <a:pt x="8398" y="16322"/>
                    <a:pt x="7896" y="16154"/>
                  </a:cubicBezTo>
                  <a:cubicBezTo>
                    <a:pt x="7338" y="15987"/>
                    <a:pt x="6808" y="15764"/>
                    <a:pt x="6278" y="15485"/>
                  </a:cubicBezTo>
                  <a:cubicBezTo>
                    <a:pt x="6055" y="15401"/>
                    <a:pt x="5859" y="15317"/>
                    <a:pt x="5664" y="15206"/>
                  </a:cubicBezTo>
                  <a:cubicBezTo>
                    <a:pt x="5385" y="15066"/>
                    <a:pt x="5078" y="14899"/>
                    <a:pt x="4799" y="14759"/>
                  </a:cubicBezTo>
                  <a:cubicBezTo>
                    <a:pt x="4548" y="14592"/>
                    <a:pt x="4325" y="14480"/>
                    <a:pt x="4158" y="14341"/>
                  </a:cubicBezTo>
                  <a:cubicBezTo>
                    <a:pt x="3516" y="13978"/>
                    <a:pt x="2902" y="13560"/>
                    <a:pt x="2316" y="13113"/>
                  </a:cubicBezTo>
                  <a:cubicBezTo>
                    <a:pt x="1758" y="12723"/>
                    <a:pt x="1284" y="12220"/>
                    <a:pt x="893" y="11662"/>
                  </a:cubicBezTo>
                  <a:cubicBezTo>
                    <a:pt x="782" y="11439"/>
                    <a:pt x="698" y="11216"/>
                    <a:pt x="642" y="10965"/>
                  </a:cubicBezTo>
                  <a:cubicBezTo>
                    <a:pt x="503" y="10714"/>
                    <a:pt x="363" y="10463"/>
                    <a:pt x="252" y="10212"/>
                  </a:cubicBezTo>
                  <a:cubicBezTo>
                    <a:pt x="224" y="10100"/>
                    <a:pt x="224" y="10100"/>
                    <a:pt x="196" y="9988"/>
                  </a:cubicBezTo>
                  <a:cubicBezTo>
                    <a:pt x="84" y="9598"/>
                    <a:pt x="28" y="9207"/>
                    <a:pt x="1" y="8817"/>
                  </a:cubicBezTo>
                  <a:cubicBezTo>
                    <a:pt x="1" y="8454"/>
                    <a:pt x="28" y="8091"/>
                    <a:pt x="84" y="7729"/>
                  </a:cubicBezTo>
                  <a:cubicBezTo>
                    <a:pt x="196" y="7310"/>
                    <a:pt x="363" y="6892"/>
                    <a:pt x="559" y="6473"/>
                  </a:cubicBezTo>
                  <a:cubicBezTo>
                    <a:pt x="614" y="6390"/>
                    <a:pt x="642" y="6334"/>
                    <a:pt x="670" y="6250"/>
                  </a:cubicBezTo>
                  <a:cubicBezTo>
                    <a:pt x="698" y="6222"/>
                    <a:pt x="726" y="6194"/>
                    <a:pt x="726" y="6166"/>
                  </a:cubicBezTo>
                  <a:cubicBezTo>
                    <a:pt x="838" y="5971"/>
                    <a:pt x="949" y="5804"/>
                    <a:pt x="1061" y="5608"/>
                  </a:cubicBezTo>
                  <a:lnTo>
                    <a:pt x="1089" y="5580"/>
                  </a:lnTo>
                  <a:lnTo>
                    <a:pt x="1144" y="5525"/>
                  </a:lnTo>
                  <a:lnTo>
                    <a:pt x="1144" y="5525"/>
                  </a:lnTo>
                  <a:cubicBezTo>
                    <a:pt x="1144" y="5553"/>
                    <a:pt x="1089" y="5580"/>
                    <a:pt x="1089" y="5580"/>
                  </a:cubicBezTo>
                  <a:lnTo>
                    <a:pt x="1200" y="5525"/>
                  </a:lnTo>
                  <a:lnTo>
                    <a:pt x="1200" y="5525"/>
                  </a:lnTo>
                  <a:lnTo>
                    <a:pt x="1144" y="5525"/>
                  </a:lnTo>
                  <a:cubicBezTo>
                    <a:pt x="1340" y="5246"/>
                    <a:pt x="1647" y="4883"/>
                    <a:pt x="1814" y="4632"/>
                  </a:cubicBezTo>
                  <a:cubicBezTo>
                    <a:pt x="1842" y="4604"/>
                    <a:pt x="1926" y="4492"/>
                    <a:pt x="1926" y="4520"/>
                  </a:cubicBezTo>
                  <a:cubicBezTo>
                    <a:pt x="1954" y="4464"/>
                    <a:pt x="1926" y="4492"/>
                    <a:pt x="1954" y="4437"/>
                  </a:cubicBezTo>
                  <a:cubicBezTo>
                    <a:pt x="2149" y="4241"/>
                    <a:pt x="2316" y="4046"/>
                    <a:pt x="2512" y="3851"/>
                  </a:cubicBezTo>
                  <a:cubicBezTo>
                    <a:pt x="2874" y="3488"/>
                    <a:pt x="3265" y="3153"/>
                    <a:pt x="3683" y="2874"/>
                  </a:cubicBezTo>
                  <a:cubicBezTo>
                    <a:pt x="3767" y="2818"/>
                    <a:pt x="3879" y="2763"/>
                    <a:pt x="3962" y="2707"/>
                  </a:cubicBezTo>
                  <a:lnTo>
                    <a:pt x="4158" y="2595"/>
                  </a:lnTo>
                  <a:cubicBezTo>
                    <a:pt x="4632" y="2205"/>
                    <a:pt x="5106" y="1842"/>
                    <a:pt x="5636" y="1535"/>
                  </a:cubicBezTo>
                  <a:lnTo>
                    <a:pt x="5636" y="1535"/>
                  </a:lnTo>
                  <a:lnTo>
                    <a:pt x="5720" y="1451"/>
                  </a:lnTo>
                  <a:cubicBezTo>
                    <a:pt x="5832" y="1340"/>
                    <a:pt x="5943" y="1256"/>
                    <a:pt x="6055" y="1144"/>
                  </a:cubicBezTo>
                  <a:cubicBezTo>
                    <a:pt x="6166" y="1033"/>
                    <a:pt x="6278" y="921"/>
                    <a:pt x="6417" y="810"/>
                  </a:cubicBezTo>
                  <a:cubicBezTo>
                    <a:pt x="6445" y="782"/>
                    <a:pt x="6501" y="782"/>
                    <a:pt x="6529" y="754"/>
                  </a:cubicBezTo>
                  <a:cubicBezTo>
                    <a:pt x="6752" y="614"/>
                    <a:pt x="6975" y="475"/>
                    <a:pt x="7226" y="391"/>
                  </a:cubicBezTo>
                  <a:cubicBezTo>
                    <a:pt x="7505" y="280"/>
                    <a:pt x="7812" y="196"/>
                    <a:pt x="8119" y="112"/>
                  </a:cubicBezTo>
                  <a:cubicBezTo>
                    <a:pt x="8119" y="140"/>
                    <a:pt x="8147" y="140"/>
                    <a:pt x="8175" y="112"/>
                  </a:cubicBezTo>
                  <a:cubicBezTo>
                    <a:pt x="8259" y="112"/>
                    <a:pt x="8315" y="84"/>
                    <a:pt x="8370" y="84"/>
                  </a:cubicBezTo>
                  <a:cubicBezTo>
                    <a:pt x="8510" y="84"/>
                    <a:pt x="8761" y="56"/>
                    <a:pt x="8761" y="112"/>
                  </a:cubicBezTo>
                  <a:lnTo>
                    <a:pt x="8900" y="112"/>
                  </a:lnTo>
                  <a:cubicBezTo>
                    <a:pt x="8900" y="140"/>
                    <a:pt x="8900" y="168"/>
                    <a:pt x="8928" y="196"/>
                  </a:cubicBezTo>
                  <a:cubicBezTo>
                    <a:pt x="9151" y="140"/>
                    <a:pt x="9375" y="140"/>
                    <a:pt x="9598" y="112"/>
                  </a:cubicBezTo>
                  <a:cubicBezTo>
                    <a:pt x="9849" y="112"/>
                    <a:pt x="10100" y="112"/>
                    <a:pt x="10351" y="112"/>
                  </a:cubicBezTo>
                  <a:cubicBezTo>
                    <a:pt x="10435" y="112"/>
                    <a:pt x="10519" y="84"/>
                    <a:pt x="10602" y="56"/>
                  </a:cubicBezTo>
                  <a:cubicBezTo>
                    <a:pt x="10825" y="1"/>
                    <a:pt x="11049" y="1"/>
                    <a:pt x="11272" y="1"/>
                  </a:cubicBezTo>
                  <a:cubicBezTo>
                    <a:pt x="11411" y="56"/>
                    <a:pt x="11523" y="56"/>
                    <a:pt x="11662" y="56"/>
                  </a:cubicBezTo>
                  <a:cubicBezTo>
                    <a:pt x="11802" y="84"/>
                    <a:pt x="12192" y="196"/>
                    <a:pt x="12332" y="252"/>
                  </a:cubicBezTo>
                  <a:cubicBezTo>
                    <a:pt x="12555" y="335"/>
                    <a:pt x="12583" y="419"/>
                    <a:pt x="12778" y="503"/>
                  </a:cubicBezTo>
                  <a:cubicBezTo>
                    <a:pt x="12918" y="475"/>
                    <a:pt x="13057" y="447"/>
                    <a:pt x="13197" y="419"/>
                  </a:cubicBezTo>
                  <a:cubicBezTo>
                    <a:pt x="13448" y="475"/>
                    <a:pt x="13699" y="531"/>
                    <a:pt x="13950" y="614"/>
                  </a:cubicBezTo>
                  <a:cubicBezTo>
                    <a:pt x="14090" y="698"/>
                    <a:pt x="14285" y="782"/>
                    <a:pt x="14452" y="865"/>
                  </a:cubicBezTo>
                  <a:cubicBezTo>
                    <a:pt x="14703" y="921"/>
                    <a:pt x="14982" y="1005"/>
                    <a:pt x="15233" y="1144"/>
                  </a:cubicBezTo>
                  <a:cubicBezTo>
                    <a:pt x="15485" y="1144"/>
                    <a:pt x="15736" y="1228"/>
                    <a:pt x="15959" y="1340"/>
                  </a:cubicBezTo>
                  <a:cubicBezTo>
                    <a:pt x="16098" y="1423"/>
                    <a:pt x="16405" y="1591"/>
                    <a:pt x="16573" y="1702"/>
                  </a:cubicBezTo>
                  <a:cubicBezTo>
                    <a:pt x="16712" y="1786"/>
                    <a:pt x="16852" y="1926"/>
                    <a:pt x="16991" y="2037"/>
                  </a:cubicBezTo>
                  <a:cubicBezTo>
                    <a:pt x="17465" y="2233"/>
                    <a:pt x="17884" y="2567"/>
                    <a:pt x="18191" y="2958"/>
                  </a:cubicBezTo>
                  <a:cubicBezTo>
                    <a:pt x="18247" y="3014"/>
                    <a:pt x="18191" y="2986"/>
                    <a:pt x="18247" y="3042"/>
                  </a:cubicBezTo>
                  <a:cubicBezTo>
                    <a:pt x="18386" y="3237"/>
                    <a:pt x="18358" y="3125"/>
                    <a:pt x="18498" y="3293"/>
                  </a:cubicBezTo>
                  <a:cubicBezTo>
                    <a:pt x="18665" y="3404"/>
                    <a:pt x="18805" y="3572"/>
                    <a:pt x="18888" y="3739"/>
                  </a:cubicBezTo>
                  <a:cubicBezTo>
                    <a:pt x="19056" y="3990"/>
                    <a:pt x="19167" y="4269"/>
                    <a:pt x="19279" y="4576"/>
                  </a:cubicBezTo>
                  <a:cubicBezTo>
                    <a:pt x="19307" y="4660"/>
                    <a:pt x="19335" y="4688"/>
                    <a:pt x="19363" y="4660"/>
                  </a:cubicBezTo>
                  <a:cubicBezTo>
                    <a:pt x="19446" y="4855"/>
                    <a:pt x="19502" y="5078"/>
                    <a:pt x="19558" y="5274"/>
                  </a:cubicBezTo>
                  <a:cubicBezTo>
                    <a:pt x="19614" y="5636"/>
                    <a:pt x="19614" y="5971"/>
                    <a:pt x="19586" y="6334"/>
                  </a:cubicBezTo>
                  <a:cubicBezTo>
                    <a:pt x="19530" y="6445"/>
                    <a:pt x="19502" y="6557"/>
                    <a:pt x="19446" y="6669"/>
                  </a:cubicBezTo>
                  <a:close/>
                  <a:moveTo>
                    <a:pt x="13420" y="13364"/>
                  </a:moveTo>
                  <a:cubicBezTo>
                    <a:pt x="13420" y="13392"/>
                    <a:pt x="13476" y="13392"/>
                    <a:pt x="13476" y="13364"/>
                  </a:cubicBezTo>
                  <a:cubicBezTo>
                    <a:pt x="13448" y="13364"/>
                    <a:pt x="13420" y="13364"/>
                    <a:pt x="13420" y="13364"/>
                  </a:cubicBezTo>
                  <a:close/>
                  <a:moveTo>
                    <a:pt x="13281" y="13308"/>
                  </a:moveTo>
                  <a:cubicBezTo>
                    <a:pt x="13281" y="13308"/>
                    <a:pt x="13336" y="13336"/>
                    <a:pt x="13364" y="13336"/>
                  </a:cubicBezTo>
                  <a:cubicBezTo>
                    <a:pt x="13392" y="13308"/>
                    <a:pt x="13364" y="13308"/>
                    <a:pt x="13281" y="13308"/>
                  </a:cubicBezTo>
                  <a:close/>
                  <a:moveTo>
                    <a:pt x="14620" y="10212"/>
                  </a:moveTo>
                  <a:cubicBezTo>
                    <a:pt x="14592" y="10212"/>
                    <a:pt x="14592" y="10212"/>
                    <a:pt x="14564" y="10212"/>
                  </a:cubicBezTo>
                  <a:cubicBezTo>
                    <a:pt x="14564" y="10212"/>
                    <a:pt x="14564" y="10267"/>
                    <a:pt x="14536" y="10267"/>
                  </a:cubicBezTo>
                  <a:cubicBezTo>
                    <a:pt x="14536" y="10351"/>
                    <a:pt x="14536" y="10463"/>
                    <a:pt x="14564" y="10546"/>
                  </a:cubicBezTo>
                  <a:close/>
                  <a:moveTo>
                    <a:pt x="3767" y="8761"/>
                  </a:moveTo>
                  <a:close/>
                  <a:moveTo>
                    <a:pt x="3767" y="8817"/>
                  </a:moveTo>
                  <a:cubicBezTo>
                    <a:pt x="3795" y="9040"/>
                    <a:pt x="3879" y="9263"/>
                    <a:pt x="4046" y="9458"/>
                  </a:cubicBezTo>
                  <a:cubicBezTo>
                    <a:pt x="4409" y="9877"/>
                    <a:pt x="4827" y="10212"/>
                    <a:pt x="5301" y="10491"/>
                  </a:cubicBezTo>
                  <a:cubicBezTo>
                    <a:pt x="6334" y="11160"/>
                    <a:pt x="7450" y="11746"/>
                    <a:pt x="8566" y="12193"/>
                  </a:cubicBezTo>
                  <a:lnTo>
                    <a:pt x="8566" y="12165"/>
                  </a:lnTo>
                  <a:cubicBezTo>
                    <a:pt x="8315" y="12025"/>
                    <a:pt x="7868" y="11858"/>
                    <a:pt x="7505" y="11662"/>
                  </a:cubicBezTo>
                  <a:cubicBezTo>
                    <a:pt x="7226" y="11523"/>
                    <a:pt x="6920" y="11356"/>
                    <a:pt x="6641" y="11160"/>
                  </a:cubicBezTo>
                  <a:cubicBezTo>
                    <a:pt x="6194" y="10909"/>
                    <a:pt x="5748" y="10630"/>
                    <a:pt x="5301" y="10351"/>
                  </a:cubicBezTo>
                  <a:cubicBezTo>
                    <a:pt x="5050" y="10156"/>
                    <a:pt x="4827" y="10016"/>
                    <a:pt x="4604" y="9877"/>
                  </a:cubicBezTo>
                  <a:cubicBezTo>
                    <a:pt x="4381" y="9710"/>
                    <a:pt x="4185" y="9542"/>
                    <a:pt x="4018" y="9347"/>
                  </a:cubicBezTo>
                  <a:cubicBezTo>
                    <a:pt x="4018" y="9347"/>
                    <a:pt x="4046" y="9347"/>
                    <a:pt x="4018" y="9347"/>
                  </a:cubicBezTo>
                  <a:cubicBezTo>
                    <a:pt x="3990" y="9347"/>
                    <a:pt x="4018" y="9375"/>
                    <a:pt x="3990" y="9347"/>
                  </a:cubicBezTo>
                  <a:cubicBezTo>
                    <a:pt x="3906" y="9235"/>
                    <a:pt x="3851" y="9124"/>
                    <a:pt x="3795" y="9012"/>
                  </a:cubicBezTo>
                  <a:cubicBezTo>
                    <a:pt x="3767" y="8956"/>
                    <a:pt x="3767" y="8873"/>
                    <a:pt x="3767" y="8789"/>
                  </a:cubicBezTo>
                  <a:close/>
                  <a:moveTo>
                    <a:pt x="4018" y="9291"/>
                  </a:moveTo>
                  <a:cubicBezTo>
                    <a:pt x="4018" y="9263"/>
                    <a:pt x="4074" y="9319"/>
                    <a:pt x="4046" y="9263"/>
                  </a:cubicBezTo>
                  <a:cubicBezTo>
                    <a:pt x="3990" y="9207"/>
                    <a:pt x="3962" y="9235"/>
                    <a:pt x="4018" y="9263"/>
                  </a:cubicBezTo>
                  <a:close/>
                  <a:moveTo>
                    <a:pt x="4520" y="9737"/>
                  </a:moveTo>
                  <a:cubicBezTo>
                    <a:pt x="4520" y="9737"/>
                    <a:pt x="4548" y="9737"/>
                    <a:pt x="4520" y="9737"/>
                  </a:cubicBezTo>
                  <a:cubicBezTo>
                    <a:pt x="4520" y="9710"/>
                    <a:pt x="4492" y="9737"/>
                    <a:pt x="4492" y="9710"/>
                  </a:cubicBezTo>
                  <a:cubicBezTo>
                    <a:pt x="4464" y="9654"/>
                    <a:pt x="4492" y="9710"/>
                    <a:pt x="4520" y="9737"/>
                  </a:cubicBezTo>
                  <a:close/>
                  <a:moveTo>
                    <a:pt x="7812" y="11718"/>
                  </a:moveTo>
                  <a:cubicBezTo>
                    <a:pt x="7701" y="11662"/>
                    <a:pt x="7757" y="11746"/>
                    <a:pt x="7812" y="11718"/>
                  </a:cubicBezTo>
                  <a:close/>
                  <a:moveTo>
                    <a:pt x="12388" y="13281"/>
                  </a:moveTo>
                  <a:lnTo>
                    <a:pt x="12388" y="13281"/>
                  </a:lnTo>
                  <a:lnTo>
                    <a:pt x="12304" y="13281"/>
                  </a:lnTo>
                  <a:close/>
                  <a:moveTo>
                    <a:pt x="14369" y="11021"/>
                  </a:moveTo>
                  <a:cubicBezTo>
                    <a:pt x="14369" y="11021"/>
                    <a:pt x="14397" y="11021"/>
                    <a:pt x="14397" y="10993"/>
                  </a:cubicBezTo>
                  <a:cubicBezTo>
                    <a:pt x="14424" y="10937"/>
                    <a:pt x="14369" y="10993"/>
                    <a:pt x="14369" y="11021"/>
                  </a:cubicBezTo>
                  <a:close/>
                  <a:moveTo>
                    <a:pt x="14369" y="10853"/>
                  </a:moveTo>
                  <a:cubicBezTo>
                    <a:pt x="14341" y="10881"/>
                    <a:pt x="14341" y="10937"/>
                    <a:pt x="14341" y="10965"/>
                  </a:cubicBezTo>
                  <a:cubicBezTo>
                    <a:pt x="14369" y="10993"/>
                    <a:pt x="14397" y="10881"/>
                    <a:pt x="14369" y="10853"/>
                  </a:cubicBezTo>
                  <a:close/>
                  <a:moveTo>
                    <a:pt x="14341" y="10770"/>
                  </a:moveTo>
                  <a:cubicBezTo>
                    <a:pt x="14313" y="10798"/>
                    <a:pt x="14313" y="10798"/>
                    <a:pt x="14341" y="10825"/>
                  </a:cubicBezTo>
                  <a:cubicBezTo>
                    <a:pt x="14341" y="10825"/>
                    <a:pt x="14341" y="10825"/>
                    <a:pt x="14369" y="10770"/>
                  </a:cubicBezTo>
                  <a:cubicBezTo>
                    <a:pt x="14369" y="10714"/>
                    <a:pt x="14341" y="10770"/>
                    <a:pt x="14341" y="10770"/>
                  </a:cubicBezTo>
                  <a:close/>
                  <a:moveTo>
                    <a:pt x="6445" y="838"/>
                  </a:moveTo>
                  <a:cubicBezTo>
                    <a:pt x="6445" y="838"/>
                    <a:pt x="6473" y="838"/>
                    <a:pt x="6529" y="810"/>
                  </a:cubicBezTo>
                  <a:lnTo>
                    <a:pt x="6529" y="782"/>
                  </a:lnTo>
                  <a:close/>
                  <a:moveTo>
                    <a:pt x="6278" y="977"/>
                  </a:moveTo>
                  <a:cubicBezTo>
                    <a:pt x="6278" y="1005"/>
                    <a:pt x="6445" y="921"/>
                    <a:pt x="6445" y="893"/>
                  </a:cubicBezTo>
                  <a:cubicBezTo>
                    <a:pt x="6389" y="921"/>
                    <a:pt x="6334" y="949"/>
                    <a:pt x="6278" y="977"/>
                  </a:cubicBezTo>
                  <a:close/>
                  <a:moveTo>
                    <a:pt x="6194" y="1061"/>
                  </a:moveTo>
                  <a:lnTo>
                    <a:pt x="6278" y="1061"/>
                  </a:lnTo>
                  <a:cubicBezTo>
                    <a:pt x="6306" y="1061"/>
                    <a:pt x="6278" y="1005"/>
                    <a:pt x="6194" y="1089"/>
                  </a:cubicBezTo>
                  <a:close/>
                  <a:moveTo>
                    <a:pt x="7031" y="754"/>
                  </a:moveTo>
                  <a:cubicBezTo>
                    <a:pt x="7199" y="698"/>
                    <a:pt x="7394" y="614"/>
                    <a:pt x="7561" y="559"/>
                  </a:cubicBezTo>
                  <a:cubicBezTo>
                    <a:pt x="7561" y="531"/>
                    <a:pt x="7561" y="531"/>
                    <a:pt x="7561" y="503"/>
                  </a:cubicBezTo>
                  <a:cubicBezTo>
                    <a:pt x="7533" y="503"/>
                    <a:pt x="7450" y="531"/>
                    <a:pt x="7450" y="503"/>
                  </a:cubicBezTo>
                  <a:cubicBezTo>
                    <a:pt x="7310" y="587"/>
                    <a:pt x="7171" y="670"/>
                    <a:pt x="7031" y="782"/>
                  </a:cubicBezTo>
                  <a:close/>
                  <a:moveTo>
                    <a:pt x="1926" y="4827"/>
                  </a:moveTo>
                  <a:cubicBezTo>
                    <a:pt x="2260" y="4437"/>
                    <a:pt x="2567" y="4074"/>
                    <a:pt x="2902" y="3739"/>
                  </a:cubicBezTo>
                  <a:lnTo>
                    <a:pt x="2707" y="3879"/>
                  </a:lnTo>
                  <a:cubicBezTo>
                    <a:pt x="2651" y="3962"/>
                    <a:pt x="2567" y="4046"/>
                    <a:pt x="2484" y="4102"/>
                  </a:cubicBezTo>
                  <a:cubicBezTo>
                    <a:pt x="2288" y="4325"/>
                    <a:pt x="2093" y="4576"/>
                    <a:pt x="1926" y="4827"/>
                  </a:cubicBezTo>
                  <a:close/>
                  <a:moveTo>
                    <a:pt x="2093" y="4520"/>
                  </a:moveTo>
                  <a:cubicBezTo>
                    <a:pt x="2093" y="4548"/>
                    <a:pt x="2177" y="4437"/>
                    <a:pt x="2149" y="4409"/>
                  </a:cubicBezTo>
                  <a:cubicBezTo>
                    <a:pt x="2121" y="4437"/>
                    <a:pt x="2093" y="4492"/>
                    <a:pt x="2093" y="4520"/>
                  </a:cubicBezTo>
                  <a:close/>
                  <a:moveTo>
                    <a:pt x="1898" y="4660"/>
                  </a:moveTo>
                  <a:cubicBezTo>
                    <a:pt x="1898" y="4660"/>
                    <a:pt x="1981" y="4604"/>
                    <a:pt x="2009" y="4576"/>
                  </a:cubicBezTo>
                  <a:cubicBezTo>
                    <a:pt x="2009" y="4520"/>
                    <a:pt x="1954" y="4604"/>
                    <a:pt x="1926" y="4660"/>
                  </a:cubicBezTo>
                  <a:close/>
                  <a:moveTo>
                    <a:pt x="977" y="6083"/>
                  </a:moveTo>
                  <a:lnTo>
                    <a:pt x="1061" y="5971"/>
                  </a:lnTo>
                  <a:lnTo>
                    <a:pt x="1061" y="5971"/>
                  </a:lnTo>
                  <a:cubicBezTo>
                    <a:pt x="1033" y="6027"/>
                    <a:pt x="1005" y="6055"/>
                    <a:pt x="977" y="6111"/>
                  </a:cubicBezTo>
                  <a:close/>
                  <a:moveTo>
                    <a:pt x="2567" y="13197"/>
                  </a:moveTo>
                  <a:cubicBezTo>
                    <a:pt x="2735" y="13336"/>
                    <a:pt x="2651" y="13197"/>
                    <a:pt x="2567" y="13197"/>
                  </a:cubicBezTo>
                  <a:close/>
                  <a:moveTo>
                    <a:pt x="8482" y="16238"/>
                  </a:moveTo>
                  <a:cubicBezTo>
                    <a:pt x="8482" y="16238"/>
                    <a:pt x="8454" y="16210"/>
                    <a:pt x="8398" y="16182"/>
                  </a:cubicBezTo>
                  <a:cubicBezTo>
                    <a:pt x="8342" y="16182"/>
                    <a:pt x="8370" y="16182"/>
                    <a:pt x="8398" y="16210"/>
                  </a:cubicBezTo>
                  <a:cubicBezTo>
                    <a:pt x="8426" y="16210"/>
                    <a:pt x="8482" y="16238"/>
                    <a:pt x="8510" y="16238"/>
                  </a:cubicBezTo>
                  <a:close/>
                  <a:moveTo>
                    <a:pt x="9598" y="16489"/>
                  </a:moveTo>
                  <a:cubicBezTo>
                    <a:pt x="9626" y="16517"/>
                    <a:pt x="9486" y="16489"/>
                    <a:pt x="9598" y="16517"/>
                  </a:cubicBezTo>
                  <a:cubicBezTo>
                    <a:pt x="9626" y="16517"/>
                    <a:pt x="9709" y="16517"/>
                    <a:pt x="9626" y="16489"/>
                  </a:cubicBezTo>
                  <a:close/>
                  <a:moveTo>
                    <a:pt x="10435" y="16628"/>
                  </a:moveTo>
                  <a:cubicBezTo>
                    <a:pt x="7896" y="16015"/>
                    <a:pt x="5497" y="14982"/>
                    <a:pt x="3293" y="13560"/>
                  </a:cubicBezTo>
                  <a:cubicBezTo>
                    <a:pt x="2623" y="13141"/>
                    <a:pt x="2009" y="12667"/>
                    <a:pt x="1479" y="12109"/>
                  </a:cubicBezTo>
                  <a:cubicBezTo>
                    <a:pt x="1479" y="12109"/>
                    <a:pt x="1479" y="12137"/>
                    <a:pt x="1507" y="12165"/>
                  </a:cubicBezTo>
                  <a:cubicBezTo>
                    <a:pt x="1702" y="12388"/>
                    <a:pt x="1926" y="12611"/>
                    <a:pt x="2149" y="12806"/>
                  </a:cubicBezTo>
                  <a:cubicBezTo>
                    <a:pt x="2428" y="13029"/>
                    <a:pt x="2735" y="13253"/>
                    <a:pt x="3014" y="13448"/>
                  </a:cubicBezTo>
                  <a:cubicBezTo>
                    <a:pt x="3460" y="13727"/>
                    <a:pt x="3990" y="14090"/>
                    <a:pt x="4464" y="14369"/>
                  </a:cubicBezTo>
                  <a:cubicBezTo>
                    <a:pt x="5218" y="14815"/>
                    <a:pt x="6027" y="15234"/>
                    <a:pt x="6864" y="15596"/>
                  </a:cubicBezTo>
                  <a:cubicBezTo>
                    <a:pt x="7729" y="15959"/>
                    <a:pt x="8621" y="16238"/>
                    <a:pt x="9542" y="16433"/>
                  </a:cubicBezTo>
                  <a:cubicBezTo>
                    <a:pt x="9542" y="16433"/>
                    <a:pt x="9486" y="16433"/>
                    <a:pt x="9542" y="16433"/>
                  </a:cubicBezTo>
                  <a:cubicBezTo>
                    <a:pt x="9654" y="16461"/>
                    <a:pt x="9514" y="16405"/>
                    <a:pt x="9598" y="16433"/>
                  </a:cubicBezTo>
                  <a:cubicBezTo>
                    <a:pt x="9849" y="16517"/>
                    <a:pt x="10128" y="16573"/>
                    <a:pt x="10463" y="16628"/>
                  </a:cubicBezTo>
                  <a:close/>
                  <a:moveTo>
                    <a:pt x="14062" y="13504"/>
                  </a:moveTo>
                  <a:lnTo>
                    <a:pt x="14062" y="13504"/>
                  </a:lnTo>
                  <a:lnTo>
                    <a:pt x="14062" y="13504"/>
                  </a:lnTo>
                  <a:lnTo>
                    <a:pt x="13894" y="13448"/>
                  </a:lnTo>
                  <a:cubicBezTo>
                    <a:pt x="13839" y="13448"/>
                    <a:pt x="13783" y="13448"/>
                    <a:pt x="13727" y="13420"/>
                  </a:cubicBezTo>
                  <a:cubicBezTo>
                    <a:pt x="13560" y="13392"/>
                    <a:pt x="13364" y="13392"/>
                    <a:pt x="13197" y="13420"/>
                  </a:cubicBezTo>
                  <a:cubicBezTo>
                    <a:pt x="13476" y="13448"/>
                    <a:pt x="13755" y="13476"/>
                    <a:pt x="14006" y="13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Hind" charset="0"/>
                  <a:cs typeface="Hind" charset="0"/>
                </a:rPr>
                <a:t>b</a:t>
              </a:r>
              <a:endParaRPr sz="2400" b="1" dirty="0">
                <a:solidFill>
                  <a:schemeClr val="accent6">
                    <a:lumMod val="75000"/>
                  </a:schemeClr>
                </a:solidFill>
                <a:latin typeface="Hind" charset="0"/>
                <a:cs typeface="Hind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27948" y="895350"/>
            <a:ext cx="2249302" cy="1498597"/>
            <a:chOff x="6027948" y="285750"/>
            <a:chExt cx="2249302" cy="1498597"/>
          </a:xfrm>
        </p:grpSpPr>
        <p:pic>
          <p:nvPicPr>
            <p:cNvPr id="21" name="Picture 6" descr="Chợ Đồng Xuân: Nét đẹp trong văn hóa mua sắm, du lịch của Hà Nội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84"/>
            <a:stretch/>
          </p:blipFill>
          <p:spPr bwMode="auto">
            <a:xfrm>
              <a:off x="6027948" y="285750"/>
              <a:ext cx="2249302" cy="14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Google Shape;822;p44"/>
            <p:cNvSpPr/>
            <p:nvPr/>
          </p:nvSpPr>
          <p:spPr>
            <a:xfrm>
              <a:off x="6129415" y="335211"/>
              <a:ext cx="499985" cy="443802"/>
            </a:xfrm>
            <a:custGeom>
              <a:avLst/>
              <a:gdLst/>
              <a:ahLst/>
              <a:cxnLst/>
              <a:rect l="l" t="t" r="r" b="b"/>
              <a:pathLst>
                <a:path w="19614" h="17410" extrusionOk="0">
                  <a:moveTo>
                    <a:pt x="19446" y="6669"/>
                  </a:moveTo>
                  <a:cubicBezTo>
                    <a:pt x="19474" y="6892"/>
                    <a:pt x="19446" y="7143"/>
                    <a:pt x="19390" y="7394"/>
                  </a:cubicBezTo>
                  <a:cubicBezTo>
                    <a:pt x="19363" y="7645"/>
                    <a:pt x="19307" y="7896"/>
                    <a:pt x="19251" y="8063"/>
                  </a:cubicBezTo>
                  <a:cubicBezTo>
                    <a:pt x="19223" y="8231"/>
                    <a:pt x="19195" y="8426"/>
                    <a:pt x="19139" y="8594"/>
                  </a:cubicBezTo>
                  <a:cubicBezTo>
                    <a:pt x="19139" y="8649"/>
                    <a:pt x="19111" y="8705"/>
                    <a:pt x="19111" y="8733"/>
                  </a:cubicBezTo>
                  <a:cubicBezTo>
                    <a:pt x="19056" y="8928"/>
                    <a:pt x="19028" y="9012"/>
                    <a:pt x="18972" y="9012"/>
                  </a:cubicBezTo>
                  <a:cubicBezTo>
                    <a:pt x="18944" y="9403"/>
                    <a:pt x="18860" y="9793"/>
                    <a:pt x="18749" y="10156"/>
                  </a:cubicBezTo>
                  <a:cubicBezTo>
                    <a:pt x="18693" y="10491"/>
                    <a:pt x="18749" y="10602"/>
                    <a:pt x="18693" y="10909"/>
                  </a:cubicBezTo>
                  <a:cubicBezTo>
                    <a:pt x="18637" y="11216"/>
                    <a:pt x="18581" y="11495"/>
                    <a:pt x="18498" y="11802"/>
                  </a:cubicBezTo>
                  <a:lnTo>
                    <a:pt x="18498" y="11886"/>
                  </a:lnTo>
                  <a:cubicBezTo>
                    <a:pt x="18498" y="11941"/>
                    <a:pt x="18386" y="12109"/>
                    <a:pt x="18358" y="12165"/>
                  </a:cubicBezTo>
                  <a:cubicBezTo>
                    <a:pt x="18274" y="12555"/>
                    <a:pt x="18219" y="12834"/>
                    <a:pt x="18135" y="12834"/>
                  </a:cubicBezTo>
                  <a:cubicBezTo>
                    <a:pt x="18051" y="13253"/>
                    <a:pt x="17996" y="13839"/>
                    <a:pt x="17856" y="13894"/>
                  </a:cubicBezTo>
                  <a:cubicBezTo>
                    <a:pt x="17856" y="14034"/>
                    <a:pt x="17884" y="14118"/>
                    <a:pt x="17884" y="14229"/>
                  </a:cubicBezTo>
                  <a:cubicBezTo>
                    <a:pt x="17884" y="14424"/>
                    <a:pt x="17856" y="14620"/>
                    <a:pt x="17800" y="14787"/>
                  </a:cubicBezTo>
                  <a:cubicBezTo>
                    <a:pt x="17772" y="14899"/>
                    <a:pt x="17744" y="14871"/>
                    <a:pt x="17717" y="14982"/>
                  </a:cubicBezTo>
                  <a:cubicBezTo>
                    <a:pt x="17689" y="15178"/>
                    <a:pt x="17605" y="15345"/>
                    <a:pt x="17521" y="15513"/>
                  </a:cubicBezTo>
                  <a:lnTo>
                    <a:pt x="17298" y="15847"/>
                  </a:lnTo>
                  <a:cubicBezTo>
                    <a:pt x="17242" y="15931"/>
                    <a:pt x="17159" y="16015"/>
                    <a:pt x="17075" y="16098"/>
                  </a:cubicBezTo>
                  <a:lnTo>
                    <a:pt x="17075" y="16098"/>
                  </a:lnTo>
                  <a:cubicBezTo>
                    <a:pt x="16935" y="16210"/>
                    <a:pt x="16768" y="16489"/>
                    <a:pt x="16545" y="16628"/>
                  </a:cubicBezTo>
                  <a:cubicBezTo>
                    <a:pt x="16545" y="16656"/>
                    <a:pt x="16517" y="16712"/>
                    <a:pt x="16461" y="16740"/>
                  </a:cubicBezTo>
                  <a:lnTo>
                    <a:pt x="16294" y="16880"/>
                  </a:lnTo>
                  <a:cubicBezTo>
                    <a:pt x="16210" y="16935"/>
                    <a:pt x="16070" y="16991"/>
                    <a:pt x="15959" y="17047"/>
                  </a:cubicBezTo>
                  <a:cubicBezTo>
                    <a:pt x="15875" y="17103"/>
                    <a:pt x="15764" y="17131"/>
                    <a:pt x="15652" y="17159"/>
                  </a:cubicBezTo>
                  <a:cubicBezTo>
                    <a:pt x="15317" y="17298"/>
                    <a:pt x="14955" y="17382"/>
                    <a:pt x="14592" y="17410"/>
                  </a:cubicBezTo>
                  <a:cubicBezTo>
                    <a:pt x="14229" y="17410"/>
                    <a:pt x="13839" y="17410"/>
                    <a:pt x="13476" y="17382"/>
                  </a:cubicBezTo>
                  <a:cubicBezTo>
                    <a:pt x="13308" y="17382"/>
                    <a:pt x="13197" y="17382"/>
                    <a:pt x="13057" y="17354"/>
                  </a:cubicBezTo>
                  <a:cubicBezTo>
                    <a:pt x="12778" y="17326"/>
                    <a:pt x="12527" y="17270"/>
                    <a:pt x="12276" y="17186"/>
                  </a:cubicBezTo>
                  <a:cubicBezTo>
                    <a:pt x="12276" y="17159"/>
                    <a:pt x="12499" y="17186"/>
                    <a:pt x="12444" y="17131"/>
                  </a:cubicBezTo>
                  <a:cubicBezTo>
                    <a:pt x="12695" y="17131"/>
                    <a:pt x="12974" y="17131"/>
                    <a:pt x="13281" y="17186"/>
                  </a:cubicBezTo>
                  <a:cubicBezTo>
                    <a:pt x="13643" y="17214"/>
                    <a:pt x="14006" y="17242"/>
                    <a:pt x="14397" y="17214"/>
                  </a:cubicBezTo>
                  <a:cubicBezTo>
                    <a:pt x="14759" y="17214"/>
                    <a:pt x="15122" y="17159"/>
                    <a:pt x="15485" y="17047"/>
                  </a:cubicBezTo>
                  <a:cubicBezTo>
                    <a:pt x="15596" y="17019"/>
                    <a:pt x="15680" y="16991"/>
                    <a:pt x="15791" y="16935"/>
                  </a:cubicBezTo>
                  <a:cubicBezTo>
                    <a:pt x="15847" y="16907"/>
                    <a:pt x="15903" y="16852"/>
                    <a:pt x="15931" y="16824"/>
                  </a:cubicBezTo>
                  <a:cubicBezTo>
                    <a:pt x="15875" y="16852"/>
                    <a:pt x="15819" y="16880"/>
                    <a:pt x="15764" y="16907"/>
                  </a:cubicBezTo>
                  <a:cubicBezTo>
                    <a:pt x="15122" y="17186"/>
                    <a:pt x="14424" y="17270"/>
                    <a:pt x="13727" y="17186"/>
                  </a:cubicBezTo>
                  <a:cubicBezTo>
                    <a:pt x="13253" y="17131"/>
                    <a:pt x="12778" y="17075"/>
                    <a:pt x="12332" y="17019"/>
                  </a:cubicBezTo>
                  <a:lnTo>
                    <a:pt x="12332" y="17019"/>
                  </a:lnTo>
                  <a:lnTo>
                    <a:pt x="12220" y="17019"/>
                  </a:lnTo>
                  <a:cubicBezTo>
                    <a:pt x="12081" y="16991"/>
                    <a:pt x="11941" y="16963"/>
                    <a:pt x="11802" y="16963"/>
                  </a:cubicBezTo>
                  <a:cubicBezTo>
                    <a:pt x="11690" y="16963"/>
                    <a:pt x="11774" y="16935"/>
                    <a:pt x="11802" y="16935"/>
                  </a:cubicBezTo>
                  <a:cubicBezTo>
                    <a:pt x="11746" y="16935"/>
                    <a:pt x="11718" y="16907"/>
                    <a:pt x="11635" y="16907"/>
                  </a:cubicBezTo>
                  <a:cubicBezTo>
                    <a:pt x="11551" y="16880"/>
                    <a:pt x="11774" y="16935"/>
                    <a:pt x="11718" y="16963"/>
                  </a:cubicBezTo>
                  <a:cubicBezTo>
                    <a:pt x="11244" y="16907"/>
                    <a:pt x="10798" y="16852"/>
                    <a:pt x="10323" y="16740"/>
                  </a:cubicBezTo>
                  <a:lnTo>
                    <a:pt x="10323" y="16712"/>
                  </a:lnTo>
                  <a:cubicBezTo>
                    <a:pt x="10240" y="16684"/>
                    <a:pt x="10295" y="16740"/>
                    <a:pt x="10267" y="16740"/>
                  </a:cubicBezTo>
                  <a:cubicBezTo>
                    <a:pt x="9988" y="16684"/>
                    <a:pt x="9682" y="16628"/>
                    <a:pt x="9403" y="16545"/>
                  </a:cubicBezTo>
                  <a:cubicBezTo>
                    <a:pt x="8900" y="16461"/>
                    <a:pt x="8398" y="16322"/>
                    <a:pt x="7896" y="16154"/>
                  </a:cubicBezTo>
                  <a:cubicBezTo>
                    <a:pt x="7338" y="15987"/>
                    <a:pt x="6808" y="15764"/>
                    <a:pt x="6278" y="15485"/>
                  </a:cubicBezTo>
                  <a:cubicBezTo>
                    <a:pt x="6055" y="15401"/>
                    <a:pt x="5859" y="15317"/>
                    <a:pt x="5664" y="15206"/>
                  </a:cubicBezTo>
                  <a:cubicBezTo>
                    <a:pt x="5385" y="15066"/>
                    <a:pt x="5078" y="14899"/>
                    <a:pt x="4799" y="14759"/>
                  </a:cubicBezTo>
                  <a:cubicBezTo>
                    <a:pt x="4548" y="14592"/>
                    <a:pt x="4325" y="14480"/>
                    <a:pt x="4158" y="14341"/>
                  </a:cubicBezTo>
                  <a:cubicBezTo>
                    <a:pt x="3516" y="13978"/>
                    <a:pt x="2902" y="13560"/>
                    <a:pt x="2316" y="13113"/>
                  </a:cubicBezTo>
                  <a:cubicBezTo>
                    <a:pt x="1758" y="12723"/>
                    <a:pt x="1284" y="12220"/>
                    <a:pt x="893" y="11662"/>
                  </a:cubicBezTo>
                  <a:cubicBezTo>
                    <a:pt x="782" y="11439"/>
                    <a:pt x="698" y="11216"/>
                    <a:pt x="642" y="10965"/>
                  </a:cubicBezTo>
                  <a:cubicBezTo>
                    <a:pt x="503" y="10714"/>
                    <a:pt x="363" y="10463"/>
                    <a:pt x="252" y="10212"/>
                  </a:cubicBezTo>
                  <a:cubicBezTo>
                    <a:pt x="224" y="10100"/>
                    <a:pt x="224" y="10100"/>
                    <a:pt x="196" y="9988"/>
                  </a:cubicBezTo>
                  <a:cubicBezTo>
                    <a:pt x="84" y="9598"/>
                    <a:pt x="28" y="9207"/>
                    <a:pt x="1" y="8817"/>
                  </a:cubicBezTo>
                  <a:cubicBezTo>
                    <a:pt x="1" y="8454"/>
                    <a:pt x="28" y="8091"/>
                    <a:pt x="84" y="7729"/>
                  </a:cubicBezTo>
                  <a:cubicBezTo>
                    <a:pt x="196" y="7310"/>
                    <a:pt x="363" y="6892"/>
                    <a:pt x="559" y="6473"/>
                  </a:cubicBezTo>
                  <a:cubicBezTo>
                    <a:pt x="614" y="6390"/>
                    <a:pt x="642" y="6334"/>
                    <a:pt x="670" y="6250"/>
                  </a:cubicBezTo>
                  <a:cubicBezTo>
                    <a:pt x="698" y="6222"/>
                    <a:pt x="726" y="6194"/>
                    <a:pt x="726" y="6166"/>
                  </a:cubicBezTo>
                  <a:cubicBezTo>
                    <a:pt x="838" y="5971"/>
                    <a:pt x="949" y="5804"/>
                    <a:pt x="1061" y="5608"/>
                  </a:cubicBezTo>
                  <a:lnTo>
                    <a:pt x="1089" y="5580"/>
                  </a:lnTo>
                  <a:lnTo>
                    <a:pt x="1144" y="5525"/>
                  </a:lnTo>
                  <a:lnTo>
                    <a:pt x="1144" y="5525"/>
                  </a:lnTo>
                  <a:cubicBezTo>
                    <a:pt x="1144" y="5553"/>
                    <a:pt x="1089" y="5580"/>
                    <a:pt x="1089" y="5580"/>
                  </a:cubicBezTo>
                  <a:lnTo>
                    <a:pt x="1200" y="5525"/>
                  </a:lnTo>
                  <a:lnTo>
                    <a:pt x="1200" y="5525"/>
                  </a:lnTo>
                  <a:lnTo>
                    <a:pt x="1144" y="5525"/>
                  </a:lnTo>
                  <a:cubicBezTo>
                    <a:pt x="1340" y="5246"/>
                    <a:pt x="1647" y="4883"/>
                    <a:pt x="1814" y="4632"/>
                  </a:cubicBezTo>
                  <a:cubicBezTo>
                    <a:pt x="1842" y="4604"/>
                    <a:pt x="1926" y="4492"/>
                    <a:pt x="1926" y="4520"/>
                  </a:cubicBezTo>
                  <a:cubicBezTo>
                    <a:pt x="1954" y="4464"/>
                    <a:pt x="1926" y="4492"/>
                    <a:pt x="1954" y="4437"/>
                  </a:cubicBezTo>
                  <a:cubicBezTo>
                    <a:pt x="2149" y="4241"/>
                    <a:pt x="2316" y="4046"/>
                    <a:pt x="2512" y="3851"/>
                  </a:cubicBezTo>
                  <a:cubicBezTo>
                    <a:pt x="2874" y="3488"/>
                    <a:pt x="3265" y="3153"/>
                    <a:pt x="3683" y="2874"/>
                  </a:cubicBezTo>
                  <a:cubicBezTo>
                    <a:pt x="3767" y="2818"/>
                    <a:pt x="3879" y="2763"/>
                    <a:pt x="3962" y="2707"/>
                  </a:cubicBezTo>
                  <a:lnTo>
                    <a:pt x="4158" y="2595"/>
                  </a:lnTo>
                  <a:cubicBezTo>
                    <a:pt x="4632" y="2205"/>
                    <a:pt x="5106" y="1842"/>
                    <a:pt x="5636" y="1535"/>
                  </a:cubicBezTo>
                  <a:lnTo>
                    <a:pt x="5636" y="1535"/>
                  </a:lnTo>
                  <a:lnTo>
                    <a:pt x="5720" y="1451"/>
                  </a:lnTo>
                  <a:cubicBezTo>
                    <a:pt x="5832" y="1340"/>
                    <a:pt x="5943" y="1256"/>
                    <a:pt x="6055" y="1144"/>
                  </a:cubicBezTo>
                  <a:cubicBezTo>
                    <a:pt x="6166" y="1033"/>
                    <a:pt x="6278" y="921"/>
                    <a:pt x="6417" y="810"/>
                  </a:cubicBezTo>
                  <a:cubicBezTo>
                    <a:pt x="6445" y="782"/>
                    <a:pt x="6501" y="782"/>
                    <a:pt x="6529" y="754"/>
                  </a:cubicBezTo>
                  <a:cubicBezTo>
                    <a:pt x="6752" y="614"/>
                    <a:pt x="6975" y="475"/>
                    <a:pt x="7226" y="391"/>
                  </a:cubicBezTo>
                  <a:cubicBezTo>
                    <a:pt x="7505" y="280"/>
                    <a:pt x="7812" y="196"/>
                    <a:pt x="8119" y="112"/>
                  </a:cubicBezTo>
                  <a:cubicBezTo>
                    <a:pt x="8119" y="140"/>
                    <a:pt x="8147" y="140"/>
                    <a:pt x="8175" y="112"/>
                  </a:cubicBezTo>
                  <a:cubicBezTo>
                    <a:pt x="8259" y="112"/>
                    <a:pt x="8315" y="84"/>
                    <a:pt x="8370" y="84"/>
                  </a:cubicBezTo>
                  <a:cubicBezTo>
                    <a:pt x="8510" y="84"/>
                    <a:pt x="8761" y="56"/>
                    <a:pt x="8761" y="112"/>
                  </a:cubicBezTo>
                  <a:lnTo>
                    <a:pt x="8900" y="112"/>
                  </a:lnTo>
                  <a:cubicBezTo>
                    <a:pt x="8900" y="140"/>
                    <a:pt x="8900" y="168"/>
                    <a:pt x="8928" y="196"/>
                  </a:cubicBezTo>
                  <a:cubicBezTo>
                    <a:pt x="9151" y="140"/>
                    <a:pt x="9375" y="140"/>
                    <a:pt x="9598" y="112"/>
                  </a:cubicBezTo>
                  <a:cubicBezTo>
                    <a:pt x="9849" y="112"/>
                    <a:pt x="10100" y="112"/>
                    <a:pt x="10351" y="112"/>
                  </a:cubicBezTo>
                  <a:cubicBezTo>
                    <a:pt x="10435" y="112"/>
                    <a:pt x="10519" y="84"/>
                    <a:pt x="10602" y="56"/>
                  </a:cubicBezTo>
                  <a:cubicBezTo>
                    <a:pt x="10825" y="1"/>
                    <a:pt x="11049" y="1"/>
                    <a:pt x="11272" y="1"/>
                  </a:cubicBezTo>
                  <a:cubicBezTo>
                    <a:pt x="11411" y="56"/>
                    <a:pt x="11523" y="56"/>
                    <a:pt x="11662" y="56"/>
                  </a:cubicBezTo>
                  <a:cubicBezTo>
                    <a:pt x="11802" y="84"/>
                    <a:pt x="12192" y="196"/>
                    <a:pt x="12332" y="252"/>
                  </a:cubicBezTo>
                  <a:cubicBezTo>
                    <a:pt x="12555" y="335"/>
                    <a:pt x="12583" y="419"/>
                    <a:pt x="12778" y="503"/>
                  </a:cubicBezTo>
                  <a:cubicBezTo>
                    <a:pt x="12918" y="475"/>
                    <a:pt x="13057" y="447"/>
                    <a:pt x="13197" y="419"/>
                  </a:cubicBezTo>
                  <a:cubicBezTo>
                    <a:pt x="13448" y="475"/>
                    <a:pt x="13699" y="531"/>
                    <a:pt x="13950" y="614"/>
                  </a:cubicBezTo>
                  <a:cubicBezTo>
                    <a:pt x="14090" y="698"/>
                    <a:pt x="14285" y="782"/>
                    <a:pt x="14452" y="865"/>
                  </a:cubicBezTo>
                  <a:cubicBezTo>
                    <a:pt x="14703" y="921"/>
                    <a:pt x="14982" y="1005"/>
                    <a:pt x="15233" y="1144"/>
                  </a:cubicBezTo>
                  <a:cubicBezTo>
                    <a:pt x="15485" y="1144"/>
                    <a:pt x="15736" y="1228"/>
                    <a:pt x="15959" y="1340"/>
                  </a:cubicBezTo>
                  <a:cubicBezTo>
                    <a:pt x="16098" y="1423"/>
                    <a:pt x="16405" y="1591"/>
                    <a:pt x="16573" y="1702"/>
                  </a:cubicBezTo>
                  <a:cubicBezTo>
                    <a:pt x="16712" y="1786"/>
                    <a:pt x="16852" y="1926"/>
                    <a:pt x="16991" y="2037"/>
                  </a:cubicBezTo>
                  <a:cubicBezTo>
                    <a:pt x="17465" y="2233"/>
                    <a:pt x="17884" y="2567"/>
                    <a:pt x="18191" y="2958"/>
                  </a:cubicBezTo>
                  <a:cubicBezTo>
                    <a:pt x="18247" y="3014"/>
                    <a:pt x="18191" y="2986"/>
                    <a:pt x="18247" y="3042"/>
                  </a:cubicBezTo>
                  <a:cubicBezTo>
                    <a:pt x="18386" y="3237"/>
                    <a:pt x="18358" y="3125"/>
                    <a:pt x="18498" y="3293"/>
                  </a:cubicBezTo>
                  <a:cubicBezTo>
                    <a:pt x="18665" y="3404"/>
                    <a:pt x="18805" y="3572"/>
                    <a:pt x="18888" y="3739"/>
                  </a:cubicBezTo>
                  <a:cubicBezTo>
                    <a:pt x="19056" y="3990"/>
                    <a:pt x="19167" y="4269"/>
                    <a:pt x="19279" y="4576"/>
                  </a:cubicBezTo>
                  <a:cubicBezTo>
                    <a:pt x="19307" y="4660"/>
                    <a:pt x="19335" y="4688"/>
                    <a:pt x="19363" y="4660"/>
                  </a:cubicBezTo>
                  <a:cubicBezTo>
                    <a:pt x="19446" y="4855"/>
                    <a:pt x="19502" y="5078"/>
                    <a:pt x="19558" y="5274"/>
                  </a:cubicBezTo>
                  <a:cubicBezTo>
                    <a:pt x="19614" y="5636"/>
                    <a:pt x="19614" y="5971"/>
                    <a:pt x="19586" y="6334"/>
                  </a:cubicBezTo>
                  <a:cubicBezTo>
                    <a:pt x="19530" y="6445"/>
                    <a:pt x="19502" y="6557"/>
                    <a:pt x="19446" y="6669"/>
                  </a:cubicBezTo>
                  <a:close/>
                  <a:moveTo>
                    <a:pt x="13420" y="13364"/>
                  </a:moveTo>
                  <a:cubicBezTo>
                    <a:pt x="13420" y="13392"/>
                    <a:pt x="13476" y="13392"/>
                    <a:pt x="13476" y="13364"/>
                  </a:cubicBezTo>
                  <a:cubicBezTo>
                    <a:pt x="13448" y="13364"/>
                    <a:pt x="13420" y="13364"/>
                    <a:pt x="13420" y="13364"/>
                  </a:cubicBezTo>
                  <a:close/>
                  <a:moveTo>
                    <a:pt x="13281" y="13308"/>
                  </a:moveTo>
                  <a:cubicBezTo>
                    <a:pt x="13281" y="13308"/>
                    <a:pt x="13336" y="13336"/>
                    <a:pt x="13364" y="13336"/>
                  </a:cubicBezTo>
                  <a:cubicBezTo>
                    <a:pt x="13392" y="13308"/>
                    <a:pt x="13364" y="13308"/>
                    <a:pt x="13281" y="13308"/>
                  </a:cubicBezTo>
                  <a:close/>
                  <a:moveTo>
                    <a:pt x="14620" y="10212"/>
                  </a:moveTo>
                  <a:cubicBezTo>
                    <a:pt x="14592" y="10212"/>
                    <a:pt x="14592" y="10212"/>
                    <a:pt x="14564" y="10212"/>
                  </a:cubicBezTo>
                  <a:cubicBezTo>
                    <a:pt x="14564" y="10212"/>
                    <a:pt x="14564" y="10267"/>
                    <a:pt x="14536" y="10267"/>
                  </a:cubicBezTo>
                  <a:cubicBezTo>
                    <a:pt x="14536" y="10351"/>
                    <a:pt x="14536" y="10463"/>
                    <a:pt x="14564" y="10546"/>
                  </a:cubicBezTo>
                  <a:close/>
                  <a:moveTo>
                    <a:pt x="3767" y="8761"/>
                  </a:moveTo>
                  <a:close/>
                  <a:moveTo>
                    <a:pt x="3767" y="8817"/>
                  </a:moveTo>
                  <a:cubicBezTo>
                    <a:pt x="3795" y="9040"/>
                    <a:pt x="3879" y="9263"/>
                    <a:pt x="4046" y="9458"/>
                  </a:cubicBezTo>
                  <a:cubicBezTo>
                    <a:pt x="4409" y="9877"/>
                    <a:pt x="4827" y="10212"/>
                    <a:pt x="5301" y="10491"/>
                  </a:cubicBezTo>
                  <a:cubicBezTo>
                    <a:pt x="6334" y="11160"/>
                    <a:pt x="7450" y="11746"/>
                    <a:pt x="8566" y="12193"/>
                  </a:cubicBezTo>
                  <a:lnTo>
                    <a:pt x="8566" y="12165"/>
                  </a:lnTo>
                  <a:cubicBezTo>
                    <a:pt x="8315" y="12025"/>
                    <a:pt x="7868" y="11858"/>
                    <a:pt x="7505" y="11662"/>
                  </a:cubicBezTo>
                  <a:cubicBezTo>
                    <a:pt x="7226" y="11523"/>
                    <a:pt x="6920" y="11356"/>
                    <a:pt x="6641" y="11160"/>
                  </a:cubicBezTo>
                  <a:cubicBezTo>
                    <a:pt x="6194" y="10909"/>
                    <a:pt x="5748" y="10630"/>
                    <a:pt x="5301" y="10351"/>
                  </a:cubicBezTo>
                  <a:cubicBezTo>
                    <a:pt x="5050" y="10156"/>
                    <a:pt x="4827" y="10016"/>
                    <a:pt x="4604" y="9877"/>
                  </a:cubicBezTo>
                  <a:cubicBezTo>
                    <a:pt x="4381" y="9710"/>
                    <a:pt x="4185" y="9542"/>
                    <a:pt x="4018" y="9347"/>
                  </a:cubicBezTo>
                  <a:cubicBezTo>
                    <a:pt x="4018" y="9347"/>
                    <a:pt x="4046" y="9347"/>
                    <a:pt x="4018" y="9347"/>
                  </a:cubicBezTo>
                  <a:cubicBezTo>
                    <a:pt x="3990" y="9347"/>
                    <a:pt x="4018" y="9375"/>
                    <a:pt x="3990" y="9347"/>
                  </a:cubicBezTo>
                  <a:cubicBezTo>
                    <a:pt x="3906" y="9235"/>
                    <a:pt x="3851" y="9124"/>
                    <a:pt x="3795" y="9012"/>
                  </a:cubicBezTo>
                  <a:cubicBezTo>
                    <a:pt x="3767" y="8956"/>
                    <a:pt x="3767" y="8873"/>
                    <a:pt x="3767" y="8789"/>
                  </a:cubicBezTo>
                  <a:close/>
                  <a:moveTo>
                    <a:pt x="4018" y="9291"/>
                  </a:moveTo>
                  <a:cubicBezTo>
                    <a:pt x="4018" y="9263"/>
                    <a:pt x="4074" y="9319"/>
                    <a:pt x="4046" y="9263"/>
                  </a:cubicBezTo>
                  <a:cubicBezTo>
                    <a:pt x="3990" y="9207"/>
                    <a:pt x="3962" y="9235"/>
                    <a:pt x="4018" y="9263"/>
                  </a:cubicBezTo>
                  <a:close/>
                  <a:moveTo>
                    <a:pt x="4520" y="9737"/>
                  </a:moveTo>
                  <a:cubicBezTo>
                    <a:pt x="4520" y="9737"/>
                    <a:pt x="4548" y="9737"/>
                    <a:pt x="4520" y="9737"/>
                  </a:cubicBezTo>
                  <a:cubicBezTo>
                    <a:pt x="4520" y="9710"/>
                    <a:pt x="4492" y="9737"/>
                    <a:pt x="4492" y="9710"/>
                  </a:cubicBezTo>
                  <a:cubicBezTo>
                    <a:pt x="4464" y="9654"/>
                    <a:pt x="4492" y="9710"/>
                    <a:pt x="4520" y="9737"/>
                  </a:cubicBezTo>
                  <a:close/>
                  <a:moveTo>
                    <a:pt x="7812" y="11718"/>
                  </a:moveTo>
                  <a:cubicBezTo>
                    <a:pt x="7701" y="11662"/>
                    <a:pt x="7757" y="11746"/>
                    <a:pt x="7812" y="11718"/>
                  </a:cubicBezTo>
                  <a:close/>
                  <a:moveTo>
                    <a:pt x="12388" y="13281"/>
                  </a:moveTo>
                  <a:lnTo>
                    <a:pt x="12388" y="13281"/>
                  </a:lnTo>
                  <a:lnTo>
                    <a:pt x="12304" y="13281"/>
                  </a:lnTo>
                  <a:close/>
                  <a:moveTo>
                    <a:pt x="14369" y="11021"/>
                  </a:moveTo>
                  <a:cubicBezTo>
                    <a:pt x="14369" y="11021"/>
                    <a:pt x="14397" y="11021"/>
                    <a:pt x="14397" y="10993"/>
                  </a:cubicBezTo>
                  <a:cubicBezTo>
                    <a:pt x="14424" y="10937"/>
                    <a:pt x="14369" y="10993"/>
                    <a:pt x="14369" y="11021"/>
                  </a:cubicBezTo>
                  <a:close/>
                  <a:moveTo>
                    <a:pt x="14369" y="10853"/>
                  </a:moveTo>
                  <a:cubicBezTo>
                    <a:pt x="14341" y="10881"/>
                    <a:pt x="14341" y="10937"/>
                    <a:pt x="14341" y="10965"/>
                  </a:cubicBezTo>
                  <a:cubicBezTo>
                    <a:pt x="14369" y="10993"/>
                    <a:pt x="14397" y="10881"/>
                    <a:pt x="14369" y="10853"/>
                  </a:cubicBezTo>
                  <a:close/>
                  <a:moveTo>
                    <a:pt x="14341" y="10770"/>
                  </a:moveTo>
                  <a:cubicBezTo>
                    <a:pt x="14313" y="10798"/>
                    <a:pt x="14313" y="10798"/>
                    <a:pt x="14341" y="10825"/>
                  </a:cubicBezTo>
                  <a:cubicBezTo>
                    <a:pt x="14341" y="10825"/>
                    <a:pt x="14341" y="10825"/>
                    <a:pt x="14369" y="10770"/>
                  </a:cubicBezTo>
                  <a:cubicBezTo>
                    <a:pt x="14369" y="10714"/>
                    <a:pt x="14341" y="10770"/>
                    <a:pt x="14341" y="10770"/>
                  </a:cubicBezTo>
                  <a:close/>
                  <a:moveTo>
                    <a:pt x="6445" y="838"/>
                  </a:moveTo>
                  <a:cubicBezTo>
                    <a:pt x="6445" y="838"/>
                    <a:pt x="6473" y="838"/>
                    <a:pt x="6529" y="810"/>
                  </a:cubicBezTo>
                  <a:lnTo>
                    <a:pt x="6529" y="782"/>
                  </a:lnTo>
                  <a:close/>
                  <a:moveTo>
                    <a:pt x="6278" y="977"/>
                  </a:moveTo>
                  <a:cubicBezTo>
                    <a:pt x="6278" y="1005"/>
                    <a:pt x="6445" y="921"/>
                    <a:pt x="6445" y="893"/>
                  </a:cubicBezTo>
                  <a:cubicBezTo>
                    <a:pt x="6389" y="921"/>
                    <a:pt x="6334" y="949"/>
                    <a:pt x="6278" y="977"/>
                  </a:cubicBezTo>
                  <a:close/>
                  <a:moveTo>
                    <a:pt x="6194" y="1061"/>
                  </a:moveTo>
                  <a:lnTo>
                    <a:pt x="6278" y="1061"/>
                  </a:lnTo>
                  <a:cubicBezTo>
                    <a:pt x="6306" y="1061"/>
                    <a:pt x="6278" y="1005"/>
                    <a:pt x="6194" y="1089"/>
                  </a:cubicBezTo>
                  <a:close/>
                  <a:moveTo>
                    <a:pt x="7031" y="754"/>
                  </a:moveTo>
                  <a:cubicBezTo>
                    <a:pt x="7199" y="698"/>
                    <a:pt x="7394" y="614"/>
                    <a:pt x="7561" y="559"/>
                  </a:cubicBezTo>
                  <a:cubicBezTo>
                    <a:pt x="7561" y="531"/>
                    <a:pt x="7561" y="531"/>
                    <a:pt x="7561" y="503"/>
                  </a:cubicBezTo>
                  <a:cubicBezTo>
                    <a:pt x="7533" y="503"/>
                    <a:pt x="7450" y="531"/>
                    <a:pt x="7450" y="503"/>
                  </a:cubicBezTo>
                  <a:cubicBezTo>
                    <a:pt x="7310" y="587"/>
                    <a:pt x="7171" y="670"/>
                    <a:pt x="7031" y="782"/>
                  </a:cubicBezTo>
                  <a:close/>
                  <a:moveTo>
                    <a:pt x="1926" y="4827"/>
                  </a:moveTo>
                  <a:cubicBezTo>
                    <a:pt x="2260" y="4437"/>
                    <a:pt x="2567" y="4074"/>
                    <a:pt x="2902" y="3739"/>
                  </a:cubicBezTo>
                  <a:lnTo>
                    <a:pt x="2707" y="3879"/>
                  </a:lnTo>
                  <a:cubicBezTo>
                    <a:pt x="2651" y="3962"/>
                    <a:pt x="2567" y="4046"/>
                    <a:pt x="2484" y="4102"/>
                  </a:cubicBezTo>
                  <a:cubicBezTo>
                    <a:pt x="2288" y="4325"/>
                    <a:pt x="2093" y="4576"/>
                    <a:pt x="1926" y="4827"/>
                  </a:cubicBezTo>
                  <a:close/>
                  <a:moveTo>
                    <a:pt x="2093" y="4520"/>
                  </a:moveTo>
                  <a:cubicBezTo>
                    <a:pt x="2093" y="4548"/>
                    <a:pt x="2177" y="4437"/>
                    <a:pt x="2149" y="4409"/>
                  </a:cubicBezTo>
                  <a:cubicBezTo>
                    <a:pt x="2121" y="4437"/>
                    <a:pt x="2093" y="4492"/>
                    <a:pt x="2093" y="4520"/>
                  </a:cubicBezTo>
                  <a:close/>
                  <a:moveTo>
                    <a:pt x="1898" y="4660"/>
                  </a:moveTo>
                  <a:cubicBezTo>
                    <a:pt x="1898" y="4660"/>
                    <a:pt x="1981" y="4604"/>
                    <a:pt x="2009" y="4576"/>
                  </a:cubicBezTo>
                  <a:cubicBezTo>
                    <a:pt x="2009" y="4520"/>
                    <a:pt x="1954" y="4604"/>
                    <a:pt x="1926" y="4660"/>
                  </a:cubicBezTo>
                  <a:close/>
                  <a:moveTo>
                    <a:pt x="977" y="6083"/>
                  </a:moveTo>
                  <a:lnTo>
                    <a:pt x="1061" y="5971"/>
                  </a:lnTo>
                  <a:lnTo>
                    <a:pt x="1061" y="5971"/>
                  </a:lnTo>
                  <a:cubicBezTo>
                    <a:pt x="1033" y="6027"/>
                    <a:pt x="1005" y="6055"/>
                    <a:pt x="977" y="6111"/>
                  </a:cubicBezTo>
                  <a:close/>
                  <a:moveTo>
                    <a:pt x="2567" y="13197"/>
                  </a:moveTo>
                  <a:cubicBezTo>
                    <a:pt x="2735" y="13336"/>
                    <a:pt x="2651" y="13197"/>
                    <a:pt x="2567" y="13197"/>
                  </a:cubicBezTo>
                  <a:close/>
                  <a:moveTo>
                    <a:pt x="8482" y="16238"/>
                  </a:moveTo>
                  <a:cubicBezTo>
                    <a:pt x="8482" y="16238"/>
                    <a:pt x="8454" y="16210"/>
                    <a:pt x="8398" y="16182"/>
                  </a:cubicBezTo>
                  <a:cubicBezTo>
                    <a:pt x="8342" y="16182"/>
                    <a:pt x="8370" y="16182"/>
                    <a:pt x="8398" y="16210"/>
                  </a:cubicBezTo>
                  <a:cubicBezTo>
                    <a:pt x="8426" y="16210"/>
                    <a:pt x="8482" y="16238"/>
                    <a:pt x="8510" y="16238"/>
                  </a:cubicBezTo>
                  <a:close/>
                  <a:moveTo>
                    <a:pt x="9598" y="16489"/>
                  </a:moveTo>
                  <a:cubicBezTo>
                    <a:pt x="9626" y="16517"/>
                    <a:pt x="9486" y="16489"/>
                    <a:pt x="9598" y="16517"/>
                  </a:cubicBezTo>
                  <a:cubicBezTo>
                    <a:pt x="9626" y="16517"/>
                    <a:pt x="9709" y="16517"/>
                    <a:pt x="9626" y="16489"/>
                  </a:cubicBezTo>
                  <a:close/>
                  <a:moveTo>
                    <a:pt x="10435" y="16628"/>
                  </a:moveTo>
                  <a:cubicBezTo>
                    <a:pt x="7896" y="16015"/>
                    <a:pt x="5497" y="14982"/>
                    <a:pt x="3293" y="13560"/>
                  </a:cubicBezTo>
                  <a:cubicBezTo>
                    <a:pt x="2623" y="13141"/>
                    <a:pt x="2009" y="12667"/>
                    <a:pt x="1479" y="12109"/>
                  </a:cubicBezTo>
                  <a:cubicBezTo>
                    <a:pt x="1479" y="12109"/>
                    <a:pt x="1479" y="12137"/>
                    <a:pt x="1507" y="12165"/>
                  </a:cubicBezTo>
                  <a:cubicBezTo>
                    <a:pt x="1702" y="12388"/>
                    <a:pt x="1926" y="12611"/>
                    <a:pt x="2149" y="12806"/>
                  </a:cubicBezTo>
                  <a:cubicBezTo>
                    <a:pt x="2428" y="13029"/>
                    <a:pt x="2735" y="13253"/>
                    <a:pt x="3014" y="13448"/>
                  </a:cubicBezTo>
                  <a:cubicBezTo>
                    <a:pt x="3460" y="13727"/>
                    <a:pt x="3990" y="14090"/>
                    <a:pt x="4464" y="14369"/>
                  </a:cubicBezTo>
                  <a:cubicBezTo>
                    <a:pt x="5218" y="14815"/>
                    <a:pt x="6027" y="15234"/>
                    <a:pt x="6864" y="15596"/>
                  </a:cubicBezTo>
                  <a:cubicBezTo>
                    <a:pt x="7729" y="15959"/>
                    <a:pt x="8621" y="16238"/>
                    <a:pt x="9542" y="16433"/>
                  </a:cubicBezTo>
                  <a:cubicBezTo>
                    <a:pt x="9542" y="16433"/>
                    <a:pt x="9486" y="16433"/>
                    <a:pt x="9542" y="16433"/>
                  </a:cubicBezTo>
                  <a:cubicBezTo>
                    <a:pt x="9654" y="16461"/>
                    <a:pt x="9514" y="16405"/>
                    <a:pt x="9598" y="16433"/>
                  </a:cubicBezTo>
                  <a:cubicBezTo>
                    <a:pt x="9849" y="16517"/>
                    <a:pt x="10128" y="16573"/>
                    <a:pt x="10463" y="16628"/>
                  </a:cubicBezTo>
                  <a:close/>
                  <a:moveTo>
                    <a:pt x="14062" y="13504"/>
                  </a:moveTo>
                  <a:lnTo>
                    <a:pt x="14062" y="13504"/>
                  </a:lnTo>
                  <a:lnTo>
                    <a:pt x="14062" y="13504"/>
                  </a:lnTo>
                  <a:lnTo>
                    <a:pt x="13894" y="13448"/>
                  </a:lnTo>
                  <a:cubicBezTo>
                    <a:pt x="13839" y="13448"/>
                    <a:pt x="13783" y="13448"/>
                    <a:pt x="13727" y="13420"/>
                  </a:cubicBezTo>
                  <a:cubicBezTo>
                    <a:pt x="13560" y="13392"/>
                    <a:pt x="13364" y="13392"/>
                    <a:pt x="13197" y="13420"/>
                  </a:cubicBezTo>
                  <a:cubicBezTo>
                    <a:pt x="13476" y="13448"/>
                    <a:pt x="13755" y="13476"/>
                    <a:pt x="14006" y="13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Hind" charset="0"/>
                  <a:cs typeface="Hind" charset="0"/>
                </a:rPr>
                <a:t>c</a:t>
              </a:r>
              <a:endParaRPr sz="2400" b="1" dirty="0">
                <a:solidFill>
                  <a:schemeClr val="accent4">
                    <a:lumMod val="75000"/>
                  </a:schemeClr>
                </a:solidFill>
                <a:latin typeface="Hind" charset="0"/>
                <a:cs typeface="Hind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8200" y="2673352"/>
            <a:ext cx="2249302" cy="1498597"/>
            <a:chOff x="838200" y="2063752"/>
            <a:chExt cx="2249302" cy="1498597"/>
          </a:xfrm>
        </p:grpSpPr>
        <p:pic>
          <p:nvPicPr>
            <p:cNvPr id="22" name="Picture 8" descr="Lăng Bác ở đâu? Hình ảnh đẹp về lăng Bác Hồ (Chủ tịch Hồ Chí Minh) - META.v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063752"/>
              <a:ext cx="2249302" cy="14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Google Shape;822;p44"/>
            <p:cNvSpPr/>
            <p:nvPr/>
          </p:nvSpPr>
          <p:spPr>
            <a:xfrm>
              <a:off x="914400" y="2141289"/>
              <a:ext cx="499985" cy="443802"/>
            </a:xfrm>
            <a:custGeom>
              <a:avLst/>
              <a:gdLst/>
              <a:ahLst/>
              <a:cxnLst/>
              <a:rect l="l" t="t" r="r" b="b"/>
              <a:pathLst>
                <a:path w="19614" h="17410" extrusionOk="0">
                  <a:moveTo>
                    <a:pt x="19446" y="6669"/>
                  </a:moveTo>
                  <a:cubicBezTo>
                    <a:pt x="19474" y="6892"/>
                    <a:pt x="19446" y="7143"/>
                    <a:pt x="19390" y="7394"/>
                  </a:cubicBezTo>
                  <a:cubicBezTo>
                    <a:pt x="19363" y="7645"/>
                    <a:pt x="19307" y="7896"/>
                    <a:pt x="19251" y="8063"/>
                  </a:cubicBezTo>
                  <a:cubicBezTo>
                    <a:pt x="19223" y="8231"/>
                    <a:pt x="19195" y="8426"/>
                    <a:pt x="19139" y="8594"/>
                  </a:cubicBezTo>
                  <a:cubicBezTo>
                    <a:pt x="19139" y="8649"/>
                    <a:pt x="19111" y="8705"/>
                    <a:pt x="19111" y="8733"/>
                  </a:cubicBezTo>
                  <a:cubicBezTo>
                    <a:pt x="19056" y="8928"/>
                    <a:pt x="19028" y="9012"/>
                    <a:pt x="18972" y="9012"/>
                  </a:cubicBezTo>
                  <a:cubicBezTo>
                    <a:pt x="18944" y="9403"/>
                    <a:pt x="18860" y="9793"/>
                    <a:pt x="18749" y="10156"/>
                  </a:cubicBezTo>
                  <a:cubicBezTo>
                    <a:pt x="18693" y="10491"/>
                    <a:pt x="18749" y="10602"/>
                    <a:pt x="18693" y="10909"/>
                  </a:cubicBezTo>
                  <a:cubicBezTo>
                    <a:pt x="18637" y="11216"/>
                    <a:pt x="18581" y="11495"/>
                    <a:pt x="18498" y="11802"/>
                  </a:cubicBezTo>
                  <a:lnTo>
                    <a:pt x="18498" y="11886"/>
                  </a:lnTo>
                  <a:cubicBezTo>
                    <a:pt x="18498" y="11941"/>
                    <a:pt x="18386" y="12109"/>
                    <a:pt x="18358" y="12165"/>
                  </a:cubicBezTo>
                  <a:cubicBezTo>
                    <a:pt x="18274" y="12555"/>
                    <a:pt x="18219" y="12834"/>
                    <a:pt x="18135" y="12834"/>
                  </a:cubicBezTo>
                  <a:cubicBezTo>
                    <a:pt x="18051" y="13253"/>
                    <a:pt x="17996" y="13839"/>
                    <a:pt x="17856" y="13894"/>
                  </a:cubicBezTo>
                  <a:cubicBezTo>
                    <a:pt x="17856" y="14034"/>
                    <a:pt x="17884" y="14118"/>
                    <a:pt x="17884" y="14229"/>
                  </a:cubicBezTo>
                  <a:cubicBezTo>
                    <a:pt x="17884" y="14424"/>
                    <a:pt x="17856" y="14620"/>
                    <a:pt x="17800" y="14787"/>
                  </a:cubicBezTo>
                  <a:cubicBezTo>
                    <a:pt x="17772" y="14899"/>
                    <a:pt x="17744" y="14871"/>
                    <a:pt x="17717" y="14982"/>
                  </a:cubicBezTo>
                  <a:cubicBezTo>
                    <a:pt x="17689" y="15178"/>
                    <a:pt x="17605" y="15345"/>
                    <a:pt x="17521" y="15513"/>
                  </a:cubicBezTo>
                  <a:lnTo>
                    <a:pt x="17298" y="15847"/>
                  </a:lnTo>
                  <a:cubicBezTo>
                    <a:pt x="17242" y="15931"/>
                    <a:pt x="17159" y="16015"/>
                    <a:pt x="17075" y="16098"/>
                  </a:cubicBezTo>
                  <a:lnTo>
                    <a:pt x="17075" y="16098"/>
                  </a:lnTo>
                  <a:cubicBezTo>
                    <a:pt x="16935" y="16210"/>
                    <a:pt x="16768" y="16489"/>
                    <a:pt x="16545" y="16628"/>
                  </a:cubicBezTo>
                  <a:cubicBezTo>
                    <a:pt x="16545" y="16656"/>
                    <a:pt x="16517" y="16712"/>
                    <a:pt x="16461" y="16740"/>
                  </a:cubicBezTo>
                  <a:lnTo>
                    <a:pt x="16294" y="16880"/>
                  </a:lnTo>
                  <a:cubicBezTo>
                    <a:pt x="16210" y="16935"/>
                    <a:pt x="16070" y="16991"/>
                    <a:pt x="15959" y="17047"/>
                  </a:cubicBezTo>
                  <a:cubicBezTo>
                    <a:pt x="15875" y="17103"/>
                    <a:pt x="15764" y="17131"/>
                    <a:pt x="15652" y="17159"/>
                  </a:cubicBezTo>
                  <a:cubicBezTo>
                    <a:pt x="15317" y="17298"/>
                    <a:pt x="14955" y="17382"/>
                    <a:pt x="14592" y="17410"/>
                  </a:cubicBezTo>
                  <a:cubicBezTo>
                    <a:pt x="14229" y="17410"/>
                    <a:pt x="13839" y="17410"/>
                    <a:pt x="13476" y="17382"/>
                  </a:cubicBezTo>
                  <a:cubicBezTo>
                    <a:pt x="13308" y="17382"/>
                    <a:pt x="13197" y="17382"/>
                    <a:pt x="13057" y="17354"/>
                  </a:cubicBezTo>
                  <a:cubicBezTo>
                    <a:pt x="12778" y="17326"/>
                    <a:pt x="12527" y="17270"/>
                    <a:pt x="12276" y="17186"/>
                  </a:cubicBezTo>
                  <a:cubicBezTo>
                    <a:pt x="12276" y="17159"/>
                    <a:pt x="12499" y="17186"/>
                    <a:pt x="12444" y="17131"/>
                  </a:cubicBezTo>
                  <a:cubicBezTo>
                    <a:pt x="12695" y="17131"/>
                    <a:pt x="12974" y="17131"/>
                    <a:pt x="13281" y="17186"/>
                  </a:cubicBezTo>
                  <a:cubicBezTo>
                    <a:pt x="13643" y="17214"/>
                    <a:pt x="14006" y="17242"/>
                    <a:pt x="14397" y="17214"/>
                  </a:cubicBezTo>
                  <a:cubicBezTo>
                    <a:pt x="14759" y="17214"/>
                    <a:pt x="15122" y="17159"/>
                    <a:pt x="15485" y="17047"/>
                  </a:cubicBezTo>
                  <a:cubicBezTo>
                    <a:pt x="15596" y="17019"/>
                    <a:pt x="15680" y="16991"/>
                    <a:pt x="15791" y="16935"/>
                  </a:cubicBezTo>
                  <a:cubicBezTo>
                    <a:pt x="15847" y="16907"/>
                    <a:pt x="15903" y="16852"/>
                    <a:pt x="15931" y="16824"/>
                  </a:cubicBezTo>
                  <a:cubicBezTo>
                    <a:pt x="15875" y="16852"/>
                    <a:pt x="15819" y="16880"/>
                    <a:pt x="15764" y="16907"/>
                  </a:cubicBezTo>
                  <a:cubicBezTo>
                    <a:pt x="15122" y="17186"/>
                    <a:pt x="14424" y="17270"/>
                    <a:pt x="13727" y="17186"/>
                  </a:cubicBezTo>
                  <a:cubicBezTo>
                    <a:pt x="13253" y="17131"/>
                    <a:pt x="12778" y="17075"/>
                    <a:pt x="12332" y="17019"/>
                  </a:cubicBezTo>
                  <a:lnTo>
                    <a:pt x="12332" y="17019"/>
                  </a:lnTo>
                  <a:lnTo>
                    <a:pt x="12220" y="17019"/>
                  </a:lnTo>
                  <a:cubicBezTo>
                    <a:pt x="12081" y="16991"/>
                    <a:pt x="11941" y="16963"/>
                    <a:pt x="11802" y="16963"/>
                  </a:cubicBezTo>
                  <a:cubicBezTo>
                    <a:pt x="11690" y="16963"/>
                    <a:pt x="11774" y="16935"/>
                    <a:pt x="11802" y="16935"/>
                  </a:cubicBezTo>
                  <a:cubicBezTo>
                    <a:pt x="11746" y="16935"/>
                    <a:pt x="11718" y="16907"/>
                    <a:pt x="11635" y="16907"/>
                  </a:cubicBezTo>
                  <a:cubicBezTo>
                    <a:pt x="11551" y="16880"/>
                    <a:pt x="11774" y="16935"/>
                    <a:pt x="11718" y="16963"/>
                  </a:cubicBezTo>
                  <a:cubicBezTo>
                    <a:pt x="11244" y="16907"/>
                    <a:pt x="10798" y="16852"/>
                    <a:pt x="10323" y="16740"/>
                  </a:cubicBezTo>
                  <a:lnTo>
                    <a:pt x="10323" y="16712"/>
                  </a:lnTo>
                  <a:cubicBezTo>
                    <a:pt x="10240" y="16684"/>
                    <a:pt x="10295" y="16740"/>
                    <a:pt x="10267" y="16740"/>
                  </a:cubicBezTo>
                  <a:cubicBezTo>
                    <a:pt x="9988" y="16684"/>
                    <a:pt x="9682" y="16628"/>
                    <a:pt x="9403" y="16545"/>
                  </a:cubicBezTo>
                  <a:cubicBezTo>
                    <a:pt x="8900" y="16461"/>
                    <a:pt x="8398" y="16322"/>
                    <a:pt x="7896" y="16154"/>
                  </a:cubicBezTo>
                  <a:cubicBezTo>
                    <a:pt x="7338" y="15987"/>
                    <a:pt x="6808" y="15764"/>
                    <a:pt x="6278" y="15485"/>
                  </a:cubicBezTo>
                  <a:cubicBezTo>
                    <a:pt x="6055" y="15401"/>
                    <a:pt x="5859" y="15317"/>
                    <a:pt x="5664" y="15206"/>
                  </a:cubicBezTo>
                  <a:cubicBezTo>
                    <a:pt x="5385" y="15066"/>
                    <a:pt x="5078" y="14899"/>
                    <a:pt x="4799" y="14759"/>
                  </a:cubicBezTo>
                  <a:cubicBezTo>
                    <a:pt x="4548" y="14592"/>
                    <a:pt x="4325" y="14480"/>
                    <a:pt x="4158" y="14341"/>
                  </a:cubicBezTo>
                  <a:cubicBezTo>
                    <a:pt x="3516" y="13978"/>
                    <a:pt x="2902" y="13560"/>
                    <a:pt x="2316" y="13113"/>
                  </a:cubicBezTo>
                  <a:cubicBezTo>
                    <a:pt x="1758" y="12723"/>
                    <a:pt x="1284" y="12220"/>
                    <a:pt x="893" y="11662"/>
                  </a:cubicBezTo>
                  <a:cubicBezTo>
                    <a:pt x="782" y="11439"/>
                    <a:pt x="698" y="11216"/>
                    <a:pt x="642" y="10965"/>
                  </a:cubicBezTo>
                  <a:cubicBezTo>
                    <a:pt x="503" y="10714"/>
                    <a:pt x="363" y="10463"/>
                    <a:pt x="252" y="10212"/>
                  </a:cubicBezTo>
                  <a:cubicBezTo>
                    <a:pt x="224" y="10100"/>
                    <a:pt x="224" y="10100"/>
                    <a:pt x="196" y="9988"/>
                  </a:cubicBezTo>
                  <a:cubicBezTo>
                    <a:pt x="84" y="9598"/>
                    <a:pt x="28" y="9207"/>
                    <a:pt x="1" y="8817"/>
                  </a:cubicBezTo>
                  <a:cubicBezTo>
                    <a:pt x="1" y="8454"/>
                    <a:pt x="28" y="8091"/>
                    <a:pt x="84" y="7729"/>
                  </a:cubicBezTo>
                  <a:cubicBezTo>
                    <a:pt x="196" y="7310"/>
                    <a:pt x="363" y="6892"/>
                    <a:pt x="559" y="6473"/>
                  </a:cubicBezTo>
                  <a:cubicBezTo>
                    <a:pt x="614" y="6390"/>
                    <a:pt x="642" y="6334"/>
                    <a:pt x="670" y="6250"/>
                  </a:cubicBezTo>
                  <a:cubicBezTo>
                    <a:pt x="698" y="6222"/>
                    <a:pt x="726" y="6194"/>
                    <a:pt x="726" y="6166"/>
                  </a:cubicBezTo>
                  <a:cubicBezTo>
                    <a:pt x="838" y="5971"/>
                    <a:pt x="949" y="5804"/>
                    <a:pt x="1061" y="5608"/>
                  </a:cubicBezTo>
                  <a:lnTo>
                    <a:pt x="1089" y="5580"/>
                  </a:lnTo>
                  <a:lnTo>
                    <a:pt x="1144" y="5525"/>
                  </a:lnTo>
                  <a:lnTo>
                    <a:pt x="1144" y="5525"/>
                  </a:lnTo>
                  <a:cubicBezTo>
                    <a:pt x="1144" y="5553"/>
                    <a:pt x="1089" y="5580"/>
                    <a:pt x="1089" y="5580"/>
                  </a:cubicBezTo>
                  <a:lnTo>
                    <a:pt x="1200" y="5525"/>
                  </a:lnTo>
                  <a:lnTo>
                    <a:pt x="1200" y="5525"/>
                  </a:lnTo>
                  <a:lnTo>
                    <a:pt x="1144" y="5525"/>
                  </a:lnTo>
                  <a:cubicBezTo>
                    <a:pt x="1340" y="5246"/>
                    <a:pt x="1647" y="4883"/>
                    <a:pt x="1814" y="4632"/>
                  </a:cubicBezTo>
                  <a:cubicBezTo>
                    <a:pt x="1842" y="4604"/>
                    <a:pt x="1926" y="4492"/>
                    <a:pt x="1926" y="4520"/>
                  </a:cubicBezTo>
                  <a:cubicBezTo>
                    <a:pt x="1954" y="4464"/>
                    <a:pt x="1926" y="4492"/>
                    <a:pt x="1954" y="4437"/>
                  </a:cubicBezTo>
                  <a:cubicBezTo>
                    <a:pt x="2149" y="4241"/>
                    <a:pt x="2316" y="4046"/>
                    <a:pt x="2512" y="3851"/>
                  </a:cubicBezTo>
                  <a:cubicBezTo>
                    <a:pt x="2874" y="3488"/>
                    <a:pt x="3265" y="3153"/>
                    <a:pt x="3683" y="2874"/>
                  </a:cubicBezTo>
                  <a:cubicBezTo>
                    <a:pt x="3767" y="2818"/>
                    <a:pt x="3879" y="2763"/>
                    <a:pt x="3962" y="2707"/>
                  </a:cubicBezTo>
                  <a:lnTo>
                    <a:pt x="4158" y="2595"/>
                  </a:lnTo>
                  <a:cubicBezTo>
                    <a:pt x="4632" y="2205"/>
                    <a:pt x="5106" y="1842"/>
                    <a:pt x="5636" y="1535"/>
                  </a:cubicBezTo>
                  <a:lnTo>
                    <a:pt x="5636" y="1535"/>
                  </a:lnTo>
                  <a:lnTo>
                    <a:pt x="5720" y="1451"/>
                  </a:lnTo>
                  <a:cubicBezTo>
                    <a:pt x="5832" y="1340"/>
                    <a:pt x="5943" y="1256"/>
                    <a:pt x="6055" y="1144"/>
                  </a:cubicBezTo>
                  <a:cubicBezTo>
                    <a:pt x="6166" y="1033"/>
                    <a:pt x="6278" y="921"/>
                    <a:pt x="6417" y="810"/>
                  </a:cubicBezTo>
                  <a:cubicBezTo>
                    <a:pt x="6445" y="782"/>
                    <a:pt x="6501" y="782"/>
                    <a:pt x="6529" y="754"/>
                  </a:cubicBezTo>
                  <a:cubicBezTo>
                    <a:pt x="6752" y="614"/>
                    <a:pt x="6975" y="475"/>
                    <a:pt x="7226" y="391"/>
                  </a:cubicBezTo>
                  <a:cubicBezTo>
                    <a:pt x="7505" y="280"/>
                    <a:pt x="7812" y="196"/>
                    <a:pt x="8119" y="112"/>
                  </a:cubicBezTo>
                  <a:cubicBezTo>
                    <a:pt x="8119" y="140"/>
                    <a:pt x="8147" y="140"/>
                    <a:pt x="8175" y="112"/>
                  </a:cubicBezTo>
                  <a:cubicBezTo>
                    <a:pt x="8259" y="112"/>
                    <a:pt x="8315" y="84"/>
                    <a:pt x="8370" y="84"/>
                  </a:cubicBezTo>
                  <a:cubicBezTo>
                    <a:pt x="8510" y="84"/>
                    <a:pt x="8761" y="56"/>
                    <a:pt x="8761" y="112"/>
                  </a:cubicBezTo>
                  <a:lnTo>
                    <a:pt x="8900" y="112"/>
                  </a:lnTo>
                  <a:cubicBezTo>
                    <a:pt x="8900" y="140"/>
                    <a:pt x="8900" y="168"/>
                    <a:pt x="8928" y="196"/>
                  </a:cubicBezTo>
                  <a:cubicBezTo>
                    <a:pt x="9151" y="140"/>
                    <a:pt x="9375" y="140"/>
                    <a:pt x="9598" y="112"/>
                  </a:cubicBezTo>
                  <a:cubicBezTo>
                    <a:pt x="9849" y="112"/>
                    <a:pt x="10100" y="112"/>
                    <a:pt x="10351" y="112"/>
                  </a:cubicBezTo>
                  <a:cubicBezTo>
                    <a:pt x="10435" y="112"/>
                    <a:pt x="10519" y="84"/>
                    <a:pt x="10602" y="56"/>
                  </a:cubicBezTo>
                  <a:cubicBezTo>
                    <a:pt x="10825" y="1"/>
                    <a:pt x="11049" y="1"/>
                    <a:pt x="11272" y="1"/>
                  </a:cubicBezTo>
                  <a:cubicBezTo>
                    <a:pt x="11411" y="56"/>
                    <a:pt x="11523" y="56"/>
                    <a:pt x="11662" y="56"/>
                  </a:cubicBezTo>
                  <a:cubicBezTo>
                    <a:pt x="11802" y="84"/>
                    <a:pt x="12192" y="196"/>
                    <a:pt x="12332" y="252"/>
                  </a:cubicBezTo>
                  <a:cubicBezTo>
                    <a:pt x="12555" y="335"/>
                    <a:pt x="12583" y="419"/>
                    <a:pt x="12778" y="503"/>
                  </a:cubicBezTo>
                  <a:cubicBezTo>
                    <a:pt x="12918" y="475"/>
                    <a:pt x="13057" y="447"/>
                    <a:pt x="13197" y="419"/>
                  </a:cubicBezTo>
                  <a:cubicBezTo>
                    <a:pt x="13448" y="475"/>
                    <a:pt x="13699" y="531"/>
                    <a:pt x="13950" y="614"/>
                  </a:cubicBezTo>
                  <a:cubicBezTo>
                    <a:pt x="14090" y="698"/>
                    <a:pt x="14285" y="782"/>
                    <a:pt x="14452" y="865"/>
                  </a:cubicBezTo>
                  <a:cubicBezTo>
                    <a:pt x="14703" y="921"/>
                    <a:pt x="14982" y="1005"/>
                    <a:pt x="15233" y="1144"/>
                  </a:cubicBezTo>
                  <a:cubicBezTo>
                    <a:pt x="15485" y="1144"/>
                    <a:pt x="15736" y="1228"/>
                    <a:pt x="15959" y="1340"/>
                  </a:cubicBezTo>
                  <a:cubicBezTo>
                    <a:pt x="16098" y="1423"/>
                    <a:pt x="16405" y="1591"/>
                    <a:pt x="16573" y="1702"/>
                  </a:cubicBezTo>
                  <a:cubicBezTo>
                    <a:pt x="16712" y="1786"/>
                    <a:pt x="16852" y="1926"/>
                    <a:pt x="16991" y="2037"/>
                  </a:cubicBezTo>
                  <a:cubicBezTo>
                    <a:pt x="17465" y="2233"/>
                    <a:pt x="17884" y="2567"/>
                    <a:pt x="18191" y="2958"/>
                  </a:cubicBezTo>
                  <a:cubicBezTo>
                    <a:pt x="18247" y="3014"/>
                    <a:pt x="18191" y="2986"/>
                    <a:pt x="18247" y="3042"/>
                  </a:cubicBezTo>
                  <a:cubicBezTo>
                    <a:pt x="18386" y="3237"/>
                    <a:pt x="18358" y="3125"/>
                    <a:pt x="18498" y="3293"/>
                  </a:cubicBezTo>
                  <a:cubicBezTo>
                    <a:pt x="18665" y="3404"/>
                    <a:pt x="18805" y="3572"/>
                    <a:pt x="18888" y="3739"/>
                  </a:cubicBezTo>
                  <a:cubicBezTo>
                    <a:pt x="19056" y="3990"/>
                    <a:pt x="19167" y="4269"/>
                    <a:pt x="19279" y="4576"/>
                  </a:cubicBezTo>
                  <a:cubicBezTo>
                    <a:pt x="19307" y="4660"/>
                    <a:pt x="19335" y="4688"/>
                    <a:pt x="19363" y="4660"/>
                  </a:cubicBezTo>
                  <a:cubicBezTo>
                    <a:pt x="19446" y="4855"/>
                    <a:pt x="19502" y="5078"/>
                    <a:pt x="19558" y="5274"/>
                  </a:cubicBezTo>
                  <a:cubicBezTo>
                    <a:pt x="19614" y="5636"/>
                    <a:pt x="19614" y="5971"/>
                    <a:pt x="19586" y="6334"/>
                  </a:cubicBezTo>
                  <a:cubicBezTo>
                    <a:pt x="19530" y="6445"/>
                    <a:pt x="19502" y="6557"/>
                    <a:pt x="19446" y="6669"/>
                  </a:cubicBezTo>
                  <a:close/>
                  <a:moveTo>
                    <a:pt x="13420" y="13364"/>
                  </a:moveTo>
                  <a:cubicBezTo>
                    <a:pt x="13420" y="13392"/>
                    <a:pt x="13476" y="13392"/>
                    <a:pt x="13476" y="13364"/>
                  </a:cubicBezTo>
                  <a:cubicBezTo>
                    <a:pt x="13448" y="13364"/>
                    <a:pt x="13420" y="13364"/>
                    <a:pt x="13420" y="13364"/>
                  </a:cubicBezTo>
                  <a:close/>
                  <a:moveTo>
                    <a:pt x="13281" y="13308"/>
                  </a:moveTo>
                  <a:cubicBezTo>
                    <a:pt x="13281" y="13308"/>
                    <a:pt x="13336" y="13336"/>
                    <a:pt x="13364" y="13336"/>
                  </a:cubicBezTo>
                  <a:cubicBezTo>
                    <a:pt x="13392" y="13308"/>
                    <a:pt x="13364" y="13308"/>
                    <a:pt x="13281" y="13308"/>
                  </a:cubicBezTo>
                  <a:close/>
                  <a:moveTo>
                    <a:pt x="14620" y="10212"/>
                  </a:moveTo>
                  <a:cubicBezTo>
                    <a:pt x="14592" y="10212"/>
                    <a:pt x="14592" y="10212"/>
                    <a:pt x="14564" y="10212"/>
                  </a:cubicBezTo>
                  <a:cubicBezTo>
                    <a:pt x="14564" y="10212"/>
                    <a:pt x="14564" y="10267"/>
                    <a:pt x="14536" y="10267"/>
                  </a:cubicBezTo>
                  <a:cubicBezTo>
                    <a:pt x="14536" y="10351"/>
                    <a:pt x="14536" y="10463"/>
                    <a:pt x="14564" y="10546"/>
                  </a:cubicBezTo>
                  <a:close/>
                  <a:moveTo>
                    <a:pt x="3767" y="8761"/>
                  </a:moveTo>
                  <a:close/>
                  <a:moveTo>
                    <a:pt x="3767" y="8817"/>
                  </a:moveTo>
                  <a:cubicBezTo>
                    <a:pt x="3795" y="9040"/>
                    <a:pt x="3879" y="9263"/>
                    <a:pt x="4046" y="9458"/>
                  </a:cubicBezTo>
                  <a:cubicBezTo>
                    <a:pt x="4409" y="9877"/>
                    <a:pt x="4827" y="10212"/>
                    <a:pt x="5301" y="10491"/>
                  </a:cubicBezTo>
                  <a:cubicBezTo>
                    <a:pt x="6334" y="11160"/>
                    <a:pt x="7450" y="11746"/>
                    <a:pt x="8566" y="12193"/>
                  </a:cubicBezTo>
                  <a:lnTo>
                    <a:pt x="8566" y="12165"/>
                  </a:lnTo>
                  <a:cubicBezTo>
                    <a:pt x="8315" y="12025"/>
                    <a:pt x="7868" y="11858"/>
                    <a:pt x="7505" y="11662"/>
                  </a:cubicBezTo>
                  <a:cubicBezTo>
                    <a:pt x="7226" y="11523"/>
                    <a:pt x="6920" y="11356"/>
                    <a:pt x="6641" y="11160"/>
                  </a:cubicBezTo>
                  <a:cubicBezTo>
                    <a:pt x="6194" y="10909"/>
                    <a:pt x="5748" y="10630"/>
                    <a:pt x="5301" y="10351"/>
                  </a:cubicBezTo>
                  <a:cubicBezTo>
                    <a:pt x="5050" y="10156"/>
                    <a:pt x="4827" y="10016"/>
                    <a:pt x="4604" y="9877"/>
                  </a:cubicBezTo>
                  <a:cubicBezTo>
                    <a:pt x="4381" y="9710"/>
                    <a:pt x="4185" y="9542"/>
                    <a:pt x="4018" y="9347"/>
                  </a:cubicBezTo>
                  <a:cubicBezTo>
                    <a:pt x="4018" y="9347"/>
                    <a:pt x="4046" y="9347"/>
                    <a:pt x="4018" y="9347"/>
                  </a:cubicBezTo>
                  <a:cubicBezTo>
                    <a:pt x="3990" y="9347"/>
                    <a:pt x="4018" y="9375"/>
                    <a:pt x="3990" y="9347"/>
                  </a:cubicBezTo>
                  <a:cubicBezTo>
                    <a:pt x="3906" y="9235"/>
                    <a:pt x="3851" y="9124"/>
                    <a:pt x="3795" y="9012"/>
                  </a:cubicBezTo>
                  <a:cubicBezTo>
                    <a:pt x="3767" y="8956"/>
                    <a:pt x="3767" y="8873"/>
                    <a:pt x="3767" y="8789"/>
                  </a:cubicBezTo>
                  <a:close/>
                  <a:moveTo>
                    <a:pt x="4018" y="9291"/>
                  </a:moveTo>
                  <a:cubicBezTo>
                    <a:pt x="4018" y="9263"/>
                    <a:pt x="4074" y="9319"/>
                    <a:pt x="4046" y="9263"/>
                  </a:cubicBezTo>
                  <a:cubicBezTo>
                    <a:pt x="3990" y="9207"/>
                    <a:pt x="3962" y="9235"/>
                    <a:pt x="4018" y="9263"/>
                  </a:cubicBezTo>
                  <a:close/>
                  <a:moveTo>
                    <a:pt x="4520" y="9737"/>
                  </a:moveTo>
                  <a:cubicBezTo>
                    <a:pt x="4520" y="9737"/>
                    <a:pt x="4548" y="9737"/>
                    <a:pt x="4520" y="9737"/>
                  </a:cubicBezTo>
                  <a:cubicBezTo>
                    <a:pt x="4520" y="9710"/>
                    <a:pt x="4492" y="9737"/>
                    <a:pt x="4492" y="9710"/>
                  </a:cubicBezTo>
                  <a:cubicBezTo>
                    <a:pt x="4464" y="9654"/>
                    <a:pt x="4492" y="9710"/>
                    <a:pt x="4520" y="9737"/>
                  </a:cubicBezTo>
                  <a:close/>
                  <a:moveTo>
                    <a:pt x="7812" y="11718"/>
                  </a:moveTo>
                  <a:cubicBezTo>
                    <a:pt x="7701" y="11662"/>
                    <a:pt x="7757" y="11746"/>
                    <a:pt x="7812" y="11718"/>
                  </a:cubicBezTo>
                  <a:close/>
                  <a:moveTo>
                    <a:pt x="12388" y="13281"/>
                  </a:moveTo>
                  <a:lnTo>
                    <a:pt x="12388" y="13281"/>
                  </a:lnTo>
                  <a:lnTo>
                    <a:pt x="12304" y="13281"/>
                  </a:lnTo>
                  <a:close/>
                  <a:moveTo>
                    <a:pt x="14369" y="11021"/>
                  </a:moveTo>
                  <a:cubicBezTo>
                    <a:pt x="14369" y="11021"/>
                    <a:pt x="14397" y="11021"/>
                    <a:pt x="14397" y="10993"/>
                  </a:cubicBezTo>
                  <a:cubicBezTo>
                    <a:pt x="14424" y="10937"/>
                    <a:pt x="14369" y="10993"/>
                    <a:pt x="14369" y="11021"/>
                  </a:cubicBezTo>
                  <a:close/>
                  <a:moveTo>
                    <a:pt x="14369" y="10853"/>
                  </a:moveTo>
                  <a:cubicBezTo>
                    <a:pt x="14341" y="10881"/>
                    <a:pt x="14341" y="10937"/>
                    <a:pt x="14341" y="10965"/>
                  </a:cubicBezTo>
                  <a:cubicBezTo>
                    <a:pt x="14369" y="10993"/>
                    <a:pt x="14397" y="10881"/>
                    <a:pt x="14369" y="10853"/>
                  </a:cubicBezTo>
                  <a:close/>
                  <a:moveTo>
                    <a:pt x="14341" y="10770"/>
                  </a:moveTo>
                  <a:cubicBezTo>
                    <a:pt x="14313" y="10798"/>
                    <a:pt x="14313" y="10798"/>
                    <a:pt x="14341" y="10825"/>
                  </a:cubicBezTo>
                  <a:cubicBezTo>
                    <a:pt x="14341" y="10825"/>
                    <a:pt x="14341" y="10825"/>
                    <a:pt x="14369" y="10770"/>
                  </a:cubicBezTo>
                  <a:cubicBezTo>
                    <a:pt x="14369" y="10714"/>
                    <a:pt x="14341" y="10770"/>
                    <a:pt x="14341" y="10770"/>
                  </a:cubicBezTo>
                  <a:close/>
                  <a:moveTo>
                    <a:pt x="6445" y="838"/>
                  </a:moveTo>
                  <a:cubicBezTo>
                    <a:pt x="6445" y="838"/>
                    <a:pt x="6473" y="838"/>
                    <a:pt x="6529" y="810"/>
                  </a:cubicBezTo>
                  <a:lnTo>
                    <a:pt x="6529" y="782"/>
                  </a:lnTo>
                  <a:close/>
                  <a:moveTo>
                    <a:pt x="6278" y="977"/>
                  </a:moveTo>
                  <a:cubicBezTo>
                    <a:pt x="6278" y="1005"/>
                    <a:pt x="6445" y="921"/>
                    <a:pt x="6445" y="893"/>
                  </a:cubicBezTo>
                  <a:cubicBezTo>
                    <a:pt x="6389" y="921"/>
                    <a:pt x="6334" y="949"/>
                    <a:pt x="6278" y="977"/>
                  </a:cubicBezTo>
                  <a:close/>
                  <a:moveTo>
                    <a:pt x="6194" y="1061"/>
                  </a:moveTo>
                  <a:lnTo>
                    <a:pt x="6278" y="1061"/>
                  </a:lnTo>
                  <a:cubicBezTo>
                    <a:pt x="6306" y="1061"/>
                    <a:pt x="6278" y="1005"/>
                    <a:pt x="6194" y="1089"/>
                  </a:cubicBezTo>
                  <a:close/>
                  <a:moveTo>
                    <a:pt x="7031" y="754"/>
                  </a:moveTo>
                  <a:cubicBezTo>
                    <a:pt x="7199" y="698"/>
                    <a:pt x="7394" y="614"/>
                    <a:pt x="7561" y="559"/>
                  </a:cubicBezTo>
                  <a:cubicBezTo>
                    <a:pt x="7561" y="531"/>
                    <a:pt x="7561" y="531"/>
                    <a:pt x="7561" y="503"/>
                  </a:cubicBezTo>
                  <a:cubicBezTo>
                    <a:pt x="7533" y="503"/>
                    <a:pt x="7450" y="531"/>
                    <a:pt x="7450" y="503"/>
                  </a:cubicBezTo>
                  <a:cubicBezTo>
                    <a:pt x="7310" y="587"/>
                    <a:pt x="7171" y="670"/>
                    <a:pt x="7031" y="782"/>
                  </a:cubicBezTo>
                  <a:close/>
                  <a:moveTo>
                    <a:pt x="1926" y="4827"/>
                  </a:moveTo>
                  <a:cubicBezTo>
                    <a:pt x="2260" y="4437"/>
                    <a:pt x="2567" y="4074"/>
                    <a:pt x="2902" y="3739"/>
                  </a:cubicBezTo>
                  <a:lnTo>
                    <a:pt x="2707" y="3879"/>
                  </a:lnTo>
                  <a:cubicBezTo>
                    <a:pt x="2651" y="3962"/>
                    <a:pt x="2567" y="4046"/>
                    <a:pt x="2484" y="4102"/>
                  </a:cubicBezTo>
                  <a:cubicBezTo>
                    <a:pt x="2288" y="4325"/>
                    <a:pt x="2093" y="4576"/>
                    <a:pt x="1926" y="4827"/>
                  </a:cubicBezTo>
                  <a:close/>
                  <a:moveTo>
                    <a:pt x="2093" y="4520"/>
                  </a:moveTo>
                  <a:cubicBezTo>
                    <a:pt x="2093" y="4548"/>
                    <a:pt x="2177" y="4437"/>
                    <a:pt x="2149" y="4409"/>
                  </a:cubicBezTo>
                  <a:cubicBezTo>
                    <a:pt x="2121" y="4437"/>
                    <a:pt x="2093" y="4492"/>
                    <a:pt x="2093" y="4520"/>
                  </a:cubicBezTo>
                  <a:close/>
                  <a:moveTo>
                    <a:pt x="1898" y="4660"/>
                  </a:moveTo>
                  <a:cubicBezTo>
                    <a:pt x="1898" y="4660"/>
                    <a:pt x="1981" y="4604"/>
                    <a:pt x="2009" y="4576"/>
                  </a:cubicBezTo>
                  <a:cubicBezTo>
                    <a:pt x="2009" y="4520"/>
                    <a:pt x="1954" y="4604"/>
                    <a:pt x="1926" y="4660"/>
                  </a:cubicBezTo>
                  <a:close/>
                  <a:moveTo>
                    <a:pt x="977" y="6083"/>
                  </a:moveTo>
                  <a:lnTo>
                    <a:pt x="1061" y="5971"/>
                  </a:lnTo>
                  <a:lnTo>
                    <a:pt x="1061" y="5971"/>
                  </a:lnTo>
                  <a:cubicBezTo>
                    <a:pt x="1033" y="6027"/>
                    <a:pt x="1005" y="6055"/>
                    <a:pt x="977" y="6111"/>
                  </a:cubicBezTo>
                  <a:close/>
                  <a:moveTo>
                    <a:pt x="2567" y="13197"/>
                  </a:moveTo>
                  <a:cubicBezTo>
                    <a:pt x="2735" y="13336"/>
                    <a:pt x="2651" y="13197"/>
                    <a:pt x="2567" y="13197"/>
                  </a:cubicBezTo>
                  <a:close/>
                  <a:moveTo>
                    <a:pt x="8482" y="16238"/>
                  </a:moveTo>
                  <a:cubicBezTo>
                    <a:pt x="8482" y="16238"/>
                    <a:pt x="8454" y="16210"/>
                    <a:pt x="8398" y="16182"/>
                  </a:cubicBezTo>
                  <a:cubicBezTo>
                    <a:pt x="8342" y="16182"/>
                    <a:pt x="8370" y="16182"/>
                    <a:pt x="8398" y="16210"/>
                  </a:cubicBezTo>
                  <a:cubicBezTo>
                    <a:pt x="8426" y="16210"/>
                    <a:pt x="8482" y="16238"/>
                    <a:pt x="8510" y="16238"/>
                  </a:cubicBezTo>
                  <a:close/>
                  <a:moveTo>
                    <a:pt x="9598" y="16489"/>
                  </a:moveTo>
                  <a:cubicBezTo>
                    <a:pt x="9626" y="16517"/>
                    <a:pt x="9486" y="16489"/>
                    <a:pt x="9598" y="16517"/>
                  </a:cubicBezTo>
                  <a:cubicBezTo>
                    <a:pt x="9626" y="16517"/>
                    <a:pt x="9709" y="16517"/>
                    <a:pt x="9626" y="16489"/>
                  </a:cubicBezTo>
                  <a:close/>
                  <a:moveTo>
                    <a:pt x="10435" y="16628"/>
                  </a:moveTo>
                  <a:cubicBezTo>
                    <a:pt x="7896" y="16015"/>
                    <a:pt x="5497" y="14982"/>
                    <a:pt x="3293" y="13560"/>
                  </a:cubicBezTo>
                  <a:cubicBezTo>
                    <a:pt x="2623" y="13141"/>
                    <a:pt x="2009" y="12667"/>
                    <a:pt x="1479" y="12109"/>
                  </a:cubicBezTo>
                  <a:cubicBezTo>
                    <a:pt x="1479" y="12109"/>
                    <a:pt x="1479" y="12137"/>
                    <a:pt x="1507" y="12165"/>
                  </a:cubicBezTo>
                  <a:cubicBezTo>
                    <a:pt x="1702" y="12388"/>
                    <a:pt x="1926" y="12611"/>
                    <a:pt x="2149" y="12806"/>
                  </a:cubicBezTo>
                  <a:cubicBezTo>
                    <a:pt x="2428" y="13029"/>
                    <a:pt x="2735" y="13253"/>
                    <a:pt x="3014" y="13448"/>
                  </a:cubicBezTo>
                  <a:cubicBezTo>
                    <a:pt x="3460" y="13727"/>
                    <a:pt x="3990" y="14090"/>
                    <a:pt x="4464" y="14369"/>
                  </a:cubicBezTo>
                  <a:cubicBezTo>
                    <a:pt x="5218" y="14815"/>
                    <a:pt x="6027" y="15234"/>
                    <a:pt x="6864" y="15596"/>
                  </a:cubicBezTo>
                  <a:cubicBezTo>
                    <a:pt x="7729" y="15959"/>
                    <a:pt x="8621" y="16238"/>
                    <a:pt x="9542" y="16433"/>
                  </a:cubicBezTo>
                  <a:cubicBezTo>
                    <a:pt x="9542" y="16433"/>
                    <a:pt x="9486" y="16433"/>
                    <a:pt x="9542" y="16433"/>
                  </a:cubicBezTo>
                  <a:cubicBezTo>
                    <a:pt x="9654" y="16461"/>
                    <a:pt x="9514" y="16405"/>
                    <a:pt x="9598" y="16433"/>
                  </a:cubicBezTo>
                  <a:cubicBezTo>
                    <a:pt x="9849" y="16517"/>
                    <a:pt x="10128" y="16573"/>
                    <a:pt x="10463" y="16628"/>
                  </a:cubicBezTo>
                  <a:close/>
                  <a:moveTo>
                    <a:pt x="14062" y="13504"/>
                  </a:moveTo>
                  <a:lnTo>
                    <a:pt x="14062" y="13504"/>
                  </a:lnTo>
                  <a:lnTo>
                    <a:pt x="14062" y="13504"/>
                  </a:lnTo>
                  <a:lnTo>
                    <a:pt x="13894" y="13448"/>
                  </a:lnTo>
                  <a:cubicBezTo>
                    <a:pt x="13839" y="13448"/>
                    <a:pt x="13783" y="13448"/>
                    <a:pt x="13727" y="13420"/>
                  </a:cubicBezTo>
                  <a:cubicBezTo>
                    <a:pt x="13560" y="13392"/>
                    <a:pt x="13364" y="13392"/>
                    <a:pt x="13197" y="13420"/>
                  </a:cubicBezTo>
                  <a:cubicBezTo>
                    <a:pt x="13476" y="13448"/>
                    <a:pt x="13755" y="13476"/>
                    <a:pt x="14006" y="13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Hind" charset="0"/>
                  <a:cs typeface="Hind" charset="0"/>
                </a:rPr>
                <a:t>d</a:t>
              </a:r>
              <a:endParaRPr sz="2400" b="1" dirty="0">
                <a:solidFill>
                  <a:schemeClr val="accent1">
                    <a:lumMod val="75000"/>
                  </a:schemeClr>
                </a:solidFill>
                <a:latin typeface="Hind" charset="0"/>
                <a:cs typeface="Hind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30777" y="2673353"/>
            <a:ext cx="2249302" cy="1498597"/>
            <a:chOff x="3430777" y="2063753"/>
            <a:chExt cx="2249302" cy="1498597"/>
          </a:xfrm>
        </p:grpSpPr>
        <p:pic>
          <p:nvPicPr>
            <p:cNvPr id="20" name="Picture 14" descr="Thức ăn đường phố Hà Nội ngon nhất châu Á - VnExpress Du lị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777" y="2063753"/>
              <a:ext cx="2249302" cy="14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Google Shape;822;p44"/>
            <p:cNvSpPr/>
            <p:nvPr/>
          </p:nvSpPr>
          <p:spPr>
            <a:xfrm>
              <a:off x="3479619" y="2141289"/>
              <a:ext cx="499985" cy="443802"/>
            </a:xfrm>
            <a:custGeom>
              <a:avLst/>
              <a:gdLst/>
              <a:ahLst/>
              <a:cxnLst/>
              <a:rect l="l" t="t" r="r" b="b"/>
              <a:pathLst>
                <a:path w="19614" h="17410" extrusionOk="0">
                  <a:moveTo>
                    <a:pt x="19446" y="6669"/>
                  </a:moveTo>
                  <a:cubicBezTo>
                    <a:pt x="19474" y="6892"/>
                    <a:pt x="19446" y="7143"/>
                    <a:pt x="19390" y="7394"/>
                  </a:cubicBezTo>
                  <a:cubicBezTo>
                    <a:pt x="19363" y="7645"/>
                    <a:pt x="19307" y="7896"/>
                    <a:pt x="19251" y="8063"/>
                  </a:cubicBezTo>
                  <a:cubicBezTo>
                    <a:pt x="19223" y="8231"/>
                    <a:pt x="19195" y="8426"/>
                    <a:pt x="19139" y="8594"/>
                  </a:cubicBezTo>
                  <a:cubicBezTo>
                    <a:pt x="19139" y="8649"/>
                    <a:pt x="19111" y="8705"/>
                    <a:pt x="19111" y="8733"/>
                  </a:cubicBezTo>
                  <a:cubicBezTo>
                    <a:pt x="19056" y="8928"/>
                    <a:pt x="19028" y="9012"/>
                    <a:pt x="18972" y="9012"/>
                  </a:cubicBezTo>
                  <a:cubicBezTo>
                    <a:pt x="18944" y="9403"/>
                    <a:pt x="18860" y="9793"/>
                    <a:pt x="18749" y="10156"/>
                  </a:cubicBezTo>
                  <a:cubicBezTo>
                    <a:pt x="18693" y="10491"/>
                    <a:pt x="18749" y="10602"/>
                    <a:pt x="18693" y="10909"/>
                  </a:cubicBezTo>
                  <a:cubicBezTo>
                    <a:pt x="18637" y="11216"/>
                    <a:pt x="18581" y="11495"/>
                    <a:pt x="18498" y="11802"/>
                  </a:cubicBezTo>
                  <a:lnTo>
                    <a:pt x="18498" y="11886"/>
                  </a:lnTo>
                  <a:cubicBezTo>
                    <a:pt x="18498" y="11941"/>
                    <a:pt x="18386" y="12109"/>
                    <a:pt x="18358" y="12165"/>
                  </a:cubicBezTo>
                  <a:cubicBezTo>
                    <a:pt x="18274" y="12555"/>
                    <a:pt x="18219" y="12834"/>
                    <a:pt x="18135" y="12834"/>
                  </a:cubicBezTo>
                  <a:cubicBezTo>
                    <a:pt x="18051" y="13253"/>
                    <a:pt x="17996" y="13839"/>
                    <a:pt x="17856" y="13894"/>
                  </a:cubicBezTo>
                  <a:cubicBezTo>
                    <a:pt x="17856" y="14034"/>
                    <a:pt x="17884" y="14118"/>
                    <a:pt x="17884" y="14229"/>
                  </a:cubicBezTo>
                  <a:cubicBezTo>
                    <a:pt x="17884" y="14424"/>
                    <a:pt x="17856" y="14620"/>
                    <a:pt x="17800" y="14787"/>
                  </a:cubicBezTo>
                  <a:cubicBezTo>
                    <a:pt x="17772" y="14899"/>
                    <a:pt x="17744" y="14871"/>
                    <a:pt x="17717" y="14982"/>
                  </a:cubicBezTo>
                  <a:cubicBezTo>
                    <a:pt x="17689" y="15178"/>
                    <a:pt x="17605" y="15345"/>
                    <a:pt x="17521" y="15513"/>
                  </a:cubicBezTo>
                  <a:lnTo>
                    <a:pt x="17298" y="15847"/>
                  </a:lnTo>
                  <a:cubicBezTo>
                    <a:pt x="17242" y="15931"/>
                    <a:pt x="17159" y="16015"/>
                    <a:pt x="17075" y="16098"/>
                  </a:cubicBezTo>
                  <a:lnTo>
                    <a:pt x="17075" y="16098"/>
                  </a:lnTo>
                  <a:cubicBezTo>
                    <a:pt x="16935" y="16210"/>
                    <a:pt x="16768" y="16489"/>
                    <a:pt x="16545" y="16628"/>
                  </a:cubicBezTo>
                  <a:cubicBezTo>
                    <a:pt x="16545" y="16656"/>
                    <a:pt x="16517" y="16712"/>
                    <a:pt x="16461" y="16740"/>
                  </a:cubicBezTo>
                  <a:lnTo>
                    <a:pt x="16294" y="16880"/>
                  </a:lnTo>
                  <a:cubicBezTo>
                    <a:pt x="16210" y="16935"/>
                    <a:pt x="16070" y="16991"/>
                    <a:pt x="15959" y="17047"/>
                  </a:cubicBezTo>
                  <a:cubicBezTo>
                    <a:pt x="15875" y="17103"/>
                    <a:pt x="15764" y="17131"/>
                    <a:pt x="15652" y="17159"/>
                  </a:cubicBezTo>
                  <a:cubicBezTo>
                    <a:pt x="15317" y="17298"/>
                    <a:pt x="14955" y="17382"/>
                    <a:pt x="14592" y="17410"/>
                  </a:cubicBezTo>
                  <a:cubicBezTo>
                    <a:pt x="14229" y="17410"/>
                    <a:pt x="13839" y="17410"/>
                    <a:pt x="13476" y="17382"/>
                  </a:cubicBezTo>
                  <a:cubicBezTo>
                    <a:pt x="13308" y="17382"/>
                    <a:pt x="13197" y="17382"/>
                    <a:pt x="13057" y="17354"/>
                  </a:cubicBezTo>
                  <a:cubicBezTo>
                    <a:pt x="12778" y="17326"/>
                    <a:pt x="12527" y="17270"/>
                    <a:pt x="12276" y="17186"/>
                  </a:cubicBezTo>
                  <a:cubicBezTo>
                    <a:pt x="12276" y="17159"/>
                    <a:pt x="12499" y="17186"/>
                    <a:pt x="12444" y="17131"/>
                  </a:cubicBezTo>
                  <a:cubicBezTo>
                    <a:pt x="12695" y="17131"/>
                    <a:pt x="12974" y="17131"/>
                    <a:pt x="13281" y="17186"/>
                  </a:cubicBezTo>
                  <a:cubicBezTo>
                    <a:pt x="13643" y="17214"/>
                    <a:pt x="14006" y="17242"/>
                    <a:pt x="14397" y="17214"/>
                  </a:cubicBezTo>
                  <a:cubicBezTo>
                    <a:pt x="14759" y="17214"/>
                    <a:pt x="15122" y="17159"/>
                    <a:pt x="15485" y="17047"/>
                  </a:cubicBezTo>
                  <a:cubicBezTo>
                    <a:pt x="15596" y="17019"/>
                    <a:pt x="15680" y="16991"/>
                    <a:pt x="15791" y="16935"/>
                  </a:cubicBezTo>
                  <a:cubicBezTo>
                    <a:pt x="15847" y="16907"/>
                    <a:pt x="15903" y="16852"/>
                    <a:pt x="15931" y="16824"/>
                  </a:cubicBezTo>
                  <a:cubicBezTo>
                    <a:pt x="15875" y="16852"/>
                    <a:pt x="15819" y="16880"/>
                    <a:pt x="15764" y="16907"/>
                  </a:cubicBezTo>
                  <a:cubicBezTo>
                    <a:pt x="15122" y="17186"/>
                    <a:pt x="14424" y="17270"/>
                    <a:pt x="13727" y="17186"/>
                  </a:cubicBezTo>
                  <a:cubicBezTo>
                    <a:pt x="13253" y="17131"/>
                    <a:pt x="12778" y="17075"/>
                    <a:pt x="12332" y="17019"/>
                  </a:cubicBezTo>
                  <a:lnTo>
                    <a:pt x="12332" y="17019"/>
                  </a:lnTo>
                  <a:lnTo>
                    <a:pt x="12220" y="17019"/>
                  </a:lnTo>
                  <a:cubicBezTo>
                    <a:pt x="12081" y="16991"/>
                    <a:pt x="11941" y="16963"/>
                    <a:pt x="11802" y="16963"/>
                  </a:cubicBezTo>
                  <a:cubicBezTo>
                    <a:pt x="11690" y="16963"/>
                    <a:pt x="11774" y="16935"/>
                    <a:pt x="11802" y="16935"/>
                  </a:cubicBezTo>
                  <a:cubicBezTo>
                    <a:pt x="11746" y="16935"/>
                    <a:pt x="11718" y="16907"/>
                    <a:pt x="11635" y="16907"/>
                  </a:cubicBezTo>
                  <a:cubicBezTo>
                    <a:pt x="11551" y="16880"/>
                    <a:pt x="11774" y="16935"/>
                    <a:pt x="11718" y="16963"/>
                  </a:cubicBezTo>
                  <a:cubicBezTo>
                    <a:pt x="11244" y="16907"/>
                    <a:pt x="10798" y="16852"/>
                    <a:pt x="10323" y="16740"/>
                  </a:cubicBezTo>
                  <a:lnTo>
                    <a:pt x="10323" y="16712"/>
                  </a:lnTo>
                  <a:cubicBezTo>
                    <a:pt x="10240" y="16684"/>
                    <a:pt x="10295" y="16740"/>
                    <a:pt x="10267" y="16740"/>
                  </a:cubicBezTo>
                  <a:cubicBezTo>
                    <a:pt x="9988" y="16684"/>
                    <a:pt x="9682" y="16628"/>
                    <a:pt x="9403" y="16545"/>
                  </a:cubicBezTo>
                  <a:cubicBezTo>
                    <a:pt x="8900" y="16461"/>
                    <a:pt x="8398" y="16322"/>
                    <a:pt x="7896" y="16154"/>
                  </a:cubicBezTo>
                  <a:cubicBezTo>
                    <a:pt x="7338" y="15987"/>
                    <a:pt x="6808" y="15764"/>
                    <a:pt x="6278" y="15485"/>
                  </a:cubicBezTo>
                  <a:cubicBezTo>
                    <a:pt x="6055" y="15401"/>
                    <a:pt x="5859" y="15317"/>
                    <a:pt x="5664" y="15206"/>
                  </a:cubicBezTo>
                  <a:cubicBezTo>
                    <a:pt x="5385" y="15066"/>
                    <a:pt x="5078" y="14899"/>
                    <a:pt x="4799" y="14759"/>
                  </a:cubicBezTo>
                  <a:cubicBezTo>
                    <a:pt x="4548" y="14592"/>
                    <a:pt x="4325" y="14480"/>
                    <a:pt x="4158" y="14341"/>
                  </a:cubicBezTo>
                  <a:cubicBezTo>
                    <a:pt x="3516" y="13978"/>
                    <a:pt x="2902" y="13560"/>
                    <a:pt x="2316" y="13113"/>
                  </a:cubicBezTo>
                  <a:cubicBezTo>
                    <a:pt x="1758" y="12723"/>
                    <a:pt x="1284" y="12220"/>
                    <a:pt x="893" y="11662"/>
                  </a:cubicBezTo>
                  <a:cubicBezTo>
                    <a:pt x="782" y="11439"/>
                    <a:pt x="698" y="11216"/>
                    <a:pt x="642" y="10965"/>
                  </a:cubicBezTo>
                  <a:cubicBezTo>
                    <a:pt x="503" y="10714"/>
                    <a:pt x="363" y="10463"/>
                    <a:pt x="252" y="10212"/>
                  </a:cubicBezTo>
                  <a:cubicBezTo>
                    <a:pt x="224" y="10100"/>
                    <a:pt x="224" y="10100"/>
                    <a:pt x="196" y="9988"/>
                  </a:cubicBezTo>
                  <a:cubicBezTo>
                    <a:pt x="84" y="9598"/>
                    <a:pt x="28" y="9207"/>
                    <a:pt x="1" y="8817"/>
                  </a:cubicBezTo>
                  <a:cubicBezTo>
                    <a:pt x="1" y="8454"/>
                    <a:pt x="28" y="8091"/>
                    <a:pt x="84" y="7729"/>
                  </a:cubicBezTo>
                  <a:cubicBezTo>
                    <a:pt x="196" y="7310"/>
                    <a:pt x="363" y="6892"/>
                    <a:pt x="559" y="6473"/>
                  </a:cubicBezTo>
                  <a:cubicBezTo>
                    <a:pt x="614" y="6390"/>
                    <a:pt x="642" y="6334"/>
                    <a:pt x="670" y="6250"/>
                  </a:cubicBezTo>
                  <a:cubicBezTo>
                    <a:pt x="698" y="6222"/>
                    <a:pt x="726" y="6194"/>
                    <a:pt x="726" y="6166"/>
                  </a:cubicBezTo>
                  <a:cubicBezTo>
                    <a:pt x="838" y="5971"/>
                    <a:pt x="949" y="5804"/>
                    <a:pt x="1061" y="5608"/>
                  </a:cubicBezTo>
                  <a:lnTo>
                    <a:pt x="1089" y="5580"/>
                  </a:lnTo>
                  <a:lnTo>
                    <a:pt x="1144" y="5525"/>
                  </a:lnTo>
                  <a:lnTo>
                    <a:pt x="1144" y="5525"/>
                  </a:lnTo>
                  <a:cubicBezTo>
                    <a:pt x="1144" y="5553"/>
                    <a:pt x="1089" y="5580"/>
                    <a:pt x="1089" y="5580"/>
                  </a:cubicBezTo>
                  <a:lnTo>
                    <a:pt x="1200" y="5525"/>
                  </a:lnTo>
                  <a:lnTo>
                    <a:pt x="1200" y="5525"/>
                  </a:lnTo>
                  <a:lnTo>
                    <a:pt x="1144" y="5525"/>
                  </a:lnTo>
                  <a:cubicBezTo>
                    <a:pt x="1340" y="5246"/>
                    <a:pt x="1647" y="4883"/>
                    <a:pt x="1814" y="4632"/>
                  </a:cubicBezTo>
                  <a:cubicBezTo>
                    <a:pt x="1842" y="4604"/>
                    <a:pt x="1926" y="4492"/>
                    <a:pt x="1926" y="4520"/>
                  </a:cubicBezTo>
                  <a:cubicBezTo>
                    <a:pt x="1954" y="4464"/>
                    <a:pt x="1926" y="4492"/>
                    <a:pt x="1954" y="4437"/>
                  </a:cubicBezTo>
                  <a:cubicBezTo>
                    <a:pt x="2149" y="4241"/>
                    <a:pt x="2316" y="4046"/>
                    <a:pt x="2512" y="3851"/>
                  </a:cubicBezTo>
                  <a:cubicBezTo>
                    <a:pt x="2874" y="3488"/>
                    <a:pt x="3265" y="3153"/>
                    <a:pt x="3683" y="2874"/>
                  </a:cubicBezTo>
                  <a:cubicBezTo>
                    <a:pt x="3767" y="2818"/>
                    <a:pt x="3879" y="2763"/>
                    <a:pt x="3962" y="2707"/>
                  </a:cubicBezTo>
                  <a:lnTo>
                    <a:pt x="4158" y="2595"/>
                  </a:lnTo>
                  <a:cubicBezTo>
                    <a:pt x="4632" y="2205"/>
                    <a:pt x="5106" y="1842"/>
                    <a:pt x="5636" y="1535"/>
                  </a:cubicBezTo>
                  <a:lnTo>
                    <a:pt x="5636" y="1535"/>
                  </a:lnTo>
                  <a:lnTo>
                    <a:pt x="5720" y="1451"/>
                  </a:lnTo>
                  <a:cubicBezTo>
                    <a:pt x="5832" y="1340"/>
                    <a:pt x="5943" y="1256"/>
                    <a:pt x="6055" y="1144"/>
                  </a:cubicBezTo>
                  <a:cubicBezTo>
                    <a:pt x="6166" y="1033"/>
                    <a:pt x="6278" y="921"/>
                    <a:pt x="6417" y="810"/>
                  </a:cubicBezTo>
                  <a:cubicBezTo>
                    <a:pt x="6445" y="782"/>
                    <a:pt x="6501" y="782"/>
                    <a:pt x="6529" y="754"/>
                  </a:cubicBezTo>
                  <a:cubicBezTo>
                    <a:pt x="6752" y="614"/>
                    <a:pt x="6975" y="475"/>
                    <a:pt x="7226" y="391"/>
                  </a:cubicBezTo>
                  <a:cubicBezTo>
                    <a:pt x="7505" y="280"/>
                    <a:pt x="7812" y="196"/>
                    <a:pt x="8119" y="112"/>
                  </a:cubicBezTo>
                  <a:cubicBezTo>
                    <a:pt x="8119" y="140"/>
                    <a:pt x="8147" y="140"/>
                    <a:pt x="8175" y="112"/>
                  </a:cubicBezTo>
                  <a:cubicBezTo>
                    <a:pt x="8259" y="112"/>
                    <a:pt x="8315" y="84"/>
                    <a:pt x="8370" y="84"/>
                  </a:cubicBezTo>
                  <a:cubicBezTo>
                    <a:pt x="8510" y="84"/>
                    <a:pt x="8761" y="56"/>
                    <a:pt x="8761" y="112"/>
                  </a:cubicBezTo>
                  <a:lnTo>
                    <a:pt x="8900" y="112"/>
                  </a:lnTo>
                  <a:cubicBezTo>
                    <a:pt x="8900" y="140"/>
                    <a:pt x="8900" y="168"/>
                    <a:pt x="8928" y="196"/>
                  </a:cubicBezTo>
                  <a:cubicBezTo>
                    <a:pt x="9151" y="140"/>
                    <a:pt x="9375" y="140"/>
                    <a:pt x="9598" y="112"/>
                  </a:cubicBezTo>
                  <a:cubicBezTo>
                    <a:pt x="9849" y="112"/>
                    <a:pt x="10100" y="112"/>
                    <a:pt x="10351" y="112"/>
                  </a:cubicBezTo>
                  <a:cubicBezTo>
                    <a:pt x="10435" y="112"/>
                    <a:pt x="10519" y="84"/>
                    <a:pt x="10602" y="56"/>
                  </a:cubicBezTo>
                  <a:cubicBezTo>
                    <a:pt x="10825" y="1"/>
                    <a:pt x="11049" y="1"/>
                    <a:pt x="11272" y="1"/>
                  </a:cubicBezTo>
                  <a:cubicBezTo>
                    <a:pt x="11411" y="56"/>
                    <a:pt x="11523" y="56"/>
                    <a:pt x="11662" y="56"/>
                  </a:cubicBezTo>
                  <a:cubicBezTo>
                    <a:pt x="11802" y="84"/>
                    <a:pt x="12192" y="196"/>
                    <a:pt x="12332" y="252"/>
                  </a:cubicBezTo>
                  <a:cubicBezTo>
                    <a:pt x="12555" y="335"/>
                    <a:pt x="12583" y="419"/>
                    <a:pt x="12778" y="503"/>
                  </a:cubicBezTo>
                  <a:cubicBezTo>
                    <a:pt x="12918" y="475"/>
                    <a:pt x="13057" y="447"/>
                    <a:pt x="13197" y="419"/>
                  </a:cubicBezTo>
                  <a:cubicBezTo>
                    <a:pt x="13448" y="475"/>
                    <a:pt x="13699" y="531"/>
                    <a:pt x="13950" y="614"/>
                  </a:cubicBezTo>
                  <a:cubicBezTo>
                    <a:pt x="14090" y="698"/>
                    <a:pt x="14285" y="782"/>
                    <a:pt x="14452" y="865"/>
                  </a:cubicBezTo>
                  <a:cubicBezTo>
                    <a:pt x="14703" y="921"/>
                    <a:pt x="14982" y="1005"/>
                    <a:pt x="15233" y="1144"/>
                  </a:cubicBezTo>
                  <a:cubicBezTo>
                    <a:pt x="15485" y="1144"/>
                    <a:pt x="15736" y="1228"/>
                    <a:pt x="15959" y="1340"/>
                  </a:cubicBezTo>
                  <a:cubicBezTo>
                    <a:pt x="16098" y="1423"/>
                    <a:pt x="16405" y="1591"/>
                    <a:pt x="16573" y="1702"/>
                  </a:cubicBezTo>
                  <a:cubicBezTo>
                    <a:pt x="16712" y="1786"/>
                    <a:pt x="16852" y="1926"/>
                    <a:pt x="16991" y="2037"/>
                  </a:cubicBezTo>
                  <a:cubicBezTo>
                    <a:pt x="17465" y="2233"/>
                    <a:pt x="17884" y="2567"/>
                    <a:pt x="18191" y="2958"/>
                  </a:cubicBezTo>
                  <a:cubicBezTo>
                    <a:pt x="18247" y="3014"/>
                    <a:pt x="18191" y="2986"/>
                    <a:pt x="18247" y="3042"/>
                  </a:cubicBezTo>
                  <a:cubicBezTo>
                    <a:pt x="18386" y="3237"/>
                    <a:pt x="18358" y="3125"/>
                    <a:pt x="18498" y="3293"/>
                  </a:cubicBezTo>
                  <a:cubicBezTo>
                    <a:pt x="18665" y="3404"/>
                    <a:pt x="18805" y="3572"/>
                    <a:pt x="18888" y="3739"/>
                  </a:cubicBezTo>
                  <a:cubicBezTo>
                    <a:pt x="19056" y="3990"/>
                    <a:pt x="19167" y="4269"/>
                    <a:pt x="19279" y="4576"/>
                  </a:cubicBezTo>
                  <a:cubicBezTo>
                    <a:pt x="19307" y="4660"/>
                    <a:pt x="19335" y="4688"/>
                    <a:pt x="19363" y="4660"/>
                  </a:cubicBezTo>
                  <a:cubicBezTo>
                    <a:pt x="19446" y="4855"/>
                    <a:pt x="19502" y="5078"/>
                    <a:pt x="19558" y="5274"/>
                  </a:cubicBezTo>
                  <a:cubicBezTo>
                    <a:pt x="19614" y="5636"/>
                    <a:pt x="19614" y="5971"/>
                    <a:pt x="19586" y="6334"/>
                  </a:cubicBezTo>
                  <a:cubicBezTo>
                    <a:pt x="19530" y="6445"/>
                    <a:pt x="19502" y="6557"/>
                    <a:pt x="19446" y="6669"/>
                  </a:cubicBezTo>
                  <a:close/>
                  <a:moveTo>
                    <a:pt x="13420" y="13364"/>
                  </a:moveTo>
                  <a:cubicBezTo>
                    <a:pt x="13420" y="13392"/>
                    <a:pt x="13476" y="13392"/>
                    <a:pt x="13476" y="13364"/>
                  </a:cubicBezTo>
                  <a:cubicBezTo>
                    <a:pt x="13448" y="13364"/>
                    <a:pt x="13420" y="13364"/>
                    <a:pt x="13420" y="13364"/>
                  </a:cubicBezTo>
                  <a:close/>
                  <a:moveTo>
                    <a:pt x="13281" y="13308"/>
                  </a:moveTo>
                  <a:cubicBezTo>
                    <a:pt x="13281" y="13308"/>
                    <a:pt x="13336" y="13336"/>
                    <a:pt x="13364" y="13336"/>
                  </a:cubicBezTo>
                  <a:cubicBezTo>
                    <a:pt x="13392" y="13308"/>
                    <a:pt x="13364" y="13308"/>
                    <a:pt x="13281" y="13308"/>
                  </a:cubicBezTo>
                  <a:close/>
                  <a:moveTo>
                    <a:pt x="14620" y="10212"/>
                  </a:moveTo>
                  <a:cubicBezTo>
                    <a:pt x="14592" y="10212"/>
                    <a:pt x="14592" y="10212"/>
                    <a:pt x="14564" y="10212"/>
                  </a:cubicBezTo>
                  <a:cubicBezTo>
                    <a:pt x="14564" y="10212"/>
                    <a:pt x="14564" y="10267"/>
                    <a:pt x="14536" y="10267"/>
                  </a:cubicBezTo>
                  <a:cubicBezTo>
                    <a:pt x="14536" y="10351"/>
                    <a:pt x="14536" y="10463"/>
                    <a:pt x="14564" y="10546"/>
                  </a:cubicBezTo>
                  <a:close/>
                  <a:moveTo>
                    <a:pt x="3767" y="8761"/>
                  </a:moveTo>
                  <a:close/>
                  <a:moveTo>
                    <a:pt x="3767" y="8817"/>
                  </a:moveTo>
                  <a:cubicBezTo>
                    <a:pt x="3795" y="9040"/>
                    <a:pt x="3879" y="9263"/>
                    <a:pt x="4046" y="9458"/>
                  </a:cubicBezTo>
                  <a:cubicBezTo>
                    <a:pt x="4409" y="9877"/>
                    <a:pt x="4827" y="10212"/>
                    <a:pt x="5301" y="10491"/>
                  </a:cubicBezTo>
                  <a:cubicBezTo>
                    <a:pt x="6334" y="11160"/>
                    <a:pt x="7450" y="11746"/>
                    <a:pt x="8566" y="12193"/>
                  </a:cubicBezTo>
                  <a:lnTo>
                    <a:pt x="8566" y="12165"/>
                  </a:lnTo>
                  <a:cubicBezTo>
                    <a:pt x="8315" y="12025"/>
                    <a:pt x="7868" y="11858"/>
                    <a:pt x="7505" y="11662"/>
                  </a:cubicBezTo>
                  <a:cubicBezTo>
                    <a:pt x="7226" y="11523"/>
                    <a:pt x="6920" y="11356"/>
                    <a:pt x="6641" y="11160"/>
                  </a:cubicBezTo>
                  <a:cubicBezTo>
                    <a:pt x="6194" y="10909"/>
                    <a:pt x="5748" y="10630"/>
                    <a:pt x="5301" y="10351"/>
                  </a:cubicBezTo>
                  <a:cubicBezTo>
                    <a:pt x="5050" y="10156"/>
                    <a:pt x="4827" y="10016"/>
                    <a:pt x="4604" y="9877"/>
                  </a:cubicBezTo>
                  <a:cubicBezTo>
                    <a:pt x="4381" y="9710"/>
                    <a:pt x="4185" y="9542"/>
                    <a:pt x="4018" y="9347"/>
                  </a:cubicBezTo>
                  <a:cubicBezTo>
                    <a:pt x="4018" y="9347"/>
                    <a:pt x="4046" y="9347"/>
                    <a:pt x="4018" y="9347"/>
                  </a:cubicBezTo>
                  <a:cubicBezTo>
                    <a:pt x="3990" y="9347"/>
                    <a:pt x="4018" y="9375"/>
                    <a:pt x="3990" y="9347"/>
                  </a:cubicBezTo>
                  <a:cubicBezTo>
                    <a:pt x="3906" y="9235"/>
                    <a:pt x="3851" y="9124"/>
                    <a:pt x="3795" y="9012"/>
                  </a:cubicBezTo>
                  <a:cubicBezTo>
                    <a:pt x="3767" y="8956"/>
                    <a:pt x="3767" y="8873"/>
                    <a:pt x="3767" y="8789"/>
                  </a:cubicBezTo>
                  <a:close/>
                  <a:moveTo>
                    <a:pt x="4018" y="9291"/>
                  </a:moveTo>
                  <a:cubicBezTo>
                    <a:pt x="4018" y="9263"/>
                    <a:pt x="4074" y="9319"/>
                    <a:pt x="4046" y="9263"/>
                  </a:cubicBezTo>
                  <a:cubicBezTo>
                    <a:pt x="3990" y="9207"/>
                    <a:pt x="3962" y="9235"/>
                    <a:pt x="4018" y="9263"/>
                  </a:cubicBezTo>
                  <a:close/>
                  <a:moveTo>
                    <a:pt x="4520" y="9737"/>
                  </a:moveTo>
                  <a:cubicBezTo>
                    <a:pt x="4520" y="9737"/>
                    <a:pt x="4548" y="9737"/>
                    <a:pt x="4520" y="9737"/>
                  </a:cubicBezTo>
                  <a:cubicBezTo>
                    <a:pt x="4520" y="9710"/>
                    <a:pt x="4492" y="9737"/>
                    <a:pt x="4492" y="9710"/>
                  </a:cubicBezTo>
                  <a:cubicBezTo>
                    <a:pt x="4464" y="9654"/>
                    <a:pt x="4492" y="9710"/>
                    <a:pt x="4520" y="9737"/>
                  </a:cubicBezTo>
                  <a:close/>
                  <a:moveTo>
                    <a:pt x="7812" y="11718"/>
                  </a:moveTo>
                  <a:cubicBezTo>
                    <a:pt x="7701" y="11662"/>
                    <a:pt x="7757" y="11746"/>
                    <a:pt x="7812" y="11718"/>
                  </a:cubicBezTo>
                  <a:close/>
                  <a:moveTo>
                    <a:pt x="12388" y="13281"/>
                  </a:moveTo>
                  <a:lnTo>
                    <a:pt x="12388" y="13281"/>
                  </a:lnTo>
                  <a:lnTo>
                    <a:pt x="12304" y="13281"/>
                  </a:lnTo>
                  <a:close/>
                  <a:moveTo>
                    <a:pt x="14369" y="11021"/>
                  </a:moveTo>
                  <a:cubicBezTo>
                    <a:pt x="14369" y="11021"/>
                    <a:pt x="14397" y="11021"/>
                    <a:pt x="14397" y="10993"/>
                  </a:cubicBezTo>
                  <a:cubicBezTo>
                    <a:pt x="14424" y="10937"/>
                    <a:pt x="14369" y="10993"/>
                    <a:pt x="14369" y="11021"/>
                  </a:cubicBezTo>
                  <a:close/>
                  <a:moveTo>
                    <a:pt x="14369" y="10853"/>
                  </a:moveTo>
                  <a:cubicBezTo>
                    <a:pt x="14341" y="10881"/>
                    <a:pt x="14341" y="10937"/>
                    <a:pt x="14341" y="10965"/>
                  </a:cubicBezTo>
                  <a:cubicBezTo>
                    <a:pt x="14369" y="10993"/>
                    <a:pt x="14397" y="10881"/>
                    <a:pt x="14369" y="10853"/>
                  </a:cubicBezTo>
                  <a:close/>
                  <a:moveTo>
                    <a:pt x="14341" y="10770"/>
                  </a:moveTo>
                  <a:cubicBezTo>
                    <a:pt x="14313" y="10798"/>
                    <a:pt x="14313" y="10798"/>
                    <a:pt x="14341" y="10825"/>
                  </a:cubicBezTo>
                  <a:cubicBezTo>
                    <a:pt x="14341" y="10825"/>
                    <a:pt x="14341" y="10825"/>
                    <a:pt x="14369" y="10770"/>
                  </a:cubicBezTo>
                  <a:cubicBezTo>
                    <a:pt x="14369" y="10714"/>
                    <a:pt x="14341" y="10770"/>
                    <a:pt x="14341" y="10770"/>
                  </a:cubicBezTo>
                  <a:close/>
                  <a:moveTo>
                    <a:pt x="6445" y="838"/>
                  </a:moveTo>
                  <a:cubicBezTo>
                    <a:pt x="6445" y="838"/>
                    <a:pt x="6473" y="838"/>
                    <a:pt x="6529" y="810"/>
                  </a:cubicBezTo>
                  <a:lnTo>
                    <a:pt x="6529" y="782"/>
                  </a:lnTo>
                  <a:close/>
                  <a:moveTo>
                    <a:pt x="6278" y="977"/>
                  </a:moveTo>
                  <a:cubicBezTo>
                    <a:pt x="6278" y="1005"/>
                    <a:pt x="6445" y="921"/>
                    <a:pt x="6445" y="893"/>
                  </a:cubicBezTo>
                  <a:cubicBezTo>
                    <a:pt x="6389" y="921"/>
                    <a:pt x="6334" y="949"/>
                    <a:pt x="6278" y="977"/>
                  </a:cubicBezTo>
                  <a:close/>
                  <a:moveTo>
                    <a:pt x="6194" y="1061"/>
                  </a:moveTo>
                  <a:lnTo>
                    <a:pt x="6278" y="1061"/>
                  </a:lnTo>
                  <a:cubicBezTo>
                    <a:pt x="6306" y="1061"/>
                    <a:pt x="6278" y="1005"/>
                    <a:pt x="6194" y="1089"/>
                  </a:cubicBezTo>
                  <a:close/>
                  <a:moveTo>
                    <a:pt x="7031" y="754"/>
                  </a:moveTo>
                  <a:cubicBezTo>
                    <a:pt x="7199" y="698"/>
                    <a:pt x="7394" y="614"/>
                    <a:pt x="7561" y="559"/>
                  </a:cubicBezTo>
                  <a:cubicBezTo>
                    <a:pt x="7561" y="531"/>
                    <a:pt x="7561" y="531"/>
                    <a:pt x="7561" y="503"/>
                  </a:cubicBezTo>
                  <a:cubicBezTo>
                    <a:pt x="7533" y="503"/>
                    <a:pt x="7450" y="531"/>
                    <a:pt x="7450" y="503"/>
                  </a:cubicBezTo>
                  <a:cubicBezTo>
                    <a:pt x="7310" y="587"/>
                    <a:pt x="7171" y="670"/>
                    <a:pt x="7031" y="782"/>
                  </a:cubicBezTo>
                  <a:close/>
                  <a:moveTo>
                    <a:pt x="1926" y="4827"/>
                  </a:moveTo>
                  <a:cubicBezTo>
                    <a:pt x="2260" y="4437"/>
                    <a:pt x="2567" y="4074"/>
                    <a:pt x="2902" y="3739"/>
                  </a:cubicBezTo>
                  <a:lnTo>
                    <a:pt x="2707" y="3879"/>
                  </a:lnTo>
                  <a:cubicBezTo>
                    <a:pt x="2651" y="3962"/>
                    <a:pt x="2567" y="4046"/>
                    <a:pt x="2484" y="4102"/>
                  </a:cubicBezTo>
                  <a:cubicBezTo>
                    <a:pt x="2288" y="4325"/>
                    <a:pt x="2093" y="4576"/>
                    <a:pt x="1926" y="4827"/>
                  </a:cubicBezTo>
                  <a:close/>
                  <a:moveTo>
                    <a:pt x="2093" y="4520"/>
                  </a:moveTo>
                  <a:cubicBezTo>
                    <a:pt x="2093" y="4548"/>
                    <a:pt x="2177" y="4437"/>
                    <a:pt x="2149" y="4409"/>
                  </a:cubicBezTo>
                  <a:cubicBezTo>
                    <a:pt x="2121" y="4437"/>
                    <a:pt x="2093" y="4492"/>
                    <a:pt x="2093" y="4520"/>
                  </a:cubicBezTo>
                  <a:close/>
                  <a:moveTo>
                    <a:pt x="1898" y="4660"/>
                  </a:moveTo>
                  <a:cubicBezTo>
                    <a:pt x="1898" y="4660"/>
                    <a:pt x="1981" y="4604"/>
                    <a:pt x="2009" y="4576"/>
                  </a:cubicBezTo>
                  <a:cubicBezTo>
                    <a:pt x="2009" y="4520"/>
                    <a:pt x="1954" y="4604"/>
                    <a:pt x="1926" y="4660"/>
                  </a:cubicBezTo>
                  <a:close/>
                  <a:moveTo>
                    <a:pt x="977" y="6083"/>
                  </a:moveTo>
                  <a:lnTo>
                    <a:pt x="1061" y="5971"/>
                  </a:lnTo>
                  <a:lnTo>
                    <a:pt x="1061" y="5971"/>
                  </a:lnTo>
                  <a:cubicBezTo>
                    <a:pt x="1033" y="6027"/>
                    <a:pt x="1005" y="6055"/>
                    <a:pt x="977" y="6111"/>
                  </a:cubicBezTo>
                  <a:close/>
                  <a:moveTo>
                    <a:pt x="2567" y="13197"/>
                  </a:moveTo>
                  <a:cubicBezTo>
                    <a:pt x="2735" y="13336"/>
                    <a:pt x="2651" y="13197"/>
                    <a:pt x="2567" y="13197"/>
                  </a:cubicBezTo>
                  <a:close/>
                  <a:moveTo>
                    <a:pt x="8482" y="16238"/>
                  </a:moveTo>
                  <a:cubicBezTo>
                    <a:pt x="8482" y="16238"/>
                    <a:pt x="8454" y="16210"/>
                    <a:pt x="8398" y="16182"/>
                  </a:cubicBezTo>
                  <a:cubicBezTo>
                    <a:pt x="8342" y="16182"/>
                    <a:pt x="8370" y="16182"/>
                    <a:pt x="8398" y="16210"/>
                  </a:cubicBezTo>
                  <a:cubicBezTo>
                    <a:pt x="8426" y="16210"/>
                    <a:pt x="8482" y="16238"/>
                    <a:pt x="8510" y="16238"/>
                  </a:cubicBezTo>
                  <a:close/>
                  <a:moveTo>
                    <a:pt x="9598" y="16489"/>
                  </a:moveTo>
                  <a:cubicBezTo>
                    <a:pt x="9626" y="16517"/>
                    <a:pt x="9486" y="16489"/>
                    <a:pt x="9598" y="16517"/>
                  </a:cubicBezTo>
                  <a:cubicBezTo>
                    <a:pt x="9626" y="16517"/>
                    <a:pt x="9709" y="16517"/>
                    <a:pt x="9626" y="16489"/>
                  </a:cubicBezTo>
                  <a:close/>
                  <a:moveTo>
                    <a:pt x="10435" y="16628"/>
                  </a:moveTo>
                  <a:cubicBezTo>
                    <a:pt x="7896" y="16015"/>
                    <a:pt x="5497" y="14982"/>
                    <a:pt x="3293" y="13560"/>
                  </a:cubicBezTo>
                  <a:cubicBezTo>
                    <a:pt x="2623" y="13141"/>
                    <a:pt x="2009" y="12667"/>
                    <a:pt x="1479" y="12109"/>
                  </a:cubicBezTo>
                  <a:cubicBezTo>
                    <a:pt x="1479" y="12109"/>
                    <a:pt x="1479" y="12137"/>
                    <a:pt x="1507" y="12165"/>
                  </a:cubicBezTo>
                  <a:cubicBezTo>
                    <a:pt x="1702" y="12388"/>
                    <a:pt x="1926" y="12611"/>
                    <a:pt x="2149" y="12806"/>
                  </a:cubicBezTo>
                  <a:cubicBezTo>
                    <a:pt x="2428" y="13029"/>
                    <a:pt x="2735" y="13253"/>
                    <a:pt x="3014" y="13448"/>
                  </a:cubicBezTo>
                  <a:cubicBezTo>
                    <a:pt x="3460" y="13727"/>
                    <a:pt x="3990" y="14090"/>
                    <a:pt x="4464" y="14369"/>
                  </a:cubicBezTo>
                  <a:cubicBezTo>
                    <a:pt x="5218" y="14815"/>
                    <a:pt x="6027" y="15234"/>
                    <a:pt x="6864" y="15596"/>
                  </a:cubicBezTo>
                  <a:cubicBezTo>
                    <a:pt x="7729" y="15959"/>
                    <a:pt x="8621" y="16238"/>
                    <a:pt x="9542" y="16433"/>
                  </a:cubicBezTo>
                  <a:cubicBezTo>
                    <a:pt x="9542" y="16433"/>
                    <a:pt x="9486" y="16433"/>
                    <a:pt x="9542" y="16433"/>
                  </a:cubicBezTo>
                  <a:cubicBezTo>
                    <a:pt x="9654" y="16461"/>
                    <a:pt x="9514" y="16405"/>
                    <a:pt x="9598" y="16433"/>
                  </a:cubicBezTo>
                  <a:cubicBezTo>
                    <a:pt x="9849" y="16517"/>
                    <a:pt x="10128" y="16573"/>
                    <a:pt x="10463" y="16628"/>
                  </a:cubicBezTo>
                  <a:close/>
                  <a:moveTo>
                    <a:pt x="14062" y="13504"/>
                  </a:moveTo>
                  <a:lnTo>
                    <a:pt x="14062" y="13504"/>
                  </a:lnTo>
                  <a:lnTo>
                    <a:pt x="14062" y="13504"/>
                  </a:lnTo>
                  <a:lnTo>
                    <a:pt x="13894" y="13448"/>
                  </a:lnTo>
                  <a:cubicBezTo>
                    <a:pt x="13839" y="13448"/>
                    <a:pt x="13783" y="13448"/>
                    <a:pt x="13727" y="13420"/>
                  </a:cubicBezTo>
                  <a:cubicBezTo>
                    <a:pt x="13560" y="13392"/>
                    <a:pt x="13364" y="13392"/>
                    <a:pt x="13197" y="13420"/>
                  </a:cubicBezTo>
                  <a:cubicBezTo>
                    <a:pt x="13476" y="13448"/>
                    <a:pt x="13755" y="13476"/>
                    <a:pt x="14006" y="13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rgbClr val="7030A0"/>
                  </a:solidFill>
                  <a:latin typeface="Hind" charset="0"/>
                  <a:cs typeface="Hind" charset="0"/>
                </a:rPr>
                <a:t>e</a:t>
              </a:r>
              <a:endParaRPr sz="2400" b="1" dirty="0">
                <a:solidFill>
                  <a:srgbClr val="7030A0"/>
                </a:solidFill>
                <a:latin typeface="Hind" charset="0"/>
                <a:cs typeface="Hind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21322" y="2673353"/>
            <a:ext cx="2249301" cy="1498597"/>
            <a:chOff x="6021322" y="2063753"/>
            <a:chExt cx="2249301" cy="1498597"/>
          </a:xfrm>
        </p:grpSpPr>
        <p:pic>
          <p:nvPicPr>
            <p:cNvPr id="19" name="Picture 12" descr="Nhà hát Lớn Hà Nội, chuyện bây giờ mới kể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322" y="2063753"/>
              <a:ext cx="2249301" cy="149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Google Shape;822;p44"/>
            <p:cNvSpPr/>
            <p:nvPr/>
          </p:nvSpPr>
          <p:spPr>
            <a:xfrm>
              <a:off x="6114111" y="2114550"/>
              <a:ext cx="499985" cy="443802"/>
            </a:xfrm>
            <a:custGeom>
              <a:avLst/>
              <a:gdLst/>
              <a:ahLst/>
              <a:cxnLst/>
              <a:rect l="l" t="t" r="r" b="b"/>
              <a:pathLst>
                <a:path w="19614" h="17410" extrusionOk="0">
                  <a:moveTo>
                    <a:pt x="19446" y="6669"/>
                  </a:moveTo>
                  <a:cubicBezTo>
                    <a:pt x="19474" y="6892"/>
                    <a:pt x="19446" y="7143"/>
                    <a:pt x="19390" y="7394"/>
                  </a:cubicBezTo>
                  <a:cubicBezTo>
                    <a:pt x="19363" y="7645"/>
                    <a:pt x="19307" y="7896"/>
                    <a:pt x="19251" y="8063"/>
                  </a:cubicBezTo>
                  <a:cubicBezTo>
                    <a:pt x="19223" y="8231"/>
                    <a:pt x="19195" y="8426"/>
                    <a:pt x="19139" y="8594"/>
                  </a:cubicBezTo>
                  <a:cubicBezTo>
                    <a:pt x="19139" y="8649"/>
                    <a:pt x="19111" y="8705"/>
                    <a:pt x="19111" y="8733"/>
                  </a:cubicBezTo>
                  <a:cubicBezTo>
                    <a:pt x="19056" y="8928"/>
                    <a:pt x="19028" y="9012"/>
                    <a:pt x="18972" y="9012"/>
                  </a:cubicBezTo>
                  <a:cubicBezTo>
                    <a:pt x="18944" y="9403"/>
                    <a:pt x="18860" y="9793"/>
                    <a:pt x="18749" y="10156"/>
                  </a:cubicBezTo>
                  <a:cubicBezTo>
                    <a:pt x="18693" y="10491"/>
                    <a:pt x="18749" y="10602"/>
                    <a:pt x="18693" y="10909"/>
                  </a:cubicBezTo>
                  <a:cubicBezTo>
                    <a:pt x="18637" y="11216"/>
                    <a:pt x="18581" y="11495"/>
                    <a:pt x="18498" y="11802"/>
                  </a:cubicBezTo>
                  <a:lnTo>
                    <a:pt x="18498" y="11886"/>
                  </a:lnTo>
                  <a:cubicBezTo>
                    <a:pt x="18498" y="11941"/>
                    <a:pt x="18386" y="12109"/>
                    <a:pt x="18358" y="12165"/>
                  </a:cubicBezTo>
                  <a:cubicBezTo>
                    <a:pt x="18274" y="12555"/>
                    <a:pt x="18219" y="12834"/>
                    <a:pt x="18135" y="12834"/>
                  </a:cubicBezTo>
                  <a:cubicBezTo>
                    <a:pt x="18051" y="13253"/>
                    <a:pt x="17996" y="13839"/>
                    <a:pt x="17856" y="13894"/>
                  </a:cubicBezTo>
                  <a:cubicBezTo>
                    <a:pt x="17856" y="14034"/>
                    <a:pt x="17884" y="14118"/>
                    <a:pt x="17884" y="14229"/>
                  </a:cubicBezTo>
                  <a:cubicBezTo>
                    <a:pt x="17884" y="14424"/>
                    <a:pt x="17856" y="14620"/>
                    <a:pt x="17800" y="14787"/>
                  </a:cubicBezTo>
                  <a:cubicBezTo>
                    <a:pt x="17772" y="14899"/>
                    <a:pt x="17744" y="14871"/>
                    <a:pt x="17717" y="14982"/>
                  </a:cubicBezTo>
                  <a:cubicBezTo>
                    <a:pt x="17689" y="15178"/>
                    <a:pt x="17605" y="15345"/>
                    <a:pt x="17521" y="15513"/>
                  </a:cubicBezTo>
                  <a:lnTo>
                    <a:pt x="17298" y="15847"/>
                  </a:lnTo>
                  <a:cubicBezTo>
                    <a:pt x="17242" y="15931"/>
                    <a:pt x="17159" y="16015"/>
                    <a:pt x="17075" y="16098"/>
                  </a:cubicBezTo>
                  <a:lnTo>
                    <a:pt x="17075" y="16098"/>
                  </a:lnTo>
                  <a:cubicBezTo>
                    <a:pt x="16935" y="16210"/>
                    <a:pt x="16768" y="16489"/>
                    <a:pt x="16545" y="16628"/>
                  </a:cubicBezTo>
                  <a:cubicBezTo>
                    <a:pt x="16545" y="16656"/>
                    <a:pt x="16517" y="16712"/>
                    <a:pt x="16461" y="16740"/>
                  </a:cubicBezTo>
                  <a:lnTo>
                    <a:pt x="16294" y="16880"/>
                  </a:lnTo>
                  <a:cubicBezTo>
                    <a:pt x="16210" y="16935"/>
                    <a:pt x="16070" y="16991"/>
                    <a:pt x="15959" y="17047"/>
                  </a:cubicBezTo>
                  <a:cubicBezTo>
                    <a:pt x="15875" y="17103"/>
                    <a:pt x="15764" y="17131"/>
                    <a:pt x="15652" y="17159"/>
                  </a:cubicBezTo>
                  <a:cubicBezTo>
                    <a:pt x="15317" y="17298"/>
                    <a:pt x="14955" y="17382"/>
                    <a:pt x="14592" y="17410"/>
                  </a:cubicBezTo>
                  <a:cubicBezTo>
                    <a:pt x="14229" y="17410"/>
                    <a:pt x="13839" y="17410"/>
                    <a:pt x="13476" y="17382"/>
                  </a:cubicBezTo>
                  <a:cubicBezTo>
                    <a:pt x="13308" y="17382"/>
                    <a:pt x="13197" y="17382"/>
                    <a:pt x="13057" y="17354"/>
                  </a:cubicBezTo>
                  <a:cubicBezTo>
                    <a:pt x="12778" y="17326"/>
                    <a:pt x="12527" y="17270"/>
                    <a:pt x="12276" y="17186"/>
                  </a:cubicBezTo>
                  <a:cubicBezTo>
                    <a:pt x="12276" y="17159"/>
                    <a:pt x="12499" y="17186"/>
                    <a:pt x="12444" y="17131"/>
                  </a:cubicBezTo>
                  <a:cubicBezTo>
                    <a:pt x="12695" y="17131"/>
                    <a:pt x="12974" y="17131"/>
                    <a:pt x="13281" y="17186"/>
                  </a:cubicBezTo>
                  <a:cubicBezTo>
                    <a:pt x="13643" y="17214"/>
                    <a:pt x="14006" y="17242"/>
                    <a:pt x="14397" y="17214"/>
                  </a:cubicBezTo>
                  <a:cubicBezTo>
                    <a:pt x="14759" y="17214"/>
                    <a:pt x="15122" y="17159"/>
                    <a:pt x="15485" y="17047"/>
                  </a:cubicBezTo>
                  <a:cubicBezTo>
                    <a:pt x="15596" y="17019"/>
                    <a:pt x="15680" y="16991"/>
                    <a:pt x="15791" y="16935"/>
                  </a:cubicBezTo>
                  <a:cubicBezTo>
                    <a:pt x="15847" y="16907"/>
                    <a:pt x="15903" y="16852"/>
                    <a:pt x="15931" y="16824"/>
                  </a:cubicBezTo>
                  <a:cubicBezTo>
                    <a:pt x="15875" y="16852"/>
                    <a:pt x="15819" y="16880"/>
                    <a:pt x="15764" y="16907"/>
                  </a:cubicBezTo>
                  <a:cubicBezTo>
                    <a:pt x="15122" y="17186"/>
                    <a:pt x="14424" y="17270"/>
                    <a:pt x="13727" y="17186"/>
                  </a:cubicBezTo>
                  <a:cubicBezTo>
                    <a:pt x="13253" y="17131"/>
                    <a:pt x="12778" y="17075"/>
                    <a:pt x="12332" y="17019"/>
                  </a:cubicBezTo>
                  <a:lnTo>
                    <a:pt x="12332" y="17019"/>
                  </a:lnTo>
                  <a:lnTo>
                    <a:pt x="12220" y="17019"/>
                  </a:lnTo>
                  <a:cubicBezTo>
                    <a:pt x="12081" y="16991"/>
                    <a:pt x="11941" y="16963"/>
                    <a:pt x="11802" y="16963"/>
                  </a:cubicBezTo>
                  <a:cubicBezTo>
                    <a:pt x="11690" y="16963"/>
                    <a:pt x="11774" y="16935"/>
                    <a:pt x="11802" y="16935"/>
                  </a:cubicBezTo>
                  <a:cubicBezTo>
                    <a:pt x="11746" y="16935"/>
                    <a:pt x="11718" y="16907"/>
                    <a:pt x="11635" y="16907"/>
                  </a:cubicBezTo>
                  <a:cubicBezTo>
                    <a:pt x="11551" y="16880"/>
                    <a:pt x="11774" y="16935"/>
                    <a:pt x="11718" y="16963"/>
                  </a:cubicBezTo>
                  <a:cubicBezTo>
                    <a:pt x="11244" y="16907"/>
                    <a:pt x="10798" y="16852"/>
                    <a:pt x="10323" y="16740"/>
                  </a:cubicBezTo>
                  <a:lnTo>
                    <a:pt x="10323" y="16712"/>
                  </a:lnTo>
                  <a:cubicBezTo>
                    <a:pt x="10240" y="16684"/>
                    <a:pt x="10295" y="16740"/>
                    <a:pt x="10267" y="16740"/>
                  </a:cubicBezTo>
                  <a:cubicBezTo>
                    <a:pt x="9988" y="16684"/>
                    <a:pt x="9682" y="16628"/>
                    <a:pt x="9403" y="16545"/>
                  </a:cubicBezTo>
                  <a:cubicBezTo>
                    <a:pt x="8900" y="16461"/>
                    <a:pt x="8398" y="16322"/>
                    <a:pt x="7896" y="16154"/>
                  </a:cubicBezTo>
                  <a:cubicBezTo>
                    <a:pt x="7338" y="15987"/>
                    <a:pt x="6808" y="15764"/>
                    <a:pt x="6278" y="15485"/>
                  </a:cubicBezTo>
                  <a:cubicBezTo>
                    <a:pt x="6055" y="15401"/>
                    <a:pt x="5859" y="15317"/>
                    <a:pt x="5664" y="15206"/>
                  </a:cubicBezTo>
                  <a:cubicBezTo>
                    <a:pt x="5385" y="15066"/>
                    <a:pt x="5078" y="14899"/>
                    <a:pt x="4799" y="14759"/>
                  </a:cubicBezTo>
                  <a:cubicBezTo>
                    <a:pt x="4548" y="14592"/>
                    <a:pt x="4325" y="14480"/>
                    <a:pt x="4158" y="14341"/>
                  </a:cubicBezTo>
                  <a:cubicBezTo>
                    <a:pt x="3516" y="13978"/>
                    <a:pt x="2902" y="13560"/>
                    <a:pt x="2316" y="13113"/>
                  </a:cubicBezTo>
                  <a:cubicBezTo>
                    <a:pt x="1758" y="12723"/>
                    <a:pt x="1284" y="12220"/>
                    <a:pt x="893" y="11662"/>
                  </a:cubicBezTo>
                  <a:cubicBezTo>
                    <a:pt x="782" y="11439"/>
                    <a:pt x="698" y="11216"/>
                    <a:pt x="642" y="10965"/>
                  </a:cubicBezTo>
                  <a:cubicBezTo>
                    <a:pt x="503" y="10714"/>
                    <a:pt x="363" y="10463"/>
                    <a:pt x="252" y="10212"/>
                  </a:cubicBezTo>
                  <a:cubicBezTo>
                    <a:pt x="224" y="10100"/>
                    <a:pt x="224" y="10100"/>
                    <a:pt x="196" y="9988"/>
                  </a:cubicBezTo>
                  <a:cubicBezTo>
                    <a:pt x="84" y="9598"/>
                    <a:pt x="28" y="9207"/>
                    <a:pt x="1" y="8817"/>
                  </a:cubicBezTo>
                  <a:cubicBezTo>
                    <a:pt x="1" y="8454"/>
                    <a:pt x="28" y="8091"/>
                    <a:pt x="84" y="7729"/>
                  </a:cubicBezTo>
                  <a:cubicBezTo>
                    <a:pt x="196" y="7310"/>
                    <a:pt x="363" y="6892"/>
                    <a:pt x="559" y="6473"/>
                  </a:cubicBezTo>
                  <a:cubicBezTo>
                    <a:pt x="614" y="6390"/>
                    <a:pt x="642" y="6334"/>
                    <a:pt x="670" y="6250"/>
                  </a:cubicBezTo>
                  <a:cubicBezTo>
                    <a:pt x="698" y="6222"/>
                    <a:pt x="726" y="6194"/>
                    <a:pt x="726" y="6166"/>
                  </a:cubicBezTo>
                  <a:cubicBezTo>
                    <a:pt x="838" y="5971"/>
                    <a:pt x="949" y="5804"/>
                    <a:pt x="1061" y="5608"/>
                  </a:cubicBezTo>
                  <a:lnTo>
                    <a:pt x="1089" y="5580"/>
                  </a:lnTo>
                  <a:lnTo>
                    <a:pt x="1144" y="5525"/>
                  </a:lnTo>
                  <a:lnTo>
                    <a:pt x="1144" y="5525"/>
                  </a:lnTo>
                  <a:cubicBezTo>
                    <a:pt x="1144" y="5553"/>
                    <a:pt x="1089" y="5580"/>
                    <a:pt x="1089" y="5580"/>
                  </a:cubicBezTo>
                  <a:lnTo>
                    <a:pt x="1200" y="5525"/>
                  </a:lnTo>
                  <a:lnTo>
                    <a:pt x="1200" y="5525"/>
                  </a:lnTo>
                  <a:lnTo>
                    <a:pt x="1144" y="5525"/>
                  </a:lnTo>
                  <a:cubicBezTo>
                    <a:pt x="1340" y="5246"/>
                    <a:pt x="1647" y="4883"/>
                    <a:pt x="1814" y="4632"/>
                  </a:cubicBezTo>
                  <a:cubicBezTo>
                    <a:pt x="1842" y="4604"/>
                    <a:pt x="1926" y="4492"/>
                    <a:pt x="1926" y="4520"/>
                  </a:cubicBezTo>
                  <a:cubicBezTo>
                    <a:pt x="1954" y="4464"/>
                    <a:pt x="1926" y="4492"/>
                    <a:pt x="1954" y="4437"/>
                  </a:cubicBezTo>
                  <a:cubicBezTo>
                    <a:pt x="2149" y="4241"/>
                    <a:pt x="2316" y="4046"/>
                    <a:pt x="2512" y="3851"/>
                  </a:cubicBezTo>
                  <a:cubicBezTo>
                    <a:pt x="2874" y="3488"/>
                    <a:pt x="3265" y="3153"/>
                    <a:pt x="3683" y="2874"/>
                  </a:cubicBezTo>
                  <a:cubicBezTo>
                    <a:pt x="3767" y="2818"/>
                    <a:pt x="3879" y="2763"/>
                    <a:pt x="3962" y="2707"/>
                  </a:cubicBezTo>
                  <a:lnTo>
                    <a:pt x="4158" y="2595"/>
                  </a:lnTo>
                  <a:cubicBezTo>
                    <a:pt x="4632" y="2205"/>
                    <a:pt x="5106" y="1842"/>
                    <a:pt x="5636" y="1535"/>
                  </a:cubicBezTo>
                  <a:lnTo>
                    <a:pt x="5636" y="1535"/>
                  </a:lnTo>
                  <a:lnTo>
                    <a:pt x="5720" y="1451"/>
                  </a:lnTo>
                  <a:cubicBezTo>
                    <a:pt x="5832" y="1340"/>
                    <a:pt x="5943" y="1256"/>
                    <a:pt x="6055" y="1144"/>
                  </a:cubicBezTo>
                  <a:cubicBezTo>
                    <a:pt x="6166" y="1033"/>
                    <a:pt x="6278" y="921"/>
                    <a:pt x="6417" y="810"/>
                  </a:cubicBezTo>
                  <a:cubicBezTo>
                    <a:pt x="6445" y="782"/>
                    <a:pt x="6501" y="782"/>
                    <a:pt x="6529" y="754"/>
                  </a:cubicBezTo>
                  <a:cubicBezTo>
                    <a:pt x="6752" y="614"/>
                    <a:pt x="6975" y="475"/>
                    <a:pt x="7226" y="391"/>
                  </a:cubicBezTo>
                  <a:cubicBezTo>
                    <a:pt x="7505" y="280"/>
                    <a:pt x="7812" y="196"/>
                    <a:pt x="8119" y="112"/>
                  </a:cubicBezTo>
                  <a:cubicBezTo>
                    <a:pt x="8119" y="140"/>
                    <a:pt x="8147" y="140"/>
                    <a:pt x="8175" y="112"/>
                  </a:cubicBezTo>
                  <a:cubicBezTo>
                    <a:pt x="8259" y="112"/>
                    <a:pt x="8315" y="84"/>
                    <a:pt x="8370" y="84"/>
                  </a:cubicBezTo>
                  <a:cubicBezTo>
                    <a:pt x="8510" y="84"/>
                    <a:pt x="8761" y="56"/>
                    <a:pt x="8761" y="112"/>
                  </a:cubicBezTo>
                  <a:lnTo>
                    <a:pt x="8900" y="112"/>
                  </a:lnTo>
                  <a:cubicBezTo>
                    <a:pt x="8900" y="140"/>
                    <a:pt x="8900" y="168"/>
                    <a:pt x="8928" y="196"/>
                  </a:cubicBezTo>
                  <a:cubicBezTo>
                    <a:pt x="9151" y="140"/>
                    <a:pt x="9375" y="140"/>
                    <a:pt x="9598" y="112"/>
                  </a:cubicBezTo>
                  <a:cubicBezTo>
                    <a:pt x="9849" y="112"/>
                    <a:pt x="10100" y="112"/>
                    <a:pt x="10351" y="112"/>
                  </a:cubicBezTo>
                  <a:cubicBezTo>
                    <a:pt x="10435" y="112"/>
                    <a:pt x="10519" y="84"/>
                    <a:pt x="10602" y="56"/>
                  </a:cubicBezTo>
                  <a:cubicBezTo>
                    <a:pt x="10825" y="1"/>
                    <a:pt x="11049" y="1"/>
                    <a:pt x="11272" y="1"/>
                  </a:cubicBezTo>
                  <a:cubicBezTo>
                    <a:pt x="11411" y="56"/>
                    <a:pt x="11523" y="56"/>
                    <a:pt x="11662" y="56"/>
                  </a:cubicBezTo>
                  <a:cubicBezTo>
                    <a:pt x="11802" y="84"/>
                    <a:pt x="12192" y="196"/>
                    <a:pt x="12332" y="252"/>
                  </a:cubicBezTo>
                  <a:cubicBezTo>
                    <a:pt x="12555" y="335"/>
                    <a:pt x="12583" y="419"/>
                    <a:pt x="12778" y="503"/>
                  </a:cubicBezTo>
                  <a:cubicBezTo>
                    <a:pt x="12918" y="475"/>
                    <a:pt x="13057" y="447"/>
                    <a:pt x="13197" y="419"/>
                  </a:cubicBezTo>
                  <a:cubicBezTo>
                    <a:pt x="13448" y="475"/>
                    <a:pt x="13699" y="531"/>
                    <a:pt x="13950" y="614"/>
                  </a:cubicBezTo>
                  <a:cubicBezTo>
                    <a:pt x="14090" y="698"/>
                    <a:pt x="14285" y="782"/>
                    <a:pt x="14452" y="865"/>
                  </a:cubicBezTo>
                  <a:cubicBezTo>
                    <a:pt x="14703" y="921"/>
                    <a:pt x="14982" y="1005"/>
                    <a:pt x="15233" y="1144"/>
                  </a:cubicBezTo>
                  <a:cubicBezTo>
                    <a:pt x="15485" y="1144"/>
                    <a:pt x="15736" y="1228"/>
                    <a:pt x="15959" y="1340"/>
                  </a:cubicBezTo>
                  <a:cubicBezTo>
                    <a:pt x="16098" y="1423"/>
                    <a:pt x="16405" y="1591"/>
                    <a:pt x="16573" y="1702"/>
                  </a:cubicBezTo>
                  <a:cubicBezTo>
                    <a:pt x="16712" y="1786"/>
                    <a:pt x="16852" y="1926"/>
                    <a:pt x="16991" y="2037"/>
                  </a:cubicBezTo>
                  <a:cubicBezTo>
                    <a:pt x="17465" y="2233"/>
                    <a:pt x="17884" y="2567"/>
                    <a:pt x="18191" y="2958"/>
                  </a:cubicBezTo>
                  <a:cubicBezTo>
                    <a:pt x="18247" y="3014"/>
                    <a:pt x="18191" y="2986"/>
                    <a:pt x="18247" y="3042"/>
                  </a:cubicBezTo>
                  <a:cubicBezTo>
                    <a:pt x="18386" y="3237"/>
                    <a:pt x="18358" y="3125"/>
                    <a:pt x="18498" y="3293"/>
                  </a:cubicBezTo>
                  <a:cubicBezTo>
                    <a:pt x="18665" y="3404"/>
                    <a:pt x="18805" y="3572"/>
                    <a:pt x="18888" y="3739"/>
                  </a:cubicBezTo>
                  <a:cubicBezTo>
                    <a:pt x="19056" y="3990"/>
                    <a:pt x="19167" y="4269"/>
                    <a:pt x="19279" y="4576"/>
                  </a:cubicBezTo>
                  <a:cubicBezTo>
                    <a:pt x="19307" y="4660"/>
                    <a:pt x="19335" y="4688"/>
                    <a:pt x="19363" y="4660"/>
                  </a:cubicBezTo>
                  <a:cubicBezTo>
                    <a:pt x="19446" y="4855"/>
                    <a:pt x="19502" y="5078"/>
                    <a:pt x="19558" y="5274"/>
                  </a:cubicBezTo>
                  <a:cubicBezTo>
                    <a:pt x="19614" y="5636"/>
                    <a:pt x="19614" y="5971"/>
                    <a:pt x="19586" y="6334"/>
                  </a:cubicBezTo>
                  <a:cubicBezTo>
                    <a:pt x="19530" y="6445"/>
                    <a:pt x="19502" y="6557"/>
                    <a:pt x="19446" y="6669"/>
                  </a:cubicBezTo>
                  <a:close/>
                  <a:moveTo>
                    <a:pt x="13420" y="13364"/>
                  </a:moveTo>
                  <a:cubicBezTo>
                    <a:pt x="13420" y="13392"/>
                    <a:pt x="13476" y="13392"/>
                    <a:pt x="13476" y="13364"/>
                  </a:cubicBezTo>
                  <a:cubicBezTo>
                    <a:pt x="13448" y="13364"/>
                    <a:pt x="13420" y="13364"/>
                    <a:pt x="13420" y="13364"/>
                  </a:cubicBezTo>
                  <a:close/>
                  <a:moveTo>
                    <a:pt x="13281" y="13308"/>
                  </a:moveTo>
                  <a:cubicBezTo>
                    <a:pt x="13281" y="13308"/>
                    <a:pt x="13336" y="13336"/>
                    <a:pt x="13364" y="13336"/>
                  </a:cubicBezTo>
                  <a:cubicBezTo>
                    <a:pt x="13392" y="13308"/>
                    <a:pt x="13364" y="13308"/>
                    <a:pt x="13281" y="13308"/>
                  </a:cubicBezTo>
                  <a:close/>
                  <a:moveTo>
                    <a:pt x="14620" y="10212"/>
                  </a:moveTo>
                  <a:cubicBezTo>
                    <a:pt x="14592" y="10212"/>
                    <a:pt x="14592" y="10212"/>
                    <a:pt x="14564" y="10212"/>
                  </a:cubicBezTo>
                  <a:cubicBezTo>
                    <a:pt x="14564" y="10212"/>
                    <a:pt x="14564" y="10267"/>
                    <a:pt x="14536" y="10267"/>
                  </a:cubicBezTo>
                  <a:cubicBezTo>
                    <a:pt x="14536" y="10351"/>
                    <a:pt x="14536" y="10463"/>
                    <a:pt x="14564" y="10546"/>
                  </a:cubicBezTo>
                  <a:close/>
                  <a:moveTo>
                    <a:pt x="3767" y="8761"/>
                  </a:moveTo>
                  <a:close/>
                  <a:moveTo>
                    <a:pt x="3767" y="8817"/>
                  </a:moveTo>
                  <a:cubicBezTo>
                    <a:pt x="3795" y="9040"/>
                    <a:pt x="3879" y="9263"/>
                    <a:pt x="4046" y="9458"/>
                  </a:cubicBezTo>
                  <a:cubicBezTo>
                    <a:pt x="4409" y="9877"/>
                    <a:pt x="4827" y="10212"/>
                    <a:pt x="5301" y="10491"/>
                  </a:cubicBezTo>
                  <a:cubicBezTo>
                    <a:pt x="6334" y="11160"/>
                    <a:pt x="7450" y="11746"/>
                    <a:pt x="8566" y="12193"/>
                  </a:cubicBezTo>
                  <a:lnTo>
                    <a:pt x="8566" y="12165"/>
                  </a:lnTo>
                  <a:cubicBezTo>
                    <a:pt x="8315" y="12025"/>
                    <a:pt x="7868" y="11858"/>
                    <a:pt x="7505" y="11662"/>
                  </a:cubicBezTo>
                  <a:cubicBezTo>
                    <a:pt x="7226" y="11523"/>
                    <a:pt x="6920" y="11356"/>
                    <a:pt x="6641" y="11160"/>
                  </a:cubicBezTo>
                  <a:cubicBezTo>
                    <a:pt x="6194" y="10909"/>
                    <a:pt x="5748" y="10630"/>
                    <a:pt x="5301" y="10351"/>
                  </a:cubicBezTo>
                  <a:cubicBezTo>
                    <a:pt x="5050" y="10156"/>
                    <a:pt x="4827" y="10016"/>
                    <a:pt x="4604" y="9877"/>
                  </a:cubicBezTo>
                  <a:cubicBezTo>
                    <a:pt x="4381" y="9710"/>
                    <a:pt x="4185" y="9542"/>
                    <a:pt x="4018" y="9347"/>
                  </a:cubicBezTo>
                  <a:cubicBezTo>
                    <a:pt x="4018" y="9347"/>
                    <a:pt x="4046" y="9347"/>
                    <a:pt x="4018" y="9347"/>
                  </a:cubicBezTo>
                  <a:cubicBezTo>
                    <a:pt x="3990" y="9347"/>
                    <a:pt x="4018" y="9375"/>
                    <a:pt x="3990" y="9347"/>
                  </a:cubicBezTo>
                  <a:cubicBezTo>
                    <a:pt x="3906" y="9235"/>
                    <a:pt x="3851" y="9124"/>
                    <a:pt x="3795" y="9012"/>
                  </a:cubicBezTo>
                  <a:cubicBezTo>
                    <a:pt x="3767" y="8956"/>
                    <a:pt x="3767" y="8873"/>
                    <a:pt x="3767" y="8789"/>
                  </a:cubicBezTo>
                  <a:close/>
                  <a:moveTo>
                    <a:pt x="4018" y="9291"/>
                  </a:moveTo>
                  <a:cubicBezTo>
                    <a:pt x="4018" y="9263"/>
                    <a:pt x="4074" y="9319"/>
                    <a:pt x="4046" y="9263"/>
                  </a:cubicBezTo>
                  <a:cubicBezTo>
                    <a:pt x="3990" y="9207"/>
                    <a:pt x="3962" y="9235"/>
                    <a:pt x="4018" y="9263"/>
                  </a:cubicBezTo>
                  <a:close/>
                  <a:moveTo>
                    <a:pt x="4520" y="9737"/>
                  </a:moveTo>
                  <a:cubicBezTo>
                    <a:pt x="4520" y="9737"/>
                    <a:pt x="4548" y="9737"/>
                    <a:pt x="4520" y="9737"/>
                  </a:cubicBezTo>
                  <a:cubicBezTo>
                    <a:pt x="4520" y="9710"/>
                    <a:pt x="4492" y="9737"/>
                    <a:pt x="4492" y="9710"/>
                  </a:cubicBezTo>
                  <a:cubicBezTo>
                    <a:pt x="4464" y="9654"/>
                    <a:pt x="4492" y="9710"/>
                    <a:pt x="4520" y="9737"/>
                  </a:cubicBezTo>
                  <a:close/>
                  <a:moveTo>
                    <a:pt x="7812" y="11718"/>
                  </a:moveTo>
                  <a:cubicBezTo>
                    <a:pt x="7701" y="11662"/>
                    <a:pt x="7757" y="11746"/>
                    <a:pt x="7812" y="11718"/>
                  </a:cubicBezTo>
                  <a:close/>
                  <a:moveTo>
                    <a:pt x="12388" y="13281"/>
                  </a:moveTo>
                  <a:lnTo>
                    <a:pt x="12388" y="13281"/>
                  </a:lnTo>
                  <a:lnTo>
                    <a:pt x="12304" y="13281"/>
                  </a:lnTo>
                  <a:close/>
                  <a:moveTo>
                    <a:pt x="14369" y="11021"/>
                  </a:moveTo>
                  <a:cubicBezTo>
                    <a:pt x="14369" y="11021"/>
                    <a:pt x="14397" y="11021"/>
                    <a:pt x="14397" y="10993"/>
                  </a:cubicBezTo>
                  <a:cubicBezTo>
                    <a:pt x="14424" y="10937"/>
                    <a:pt x="14369" y="10993"/>
                    <a:pt x="14369" y="11021"/>
                  </a:cubicBezTo>
                  <a:close/>
                  <a:moveTo>
                    <a:pt x="14369" y="10853"/>
                  </a:moveTo>
                  <a:cubicBezTo>
                    <a:pt x="14341" y="10881"/>
                    <a:pt x="14341" y="10937"/>
                    <a:pt x="14341" y="10965"/>
                  </a:cubicBezTo>
                  <a:cubicBezTo>
                    <a:pt x="14369" y="10993"/>
                    <a:pt x="14397" y="10881"/>
                    <a:pt x="14369" y="10853"/>
                  </a:cubicBezTo>
                  <a:close/>
                  <a:moveTo>
                    <a:pt x="14341" y="10770"/>
                  </a:moveTo>
                  <a:cubicBezTo>
                    <a:pt x="14313" y="10798"/>
                    <a:pt x="14313" y="10798"/>
                    <a:pt x="14341" y="10825"/>
                  </a:cubicBezTo>
                  <a:cubicBezTo>
                    <a:pt x="14341" y="10825"/>
                    <a:pt x="14341" y="10825"/>
                    <a:pt x="14369" y="10770"/>
                  </a:cubicBezTo>
                  <a:cubicBezTo>
                    <a:pt x="14369" y="10714"/>
                    <a:pt x="14341" y="10770"/>
                    <a:pt x="14341" y="10770"/>
                  </a:cubicBezTo>
                  <a:close/>
                  <a:moveTo>
                    <a:pt x="6445" y="838"/>
                  </a:moveTo>
                  <a:cubicBezTo>
                    <a:pt x="6445" y="838"/>
                    <a:pt x="6473" y="838"/>
                    <a:pt x="6529" y="810"/>
                  </a:cubicBezTo>
                  <a:lnTo>
                    <a:pt x="6529" y="782"/>
                  </a:lnTo>
                  <a:close/>
                  <a:moveTo>
                    <a:pt x="6278" y="977"/>
                  </a:moveTo>
                  <a:cubicBezTo>
                    <a:pt x="6278" y="1005"/>
                    <a:pt x="6445" y="921"/>
                    <a:pt x="6445" y="893"/>
                  </a:cubicBezTo>
                  <a:cubicBezTo>
                    <a:pt x="6389" y="921"/>
                    <a:pt x="6334" y="949"/>
                    <a:pt x="6278" y="977"/>
                  </a:cubicBezTo>
                  <a:close/>
                  <a:moveTo>
                    <a:pt x="6194" y="1061"/>
                  </a:moveTo>
                  <a:lnTo>
                    <a:pt x="6278" y="1061"/>
                  </a:lnTo>
                  <a:cubicBezTo>
                    <a:pt x="6306" y="1061"/>
                    <a:pt x="6278" y="1005"/>
                    <a:pt x="6194" y="1089"/>
                  </a:cubicBezTo>
                  <a:close/>
                  <a:moveTo>
                    <a:pt x="7031" y="754"/>
                  </a:moveTo>
                  <a:cubicBezTo>
                    <a:pt x="7199" y="698"/>
                    <a:pt x="7394" y="614"/>
                    <a:pt x="7561" y="559"/>
                  </a:cubicBezTo>
                  <a:cubicBezTo>
                    <a:pt x="7561" y="531"/>
                    <a:pt x="7561" y="531"/>
                    <a:pt x="7561" y="503"/>
                  </a:cubicBezTo>
                  <a:cubicBezTo>
                    <a:pt x="7533" y="503"/>
                    <a:pt x="7450" y="531"/>
                    <a:pt x="7450" y="503"/>
                  </a:cubicBezTo>
                  <a:cubicBezTo>
                    <a:pt x="7310" y="587"/>
                    <a:pt x="7171" y="670"/>
                    <a:pt x="7031" y="782"/>
                  </a:cubicBezTo>
                  <a:close/>
                  <a:moveTo>
                    <a:pt x="1926" y="4827"/>
                  </a:moveTo>
                  <a:cubicBezTo>
                    <a:pt x="2260" y="4437"/>
                    <a:pt x="2567" y="4074"/>
                    <a:pt x="2902" y="3739"/>
                  </a:cubicBezTo>
                  <a:lnTo>
                    <a:pt x="2707" y="3879"/>
                  </a:lnTo>
                  <a:cubicBezTo>
                    <a:pt x="2651" y="3962"/>
                    <a:pt x="2567" y="4046"/>
                    <a:pt x="2484" y="4102"/>
                  </a:cubicBezTo>
                  <a:cubicBezTo>
                    <a:pt x="2288" y="4325"/>
                    <a:pt x="2093" y="4576"/>
                    <a:pt x="1926" y="4827"/>
                  </a:cubicBezTo>
                  <a:close/>
                  <a:moveTo>
                    <a:pt x="2093" y="4520"/>
                  </a:moveTo>
                  <a:cubicBezTo>
                    <a:pt x="2093" y="4548"/>
                    <a:pt x="2177" y="4437"/>
                    <a:pt x="2149" y="4409"/>
                  </a:cubicBezTo>
                  <a:cubicBezTo>
                    <a:pt x="2121" y="4437"/>
                    <a:pt x="2093" y="4492"/>
                    <a:pt x="2093" y="4520"/>
                  </a:cubicBezTo>
                  <a:close/>
                  <a:moveTo>
                    <a:pt x="1898" y="4660"/>
                  </a:moveTo>
                  <a:cubicBezTo>
                    <a:pt x="1898" y="4660"/>
                    <a:pt x="1981" y="4604"/>
                    <a:pt x="2009" y="4576"/>
                  </a:cubicBezTo>
                  <a:cubicBezTo>
                    <a:pt x="2009" y="4520"/>
                    <a:pt x="1954" y="4604"/>
                    <a:pt x="1926" y="4660"/>
                  </a:cubicBezTo>
                  <a:close/>
                  <a:moveTo>
                    <a:pt x="977" y="6083"/>
                  </a:moveTo>
                  <a:lnTo>
                    <a:pt x="1061" y="5971"/>
                  </a:lnTo>
                  <a:lnTo>
                    <a:pt x="1061" y="5971"/>
                  </a:lnTo>
                  <a:cubicBezTo>
                    <a:pt x="1033" y="6027"/>
                    <a:pt x="1005" y="6055"/>
                    <a:pt x="977" y="6111"/>
                  </a:cubicBezTo>
                  <a:close/>
                  <a:moveTo>
                    <a:pt x="2567" y="13197"/>
                  </a:moveTo>
                  <a:cubicBezTo>
                    <a:pt x="2735" y="13336"/>
                    <a:pt x="2651" y="13197"/>
                    <a:pt x="2567" y="13197"/>
                  </a:cubicBezTo>
                  <a:close/>
                  <a:moveTo>
                    <a:pt x="8482" y="16238"/>
                  </a:moveTo>
                  <a:cubicBezTo>
                    <a:pt x="8482" y="16238"/>
                    <a:pt x="8454" y="16210"/>
                    <a:pt x="8398" y="16182"/>
                  </a:cubicBezTo>
                  <a:cubicBezTo>
                    <a:pt x="8342" y="16182"/>
                    <a:pt x="8370" y="16182"/>
                    <a:pt x="8398" y="16210"/>
                  </a:cubicBezTo>
                  <a:cubicBezTo>
                    <a:pt x="8426" y="16210"/>
                    <a:pt x="8482" y="16238"/>
                    <a:pt x="8510" y="16238"/>
                  </a:cubicBezTo>
                  <a:close/>
                  <a:moveTo>
                    <a:pt x="9598" y="16489"/>
                  </a:moveTo>
                  <a:cubicBezTo>
                    <a:pt x="9626" y="16517"/>
                    <a:pt x="9486" y="16489"/>
                    <a:pt x="9598" y="16517"/>
                  </a:cubicBezTo>
                  <a:cubicBezTo>
                    <a:pt x="9626" y="16517"/>
                    <a:pt x="9709" y="16517"/>
                    <a:pt x="9626" y="16489"/>
                  </a:cubicBezTo>
                  <a:close/>
                  <a:moveTo>
                    <a:pt x="10435" y="16628"/>
                  </a:moveTo>
                  <a:cubicBezTo>
                    <a:pt x="7896" y="16015"/>
                    <a:pt x="5497" y="14982"/>
                    <a:pt x="3293" y="13560"/>
                  </a:cubicBezTo>
                  <a:cubicBezTo>
                    <a:pt x="2623" y="13141"/>
                    <a:pt x="2009" y="12667"/>
                    <a:pt x="1479" y="12109"/>
                  </a:cubicBezTo>
                  <a:cubicBezTo>
                    <a:pt x="1479" y="12109"/>
                    <a:pt x="1479" y="12137"/>
                    <a:pt x="1507" y="12165"/>
                  </a:cubicBezTo>
                  <a:cubicBezTo>
                    <a:pt x="1702" y="12388"/>
                    <a:pt x="1926" y="12611"/>
                    <a:pt x="2149" y="12806"/>
                  </a:cubicBezTo>
                  <a:cubicBezTo>
                    <a:pt x="2428" y="13029"/>
                    <a:pt x="2735" y="13253"/>
                    <a:pt x="3014" y="13448"/>
                  </a:cubicBezTo>
                  <a:cubicBezTo>
                    <a:pt x="3460" y="13727"/>
                    <a:pt x="3990" y="14090"/>
                    <a:pt x="4464" y="14369"/>
                  </a:cubicBezTo>
                  <a:cubicBezTo>
                    <a:pt x="5218" y="14815"/>
                    <a:pt x="6027" y="15234"/>
                    <a:pt x="6864" y="15596"/>
                  </a:cubicBezTo>
                  <a:cubicBezTo>
                    <a:pt x="7729" y="15959"/>
                    <a:pt x="8621" y="16238"/>
                    <a:pt x="9542" y="16433"/>
                  </a:cubicBezTo>
                  <a:cubicBezTo>
                    <a:pt x="9542" y="16433"/>
                    <a:pt x="9486" y="16433"/>
                    <a:pt x="9542" y="16433"/>
                  </a:cubicBezTo>
                  <a:cubicBezTo>
                    <a:pt x="9654" y="16461"/>
                    <a:pt x="9514" y="16405"/>
                    <a:pt x="9598" y="16433"/>
                  </a:cubicBezTo>
                  <a:cubicBezTo>
                    <a:pt x="9849" y="16517"/>
                    <a:pt x="10128" y="16573"/>
                    <a:pt x="10463" y="16628"/>
                  </a:cubicBezTo>
                  <a:close/>
                  <a:moveTo>
                    <a:pt x="14062" y="13504"/>
                  </a:moveTo>
                  <a:lnTo>
                    <a:pt x="14062" y="13504"/>
                  </a:lnTo>
                  <a:lnTo>
                    <a:pt x="14062" y="13504"/>
                  </a:lnTo>
                  <a:lnTo>
                    <a:pt x="13894" y="13448"/>
                  </a:lnTo>
                  <a:cubicBezTo>
                    <a:pt x="13839" y="13448"/>
                    <a:pt x="13783" y="13448"/>
                    <a:pt x="13727" y="13420"/>
                  </a:cubicBezTo>
                  <a:cubicBezTo>
                    <a:pt x="13560" y="13392"/>
                    <a:pt x="13364" y="13392"/>
                    <a:pt x="13197" y="13420"/>
                  </a:cubicBezTo>
                  <a:cubicBezTo>
                    <a:pt x="13476" y="13448"/>
                    <a:pt x="13755" y="13476"/>
                    <a:pt x="14006" y="13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C000"/>
                  </a:solidFill>
                  <a:latin typeface="Hind" charset="0"/>
                  <a:cs typeface="Hind" charset="0"/>
                </a:rPr>
                <a:t>f</a:t>
              </a:r>
              <a:endParaRPr sz="2400" b="1" dirty="0">
                <a:solidFill>
                  <a:srgbClr val="FFC000"/>
                </a:solidFill>
                <a:latin typeface="Hind" charset="0"/>
                <a:cs typeface="Hind" charset="0"/>
              </a:endParaRPr>
            </a:p>
          </p:txBody>
        </p:sp>
      </p:grp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4591081" y="4449850"/>
            <a:ext cx="2249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Hind" charset="0"/>
                <a:cs typeface="Hind" charset="0"/>
              </a:rPr>
              <a:t>The temple </a:t>
            </a:r>
            <a:r>
              <a:rPr lang="en-US" altLang="en-US" sz="2000" dirty="0" smtClean="0">
                <a:latin typeface="Hind" charset="0"/>
                <a:cs typeface="Hind" charset="0"/>
              </a:rPr>
              <a:t>of Hung </a:t>
            </a:r>
            <a:r>
              <a:rPr lang="en-US" altLang="en-US" sz="2000" dirty="0">
                <a:latin typeface="Hind" charset="0"/>
                <a:cs typeface="Hind" charset="0"/>
              </a:rPr>
              <a:t>Kings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970209" y="4658833"/>
            <a:ext cx="2249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Hind" charset="0"/>
                <a:cs typeface="Hind" charset="0"/>
              </a:rPr>
              <a:t>Street food stall 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6614096" y="156687"/>
            <a:ext cx="2249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latin typeface="Hind" charset="0"/>
                <a:cs typeface="Hind" charset="0"/>
              </a:rPr>
              <a:t>Ha </a:t>
            </a:r>
            <a:r>
              <a:rPr lang="en-US" altLang="en-US" sz="2000" dirty="0" err="1" smtClean="0">
                <a:latin typeface="Hind" charset="0"/>
                <a:cs typeface="Hind" charset="0"/>
              </a:rPr>
              <a:t>Noi</a:t>
            </a:r>
            <a:endParaRPr lang="en-US" altLang="en-US" sz="2000" dirty="0">
              <a:latin typeface="Hind" charset="0"/>
              <a:cs typeface="Hind" charset="0"/>
            </a:endParaRPr>
          </a:p>
          <a:p>
            <a:pPr algn="ctr" eaLnBrk="1" hangingPunct="1"/>
            <a:r>
              <a:rPr lang="en-US" altLang="en-US" sz="2000" dirty="0" smtClean="0">
                <a:latin typeface="Hind" charset="0"/>
                <a:cs typeface="Hind" charset="0"/>
              </a:rPr>
              <a:t>Opera House</a:t>
            </a:r>
            <a:endParaRPr lang="en-US" altLang="en-US" sz="2000" dirty="0">
              <a:latin typeface="Hind" charset="0"/>
              <a:cs typeface="Hind" charset="0"/>
            </a:endParaRP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2870257" y="138699"/>
            <a:ext cx="2249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Hind" charset="0"/>
                <a:cs typeface="Hind" charset="0"/>
              </a:rPr>
              <a:t>Dong </a:t>
            </a:r>
            <a:r>
              <a:rPr lang="en-US" altLang="en-US" sz="2000" dirty="0" err="1">
                <a:latin typeface="Hind" charset="0"/>
                <a:cs typeface="Hind" charset="0"/>
              </a:rPr>
              <a:t>Xuan</a:t>
            </a:r>
            <a:r>
              <a:rPr lang="en-US" altLang="en-US" sz="2000" dirty="0">
                <a:latin typeface="Hind" charset="0"/>
                <a:cs typeface="Hind" charset="0"/>
              </a:rPr>
              <a:t>  Market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4584455" y="118704"/>
            <a:ext cx="2255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Hind" charset="0"/>
                <a:cs typeface="Hind" charset="0"/>
              </a:rPr>
              <a:t>Ho Chi Minh’s Mausoleum</a:t>
            </a:r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1149433" y="123962"/>
            <a:ext cx="22493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latin typeface="Hind" charset="0"/>
                <a:cs typeface="Hind" charset="0"/>
              </a:rPr>
              <a:t>The Temple of Literature 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844826" y="1940064"/>
            <a:ext cx="224930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Hind" charset="0"/>
                <a:cs typeface="Hind" charset="0"/>
              </a:rPr>
              <a:t>The temple </a:t>
            </a:r>
            <a:r>
              <a:rPr lang="en-US" altLang="en-US" sz="2000" b="1" dirty="0" smtClean="0">
                <a:latin typeface="Hind" charset="0"/>
                <a:cs typeface="Hind" charset="0"/>
              </a:rPr>
              <a:t>of Hung </a:t>
            </a:r>
            <a:r>
              <a:rPr lang="en-US" altLang="en-US" sz="2000" b="1" dirty="0">
                <a:latin typeface="Hind" charset="0"/>
                <a:cs typeface="Hind" charset="0"/>
              </a:rPr>
              <a:t>Kings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3430776" y="1940064"/>
            <a:ext cx="225415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Hind" charset="0"/>
                <a:cs typeface="Hind" charset="0"/>
              </a:rPr>
              <a:t>The Temple of Literature 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6027948" y="1940064"/>
            <a:ext cx="2241154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Hind" charset="0"/>
                <a:cs typeface="Hind" charset="0"/>
              </a:rPr>
              <a:t>Dong </a:t>
            </a:r>
            <a:r>
              <a:rPr lang="en-US" altLang="en-US" sz="2000" b="1" dirty="0" err="1">
                <a:latin typeface="Hind" charset="0"/>
                <a:cs typeface="Hind" charset="0"/>
              </a:rPr>
              <a:t>Xuan</a:t>
            </a:r>
            <a:r>
              <a:rPr lang="en-US" altLang="en-US" sz="2000" b="1" dirty="0">
                <a:latin typeface="Hind" charset="0"/>
                <a:cs typeface="Hind" charset="0"/>
              </a:rPr>
              <a:t>  Market</a:t>
            </a: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844826" y="3638550"/>
            <a:ext cx="2241686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Hind" charset="0"/>
                <a:cs typeface="Hind" charset="0"/>
              </a:rPr>
              <a:t>Ho Chi Minh’s Mausoleum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3430776" y="3955251"/>
            <a:ext cx="2247525" cy="400110"/>
          </a:xfrm>
          <a:prstGeom prst="rect">
            <a:avLst/>
          </a:prstGeom>
          <a:solidFill>
            <a:srgbClr val="EE8EF8"/>
          </a:solidFill>
          <a:ln>
            <a:solidFill>
              <a:srgbClr val="EE8EF8"/>
            </a:solidFill>
          </a:ln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latin typeface="Hind" charset="0"/>
                <a:cs typeface="Hind" charset="0"/>
              </a:rPr>
              <a:t>Street food stall 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6019800" y="3638550"/>
            <a:ext cx="2249302" cy="707886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latin typeface="Hind" charset="0"/>
                <a:cs typeface="Hind" charset="0"/>
              </a:rPr>
              <a:t>Ha </a:t>
            </a:r>
            <a:r>
              <a:rPr lang="en-US" altLang="en-US" sz="2000" b="1" dirty="0" err="1" smtClean="0">
                <a:latin typeface="Hind" charset="0"/>
                <a:cs typeface="Hind" charset="0"/>
              </a:rPr>
              <a:t>Noi</a:t>
            </a:r>
            <a:endParaRPr lang="en-US" altLang="en-US" sz="2000" b="1" dirty="0">
              <a:latin typeface="Hind" charset="0"/>
              <a:cs typeface="Hind" charset="0"/>
            </a:endParaRPr>
          </a:p>
          <a:p>
            <a:pPr algn="ctr" eaLnBrk="1" hangingPunct="1"/>
            <a:r>
              <a:rPr lang="en-US" altLang="en-US" sz="2000" b="1" dirty="0" smtClean="0">
                <a:latin typeface="Hind" charset="0"/>
                <a:cs typeface="Hind" charset="0"/>
              </a:rPr>
              <a:t>Opera House</a:t>
            </a:r>
            <a:endParaRPr lang="en-US" altLang="en-US" sz="2000" b="1" dirty="0">
              <a:latin typeface="Hind" charset="0"/>
              <a:cs typeface="Hi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71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015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4850" y="-19050"/>
            <a:ext cx="7714200" cy="572700"/>
          </a:xfrm>
        </p:spPr>
        <p:txBody>
          <a:bodyPr anchor="ctr"/>
          <a:lstStyle/>
          <a:p>
            <a:r>
              <a:rPr lang="en-US" sz="3200" dirty="0" smtClean="0"/>
              <a:t>I. Getting started</a:t>
            </a:r>
            <a:endParaRPr lang="en-US" sz="32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10710" y="514350"/>
            <a:ext cx="731889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chemeClr val="bg2">
                    <a:lumMod val="75000"/>
                  </a:schemeClr>
                </a:solidFill>
                <a:latin typeface="Fredoka One" charset="0"/>
                <a:cs typeface="Hind" charset="0"/>
              </a:rPr>
              <a:t>You have a foreign pen pal. He /She is coming to stay with you for a week in Ho Chi Minh city. What activities would you do during the visit?  </a:t>
            </a: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94" y="3118752"/>
            <a:ext cx="1979844" cy="143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84" y="1642481"/>
            <a:ext cx="224135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83" y="3118752"/>
            <a:ext cx="1561429" cy="14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14" y="1581150"/>
            <a:ext cx="1950424" cy="14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84" y="1642481"/>
            <a:ext cx="1561429" cy="14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14" y="3161247"/>
            <a:ext cx="2238086" cy="14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912555" y="4629150"/>
            <a:ext cx="731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Hind" charset="0"/>
              </a:rPr>
              <a:t>I think I would ………………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Fredoka One" charset="0"/>
              <a:cs typeface="Hi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93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714850" y="438150"/>
            <a:ext cx="7714200" cy="572700"/>
          </a:xfrm>
        </p:spPr>
        <p:txBody>
          <a:bodyPr anchor="ctr"/>
          <a:lstStyle/>
          <a:p>
            <a:r>
              <a:rPr lang="en-US" sz="3200" dirty="0" smtClean="0"/>
              <a:t>II. Listen and read</a:t>
            </a:r>
            <a:endParaRPr lang="en-US" sz="3200" dirty="0"/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10346" r="2985" b="4764"/>
          <a:stretch/>
        </p:blipFill>
        <p:spPr bwMode="auto">
          <a:xfrm>
            <a:off x="1524000" y="1291307"/>
            <a:ext cx="2428256" cy="242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1288091"/>
            <a:ext cx="2428256" cy="242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0" y="3714750"/>
            <a:ext cx="2428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err="1" smtClean="0">
                <a:latin typeface="Fredoka One" charset="0"/>
                <a:cs typeface="Hind" charset="0"/>
              </a:rPr>
              <a:t>Lan</a:t>
            </a:r>
            <a:endParaRPr lang="en-US" altLang="en-US" sz="2400" dirty="0">
              <a:latin typeface="Fredoka One" charset="0"/>
              <a:cs typeface="Hind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74623" y="3714750"/>
            <a:ext cx="2428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 smtClean="0">
                <a:latin typeface="Fredoka One" charset="0"/>
                <a:cs typeface="Hind" charset="0"/>
              </a:rPr>
              <a:t>Maryam</a:t>
            </a:r>
            <a:endParaRPr lang="en-US" altLang="en-US" sz="2400" dirty="0">
              <a:latin typeface="Fredoka One" charset="0"/>
              <a:cs typeface="Hi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66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77;p57"/>
          <p:cNvGrpSpPr/>
          <p:nvPr/>
        </p:nvGrpSpPr>
        <p:grpSpPr>
          <a:xfrm flipH="1">
            <a:off x="-1" y="133350"/>
            <a:ext cx="9144000" cy="5105400"/>
            <a:chOff x="1282762" y="26746"/>
            <a:chExt cx="6692744" cy="5156534"/>
          </a:xfrm>
        </p:grpSpPr>
        <p:sp>
          <p:nvSpPr>
            <p:cNvPr id="8" name="Google Shape;1078;p57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9;p57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0" name="Google Shape;1080;p57"/>
          <p:cNvSpPr txBox="1">
            <a:spLocks noGrp="1"/>
          </p:cNvSpPr>
          <p:nvPr>
            <p:ph type="ctrTitle"/>
          </p:nvPr>
        </p:nvSpPr>
        <p:spPr>
          <a:xfrm>
            <a:off x="713225" y="209550"/>
            <a:ext cx="7717500" cy="5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New words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02766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correspond (v)</a:t>
            </a:r>
          </a:p>
          <a:p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i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mpress (v)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 impression (n), impressive (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adj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), to be impressed by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friendliness (n)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mausoleum (n)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mosque (n)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peaceful (adj.)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  <a:sym typeface="Wingdings" pitchFamily="2" charset="2"/>
              </a:rPr>
              <a:t>atmosphere (n)</a:t>
            </a:r>
            <a:endParaRPr lang="en-US" altLang="en-US" sz="2200" dirty="0" smtClean="0">
              <a:solidFill>
                <a:schemeClr val="accent6">
                  <a:lumMod val="50000"/>
                </a:schemeClr>
              </a:solidFill>
              <a:latin typeface="Fredoka One" charset="0"/>
              <a:cs typeface="Times New Roman" pitchFamily="18" charset="0"/>
            </a:endParaRP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pray (v)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abroad (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adv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depend on (v)</a:t>
            </a:r>
          </a:p>
          <a:p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keep in touch (v)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702766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trao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đổi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thư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từ</a:t>
            </a:r>
            <a:endParaRPr lang="en-US" alt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gây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ấn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tượng</a:t>
            </a:r>
            <a:endParaRPr lang="en-US" altLang="en-US" sz="22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en-US" altLang="en-US" sz="2200" dirty="0" smtClean="0">
              <a:solidFill>
                <a:schemeClr val="tx1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thân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thiện</a:t>
            </a:r>
            <a:endParaRPr lang="en-US" altLang="en-US" sz="2200" dirty="0" smtClean="0">
              <a:solidFill>
                <a:schemeClr val="tx1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lăng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mộ</a:t>
            </a:r>
            <a:endParaRPr lang="en-US" altLang="en-US" sz="2200" dirty="0" smtClean="0">
              <a:solidFill>
                <a:schemeClr val="tx1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thờ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Hồi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giáo</a:t>
            </a:r>
            <a:endParaRPr lang="en-US" altLang="en-US" sz="2200" dirty="0" smtClean="0">
              <a:solidFill>
                <a:schemeClr val="tx1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yên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bình</a:t>
            </a:r>
            <a:endParaRPr lang="en-US" altLang="en-US" sz="2200" dirty="0" smtClean="0">
              <a:solidFill>
                <a:schemeClr val="tx1"/>
              </a:solidFill>
              <a:latin typeface="+mj-lt"/>
              <a:cs typeface="Times New Roman" pitchFamily="18" charset="0"/>
              <a:sym typeface="Wingdings" pitchFamily="2" charset="2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bầu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  <a:sym typeface="Wingdings" pitchFamily="2" charset="2"/>
              </a:rPr>
              <a:t>khí</a:t>
            </a:r>
            <a:endParaRPr lang="en-US" altLang="en-US" sz="22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cầu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khẩn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cầu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nguyện</a:t>
            </a:r>
            <a:endParaRPr lang="en-US" alt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ra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/ ở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nước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ngoài</a:t>
            </a:r>
            <a:endParaRPr lang="en-US" alt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phụ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thuộc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lệ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thuộc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vào</a:t>
            </a:r>
            <a:endParaRPr lang="en-US" alt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giữ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liên</a:t>
            </a:r>
            <a:r>
              <a:rPr lang="en-US" alt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+mj-lt"/>
              </a:rPr>
              <a:t>lạc</a:t>
            </a:r>
            <a:endParaRPr lang="en-US" altLang="en-US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00200" y="7429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21" y="5320503"/>
            <a:ext cx="4417356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7327" y="7627263"/>
            <a:ext cx="54569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chemeClr val="tx1"/>
                </a:solidFill>
                <a:latin typeface="Fredoka One" charset="0"/>
              </a:rPr>
              <a:t>We </a:t>
            </a:r>
            <a:r>
              <a:rPr lang="en-US" altLang="en-US" sz="2200" dirty="0">
                <a:solidFill>
                  <a:schemeClr val="bg2">
                    <a:lumMod val="50000"/>
                  </a:schemeClr>
                </a:solidFill>
                <a:latin typeface="Fredoka One" charset="0"/>
              </a:rPr>
              <a:t>are impressed </a:t>
            </a:r>
            <a:r>
              <a:rPr lang="en-US" altLang="en-US" sz="2200" u="sng" dirty="0">
                <a:solidFill>
                  <a:schemeClr val="bg2">
                    <a:lumMod val="50000"/>
                  </a:schemeClr>
                </a:solidFill>
                <a:latin typeface="Fredoka One" charset="0"/>
              </a:rPr>
              <a:t>by</a:t>
            </a:r>
            <a:r>
              <a:rPr lang="en-US" altLang="en-US" sz="2200" dirty="0">
                <a:solidFill>
                  <a:schemeClr val="bg2">
                    <a:lumMod val="50000"/>
                  </a:schemeClr>
                </a:solidFill>
                <a:latin typeface="Fredoka One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Fredoka One" charset="0"/>
              </a:rPr>
              <a:t>beautiful singers.</a:t>
            </a:r>
          </a:p>
        </p:txBody>
      </p:sp>
      <p:sp>
        <p:nvSpPr>
          <p:cNvPr id="6" name="Oval 5"/>
          <p:cNvSpPr/>
          <p:nvPr/>
        </p:nvSpPr>
        <p:spPr>
          <a:xfrm>
            <a:off x="1219200" y="10477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14400" y="17335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31393" y="14287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81400" y="14287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8" descr="Lăng Bác ở đâu? Hình ảnh đẹp về lăng Bác Hồ (Chủ tịch Hồ Chí Minh) - MET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74" y="5308138"/>
            <a:ext cx="3278647" cy="21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1562100" y="20764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60" descr="7817_2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46" y="5344103"/>
            <a:ext cx="3952504" cy="218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" name="Oval 1055"/>
          <p:cNvSpPr/>
          <p:nvPr/>
        </p:nvSpPr>
        <p:spPr>
          <a:xfrm>
            <a:off x="609600" y="31051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62000" y="278025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8 Verses to Pray Over the Child You Sponsor | Compassion International Blo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5350" r="11893"/>
          <a:stretch/>
        </p:blipFill>
        <p:spPr bwMode="auto">
          <a:xfrm>
            <a:off x="9601200" y="838200"/>
            <a:ext cx="2505924" cy="35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Oval 1056"/>
          <p:cNvSpPr/>
          <p:nvPr/>
        </p:nvSpPr>
        <p:spPr>
          <a:xfrm>
            <a:off x="1143000" y="37909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0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7016E-6 L 0.00069 -0.748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74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37238 L 0.00069 -0.71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305E-8 L -0.00069 -0.5659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8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3859E-6 L 0.20902 -0.6319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-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069E-6 L -0.52031 0.0799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24" y="3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 animBg="1"/>
      <p:bldP spid="23" grpId="0" animBg="1"/>
      <p:bldP spid="25" grpId="0" animBg="1"/>
      <p:bldP spid="26" grpId="0" animBg="1"/>
      <p:bldP spid="29" grpId="0" animBg="1"/>
      <p:bldP spid="1056" grpId="0" animBg="1"/>
      <p:bldP spid="34" grpId="0" animBg="1"/>
      <p:bldP spid="10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77;p57"/>
          <p:cNvGrpSpPr/>
          <p:nvPr/>
        </p:nvGrpSpPr>
        <p:grpSpPr>
          <a:xfrm flipH="1">
            <a:off x="-1" y="133350"/>
            <a:ext cx="9144000" cy="5105400"/>
            <a:chOff x="1282762" y="26746"/>
            <a:chExt cx="6692744" cy="5156534"/>
          </a:xfrm>
        </p:grpSpPr>
        <p:sp>
          <p:nvSpPr>
            <p:cNvPr id="8" name="Google Shape;1078;p57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9;p57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81915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make a deep/ strong / good impression on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s.o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latin typeface="Fredoka One" charset="0"/>
            </a:endParaRPr>
          </a:p>
          <a:p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gây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ấn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tượng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sâu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sắc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/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mạnh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/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tốt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ai</a:t>
            </a:r>
            <a:r>
              <a:rPr lang="en-US" altLang="en-US" sz="2800" b="1" dirty="0" smtClean="0">
                <a:solidFill>
                  <a:schemeClr val="tx1"/>
                </a:solidFill>
                <a:latin typeface="+mn-lt"/>
                <a:ea typeface="Microsoft JhengHei UI" pitchFamily="34" charset="-12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on the way to</a:t>
            </a:r>
          </a:p>
          <a:p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as well as</a:t>
            </a:r>
          </a:p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used to + V</a:t>
            </a:r>
          </a:p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be used to + V – </a:t>
            </a:r>
            <a:r>
              <a:rPr lang="en-US" altLang="en-US" sz="2800" b="1" dirty="0" err="1" smtClean="0">
                <a:solidFill>
                  <a:schemeClr val="bg1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ING</a:t>
            </a:r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 smtClean="0">
                <a:solidFill>
                  <a:schemeClr val="bg1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be used + to V</a:t>
            </a:r>
          </a:p>
          <a:p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visit (v) = pay a visit to</a:t>
            </a:r>
          </a:p>
          <a:p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a place of worship</a:t>
            </a:r>
          </a:p>
          <a:p>
            <a:endParaRPr lang="en-US" altLang="en-US" sz="2800" b="1" dirty="0" smtClean="0">
              <a:solidFill>
                <a:srgbClr val="0000FF"/>
              </a:solidFill>
              <a:latin typeface="Fredoka On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657350"/>
            <a:ext cx="3924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trên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đến</a:t>
            </a:r>
            <a:endParaRPr lang="en-US" alt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cũng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là</a:t>
            </a:r>
            <a:endParaRPr lang="en-US" alt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từng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endParaRPr lang="en-US" alt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quen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endParaRPr lang="en-US" alt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dùng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endParaRPr lang="en-US" alt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thăm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viếng</a:t>
            </a:r>
            <a:endParaRPr lang="en-US" alt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nơi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thờ</a:t>
            </a:r>
            <a:r>
              <a:rPr lang="en-US" alt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cúng</a:t>
            </a:r>
            <a:endParaRPr lang="en-US" altLang="en-US" sz="2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80" name="Google Shape;1080;p57"/>
          <p:cNvSpPr txBox="1">
            <a:spLocks noGrp="1"/>
          </p:cNvSpPr>
          <p:nvPr>
            <p:ph type="ctrTitle"/>
          </p:nvPr>
        </p:nvSpPr>
        <p:spPr>
          <a:xfrm>
            <a:off x="713225" y="209550"/>
            <a:ext cx="7717500" cy="5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New words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220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228600" y="285750"/>
            <a:ext cx="4038600" cy="572700"/>
          </a:xfrm>
        </p:spPr>
        <p:txBody>
          <a:bodyPr anchor="ctr"/>
          <a:lstStyle/>
          <a:p>
            <a:r>
              <a:rPr lang="en-US" sz="3200" dirty="0" smtClean="0"/>
              <a:t>II. Listen and read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28800" y="1094929"/>
            <a:ext cx="5562600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altLang="en-US" sz="2650" dirty="0" smtClean="0">
                <a:solidFill>
                  <a:schemeClr val="bg2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True or false</a:t>
            </a:r>
          </a:p>
          <a:p>
            <a:r>
              <a:rPr lang="en-US" altLang="en-US" sz="2650" b="1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1. </a:t>
            </a:r>
            <a:r>
              <a:rPr lang="en-US" altLang="en-US" sz="2650" dirty="0" err="1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Lan’s</a:t>
            </a:r>
            <a:r>
              <a:rPr lang="en-US" altLang="en-US" sz="265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 pen pal comes from Malaysia.</a:t>
            </a:r>
          </a:p>
          <a:p>
            <a:r>
              <a:rPr lang="en-US" altLang="en-US" sz="2650" b="1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2. </a:t>
            </a:r>
            <a:r>
              <a:rPr lang="en-US" altLang="en-US" sz="265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Kuala Lumpur is an old city.</a:t>
            </a:r>
          </a:p>
          <a:p>
            <a:r>
              <a:rPr lang="en-US" altLang="en-US" sz="2650" b="1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3. </a:t>
            </a:r>
            <a:r>
              <a:rPr lang="en-US" altLang="en-US" sz="265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The girls visited Hang </a:t>
            </a:r>
            <a:r>
              <a:rPr lang="en-US" altLang="en-US" sz="2650" dirty="0" err="1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Luoc</a:t>
            </a:r>
            <a:r>
              <a:rPr lang="en-US" altLang="en-US" sz="265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 Street on Monday.</a:t>
            </a:r>
          </a:p>
          <a:p>
            <a:r>
              <a:rPr lang="en-US" altLang="en-US" sz="2650" b="1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4. </a:t>
            </a:r>
            <a:r>
              <a:rPr lang="en-US" altLang="en-US" sz="265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They will write letters to each other again.</a:t>
            </a:r>
            <a:endParaRPr lang="en-US" sz="2650" dirty="0">
              <a:solidFill>
                <a:schemeClr val="accent6">
                  <a:lumMod val="50000"/>
                </a:schemeClr>
              </a:solidFill>
              <a:latin typeface="Hind" charset="0"/>
              <a:cs typeface="Hi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40055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altLang="en-US" sz="2800" u="sng" dirty="0" smtClean="0">
                <a:solidFill>
                  <a:schemeClr val="bg2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Answer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: 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  <a:latin typeface="Hind" charset="0"/>
                <a:cs typeface="Hind" charset="0"/>
              </a:rPr>
              <a:t>1. True     2. False     3. False     4. True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Hind" charset="0"/>
              <a:cs typeface="Hind" charset="0"/>
            </a:endParaRPr>
          </a:p>
        </p:txBody>
      </p:sp>
      <p:pic>
        <p:nvPicPr>
          <p:cNvPr id="3" name="unit-1-listen-and-read-ex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5379" y="1911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4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8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"/>
          <p:cNvSpPr txBox="1">
            <a:spLocks noGrp="1"/>
          </p:cNvSpPr>
          <p:nvPr>
            <p:ph type="title"/>
          </p:nvPr>
        </p:nvSpPr>
        <p:spPr>
          <a:xfrm>
            <a:off x="712350" y="119007"/>
            <a:ext cx="7719300" cy="54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Choose the correct option to complete the sentences</a:t>
            </a:r>
            <a:br>
              <a:rPr lang="en-US" sz="2300" dirty="0">
                <a:solidFill>
                  <a:schemeClr val="bg2">
                    <a:lumMod val="50000"/>
                  </a:schemeClr>
                </a:solidFill>
              </a:rPr>
            </a:br>
            <a:endParaRPr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0550"/>
            <a:ext cx="8839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1. </a:t>
            </a:r>
            <a:r>
              <a:rPr lang="en-US" sz="2100" dirty="0" err="1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Lan</a:t>
            </a:r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 and Maryam usually write to one another every …</a:t>
            </a:r>
          </a:p>
          <a:p>
            <a:r>
              <a:rPr lang="en-US" sz="2100" i="1" dirty="0" smtClean="0">
                <a:latin typeface="Hind" charset="0"/>
                <a:cs typeface="Hind" charset="0"/>
              </a:rPr>
              <a:t>	A. two years</a:t>
            </a:r>
            <a:r>
              <a:rPr lang="en-US" sz="2100" i="1" dirty="0">
                <a:latin typeface="Hind" charset="0"/>
                <a:cs typeface="Hind" charset="0"/>
              </a:rPr>
              <a:t>	</a:t>
            </a:r>
            <a:r>
              <a:rPr lang="en-US" sz="2100" i="1" dirty="0" smtClean="0">
                <a:latin typeface="Hind" charset="0"/>
                <a:cs typeface="Hind" charset="0"/>
              </a:rPr>
              <a:t>B. months	C. two weeks	D. day</a:t>
            </a:r>
          </a:p>
          <a:p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2. Maryam was impressed because …</a:t>
            </a:r>
          </a:p>
          <a:p>
            <a:r>
              <a:rPr lang="en-US" sz="2100" i="1" dirty="0" smtClean="0">
                <a:latin typeface="Hind" charset="0"/>
                <a:cs typeface="Hind" charset="0"/>
              </a:rPr>
              <a:t>	A</a:t>
            </a:r>
            <a:r>
              <a:rPr lang="en-US" sz="2100" i="1" dirty="0">
                <a:latin typeface="Hind" charset="0"/>
                <a:cs typeface="Hind" charset="0"/>
              </a:rPr>
              <a:t>. Ha </a:t>
            </a:r>
            <a:r>
              <a:rPr lang="en-US" sz="2100" i="1" dirty="0" err="1">
                <a:latin typeface="Hind" charset="0"/>
                <a:cs typeface="Hind" charset="0"/>
              </a:rPr>
              <a:t>Noi</a:t>
            </a:r>
            <a:r>
              <a:rPr lang="en-US" sz="2100" i="1" dirty="0">
                <a:latin typeface="Hind" charset="0"/>
                <a:cs typeface="Hind" charset="0"/>
              </a:rPr>
              <a:t> was big and </a:t>
            </a:r>
            <a:r>
              <a:rPr lang="en-US" sz="2100" i="1" dirty="0" smtClean="0">
                <a:latin typeface="Hind" charset="0"/>
                <a:cs typeface="Hind" charset="0"/>
              </a:rPr>
              <a:t>modern.</a:t>
            </a:r>
            <a:endParaRPr lang="en-US" sz="2100" i="1" dirty="0">
              <a:latin typeface="Hind" charset="0"/>
              <a:cs typeface="Hind" charset="0"/>
            </a:endParaRPr>
          </a:p>
          <a:p>
            <a:r>
              <a:rPr lang="en-US" altLang="en-US" sz="2100" i="1" dirty="0" smtClean="0">
                <a:latin typeface="Hind" charset="0"/>
                <a:cs typeface="Hind" charset="0"/>
              </a:rPr>
              <a:t>	B</a:t>
            </a:r>
            <a:r>
              <a:rPr lang="en-US" altLang="en-US" sz="2100" i="1" dirty="0">
                <a:latin typeface="Hind" charset="0"/>
                <a:cs typeface="Hind" charset="0"/>
              </a:rPr>
              <a:t>. Ha </a:t>
            </a:r>
            <a:r>
              <a:rPr lang="en-US" altLang="en-US" sz="2100" i="1" dirty="0" err="1">
                <a:latin typeface="Hind" charset="0"/>
                <a:cs typeface="Hind" charset="0"/>
              </a:rPr>
              <a:t>Noi</a:t>
            </a:r>
            <a:r>
              <a:rPr lang="en-US" altLang="en-US" sz="2100" i="1" dirty="0">
                <a:latin typeface="Hind" charset="0"/>
                <a:cs typeface="Hind" charset="0"/>
              </a:rPr>
              <a:t> people were friendly</a:t>
            </a:r>
            <a:r>
              <a:rPr lang="en-US" altLang="en-US" sz="2100" i="1" dirty="0" smtClean="0">
                <a:latin typeface="Hind" charset="0"/>
                <a:cs typeface="Hind" charset="0"/>
              </a:rPr>
              <a:t>.</a:t>
            </a:r>
            <a:endParaRPr lang="en-US" altLang="en-US" sz="2100" i="1" dirty="0">
              <a:latin typeface="Hind" charset="0"/>
              <a:cs typeface="Hind" charset="0"/>
            </a:endParaRPr>
          </a:p>
          <a:p>
            <a:r>
              <a:rPr lang="en-US" altLang="en-US" sz="2100" i="1" dirty="0" smtClean="0">
                <a:latin typeface="Hind" charset="0"/>
                <a:cs typeface="Hind" charset="0"/>
              </a:rPr>
              <a:t>	C</a:t>
            </a:r>
            <a:r>
              <a:rPr lang="en-US" altLang="en-US" sz="2100" i="1" dirty="0">
                <a:latin typeface="Hind" charset="0"/>
                <a:cs typeface="Hind" charset="0"/>
              </a:rPr>
              <a:t>. Ha </a:t>
            </a:r>
            <a:r>
              <a:rPr lang="en-US" altLang="en-US" sz="2100" i="1" dirty="0" err="1">
                <a:latin typeface="Hind" charset="0"/>
                <a:cs typeface="Hind" charset="0"/>
              </a:rPr>
              <a:t>Noi</a:t>
            </a:r>
            <a:r>
              <a:rPr lang="en-US" altLang="en-US" sz="2100" i="1" dirty="0">
                <a:latin typeface="Hind" charset="0"/>
                <a:cs typeface="Hind" charset="0"/>
              </a:rPr>
              <a:t> was different from Kuala Lumpur.</a:t>
            </a:r>
          </a:p>
          <a:p>
            <a:r>
              <a:rPr lang="en-US" altLang="en-US" sz="2100" i="1" dirty="0" smtClean="0">
                <a:latin typeface="Hind" charset="0"/>
                <a:cs typeface="Hind" charset="0"/>
              </a:rPr>
              <a:t>	D. Ha </a:t>
            </a:r>
            <a:r>
              <a:rPr lang="en-US" altLang="en-US" sz="2100" i="1" dirty="0" err="1">
                <a:latin typeface="Hind" charset="0"/>
                <a:cs typeface="Hind" charset="0"/>
              </a:rPr>
              <a:t>Noi</a:t>
            </a:r>
            <a:r>
              <a:rPr lang="en-US" altLang="en-US" sz="2100" i="1" dirty="0">
                <a:latin typeface="Hind" charset="0"/>
                <a:cs typeface="Hind" charset="0"/>
              </a:rPr>
              <a:t> and Kuala Lumpur were the same.</a:t>
            </a:r>
          </a:p>
          <a:p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3. The girls went to see …</a:t>
            </a:r>
          </a:p>
          <a:p>
            <a:r>
              <a:rPr lang="en-US" altLang="en-US" sz="2100" i="1" dirty="0" smtClean="0">
                <a:latin typeface="Hind" charset="0"/>
                <a:cs typeface="Hind" charset="0"/>
              </a:rPr>
              <a:t>	A. famous </a:t>
            </a:r>
            <a:r>
              <a:rPr lang="en-US" altLang="en-US" sz="2100" i="1" dirty="0">
                <a:latin typeface="Hind" charset="0"/>
                <a:cs typeface="Hind" charset="0"/>
              </a:rPr>
              <a:t>places in Ha </a:t>
            </a:r>
            <a:r>
              <a:rPr lang="en-US" altLang="en-US" sz="2100" i="1" dirty="0" err="1">
                <a:latin typeface="Hind" charset="0"/>
                <a:cs typeface="Hind" charset="0"/>
              </a:rPr>
              <a:t>Noi</a:t>
            </a:r>
            <a:r>
              <a:rPr lang="en-US" altLang="en-US" sz="2100" i="1" dirty="0" smtClean="0">
                <a:latin typeface="Hind" charset="0"/>
                <a:cs typeface="Hind" charset="0"/>
              </a:rPr>
              <a:t>.		C. a place of worship.</a:t>
            </a:r>
            <a:endParaRPr lang="en-US" altLang="en-US" sz="2100" i="1" dirty="0">
              <a:latin typeface="Hind" charset="0"/>
              <a:cs typeface="Hind" charset="0"/>
            </a:endParaRPr>
          </a:p>
          <a:p>
            <a:r>
              <a:rPr lang="en-US" altLang="en-US" sz="2100" i="1" dirty="0" smtClean="0">
                <a:latin typeface="Hind" charset="0"/>
                <a:cs typeface="Hind" charset="0"/>
              </a:rPr>
              <a:t>	B</a:t>
            </a:r>
            <a:r>
              <a:rPr lang="en-US" altLang="en-US" sz="2100" i="1" dirty="0">
                <a:latin typeface="Hind" charset="0"/>
                <a:cs typeface="Hind" charset="0"/>
              </a:rPr>
              <a:t>. areas for </a:t>
            </a:r>
            <a:r>
              <a:rPr lang="en-US" altLang="en-US" sz="2100" i="1" dirty="0" smtClean="0">
                <a:latin typeface="Hind" charset="0"/>
                <a:cs typeface="Hind" charset="0"/>
              </a:rPr>
              <a:t>recreation.			D. all the above.</a:t>
            </a:r>
            <a:endParaRPr lang="en-US" altLang="en-US" sz="2100" i="1" dirty="0">
              <a:latin typeface="Hind" charset="0"/>
              <a:cs typeface="Hind" charset="0"/>
            </a:endParaRPr>
          </a:p>
          <a:p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Fredoka One" charset="0"/>
                <a:cs typeface="Times New Roman" pitchFamily="18" charset="0"/>
              </a:rPr>
              <a:t>4. Maryam wanted to …</a:t>
            </a:r>
          </a:p>
          <a:p>
            <a:r>
              <a:rPr lang="en-US" altLang="en-US" sz="2100" i="1" dirty="0" smtClean="0">
                <a:latin typeface="Hind" charset="0"/>
                <a:cs typeface="Hind" charset="0"/>
              </a:rPr>
              <a:t>	A</a:t>
            </a:r>
            <a:r>
              <a:rPr lang="en-US" altLang="en-US" sz="2100" i="1" dirty="0">
                <a:latin typeface="Hind" charset="0"/>
                <a:cs typeface="Hind" charset="0"/>
              </a:rPr>
              <a:t>. visit Ha </a:t>
            </a:r>
            <a:r>
              <a:rPr lang="en-US" altLang="en-US" sz="2100" i="1" dirty="0" err="1">
                <a:latin typeface="Hind" charset="0"/>
                <a:cs typeface="Hind" charset="0"/>
              </a:rPr>
              <a:t>Noi</a:t>
            </a:r>
            <a:r>
              <a:rPr lang="en-US" altLang="en-US" sz="2100" i="1" dirty="0">
                <a:latin typeface="Hind" charset="0"/>
                <a:cs typeface="Hind" charset="0"/>
              </a:rPr>
              <a:t> the next summer</a:t>
            </a:r>
            <a:r>
              <a:rPr lang="en-US" altLang="en-US" sz="2100" i="1" dirty="0" smtClean="0">
                <a:latin typeface="Hind" charset="0"/>
                <a:cs typeface="Hind" charset="0"/>
              </a:rPr>
              <a:t>.		C. stay in Ha </a:t>
            </a:r>
            <a:r>
              <a:rPr lang="en-US" altLang="en-US" sz="2100" i="1" dirty="0" err="1" smtClean="0">
                <a:latin typeface="Hind" charset="0"/>
                <a:cs typeface="Hind" charset="0"/>
              </a:rPr>
              <a:t>Noi</a:t>
            </a:r>
            <a:r>
              <a:rPr lang="en-US" altLang="en-US" sz="2100" i="1" dirty="0" smtClean="0">
                <a:latin typeface="Hind" charset="0"/>
                <a:cs typeface="Hind" charset="0"/>
              </a:rPr>
              <a:t>.</a:t>
            </a:r>
            <a:endParaRPr lang="en-US" altLang="en-US" sz="2100" i="1" dirty="0">
              <a:latin typeface="Hind" charset="0"/>
              <a:cs typeface="Hind" charset="0"/>
            </a:endParaRPr>
          </a:p>
          <a:p>
            <a:r>
              <a:rPr lang="en-US" altLang="en-US" sz="2100" i="1" dirty="0" smtClean="0">
                <a:latin typeface="Hind" charset="0"/>
                <a:cs typeface="Hind" charset="0"/>
              </a:rPr>
              <a:t>	B</a:t>
            </a:r>
            <a:r>
              <a:rPr lang="en-US" altLang="en-US" sz="2100" i="1" dirty="0">
                <a:latin typeface="Hind" charset="0"/>
                <a:cs typeface="Hind" charset="0"/>
              </a:rPr>
              <a:t>. invite </a:t>
            </a:r>
            <a:r>
              <a:rPr lang="en-US" altLang="en-US" sz="2100" i="1" dirty="0" err="1">
                <a:latin typeface="Hind" charset="0"/>
                <a:cs typeface="Hind" charset="0"/>
              </a:rPr>
              <a:t>Lan</a:t>
            </a:r>
            <a:r>
              <a:rPr lang="en-US" altLang="en-US" sz="2100" i="1" dirty="0">
                <a:latin typeface="Hind" charset="0"/>
                <a:cs typeface="Hind" charset="0"/>
              </a:rPr>
              <a:t> to Kuala Lumpur</a:t>
            </a:r>
            <a:r>
              <a:rPr lang="en-US" altLang="en-US" sz="2100" i="1" dirty="0" smtClean="0">
                <a:latin typeface="Hind" charset="0"/>
                <a:cs typeface="Hind" charset="0"/>
              </a:rPr>
              <a:t>.		D. visit Ho Chi Minh City.</a:t>
            </a:r>
            <a:endParaRPr lang="en-US" altLang="en-US" sz="2100" i="1" dirty="0">
              <a:latin typeface="Hind" charset="0"/>
              <a:cs typeface="Hind" charset="0"/>
            </a:endParaRPr>
          </a:p>
          <a:p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48200" y="971550"/>
            <a:ext cx="19050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i="1" dirty="0">
                <a:latin typeface="Hind" charset="0"/>
                <a:cs typeface="Hind" charset="0"/>
              </a:rPr>
              <a:t>C</a:t>
            </a:r>
            <a:r>
              <a:rPr lang="en-US" sz="2100" b="1" i="1" dirty="0" smtClean="0">
                <a:latin typeface="Hind" charset="0"/>
                <a:cs typeface="Hind" charset="0"/>
              </a:rPr>
              <a:t>. two weeks</a:t>
            </a:r>
            <a:endParaRPr lang="en-US" sz="2100" b="1" i="1" dirty="0">
              <a:latin typeface="Hind" charset="0"/>
              <a:cs typeface="Hin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1885950"/>
            <a:ext cx="40386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100" b="1" i="1" dirty="0">
                <a:latin typeface="Hind" charset="0"/>
                <a:cs typeface="Hind" charset="0"/>
              </a:rPr>
              <a:t>B. Ha </a:t>
            </a:r>
            <a:r>
              <a:rPr lang="en-US" altLang="en-US" sz="2100" b="1" i="1" dirty="0" err="1">
                <a:latin typeface="Hind" charset="0"/>
                <a:cs typeface="Hind" charset="0"/>
              </a:rPr>
              <a:t>Noi</a:t>
            </a:r>
            <a:r>
              <a:rPr lang="en-US" altLang="en-US" sz="2100" b="1" i="1" dirty="0">
                <a:latin typeface="Hind" charset="0"/>
                <a:cs typeface="Hind" charset="0"/>
              </a:rPr>
              <a:t> people were friendly.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62600" y="3562350"/>
            <a:ext cx="22860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100" b="1" i="1" dirty="0">
                <a:latin typeface="Hind" charset="0"/>
                <a:cs typeface="Hind" charset="0"/>
              </a:rPr>
              <a:t>D. all the above.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0600" y="4476750"/>
            <a:ext cx="3962400" cy="304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i="1" dirty="0" smtClean="0">
                <a:latin typeface="Hind" charset="0"/>
                <a:cs typeface="Hind" charset="0"/>
              </a:rPr>
              <a:t>B. invite </a:t>
            </a:r>
            <a:r>
              <a:rPr lang="en-US" sz="2100" b="1" i="1" dirty="0" err="1" smtClean="0">
                <a:latin typeface="Hind" charset="0"/>
                <a:cs typeface="Hind" charset="0"/>
              </a:rPr>
              <a:t>Lan</a:t>
            </a:r>
            <a:r>
              <a:rPr lang="en-US" sz="2100" b="1" i="1" dirty="0" smtClean="0">
                <a:latin typeface="Hind" charset="0"/>
                <a:cs typeface="Hind" charset="0"/>
              </a:rPr>
              <a:t> to Kuala Lumpur.</a:t>
            </a:r>
            <a:endParaRPr lang="en-US" sz="2100" b="1" i="1" dirty="0">
              <a:latin typeface="Hind" charset="0"/>
              <a:cs typeface="Hind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" grpId="0"/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>
          <a:xfrm>
            <a:off x="2667000" y="51435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What did 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Lan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 say to Maryam at the end of the week?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200" b="1" i="1" dirty="0" smtClean="0">
                <a:solidFill>
                  <a:schemeClr val="tx1"/>
                </a:solidFill>
                <a:latin typeface="Hind" charset="0"/>
                <a:cs typeface="Hind" charset="0"/>
              </a:rPr>
              <a:t>“I wish you had a longer vacation.”</a:t>
            </a:r>
          </a:p>
          <a:p>
            <a:pPr marL="119063" indent="-119063" algn="ctr">
              <a:buFontTx/>
              <a:buNone/>
            </a:pPr>
            <a:endParaRPr lang="en-US" altLang="en-US" sz="2200" dirty="0">
              <a:solidFill>
                <a:schemeClr val="accent6">
                  <a:lumMod val="50000"/>
                </a:schemeClr>
              </a:solidFill>
              <a:latin typeface="Fredoka One" charset="0"/>
            </a:endParaRPr>
          </a:p>
          <a:p>
            <a:pPr marL="119063" indent="-119063" algn="ctr">
              <a:buFontTx/>
              <a:buNone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What did Maryam say</a:t>
            </a:r>
          </a:p>
          <a:p>
            <a:pPr marL="119063" indent="-119063" algn="ctr">
              <a:buFontTx/>
              <a:buNone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to </a:t>
            </a:r>
            <a:r>
              <a:rPr lang="en-US" altLang="en-US" sz="2200" dirty="0" err="1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Lan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Fredoka One" charset="0"/>
              </a:rPr>
              <a:t>?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200" i="1" dirty="0" smtClean="0">
                <a:solidFill>
                  <a:schemeClr val="tx1"/>
                </a:solidFill>
                <a:latin typeface="Hind" charset="0"/>
                <a:cs typeface="Hind" charset="0"/>
              </a:rPr>
              <a:t>“</a:t>
            </a:r>
            <a:r>
              <a:rPr lang="en-US" altLang="en-US" sz="2200" b="1" i="1" dirty="0" smtClean="0">
                <a:solidFill>
                  <a:schemeClr val="tx1"/>
                </a:solidFill>
                <a:latin typeface="Hind" charset="0"/>
                <a:cs typeface="Hind" charset="0"/>
              </a:rPr>
              <a:t>I wish I had more time to get to know your beautiful country better.”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200" dirty="0" smtClean="0">
              <a:solidFill>
                <a:schemeClr val="accent6">
                  <a:lumMod val="50000"/>
                </a:schemeClr>
              </a:solidFill>
              <a:latin typeface="Fredoka O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61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624</Words>
  <Application>Microsoft Office PowerPoint</Application>
  <PresentationFormat>On-screen Show (16:9)</PresentationFormat>
  <Paragraphs>133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Microsoft JhengHei UI</vt:lpstr>
      <vt:lpstr>Fredoka One</vt:lpstr>
      <vt:lpstr>Bebas Neue</vt:lpstr>
      <vt:lpstr>Wingdings 2</vt:lpstr>
      <vt:lpstr>Arial</vt:lpstr>
      <vt:lpstr>Hind</vt:lpstr>
      <vt:lpstr>Fira Sans Condensed Medium</vt:lpstr>
      <vt:lpstr>Fira Sans Extra Condensed Medium</vt:lpstr>
      <vt:lpstr>Roboto Condensed Light</vt:lpstr>
      <vt:lpstr>Times New Roman</vt:lpstr>
      <vt:lpstr>Wingdings</vt:lpstr>
      <vt:lpstr>Taller de Aprendizaje con Tonos Pastel by Slidesgo</vt:lpstr>
      <vt:lpstr>Unit 1: A VISIT FROM A PEN PAL</vt:lpstr>
      <vt:lpstr>PowerPoint Presentation</vt:lpstr>
      <vt:lpstr>I. Getting started</vt:lpstr>
      <vt:lpstr>II. Listen and read</vt:lpstr>
      <vt:lpstr>New words</vt:lpstr>
      <vt:lpstr>New words</vt:lpstr>
      <vt:lpstr>II. Listen and read</vt:lpstr>
      <vt:lpstr>Choose the correct option to complete the sentences </vt:lpstr>
      <vt:lpstr>PowerPoint Presentation</vt:lpstr>
      <vt:lpstr>PowerPoint Presentation</vt:lpstr>
      <vt:lpstr>Make sentences with “wish”</vt:lpstr>
      <vt:lpstr>HOMEWORK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A VISIT FROM A PEN PAL</dc:title>
  <dc:creator>PC</dc:creator>
  <cp:lastModifiedBy>RT07042017</cp:lastModifiedBy>
  <cp:revision>52</cp:revision>
  <dcterms:created xsi:type="dcterms:W3CDTF">2021-09-03T06:35:23Z</dcterms:created>
  <dcterms:modified xsi:type="dcterms:W3CDTF">2021-09-08T15:27:24Z</dcterms:modified>
</cp:coreProperties>
</file>