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63" r:id="rId3"/>
    <p:sldId id="264" r:id="rId4"/>
    <p:sldId id="262" r:id="rId5"/>
    <p:sldId id="265" r:id="rId6"/>
    <p:sldId id="267" r:id="rId7"/>
    <p:sldId id="286" r:id="rId8"/>
    <p:sldId id="287" r:id="rId9"/>
    <p:sldId id="278" r:id="rId10"/>
    <p:sldId id="279" r:id="rId11"/>
    <p:sldId id="268" r:id="rId12"/>
    <p:sldId id="269" r:id="rId13"/>
    <p:sldId id="260" r:id="rId14"/>
    <p:sldId id="277" r:id="rId15"/>
    <p:sldId id="276" r:id="rId16"/>
    <p:sldId id="281" r:id="rId17"/>
    <p:sldId id="284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60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049F9-DAF4-4B7D-9FC3-77924C63B80D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73CC4-4AB6-4E72-9210-E0C1A005FF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20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73CC4-4AB6-4E72-9210-E0C1A005FF7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73CC4-4AB6-4E72-9210-E0C1A005FF7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8BA5-0CFB-4BC8-9B0B-6194867B21A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89E-7B21-425B-9A80-B7B7D57A8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8BA5-0CFB-4BC8-9B0B-6194867B21A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89E-7B21-425B-9A80-B7B7D57A8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8BA5-0CFB-4BC8-9B0B-6194867B21A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89E-7B21-425B-9A80-B7B7D57A8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vi-V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FC971B3-CC65-4CA3-BCAF-C23A3C9D2795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8BA5-0CFB-4BC8-9B0B-6194867B21A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89E-7B21-425B-9A80-B7B7D57A8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8BA5-0CFB-4BC8-9B0B-6194867B21A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89E-7B21-425B-9A80-B7B7D57A8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8BA5-0CFB-4BC8-9B0B-6194867B21A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89E-7B21-425B-9A80-B7B7D57A8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8BA5-0CFB-4BC8-9B0B-6194867B21A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89E-7B21-425B-9A80-B7B7D57A8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8BA5-0CFB-4BC8-9B0B-6194867B21A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89E-7B21-425B-9A80-B7B7D57A8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8BA5-0CFB-4BC8-9B0B-6194867B21A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89E-7B21-425B-9A80-B7B7D57A8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8BA5-0CFB-4BC8-9B0B-6194867B21A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89E-7B21-425B-9A80-B7B7D57A8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8BA5-0CFB-4BC8-9B0B-6194867B21A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2E89E-7B21-425B-9A80-B7B7D57A8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E8BA5-0CFB-4BC8-9B0B-6194867B21A4}" type="datetimeFigureOut">
              <a:rPr lang="en-US" smtClean="0"/>
              <a:pPr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2E89E-7B21-425B-9A80-B7B7D57A88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41" name="Picture 5" descr="14531hinh-nen-phong-ca%20nh-mat-troi-le-loi-tren-cao-nguy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1142" name="WordArt 6"/>
          <p:cNvSpPr>
            <a:spLocks noChangeArrowheads="1" noChangeShapeType="1" noTextEdit="1"/>
          </p:cNvSpPr>
          <p:nvPr/>
        </p:nvSpPr>
        <p:spPr bwMode="auto">
          <a:xfrm>
            <a:off x="2786050" y="1357298"/>
            <a:ext cx="5791200" cy="85883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CÔNG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NGHỆ 7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18" y="0"/>
            <a:ext cx="8686800" cy="6858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(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kali) 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tải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(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sẫm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3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400" dirty="0"/>
          </a:p>
        </p:txBody>
      </p:sp>
      <p:pic>
        <p:nvPicPr>
          <p:cNvPr id="4" name="Picture 12" descr="AG0021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00042"/>
            <a:ext cx="1371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271490" y="5286388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III./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Thực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hành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900" b="1" dirty="0">
              <a:solidFill>
                <a:srgbClr val="FC2E18"/>
              </a:solidFill>
              <a:latin typeface="Times New Roman" pitchFamily="18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42908" y="6072206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_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Ghi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kết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quả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phiếu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thực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</a:rPr>
              <a:t>hành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</a:rPr>
              <a:t> SGK/19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0"/>
            <a:ext cx="60483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vi-VN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vi-VN" sz="44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64291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vi-VN" sz="4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…….</a:t>
            </a:r>
            <a:endParaRPr lang="vi-VN" sz="4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427" name="Group 43"/>
          <p:cNvGraphicFramePr>
            <a:graphicFrameLocks noGrp="1"/>
          </p:cNvGraphicFramePr>
          <p:nvPr>
            <p:ph/>
          </p:nvPr>
        </p:nvGraphicFramePr>
        <p:xfrm>
          <a:off x="142875" y="1571636"/>
          <a:ext cx="8858281" cy="4541597"/>
        </p:xfrm>
        <a:graphic>
          <a:graphicData uri="http://schemas.openxmlformats.org/drawingml/2006/table">
            <a:tbl>
              <a:tblPr/>
              <a:tblGrid>
                <a:gridCol w="2464249"/>
                <a:gridCol w="2118626"/>
                <a:gridCol w="1811157"/>
                <a:gridCol w="2464249"/>
              </a:tblGrid>
              <a:tr h="1071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phân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hòa tan không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vi-V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 sắc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vi-V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phân gì?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số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số 2 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số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số 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................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750" y="292222"/>
            <a:ext cx="8207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4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Tiêu chí đánh giá kết quả thực hành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1317200"/>
            <a:ext cx="91440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 bị đủ dụng cụ thực hành </a:t>
            </a:r>
          </a:p>
          <a:p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chất lượng:                                      </a:t>
            </a:r>
            <a:r>
              <a:rPr lang="vi-VN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 điểm</a:t>
            </a:r>
          </a:p>
          <a:p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 hành theo đúng quy trình:   </a:t>
            </a:r>
            <a:r>
              <a:rPr lang="vi-VN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</a:p>
          <a:p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 quả thực hành chính xác:  </a:t>
            </a:r>
            <a:r>
              <a:rPr lang="vi-VN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 điểm</a:t>
            </a:r>
          </a:p>
          <a:p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Đảm bảo trật tự, an toàn:             </a:t>
            </a:r>
            <a:r>
              <a:rPr lang="vi-VN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 điểm</a:t>
            </a:r>
          </a:p>
          <a:p>
            <a:r>
              <a:rPr lang="vi-VN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 sinh nơi thực hành sạch sẽ gọn </a:t>
            </a:r>
            <a:r>
              <a:rPr lang="vi-VN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4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vi-VN" sz="3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</a:p>
          <a:p>
            <a:endParaRPr lang="vi-VN" sz="34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3" name="Picture 5" descr="buom hoa dong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4581525"/>
            <a:ext cx="23352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700" name="Picture 4" descr="phangia1"/>
          <p:cNvPicPr>
            <a:picLocks noChangeAspect="1" noChangeArrowheads="1"/>
          </p:cNvPicPr>
          <p:nvPr/>
        </p:nvPicPr>
        <p:blipFill>
          <a:blip r:embed="rId2"/>
          <a:srcRect l="21010" t="12938" r="17575" b="7277"/>
          <a:stretch>
            <a:fillRect/>
          </a:stretch>
        </p:blipFill>
        <p:spPr bwMode="auto">
          <a:xfrm>
            <a:off x="4572000" y="3571876"/>
            <a:ext cx="2590800" cy="3286124"/>
          </a:xfrm>
          <a:prstGeom prst="rect">
            <a:avLst/>
          </a:prstGeom>
          <a:noFill/>
        </p:spPr>
      </p:pic>
      <p:pic>
        <p:nvPicPr>
          <p:cNvPr id="157701" name="Picture 5" descr="DamUre"/>
          <p:cNvPicPr>
            <a:picLocks noChangeAspect="1" noChangeArrowheads="1"/>
          </p:cNvPicPr>
          <p:nvPr/>
        </p:nvPicPr>
        <p:blipFill>
          <a:blip r:embed="rId3"/>
          <a:srcRect r="51686" b="25180"/>
          <a:stretch>
            <a:fillRect/>
          </a:stretch>
        </p:blipFill>
        <p:spPr bwMode="auto">
          <a:xfrm>
            <a:off x="1928794" y="3571877"/>
            <a:ext cx="2590800" cy="3286124"/>
          </a:xfrm>
          <a:prstGeom prst="rect">
            <a:avLst/>
          </a:prstGeom>
          <a:noFill/>
        </p:spPr>
      </p:pic>
      <p:pic>
        <p:nvPicPr>
          <p:cNvPr id="157703" name="Picture 7"/>
          <p:cNvPicPr>
            <a:picLocks noChangeAspect="1" noChangeArrowheads="1"/>
          </p:cNvPicPr>
          <p:nvPr/>
        </p:nvPicPr>
        <p:blipFill>
          <a:blip r:embed="rId4"/>
          <a:srcRect l="3334" t="4585" r="45197" b="6017"/>
          <a:stretch>
            <a:fillRect/>
          </a:stretch>
        </p:blipFill>
        <p:spPr bwMode="auto">
          <a:xfrm>
            <a:off x="-1" y="3571877"/>
            <a:ext cx="1963135" cy="328612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1" name="Picture 10" descr="Trả lời câu hỏi &amp;quot;Bón vôi cho đất phèn&amp;quot; của Hoàng Xuân Hòa - Viện Khoa Học  Kỹ Thuật Nông Lâm Nghiệp Tây Nguyên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3571876"/>
            <a:ext cx="192879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0" y="10840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Tèo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4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!!!</a:t>
            </a:r>
            <a:endParaRPr lang="vi-VN" sz="42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34497" y="2884885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8" name="Rectangle 7"/>
          <p:cNvSpPr/>
          <p:nvPr/>
        </p:nvSpPr>
        <p:spPr>
          <a:xfrm>
            <a:off x="48151" y="2813447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9" name="Rectangle 8"/>
          <p:cNvSpPr/>
          <p:nvPr/>
        </p:nvSpPr>
        <p:spPr>
          <a:xfrm>
            <a:off x="7191951" y="2884885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1272" y="2884885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500066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(10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99" name="Picture 2131" descr="ag00315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8813" y="0"/>
            <a:ext cx="2387600" cy="2565400"/>
          </a:xfrm>
          <a:prstGeom prst="rect">
            <a:avLst/>
          </a:prstGeom>
          <a:noFill/>
        </p:spPr>
      </p:pic>
      <p:pic>
        <p:nvPicPr>
          <p:cNvPr id="34900" name="Picture 2132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-571528"/>
            <a:ext cx="244316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15" name="Picture 347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571887" flipH="1">
            <a:off x="5364163" y="3789363"/>
            <a:ext cx="2819400" cy="2422525"/>
          </a:xfrm>
          <a:prstGeom prst="rect">
            <a:avLst/>
          </a:prstGeom>
          <a:noFill/>
        </p:spPr>
      </p:pic>
      <p:grpSp>
        <p:nvGrpSpPr>
          <p:cNvPr id="4" name="Group 94"/>
          <p:cNvGrpSpPr>
            <a:grpSpLocks/>
          </p:cNvGrpSpPr>
          <p:nvPr/>
        </p:nvGrpSpPr>
        <p:grpSpPr bwMode="auto">
          <a:xfrm rot="3391770">
            <a:off x="7401719" y="3623469"/>
            <a:ext cx="1128712" cy="882650"/>
            <a:chOff x="3765" y="1482"/>
            <a:chExt cx="750" cy="556"/>
          </a:xfrm>
        </p:grpSpPr>
        <p:sp>
          <p:nvSpPr>
            <p:cNvPr id="32800" name="Freeform 95"/>
            <p:cNvSpPr>
              <a:spLocks/>
            </p:cNvSpPr>
            <p:nvPr/>
          </p:nvSpPr>
          <p:spPr bwMode="auto">
            <a:xfrm rot="-5668726">
              <a:off x="3813" y="1607"/>
              <a:ext cx="200" cy="232"/>
            </a:xfrm>
            <a:custGeom>
              <a:avLst/>
              <a:gdLst>
                <a:gd name="T0" fmla="*/ 136 w 268"/>
                <a:gd name="T1" fmla="*/ 206 h 334"/>
                <a:gd name="T2" fmla="*/ 0 w 268"/>
                <a:gd name="T3" fmla="*/ 0 h 334"/>
                <a:gd name="T4" fmla="*/ 24 w 268"/>
                <a:gd name="T5" fmla="*/ 5 h 334"/>
                <a:gd name="T6" fmla="*/ 48 w 268"/>
                <a:gd name="T7" fmla="*/ 11 h 334"/>
                <a:gd name="T8" fmla="*/ 68 w 268"/>
                <a:gd name="T9" fmla="*/ 26 h 334"/>
                <a:gd name="T10" fmla="*/ 78 w 268"/>
                <a:gd name="T11" fmla="*/ 36 h 334"/>
                <a:gd name="T12" fmla="*/ 116 w 268"/>
                <a:gd name="T13" fmla="*/ 58 h 334"/>
                <a:gd name="T14" fmla="*/ 144 w 268"/>
                <a:gd name="T15" fmla="*/ 78 h 334"/>
                <a:gd name="T16" fmla="*/ 166 w 268"/>
                <a:gd name="T17" fmla="*/ 96 h 334"/>
                <a:gd name="T18" fmla="*/ 188 w 268"/>
                <a:gd name="T19" fmla="*/ 110 h 334"/>
                <a:gd name="T20" fmla="*/ 196 w 268"/>
                <a:gd name="T21" fmla="*/ 136 h 334"/>
                <a:gd name="T22" fmla="*/ 204 w 268"/>
                <a:gd name="T23" fmla="*/ 160 h 334"/>
                <a:gd name="T24" fmla="*/ 216 w 268"/>
                <a:gd name="T25" fmla="*/ 186 h 334"/>
                <a:gd name="T26" fmla="*/ 230 w 268"/>
                <a:gd name="T27" fmla="*/ 220 h 334"/>
                <a:gd name="T28" fmla="*/ 246 w 268"/>
                <a:gd name="T29" fmla="*/ 244 h 334"/>
                <a:gd name="T30" fmla="*/ 256 w 268"/>
                <a:gd name="T31" fmla="*/ 270 h 334"/>
                <a:gd name="T32" fmla="*/ 268 w 268"/>
                <a:gd name="T33" fmla="*/ 334 h 334"/>
                <a:gd name="T34" fmla="*/ 238 w 268"/>
                <a:gd name="T35" fmla="*/ 330 h 334"/>
                <a:gd name="T36" fmla="*/ 204 w 268"/>
                <a:gd name="T37" fmla="*/ 322 h 334"/>
                <a:gd name="T38" fmla="*/ 136 w 268"/>
                <a:gd name="T39" fmla="*/ 206 h 3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8"/>
                <a:gd name="T61" fmla="*/ 0 h 334"/>
                <a:gd name="T62" fmla="*/ 268 w 268"/>
                <a:gd name="T63" fmla="*/ 334 h 3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8" h="334">
                  <a:moveTo>
                    <a:pt x="136" y="206"/>
                  </a:moveTo>
                  <a:lnTo>
                    <a:pt x="0" y="0"/>
                  </a:lnTo>
                  <a:lnTo>
                    <a:pt x="24" y="5"/>
                  </a:lnTo>
                  <a:lnTo>
                    <a:pt x="48" y="11"/>
                  </a:lnTo>
                  <a:lnTo>
                    <a:pt x="68" y="26"/>
                  </a:lnTo>
                  <a:lnTo>
                    <a:pt x="78" y="36"/>
                  </a:lnTo>
                  <a:lnTo>
                    <a:pt x="116" y="58"/>
                  </a:lnTo>
                  <a:lnTo>
                    <a:pt x="144" y="78"/>
                  </a:lnTo>
                  <a:lnTo>
                    <a:pt x="166" y="96"/>
                  </a:lnTo>
                  <a:lnTo>
                    <a:pt x="188" y="110"/>
                  </a:lnTo>
                  <a:lnTo>
                    <a:pt x="196" y="136"/>
                  </a:lnTo>
                  <a:lnTo>
                    <a:pt x="204" y="160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6" y="244"/>
                  </a:lnTo>
                  <a:lnTo>
                    <a:pt x="256" y="270"/>
                  </a:lnTo>
                  <a:lnTo>
                    <a:pt x="268" y="334"/>
                  </a:lnTo>
                  <a:lnTo>
                    <a:pt x="238" y="330"/>
                  </a:lnTo>
                  <a:lnTo>
                    <a:pt x="204" y="322"/>
                  </a:lnTo>
                  <a:lnTo>
                    <a:pt x="136" y="20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1" name="Freeform 96"/>
            <p:cNvSpPr>
              <a:spLocks/>
            </p:cNvSpPr>
            <p:nvPr/>
          </p:nvSpPr>
          <p:spPr bwMode="auto">
            <a:xfrm rot="-5668726">
              <a:off x="3848" y="1471"/>
              <a:ext cx="484" cy="650"/>
            </a:xfrm>
            <a:custGeom>
              <a:avLst/>
              <a:gdLst>
                <a:gd name="T0" fmla="*/ 232 w 651"/>
                <a:gd name="T1" fmla="*/ 508 h 934"/>
                <a:gd name="T2" fmla="*/ 182 w 651"/>
                <a:gd name="T3" fmla="*/ 512 h 934"/>
                <a:gd name="T4" fmla="*/ 110 w 651"/>
                <a:gd name="T5" fmla="*/ 482 h 934"/>
                <a:gd name="T6" fmla="*/ 92 w 651"/>
                <a:gd name="T7" fmla="*/ 440 h 934"/>
                <a:gd name="T8" fmla="*/ 52 w 651"/>
                <a:gd name="T9" fmla="*/ 412 h 934"/>
                <a:gd name="T10" fmla="*/ 10 w 651"/>
                <a:gd name="T11" fmla="*/ 410 h 934"/>
                <a:gd name="T12" fmla="*/ 10 w 651"/>
                <a:gd name="T13" fmla="*/ 440 h 934"/>
                <a:gd name="T14" fmla="*/ 24 w 651"/>
                <a:gd name="T15" fmla="*/ 484 h 934"/>
                <a:gd name="T16" fmla="*/ 44 w 651"/>
                <a:gd name="T17" fmla="*/ 534 h 934"/>
                <a:gd name="T18" fmla="*/ 74 w 651"/>
                <a:gd name="T19" fmla="*/ 580 h 934"/>
                <a:gd name="T20" fmla="*/ 116 w 651"/>
                <a:gd name="T21" fmla="*/ 628 h 934"/>
                <a:gd name="T22" fmla="*/ 182 w 651"/>
                <a:gd name="T23" fmla="*/ 696 h 934"/>
                <a:gd name="T24" fmla="*/ 242 w 651"/>
                <a:gd name="T25" fmla="*/ 756 h 934"/>
                <a:gd name="T26" fmla="*/ 306 w 651"/>
                <a:gd name="T27" fmla="*/ 816 h 934"/>
                <a:gd name="T28" fmla="*/ 340 w 651"/>
                <a:gd name="T29" fmla="*/ 856 h 934"/>
                <a:gd name="T30" fmla="*/ 354 w 651"/>
                <a:gd name="T31" fmla="*/ 893 h 934"/>
                <a:gd name="T32" fmla="*/ 380 w 651"/>
                <a:gd name="T33" fmla="*/ 925 h 934"/>
                <a:gd name="T34" fmla="*/ 403 w 651"/>
                <a:gd name="T35" fmla="*/ 921 h 934"/>
                <a:gd name="T36" fmla="*/ 444 w 651"/>
                <a:gd name="T37" fmla="*/ 889 h 934"/>
                <a:gd name="T38" fmla="*/ 508 w 651"/>
                <a:gd name="T39" fmla="*/ 850 h 934"/>
                <a:gd name="T40" fmla="*/ 573 w 651"/>
                <a:gd name="T41" fmla="*/ 821 h 934"/>
                <a:gd name="T42" fmla="*/ 630 w 651"/>
                <a:gd name="T43" fmla="*/ 816 h 934"/>
                <a:gd name="T44" fmla="*/ 619 w 651"/>
                <a:gd name="T45" fmla="*/ 785 h 934"/>
                <a:gd name="T46" fmla="*/ 590 w 651"/>
                <a:gd name="T47" fmla="*/ 757 h 934"/>
                <a:gd name="T48" fmla="*/ 577 w 651"/>
                <a:gd name="T49" fmla="*/ 735 h 934"/>
                <a:gd name="T50" fmla="*/ 587 w 651"/>
                <a:gd name="T51" fmla="*/ 630 h 934"/>
                <a:gd name="T52" fmla="*/ 577 w 651"/>
                <a:gd name="T53" fmla="*/ 484 h 934"/>
                <a:gd name="T54" fmla="*/ 580 w 651"/>
                <a:gd name="T55" fmla="*/ 428 h 934"/>
                <a:gd name="T56" fmla="*/ 580 w 651"/>
                <a:gd name="T57" fmla="*/ 395 h 934"/>
                <a:gd name="T58" fmla="*/ 580 w 651"/>
                <a:gd name="T59" fmla="*/ 384 h 934"/>
                <a:gd name="T60" fmla="*/ 572 w 651"/>
                <a:gd name="T61" fmla="*/ 336 h 934"/>
                <a:gd name="T62" fmla="*/ 542 w 651"/>
                <a:gd name="T63" fmla="*/ 338 h 934"/>
                <a:gd name="T64" fmla="*/ 494 w 651"/>
                <a:gd name="T65" fmla="*/ 324 h 934"/>
                <a:gd name="T66" fmla="*/ 458 w 651"/>
                <a:gd name="T67" fmla="*/ 266 h 934"/>
                <a:gd name="T68" fmla="*/ 430 w 651"/>
                <a:gd name="T69" fmla="*/ 206 h 934"/>
                <a:gd name="T70" fmla="*/ 388 w 651"/>
                <a:gd name="T71" fmla="*/ 136 h 934"/>
                <a:gd name="T72" fmla="*/ 356 w 651"/>
                <a:gd name="T73" fmla="*/ 106 h 934"/>
                <a:gd name="T74" fmla="*/ 334 w 651"/>
                <a:gd name="T75" fmla="*/ 84 h 934"/>
                <a:gd name="T76" fmla="*/ 310 w 651"/>
                <a:gd name="T77" fmla="*/ 58 h 934"/>
                <a:gd name="T78" fmla="*/ 286 w 651"/>
                <a:gd name="T79" fmla="*/ 40 h 934"/>
                <a:gd name="T80" fmla="*/ 260 w 651"/>
                <a:gd name="T81" fmla="*/ 14 h 934"/>
                <a:gd name="T82" fmla="*/ 232 w 651"/>
                <a:gd name="T83" fmla="*/ 20 h 934"/>
                <a:gd name="T84" fmla="*/ 240 w 651"/>
                <a:gd name="T85" fmla="*/ 86 h 934"/>
                <a:gd name="T86" fmla="*/ 288 w 651"/>
                <a:gd name="T87" fmla="*/ 152 h 934"/>
                <a:gd name="T88" fmla="*/ 320 w 651"/>
                <a:gd name="T89" fmla="*/ 204 h 934"/>
                <a:gd name="T90" fmla="*/ 338 w 651"/>
                <a:gd name="T91" fmla="*/ 276 h 934"/>
                <a:gd name="T92" fmla="*/ 368 w 651"/>
                <a:gd name="T93" fmla="*/ 354 h 934"/>
                <a:gd name="T94" fmla="*/ 346 w 651"/>
                <a:gd name="T95" fmla="*/ 404 h 934"/>
                <a:gd name="T96" fmla="*/ 306 w 651"/>
                <a:gd name="T97" fmla="*/ 462 h 934"/>
                <a:gd name="T98" fmla="*/ 254 w 651"/>
                <a:gd name="T99" fmla="*/ 496 h 93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51"/>
                <a:gd name="T151" fmla="*/ 0 h 934"/>
                <a:gd name="T152" fmla="*/ 651 w 651"/>
                <a:gd name="T153" fmla="*/ 934 h 93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51" h="934">
                  <a:moveTo>
                    <a:pt x="254" y="496"/>
                  </a:moveTo>
                  <a:lnTo>
                    <a:pt x="232" y="508"/>
                  </a:lnTo>
                  <a:lnTo>
                    <a:pt x="212" y="514"/>
                  </a:lnTo>
                  <a:lnTo>
                    <a:pt x="182" y="512"/>
                  </a:lnTo>
                  <a:lnTo>
                    <a:pt x="150" y="504"/>
                  </a:lnTo>
                  <a:lnTo>
                    <a:pt x="110" y="482"/>
                  </a:lnTo>
                  <a:lnTo>
                    <a:pt x="102" y="452"/>
                  </a:lnTo>
                  <a:lnTo>
                    <a:pt x="92" y="440"/>
                  </a:lnTo>
                  <a:lnTo>
                    <a:pt x="74" y="430"/>
                  </a:lnTo>
                  <a:lnTo>
                    <a:pt x="52" y="412"/>
                  </a:lnTo>
                  <a:lnTo>
                    <a:pt x="32" y="406"/>
                  </a:lnTo>
                  <a:lnTo>
                    <a:pt x="10" y="410"/>
                  </a:lnTo>
                  <a:lnTo>
                    <a:pt x="0" y="418"/>
                  </a:lnTo>
                  <a:lnTo>
                    <a:pt x="10" y="440"/>
                  </a:lnTo>
                  <a:lnTo>
                    <a:pt x="18" y="464"/>
                  </a:lnTo>
                  <a:lnTo>
                    <a:pt x="24" y="484"/>
                  </a:lnTo>
                  <a:lnTo>
                    <a:pt x="34" y="504"/>
                  </a:lnTo>
                  <a:lnTo>
                    <a:pt x="44" y="534"/>
                  </a:lnTo>
                  <a:lnTo>
                    <a:pt x="54" y="550"/>
                  </a:lnTo>
                  <a:lnTo>
                    <a:pt x="74" y="580"/>
                  </a:lnTo>
                  <a:lnTo>
                    <a:pt x="102" y="604"/>
                  </a:lnTo>
                  <a:lnTo>
                    <a:pt x="116" y="628"/>
                  </a:lnTo>
                  <a:lnTo>
                    <a:pt x="150" y="666"/>
                  </a:lnTo>
                  <a:lnTo>
                    <a:pt x="182" y="696"/>
                  </a:lnTo>
                  <a:lnTo>
                    <a:pt x="206" y="719"/>
                  </a:lnTo>
                  <a:lnTo>
                    <a:pt x="242" y="756"/>
                  </a:lnTo>
                  <a:lnTo>
                    <a:pt x="286" y="796"/>
                  </a:lnTo>
                  <a:lnTo>
                    <a:pt x="306" y="816"/>
                  </a:lnTo>
                  <a:lnTo>
                    <a:pt x="328" y="829"/>
                  </a:lnTo>
                  <a:lnTo>
                    <a:pt x="340" y="856"/>
                  </a:lnTo>
                  <a:lnTo>
                    <a:pt x="348" y="875"/>
                  </a:lnTo>
                  <a:lnTo>
                    <a:pt x="354" y="893"/>
                  </a:lnTo>
                  <a:lnTo>
                    <a:pt x="365" y="909"/>
                  </a:lnTo>
                  <a:lnTo>
                    <a:pt x="380" y="925"/>
                  </a:lnTo>
                  <a:lnTo>
                    <a:pt x="389" y="934"/>
                  </a:lnTo>
                  <a:lnTo>
                    <a:pt x="403" y="921"/>
                  </a:lnTo>
                  <a:lnTo>
                    <a:pt x="416" y="909"/>
                  </a:lnTo>
                  <a:lnTo>
                    <a:pt x="444" y="889"/>
                  </a:lnTo>
                  <a:lnTo>
                    <a:pt x="483" y="864"/>
                  </a:lnTo>
                  <a:lnTo>
                    <a:pt x="508" y="850"/>
                  </a:lnTo>
                  <a:lnTo>
                    <a:pt x="538" y="833"/>
                  </a:lnTo>
                  <a:lnTo>
                    <a:pt x="573" y="821"/>
                  </a:lnTo>
                  <a:lnTo>
                    <a:pt x="603" y="814"/>
                  </a:lnTo>
                  <a:lnTo>
                    <a:pt x="630" y="816"/>
                  </a:lnTo>
                  <a:lnTo>
                    <a:pt x="651" y="820"/>
                  </a:lnTo>
                  <a:lnTo>
                    <a:pt x="619" y="785"/>
                  </a:lnTo>
                  <a:lnTo>
                    <a:pt x="609" y="772"/>
                  </a:lnTo>
                  <a:lnTo>
                    <a:pt x="590" y="757"/>
                  </a:lnTo>
                  <a:lnTo>
                    <a:pt x="581" y="745"/>
                  </a:lnTo>
                  <a:lnTo>
                    <a:pt x="577" y="735"/>
                  </a:lnTo>
                  <a:lnTo>
                    <a:pt x="580" y="709"/>
                  </a:lnTo>
                  <a:lnTo>
                    <a:pt x="587" y="630"/>
                  </a:lnTo>
                  <a:lnTo>
                    <a:pt x="577" y="541"/>
                  </a:lnTo>
                  <a:lnTo>
                    <a:pt x="577" y="484"/>
                  </a:lnTo>
                  <a:lnTo>
                    <a:pt x="580" y="456"/>
                  </a:lnTo>
                  <a:lnTo>
                    <a:pt x="580" y="428"/>
                  </a:lnTo>
                  <a:lnTo>
                    <a:pt x="582" y="410"/>
                  </a:lnTo>
                  <a:lnTo>
                    <a:pt x="580" y="395"/>
                  </a:lnTo>
                  <a:lnTo>
                    <a:pt x="584" y="382"/>
                  </a:lnTo>
                  <a:lnTo>
                    <a:pt x="580" y="384"/>
                  </a:lnTo>
                  <a:lnTo>
                    <a:pt x="580" y="376"/>
                  </a:lnTo>
                  <a:lnTo>
                    <a:pt x="572" y="336"/>
                  </a:lnTo>
                  <a:lnTo>
                    <a:pt x="556" y="330"/>
                  </a:lnTo>
                  <a:lnTo>
                    <a:pt x="542" y="338"/>
                  </a:lnTo>
                  <a:lnTo>
                    <a:pt x="522" y="312"/>
                  </a:lnTo>
                  <a:lnTo>
                    <a:pt x="494" y="324"/>
                  </a:lnTo>
                  <a:lnTo>
                    <a:pt x="474" y="288"/>
                  </a:lnTo>
                  <a:lnTo>
                    <a:pt x="458" y="266"/>
                  </a:lnTo>
                  <a:lnTo>
                    <a:pt x="444" y="234"/>
                  </a:lnTo>
                  <a:lnTo>
                    <a:pt x="430" y="206"/>
                  </a:lnTo>
                  <a:lnTo>
                    <a:pt x="412" y="170"/>
                  </a:lnTo>
                  <a:lnTo>
                    <a:pt x="388" y="136"/>
                  </a:lnTo>
                  <a:lnTo>
                    <a:pt x="370" y="122"/>
                  </a:lnTo>
                  <a:lnTo>
                    <a:pt x="356" y="106"/>
                  </a:lnTo>
                  <a:lnTo>
                    <a:pt x="344" y="94"/>
                  </a:lnTo>
                  <a:lnTo>
                    <a:pt x="334" y="84"/>
                  </a:lnTo>
                  <a:lnTo>
                    <a:pt x="322" y="72"/>
                  </a:lnTo>
                  <a:lnTo>
                    <a:pt x="310" y="58"/>
                  </a:lnTo>
                  <a:lnTo>
                    <a:pt x="298" y="48"/>
                  </a:lnTo>
                  <a:lnTo>
                    <a:pt x="286" y="40"/>
                  </a:lnTo>
                  <a:lnTo>
                    <a:pt x="274" y="24"/>
                  </a:lnTo>
                  <a:lnTo>
                    <a:pt x="260" y="14"/>
                  </a:lnTo>
                  <a:lnTo>
                    <a:pt x="244" y="0"/>
                  </a:lnTo>
                  <a:lnTo>
                    <a:pt x="232" y="20"/>
                  </a:lnTo>
                  <a:lnTo>
                    <a:pt x="232" y="46"/>
                  </a:lnTo>
                  <a:lnTo>
                    <a:pt x="240" y="86"/>
                  </a:lnTo>
                  <a:lnTo>
                    <a:pt x="268" y="126"/>
                  </a:lnTo>
                  <a:lnTo>
                    <a:pt x="288" y="152"/>
                  </a:lnTo>
                  <a:lnTo>
                    <a:pt x="304" y="180"/>
                  </a:lnTo>
                  <a:lnTo>
                    <a:pt x="320" y="204"/>
                  </a:lnTo>
                  <a:lnTo>
                    <a:pt x="330" y="238"/>
                  </a:lnTo>
                  <a:lnTo>
                    <a:pt x="338" y="276"/>
                  </a:lnTo>
                  <a:lnTo>
                    <a:pt x="362" y="320"/>
                  </a:lnTo>
                  <a:lnTo>
                    <a:pt x="368" y="354"/>
                  </a:lnTo>
                  <a:lnTo>
                    <a:pt x="358" y="378"/>
                  </a:lnTo>
                  <a:lnTo>
                    <a:pt x="346" y="404"/>
                  </a:lnTo>
                  <a:lnTo>
                    <a:pt x="322" y="442"/>
                  </a:lnTo>
                  <a:lnTo>
                    <a:pt x="306" y="462"/>
                  </a:lnTo>
                  <a:lnTo>
                    <a:pt x="283" y="478"/>
                  </a:lnTo>
                  <a:lnTo>
                    <a:pt x="254" y="496"/>
                  </a:lnTo>
                  <a:close/>
                </a:path>
              </a:pathLst>
            </a:custGeom>
            <a:solidFill>
              <a:srgbClr val="FFBFB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2" name="Freeform 97"/>
            <p:cNvSpPr>
              <a:spLocks/>
            </p:cNvSpPr>
            <p:nvPr/>
          </p:nvSpPr>
          <p:spPr bwMode="auto">
            <a:xfrm rot="-5668726">
              <a:off x="4047" y="1600"/>
              <a:ext cx="5" cy="79"/>
            </a:xfrm>
            <a:custGeom>
              <a:avLst/>
              <a:gdLst>
                <a:gd name="T0" fmla="*/ 9 w 20"/>
                <a:gd name="T1" fmla="*/ 0 h 336"/>
                <a:gd name="T2" fmla="*/ 20 w 20"/>
                <a:gd name="T3" fmla="*/ 52 h 336"/>
                <a:gd name="T4" fmla="*/ 1 w 20"/>
                <a:gd name="T5" fmla="*/ 241 h 336"/>
                <a:gd name="T6" fmla="*/ 0 w 20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"/>
                <a:gd name="T13" fmla="*/ 0 h 336"/>
                <a:gd name="T14" fmla="*/ 20 w 20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" h="336">
                  <a:moveTo>
                    <a:pt x="9" y="0"/>
                  </a:moveTo>
                  <a:lnTo>
                    <a:pt x="20" y="52"/>
                  </a:lnTo>
                  <a:lnTo>
                    <a:pt x="1" y="241"/>
                  </a:lnTo>
                  <a:lnTo>
                    <a:pt x="0" y="33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3" name="Freeform 98"/>
            <p:cNvSpPr>
              <a:spLocks/>
            </p:cNvSpPr>
            <p:nvPr/>
          </p:nvSpPr>
          <p:spPr bwMode="auto">
            <a:xfrm rot="-5668726">
              <a:off x="4081" y="1994"/>
              <a:ext cx="18" cy="39"/>
            </a:xfrm>
            <a:custGeom>
              <a:avLst/>
              <a:gdLst>
                <a:gd name="T0" fmla="*/ 23 w 70"/>
                <a:gd name="T1" fmla="*/ 0 h 169"/>
                <a:gd name="T2" fmla="*/ 53 w 70"/>
                <a:gd name="T3" fmla="*/ 52 h 169"/>
                <a:gd name="T4" fmla="*/ 69 w 70"/>
                <a:gd name="T5" fmla="*/ 83 h 169"/>
                <a:gd name="T6" fmla="*/ 70 w 70"/>
                <a:gd name="T7" fmla="*/ 113 h 169"/>
                <a:gd name="T8" fmla="*/ 58 w 70"/>
                <a:gd name="T9" fmla="*/ 140 h 169"/>
                <a:gd name="T10" fmla="*/ 27 w 70"/>
                <a:gd name="T11" fmla="*/ 158 h 169"/>
                <a:gd name="T12" fmla="*/ 0 w 70"/>
                <a:gd name="T13" fmla="*/ 169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0"/>
                <a:gd name="T22" fmla="*/ 0 h 169"/>
                <a:gd name="T23" fmla="*/ 70 w 70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0" h="169">
                  <a:moveTo>
                    <a:pt x="23" y="0"/>
                  </a:moveTo>
                  <a:lnTo>
                    <a:pt x="53" y="52"/>
                  </a:lnTo>
                  <a:lnTo>
                    <a:pt x="69" y="83"/>
                  </a:lnTo>
                  <a:lnTo>
                    <a:pt x="70" y="113"/>
                  </a:lnTo>
                  <a:lnTo>
                    <a:pt x="58" y="140"/>
                  </a:lnTo>
                  <a:lnTo>
                    <a:pt x="27" y="158"/>
                  </a:lnTo>
                  <a:lnTo>
                    <a:pt x="0" y="169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4" name="Freeform 99"/>
            <p:cNvSpPr>
              <a:spLocks/>
            </p:cNvSpPr>
            <p:nvPr/>
          </p:nvSpPr>
          <p:spPr bwMode="auto">
            <a:xfrm rot="-2506963">
              <a:off x="3899" y="1791"/>
              <a:ext cx="11" cy="23"/>
            </a:xfrm>
            <a:custGeom>
              <a:avLst/>
              <a:gdLst>
                <a:gd name="T0" fmla="*/ 0 w 50"/>
                <a:gd name="T1" fmla="*/ 0 h 93"/>
                <a:gd name="T2" fmla="*/ 0 w 50"/>
                <a:gd name="T3" fmla="*/ 32 h 93"/>
                <a:gd name="T4" fmla="*/ 6 w 50"/>
                <a:gd name="T5" fmla="*/ 57 h 93"/>
                <a:gd name="T6" fmla="*/ 25 w 50"/>
                <a:gd name="T7" fmla="*/ 82 h 93"/>
                <a:gd name="T8" fmla="*/ 50 w 50"/>
                <a:gd name="T9" fmla="*/ 9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0"/>
                <a:gd name="T16" fmla="*/ 0 h 93"/>
                <a:gd name="T17" fmla="*/ 50 w 50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0" h="93">
                  <a:moveTo>
                    <a:pt x="0" y="0"/>
                  </a:moveTo>
                  <a:lnTo>
                    <a:pt x="0" y="32"/>
                  </a:lnTo>
                  <a:lnTo>
                    <a:pt x="6" y="57"/>
                  </a:lnTo>
                  <a:lnTo>
                    <a:pt x="25" y="82"/>
                  </a:lnTo>
                  <a:lnTo>
                    <a:pt x="50" y="93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00"/>
            <p:cNvGrpSpPr>
              <a:grpSpLocks/>
            </p:cNvGrpSpPr>
            <p:nvPr/>
          </p:nvGrpSpPr>
          <p:grpSpPr bwMode="auto">
            <a:xfrm rot="8522798">
              <a:off x="4299" y="1482"/>
              <a:ext cx="216" cy="258"/>
              <a:chOff x="2457" y="2549"/>
              <a:chExt cx="557" cy="547"/>
            </a:xfrm>
          </p:grpSpPr>
          <p:sp>
            <p:nvSpPr>
              <p:cNvPr id="32806" name="Freeform 101"/>
              <p:cNvSpPr>
                <a:spLocks/>
              </p:cNvSpPr>
              <p:nvPr/>
            </p:nvSpPr>
            <p:spPr bwMode="auto">
              <a:xfrm>
                <a:off x="2457" y="2549"/>
                <a:ext cx="557" cy="547"/>
              </a:xfrm>
              <a:custGeom>
                <a:avLst/>
                <a:gdLst>
                  <a:gd name="T0" fmla="*/ 1112 w 1112"/>
                  <a:gd name="T1" fmla="*/ 140 h 1094"/>
                  <a:gd name="T2" fmla="*/ 1056 w 1112"/>
                  <a:gd name="T3" fmla="*/ 271 h 1094"/>
                  <a:gd name="T4" fmla="*/ 1017 w 1112"/>
                  <a:gd name="T5" fmla="*/ 373 h 1094"/>
                  <a:gd name="T6" fmla="*/ 971 w 1112"/>
                  <a:gd name="T7" fmla="*/ 476 h 1094"/>
                  <a:gd name="T8" fmla="*/ 943 w 1112"/>
                  <a:gd name="T9" fmla="*/ 588 h 1094"/>
                  <a:gd name="T10" fmla="*/ 924 w 1112"/>
                  <a:gd name="T11" fmla="*/ 702 h 1094"/>
                  <a:gd name="T12" fmla="*/ 905 w 1112"/>
                  <a:gd name="T13" fmla="*/ 814 h 1094"/>
                  <a:gd name="T14" fmla="*/ 905 w 1112"/>
                  <a:gd name="T15" fmla="*/ 916 h 1094"/>
                  <a:gd name="T16" fmla="*/ 905 w 1112"/>
                  <a:gd name="T17" fmla="*/ 1001 h 1094"/>
                  <a:gd name="T18" fmla="*/ 905 w 1112"/>
                  <a:gd name="T19" fmla="*/ 1038 h 1094"/>
                  <a:gd name="T20" fmla="*/ 242 w 1112"/>
                  <a:gd name="T21" fmla="*/ 1094 h 1094"/>
                  <a:gd name="T22" fmla="*/ 130 w 1112"/>
                  <a:gd name="T23" fmla="*/ 448 h 1094"/>
                  <a:gd name="T24" fmla="*/ 28 w 1112"/>
                  <a:gd name="T25" fmla="*/ 65 h 1094"/>
                  <a:gd name="T26" fmla="*/ 0 w 1112"/>
                  <a:gd name="T27" fmla="*/ 0 h 1094"/>
                  <a:gd name="T28" fmla="*/ 420 w 1112"/>
                  <a:gd name="T29" fmla="*/ 75 h 1094"/>
                  <a:gd name="T30" fmla="*/ 765 w 1112"/>
                  <a:gd name="T31" fmla="*/ 103 h 1094"/>
                  <a:gd name="T32" fmla="*/ 989 w 1112"/>
                  <a:gd name="T33" fmla="*/ 103 h 1094"/>
                  <a:gd name="T34" fmla="*/ 1112 w 1112"/>
                  <a:gd name="T35" fmla="*/ 140 h 10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112"/>
                  <a:gd name="T55" fmla="*/ 0 h 1094"/>
                  <a:gd name="T56" fmla="*/ 1112 w 1112"/>
                  <a:gd name="T57" fmla="*/ 1094 h 109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112" h="1094">
                    <a:moveTo>
                      <a:pt x="1112" y="140"/>
                    </a:moveTo>
                    <a:lnTo>
                      <a:pt x="1056" y="271"/>
                    </a:lnTo>
                    <a:lnTo>
                      <a:pt x="1017" y="373"/>
                    </a:lnTo>
                    <a:lnTo>
                      <a:pt x="971" y="476"/>
                    </a:lnTo>
                    <a:lnTo>
                      <a:pt x="943" y="588"/>
                    </a:lnTo>
                    <a:lnTo>
                      <a:pt x="924" y="702"/>
                    </a:lnTo>
                    <a:lnTo>
                      <a:pt x="905" y="814"/>
                    </a:lnTo>
                    <a:lnTo>
                      <a:pt x="905" y="916"/>
                    </a:lnTo>
                    <a:lnTo>
                      <a:pt x="905" y="1001"/>
                    </a:lnTo>
                    <a:lnTo>
                      <a:pt x="905" y="1038"/>
                    </a:lnTo>
                    <a:lnTo>
                      <a:pt x="242" y="1094"/>
                    </a:lnTo>
                    <a:lnTo>
                      <a:pt x="130" y="448"/>
                    </a:lnTo>
                    <a:lnTo>
                      <a:pt x="28" y="65"/>
                    </a:lnTo>
                    <a:lnTo>
                      <a:pt x="0" y="0"/>
                    </a:lnTo>
                    <a:lnTo>
                      <a:pt x="420" y="75"/>
                    </a:lnTo>
                    <a:lnTo>
                      <a:pt x="765" y="103"/>
                    </a:lnTo>
                    <a:lnTo>
                      <a:pt x="989" y="103"/>
                    </a:lnTo>
                    <a:lnTo>
                      <a:pt x="1112" y="140"/>
                    </a:lnTo>
                    <a:close/>
                  </a:path>
                </a:pathLst>
              </a:custGeom>
              <a:solidFill>
                <a:srgbClr val="5F7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  <p:sp>
            <p:nvSpPr>
              <p:cNvPr id="32807" name="Oval 102"/>
              <p:cNvSpPr>
                <a:spLocks noChangeArrowheads="1"/>
              </p:cNvSpPr>
              <p:nvPr/>
            </p:nvSpPr>
            <p:spPr bwMode="auto">
              <a:xfrm>
                <a:off x="2793" y="2961"/>
                <a:ext cx="61" cy="7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/>
              <a:lstStyle/>
              <a:p>
                <a:endParaRPr lang="en-US"/>
              </a:p>
            </p:txBody>
          </p:sp>
        </p:grpSp>
        <p:sp>
          <p:nvSpPr>
            <p:cNvPr id="32808" name="Freeform 103"/>
            <p:cNvSpPr>
              <a:spLocks/>
            </p:cNvSpPr>
            <p:nvPr/>
          </p:nvSpPr>
          <p:spPr bwMode="auto">
            <a:xfrm rot="-5668726">
              <a:off x="3851" y="1632"/>
              <a:ext cx="101" cy="153"/>
            </a:xfrm>
            <a:custGeom>
              <a:avLst/>
              <a:gdLst>
                <a:gd name="T0" fmla="*/ 0 w 136"/>
                <a:gd name="T1" fmla="*/ 0 h 220"/>
                <a:gd name="T2" fmla="*/ 64 w 136"/>
                <a:gd name="T3" fmla="*/ 68 h 220"/>
                <a:gd name="T4" fmla="*/ 96 w 136"/>
                <a:gd name="T5" fmla="*/ 150 h 220"/>
                <a:gd name="T6" fmla="*/ 112 w 136"/>
                <a:gd name="T7" fmla="*/ 180 h 220"/>
                <a:gd name="T8" fmla="*/ 136 w 136"/>
                <a:gd name="T9" fmla="*/ 220 h 2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20"/>
                <a:gd name="T17" fmla="*/ 136 w 136"/>
                <a:gd name="T18" fmla="*/ 220 h 2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20">
                  <a:moveTo>
                    <a:pt x="0" y="0"/>
                  </a:moveTo>
                  <a:cubicBezTo>
                    <a:pt x="11" y="11"/>
                    <a:pt x="48" y="43"/>
                    <a:pt x="64" y="68"/>
                  </a:cubicBezTo>
                  <a:cubicBezTo>
                    <a:pt x="80" y="93"/>
                    <a:pt x="88" y="131"/>
                    <a:pt x="96" y="150"/>
                  </a:cubicBezTo>
                  <a:cubicBezTo>
                    <a:pt x="104" y="169"/>
                    <a:pt x="105" y="168"/>
                    <a:pt x="112" y="180"/>
                  </a:cubicBezTo>
                  <a:cubicBezTo>
                    <a:pt x="119" y="192"/>
                    <a:pt x="131" y="212"/>
                    <a:pt x="136" y="2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Freeform 104"/>
            <p:cNvSpPr>
              <a:spLocks/>
            </p:cNvSpPr>
            <p:nvPr/>
          </p:nvSpPr>
          <p:spPr bwMode="auto">
            <a:xfrm rot="-5668726">
              <a:off x="3770" y="1854"/>
              <a:ext cx="40" cy="24"/>
            </a:xfrm>
            <a:custGeom>
              <a:avLst/>
              <a:gdLst>
                <a:gd name="T0" fmla="*/ 0 w 54"/>
                <a:gd name="T1" fmla="*/ 0 h 34"/>
                <a:gd name="T2" fmla="*/ 30 w 54"/>
                <a:gd name="T3" fmla="*/ 29 h 34"/>
                <a:gd name="T4" fmla="*/ 54 w 54"/>
                <a:gd name="T5" fmla="*/ 29 h 34"/>
                <a:gd name="T6" fmla="*/ 0 60000 65536"/>
                <a:gd name="T7" fmla="*/ 0 60000 65536"/>
                <a:gd name="T8" fmla="*/ 0 60000 65536"/>
                <a:gd name="T9" fmla="*/ 0 w 54"/>
                <a:gd name="T10" fmla="*/ 0 h 34"/>
                <a:gd name="T11" fmla="*/ 54 w 54"/>
                <a:gd name="T12" fmla="*/ 34 h 3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4">
                  <a:moveTo>
                    <a:pt x="0" y="0"/>
                  </a:moveTo>
                  <a:cubicBezTo>
                    <a:pt x="5" y="5"/>
                    <a:pt x="21" y="24"/>
                    <a:pt x="30" y="29"/>
                  </a:cubicBezTo>
                  <a:cubicBezTo>
                    <a:pt x="39" y="34"/>
                    <a:pt x="46" y="33"/>
                    <a:pt x="54" y="2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2"/>
          <p:cNvGrpSpPr>
            <a:grpSpLocks/>
          </p:cNvGrpSpPr>
          <p:nvPr/>
        </p:nvGrpSpPr>
        <p:grpSpPr bwMode="auto">
          <a:xfrm>
            <a:off x="2051050" y="1773238"/>
            <a:ext cx="1081088" cy="3240087"/>
            <a:chOff x="884" y="663"/>
            <a:chExt cx="681" cy="2041"/>
          </a:xfrm>
        </p:grpSpPr>
        <p:sp>
          <p:nvSpPr>
            <p:cNvPr id="32941" name="Freeform 12"/>
            <p:cNvSpPr>
              <a:spLocks/>
            </p:cNvSpPr>
            <p:nvPr/>
          </p:nvSpPr>
          <p:spPr bwMode="auto">
            <a:xfrm>
              <a:off x="884" y="663"/>
              <a:ext cx="672" cy="2041"/>
            </a:xfrm>
            <a:custGeom>
              <a:avLst/>
              <a:gdLst>
                <a:gd name="T0" fmla="*/ 0 w 864"/>
                <a:gd name="T1" fmla="*/ 172 h 1188"/>
                <a:gd name="T2" fmla="*/ 48 w 864"/>
                <a:gd name="T3" fmla="*/ 220 h 1188"/>
                <a:gd name="T4" fmla="*/ 45 w 864"/>
                <a:gd name="T5" fmla="*/ 1081 h 1188"/>
                <a:gd name="T6" fmla="*/ 84 w 864"/>
                <a:gd name="T7" fmla="*/ 1120 h 1188"/>
                <a:gd name="T8" fmla="*/ 141 w 864"/>
                <a:gd name="T9" fmla="*/ 1147 h 1188"/>
                <a:gd name="T10" fmla="*/ 228 w 864"/>
                <a:gd name="T11" fmla="*/ 1171 h 1188"/>
                <a:gd name="T12" fmla="*/ 333 w 864"/>
                <a:gd name="T13" fmla="*/ 1186 h 1188"/>
                <a:gd name="T14" fmla="*/ 452 w 864"/>
                <a:gd name="T15" fmla="*/ 1188 h 1188"/>
                <a:gd name="T16" fmla="*/ 576 w 864"/>
                <a:gd name="T17" fmla="*/ 1180 h 1188"/>
                <a:gd name="T18" fmla="*/ 648 w 864"/>
                <a:gd name="T19" fmla="*/ 1168 h 1188"/>
                <a:gd name="T20" fmla="*/ 726 w 864"/>
                <a:gd name="T21" fmla="*/ 1147 h 1188"/>
                <a:gd name="T22" fmla="*/ 789 w 864"/>
                <a:gd name="T23" fmla="*/ 1114 h 1188"/>
                <a:gd name="T24" fmla="*/ 819 w 864"/>
                <a:gd name="T25" fmla="*/ 1072 h 1188"/>
                <a:gd name="T26" fmla="*/ 816 w 864"/>
                <a:gd name="T27" fmla="*/ 220 h 1188"/>
                <a:gd name="T28" fmla="*/ 864 w 864"/>
                <a:gd name="T29" fmla="*/ 172 h 1188"/>
                <a:gd name="T30" fmla="*/ 856 w 864"/>
                <a:gd name="T31" fmla="*/ 132 h 1188"/>
                <a:gd name="T32" fmla="*/ 844 w 864"/>
                <a:gd name="T33" fmla="*/ 112 h 1188"/>
                <a:gd name="T34" fmla="*/ 816 w 864"/>
                <a:gd name="T35" fmla="*/ 80 h 1188"/>
                <a:gd name="T36" fmla="*/ 708 w 864"/>
                <a:gd name="T37" fmla="*/ 32 h 1188"/>
                <a:gd name="T38" fmla="*/ 612 w 864"/>
                <a:gd name="T39" fmla="*/ 12 h 1188"/>
                <a:gd name="T40" fmla="*/ 536 w 864"/>
                <a:gd name="T41" fmla="*/ 4 h 1188"/>
                <a:gd name="T42" fmla="*/ 392 w 864"/>
                <a:gd name="T43" fmla="*/ 0 h 1188"/>
                <a:gd name="T44" fmla="*/ 240 w 864"/>
                <a:gd name="T45" fmla="*/ 16 h 1188"/>
                <a:gd name="T46" fmla="*/ 108 w 864"/>
                <a:gd name="T47" fmla="*/ 48 h 1188"/>
                <a:gd name="T48" fmla="*/ 56 w 864"/>
                <a:gd name="T49" fmla="*/ 80 h 1188"/>
                <a:gd name="T50" fmla="*/ 12 w 864"/>
                <a:gd name="T51" fmla="*/ 116 h 1188"/>
                <a:gd name="T52" fmla="*/ 0 w 864"/>
                <a:gd name="T53" fmla="*/ 172 h 11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1188"/>
                <a:gd name="T83" fmla="*/ 864 w 864"/>
                <a:gd name="T84" fmla="*/ 1188 h 11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1188">
                  <a:moveTo>
                    <a:pt x="0" y="172"/>
                  </a:moveTo>
                  <a:lnTo>
                    <a:pt x="48" y="220"/>
                  </a:lnTo>
                  <a:lnTo>
                    <a:pt x="45" y="1081"/>
                  </a:lnTo>
                  <a:lnTo>
                    <a:pt x="84" y="1120"/>
                  </a:lnTo>
                  <a:lnTo>
                    <a:pt x="141" y="1147"/>
                  </a:lnTo>
                  <a:lnTo>
                    <a:pt x="228" y="1171"/>
                  </a:lnTo>
                  <a:lnTo>
                    <a:pt x="333" y="1186"/>
                  </a:lnTo>
                  <a:lnTo>
                    <a:pt x="452" y="1188"/>
                  </a:lnTo>
                  <a:lnTo>
                    <a:pt x="576" y="1180"/>
                  </a:lnTo>
                  <a:lnTo>
                    <a:pt x="648" y="1168"/>
                  </a:lnTo>
                  <a:lnTo>
                    <a:pt x="726" y="1147"/>
                  </a:lnTo>
                  <a:lnTo>
                    <a:pt x="789" y="1114"/>
                  </a:lnTo>
                  <a:lnTo>
                    <a:pt x="819" y="1072"/>
                  </a:lnTo>
                  <a:lnTo>
                    <a:pt x="816" y="220"/>
                  </a:lnTo>
                  <a:lnTo>
                    <a:pt x="864" y="172"/>
                  </a:lnTo>
                  <a:lnTo>
                    <a:pt x="856" y="132"/>
                  </a:lnTo>
                  <a:lnTo>
                    <a:pt x="844" y="112"/>
                  </a:lnTo>
                  <a:lnTo>
                    <a:pt x="816" y="80"/>
                  </a:lnTo>
                  <a:lnTo>
                    <a:pt x="708" y="32"/>
                  </a:lnTo>
                  <a:lnTo>
                    <a:pt x="612" y="12"/>
                  </a:lnTo>
                  <a:lnTo>
                    <a:pt x="536" y="4"/>
                  </a:lnTo>
                  <a:lnTo>
                    <a:pt x="392" y="0"/>
                  </a:lnTo>
                  <a:lnTo>
                    <a:pt x="240" y="16"/>
                  </a:lnTo>
                  <a:lnTo>
                    <a:pt x="108" y="48"/>
                  </a:lnTo>
                  <a:lnTo>
                    <a:pt x="56" y="80"/>
                  </a:lnTo>
                  <a:lnTo>
                    <a:pt x="12" y="116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42" name="Oval 15"/>
            <p:cNvSpPr>
              <a:spLocks noChangeArrowheads="1"/>
            </p:cNvSpPr>
            <p:nvPr/>
          </p:nvSpPr>
          <p:spPr bwMode="auto">
            <a:xfrm>
              <a:off x="884" y="670"/>
              <a:ext cx="681" cy="432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544"/>
          <p:cNvGrpSpPr>
            <a:grpSpLocks/>
          </p:cNvGrpSpPr>
          <p:nvPr/>
        </p:nvGrpSpPr>
        <p:grpSpPr bwMode="auto">
          <a:xfrm>
            <a:off x="2138363" y="4076700"/>
            <a:ext cx="896937" cy="865188"/>
            <a:chOff x="495" y="2432"/>
            <a:chExt cx="565" cy="545"/>
          </a:xfrm>
        </p:grpSpPr>
        <p:sp>
          <p:nvSpPr>
            <p:cNvPr id="32944" name="Oval 176"/>
            <p:cNvSpPr>
              <a:spLocks noChangeArrowheads="1"/>
            </p:cNvSpPr>
            <p:nvPr/>
          </p:nvSpPr>
          <p:spPr bwMode="auto">
            <a:xfrm>
              <a:off x="586" y="27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45" name="Oval 177"/>
            <p:cNvSpPr>
              <a:spLocks noChangeArrowheads="1"/>
            </p:cNvSpPr>
            <p:nvPr/>
          </p:nvSpPr>
          <p:spPr bwMode="auto">
            <a:xfrm>
              <a:off x="632" y="275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46" name="Oval 178"/>
            <p:cNvSpPr>
              <a:spLocks noChangeArrowheads="1"/>
            </p:cNvSpPr>
            <p:nvPr/>
          </p:nvSpPr>
          <p:spPr bwMode="auto">
            <a:xfrm>
              <a:off x="677" y="27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47" name="Oval 179"/>
            <p:cNvSpPr>
              <a:spLocks noChangeArrowheads="1"/>
            </p:cNvSpPr>
            <p:nvPr/>
          </p:nvSpPr>
          <p:spPr bwMode="auto">
            <a:xfrm>
              <a:off x="496" y="266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48" name="Oval 180"/>
            <p:cNvSpPr>
              <a:spLocks noChangeArrowheads="1"/>
            </p:cNvSpPr>
            <p:nvPr/>
          </p:nvSpPr>
          <p:spPr bwMode="auto">
            <a:xfrm>
              <a:off x="722" y="27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49" name="Oval 181"/>
            <p:cNvSpPr>
              <a:spLocks noChangeArrowheads="1"/>
            </p:cNvSpPr>
            <p:nvPr/>
          </p:nvSpPr>
          <p:spPr bwMode="auto">
            <a:xfrm>
              <a:off x="568" y="263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0" name="Oval 182"/>
            <p:cNvSpPr>
              <a:spLocks noChangeArrowheads="1"/>
            </p:cNvSpPr>
            <p:nvPr/>
          </p:nvSpPr>
          <p:spPr bwMode="auto">
            <a:xfrm>
              <a:off x="631" y="284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1" name="Oval 183"/>
            <p:cNvSpPr>
              <a:spLocks noChangeArrowheads="1"/>
            </p:cNvSpPr>
            <p:nvPr/>
          </p:nvSpPr>
          <p:spPr bwMode="auto">
            <a:xfrm>
              <a:off x="678" y="28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2" name="Oval 184"/>
            <p:cNvSpPr>
              <a:spLocks noChangeArrowheads="1"/>
            </p:cNvSpPr>
            <p:nvPr/>
          </p:nvSpPr>
          <p:spPr bwMode="auto">
            <a:xfrm>
              <a:off x="723" y="28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3" name="Oval 185"/>
            <p:cNvSpPr>
              <a:spLocks noChangeArrowheads="1"/>
            </p:cNvSpPr>
            <p:nvPr/>
          </p:nvSpPr>
          <p:spPr bwMode="auto">
            <a:xfrm>
              <a:off x="495" y="28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4" name="Oval 186"/>
            <p:cNvSpPr>
              <a:spLocks noChangeArrowheads="1"/>
            </p:cNvSpPr>
            <p:nvPr/>
          </p:nvSpPr>
          <p:spPr bwMode="auto">
            <a:xfrm>
              <a:off x="541" y="28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5" name="Oval 187"/>
            <p:cNvSpPr>
              <a:spLocks noChangeArrowheads="1"/>
            </p:cNvSpPr>
            <p:nvPr/>
          </p:nvSpPr>
          <p:spPr bwMode="auto">
            <a:xfrm>
              <a:off x="586" y="28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6" name="Oval 188"/>
            <p:cNvSpPr>
              <a:spLocks noChangeArrowheads="1"/>
            </p:cNvSpPr>
            <p:nvPr/>
          </p:nvSpPr>
          <p:spPr bwMode="auto">
            <a:xfrm>
              <a:off x="541" y="275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7" name="Oval 189"/>
            <p:cNvSpPr>
              <a:spLocks noChangeArrowheads="1"/>
            </p:cNvSpPr>
            <p:nvPr/>
          </p:nvSpPr>
          <p:spPr bwMode="auto">
            <a:xfrm>
              <a:off x="587" y="28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8" name="Oval 190"/>
            <p:cNvSpPr>
              <a:spLocks noChangeArrowheads="1"/>
            </p:cNvSpPr>
            <p:nvPr/>
          </p:nvSpPr>
          <p:spPr bwMode="auto">
            <a:xfrm>
              <a:off x="632" y="266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59" name="Oval 191"/>
            <p:cNvSpPr>
              <a:spLocks noChangeArrowheads="1"/>
            </p:cNvSpPr>
            <p:nvPr/>
          </p:nvSpPr>
          <p:spPr bwMode="auto">
            <a:xfrm>
              <a:off x="677" y="26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0" name="Oval 192"/>
            <p:cNvSpPr>
              <a:spLocks noChangeArrowheads="1"/>
            </p:cNvSpPr>
            <p:nvPr/>
          </p:nvSpPr>
          <p:spPr bwMode="auto">
            <a:xfrm>
              <a:off x="723" y="266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1" name="Oval 193"/>
            <p:cNvSpPr>
              <a:spLocks noChangeArrowheads="1"/>
            </p:cNvSpPr>
            <p:nvPr/>
          </p:nvSpPr>
          <p:spPr bwMode="auto">
            <a:xfrm>
              <a:off x="768" y="26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2" name="Oval 194"/>
            <p:cNvSpPr>
              <a:spLocks noChangeArrowheads="1"/>
            </p:cNvSpPr>
            <p:nvPr/>
          </p:nvSpPr>
          <p:spPr bwMode="auto">
            <a:xfrm>
              <a:off x="587" y="256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3" name="Oval 195"/>
            <p:cNvSpPr>
              <a:spLocks noChangeArrowheads="1"/>
            </p:cNvSpPr>
            <p:nvPr/>
          </p:nvSpPr>
          <p:spPr bwMode="auto">
            <a:xfrm>
              <a:off x="813" y="261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4" name="Oval 196"/>
            <p:cNvSpPr>
              <a:spLocks noChangeArrowheads="1"/>
            </p:cNvSpPr>
            <p:nvPr/>
          </p:nvSpPr>
          <p:spPr bwMode="auto">
            <a:xfrm>
              <a:off x="659" y="253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5" name="Oval 197"/>
            <p:cNvSpPr>
              <a:spLocks noChangeArrowheads="1"/>
            </p:cNvSpPr>
            <p:nvPr/>
          </p:nvSpPr>
          <p:spPr bwMode="auto">
            <a:xfrm>
              <a:off x="722" y="27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6" name="Oval 198"/>
            <p:cNvSpPr>
              <a:spLocks noChangeArrowheads="1"/>
            </p:cNvSpPr>
            <p:nvPr/>
          </p:nvSpPr>
          <p:spPr bwMode="auto">
            <a:xfrm>
              <a:off x="769" y="275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7" name="Oval 199"/>
            <p:cNvSpPr>
              <a:spLocks noChangeArrowheads="1"/>
            </p:cNvSpPr>
            <p:nvPr/>
          </p:nvSpPr>
          <p:spPr bwMode="auto">
            <a:xfrm>
              <a:off x="814" y="270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8" name="Oval 200"/>
            <p:cNvSpPr>
              <a:spLocks noChangeArrowheads="1"/>
            </p:cNvSpPr>
            <p:nvPr/>
          </p:nvSpPr>
          <p:spPr bwMode="auto">
            <a:xfrm>
              <a:off x="521" y="256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69" name="Oval 201"/>
            <p:cNvSpPr>
              <a:spLocks noChangeArrowheads="1"/>
            </p:cNvSpPr>
            <p:nvPr/>
          </p:nvSpPr>
          <p:spPr bwMode="auto">
            <a:xfrm>
              <a:off x="975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0" name="Oval 202"/>
            <p:cNvSpPr>
              <a:spLocks noChangeArrowheads="1"/>
            </p:cNvSpPr>
            <p:nvPr/>
          </p:nvSpPr>
          <p:spPr bwMode="auto">
            <a:xfrm>
              <a:off x="677" y="270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1" name="Oval 203"/>
            <p:cNvSpPr>
              <a:spLocks noChangeArrowheads="1"/>
            </p:cNvSpPr>
            <p:nvPr/>
          </p:nvSpPr>
          <p:spPr bwMode="auto">
            <a:xfrm>
              <a:off x="567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2" name="Oval 204"/>
            <p:cNvSpPr>
              <a:spLocks noChangeArrowheads="1"/>
            </p:cNvSpPr>
            <p:nvPr/>
          </p:nvSpPr>
          <p:spPr bwMode="auto">
            <a:xfrm>
              <a:off x="703" y="247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3" name="Oval 205"/>
            <p:cNvSpPr>
              <a:spLocks noChangeArrowheads="1"/>
            </p:cNvSpPr>
            <p:nvPr/>
          </p:nvSpPr>
          <p:spPr bwMode="auto">
            <a:xfrm>
              <a:off x="723" y="256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5" name="Oval 207"/>
            <p:cNvSpPr>
              <a:spLocks noChangeArrowheads="1"/>
            </p:cNvSpPr>
            <p:nvPr/>
          </p:nvSpPr>
          <p:spPr bwMode="auto">
            <a:xfrm>
              <a:off x="786" y="274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6" name="Oval 208"/>
            <p:cNvSpPr>
              <a:spLocks noChangeArrowheads="1"/>
            </p:cNvSpPr>
            <p:nvPr/>
          </p:nvSpPr>
          <p:spPr bwMode="auto">
            <a:xfrm>
              <a:off x="832" y="279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7" name="Oval 209"/>
            <p:cNvSpPr>
              <a:spLocks noChangeArrowheads="1"/>
            </p:cNvSpPr>
            <p:nvPr/>
          </p:nvSpPr>
          <p:spPr bwMode="auto">
            <a:xfrm>
              <a:off x="877" y="274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8" name="Oval 210"/>
            <p:cNvSpPr>
              <a:spLocks noChangeArrowheads="1"/>
            </p:cNvSpPr>
            <p:nvPr/>
          </p:nvSpPr>
          <p:spPr bwMode="auto">
            <a:xfrm>
              <a:off x="703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79" name="Oval 211"/>
            <p:cNvSpPr>
              <a:spLocks noChangeArrowheads="1"/>
            </p:cNvSpPr>
            <p:nvPr/>
          </p:nvSpPr>
          <p:spPr bwMode="auto">
            <a:xfrm>
              <a:off x="922" y="27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0" name="Oval 212"/>
            <p:cNvSpPr>
              <a:spLocks noChangeArrowheads="1"/>
            </p:cNvSpPr>
            <p:nvPr/>
          </p:nvSpPr>
          <p:spPr bwMode="auto">
            <a:xfrm>
              <a:off x="768" y="26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1" name="Oval 213"/>
            <p:cNvSpPr>
              <a:spLocks noChangeArrowheads="1"/>
            </p:cNvSpPr>
            <p:nvPr/>
          </p:nvSpPr>
          <p:spPr bwMode="auto">
            <a:xfrm>
              <a:off x="831" y="288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2" name="Oval 214"/>
            <p:cNvSpPr>
              <a:spLocks noChangeArrowheads="1"/>
            </p:cNvSpPr>
            <p:nvPr/>
          </p:nvSpPr>
          <p:spPr bwMode="auto">
            <a:xfrm>
              <a:off x="878" y="288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3" name="Oval 215"/>
            <p:cNvSpPr>
              <a:spLocks noChangeArrowheads="1"/>
            </p:cNvSpPr>
            <p:nvPr/>
          </p:nvSpPr>
          <p:spPr bwMode="auto">
            <a:xfrm>
              <a:off x="923" y="284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4" name="Oval 216"/>
            <p:cNvSpPr>
              <a:spLocks noChangeArrowheads="1"/>
            </p:cNvSpPr>
            <p:nvPr/>
          </p:nvSpPr>
          <p:spPr bwMode="auto">
            <a:xfrm>
              <a:off x="695" y="284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5" name="Oval 217"/>
            <p:cNvSpPr>
              <a:spLocks noChangeArrowheads="1"/>
            </p:cNvSpPr>
            <p:nvPr/>
          </p:nvSpPr>
          <p:spPr bwMode="auto">
            <a:xfrm>
              <a:off x="741" y="288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6" name="Oval 218"/>
            <p:cNvSpPr>
              <a:spLocks noChangeArrowheads="1"/>
            </p:cNvSpPr>
            <p:nvPr/>
          </p:nvSpPr>
          <p:spPr bwMode="auto">
            <a:xfrm>
              <a:off x="786" y="284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7" name="Oval 219"/>
            <p:cNvSpPr>
              <a:spLocks noChangeArrowheads="1"/>
            </p:cNvSpPr>
            <p:nvPr/>
          </p:nvSpPr>
          <p:spPr bwMode="auto">
            <a:xfrm>
              <a:off x="748" y="26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8" name="Oval 220"/>
            <p:cNvSpPr>
              <a:spLocks noChangeArrowheads="1"/>
            </p:cNvSpPr>
            <p:nvPr/>
          </p:nvSpPr>
          <p:spPr bwMode="auto">
            <a:xfrm>
              <a:off x="787" y="284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89" name="Oval 221"/>
            <p:cNvSpPr>
              <a:spLocks noChangeArrowheads="1"/>
            </p:cNvSpPr>
            <p:nvPr/>
          </p:nvSpPr>
          <p:spPr bwMode="auto">
            <a:xfrm>
              <a:off x="832" y="27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90" name="Oval 222"/>
            <p:cNvSpPr>
              <a:spLocks noChangeArrowheads="1"/>
            </p:cNvSpPr>
            <p:nvPr/>
          </p:nvSpPr>
          <p:spPr bwMode="auto">
            <a:xfrm>
              <a:off x="877" y="26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91" name="Oval 223"/>
            <p:cNvSpPr>
              <a:spLocks noChangeArrowheads="1"/>
            </p:cNvSpPr>
            <p:nvPr/>
          </p:nvSpPr>
          <p:spPr bwMode="auto">
            <a:xfrm>
              <a:off x="923" y="269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92" name="Oval 224"/>
            <p:cNvSpPr>
              <a:spLocks noChangeArrowheads="1"/>
            </p:cNvSpPr>
            <p:nvPr/>
          </p:nvSpPr>
          <p:spPr bwMode="auto">
            <a:xfrm>
              <a:off x="968" y="26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93" name="Oval 225"/>
            <p:cNvSpPr>
              <a:spLocks noChangeArrowheads="1"/>
            </p:cNvSpPr>
            <p:nvPr/>
          </p:nvSpPr>
          <p:spPr bwMode="auto">
            <a:xfrm>
              <a:off x="793" y="243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94" name="Oval 226"/>
            <p:cNvSpPr>
              <a:spLocks noChangeArrowheads="1"/>
            </p:cNvSpPr>
            <p:nvPr/>
          </p:nvSpPr>
          <p:spPr bwMode="auto">
            <a:xfrm>
              <a:off x="1013" y="265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95" name="Oval 227"/>
            <p:cNvSpPr>
              <a:spLocks noChangeArrowheads="1"/>
            </p:cNvSpPr>
            <p:nvPr/>
          </p:nvSpPr>
          <p:spPr bwMode="auto">
            <a:xfrm>
              <a:off x="859" y="256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96" name="Oval 228"/>
            <p:cNvSpPr>
              <a:spLocks noChangeArrowheads="1"/>
            </p:cNvSpPr>
            <p:nvPr/>
          </p:nvSpPr>
          <p:spPr bwMode="auto">
            <a:xfrm>
              <a:off x="922" y="278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97" name="Oval 229"/>
            <p:cNvSpPr>
              <a:spLocks noChangeArrowheads="1"/>
            </p:cNvSpPr>
            <p:nvPr/>
          </p:nvSpPr>
          <p:spPr bwMode="auto">
            <a:xfrm>
              <a:off x="969" y="278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98" name="Oval 230"/>
            <p:cNvSpPr>
              <a:spLocks noChangeArrowheads="1"/>
            </p:cNvSpPr>
            <p:nvPr/>
          </p:nvSpPr>
          <p:spPr bwMode="auto">
            <a:xfrm>
              <a:off x="1014" y="274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99" name="Oval 231"/>
            <p:cNvSpPr>
              <a:spLocks noChangeArrowheads="1"/>
            </p:cNvSpPr>
            <p:nvPr/>
          </p:nvSpPr>
          <p:spPr bwMode="auto">
            <a:xfrm>
              <a:off x="930" y="26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00" name="Oval 232"/>
            <p:cNvSpPr>
              <a:spLocks noChangeArrowheads="1"/>
            </p:cNvSpPr>
            <p:nvPr/>
          </p:nvSpPr>
          <p:spPr bwMode="auto">
            <a:xfrm>
              <a:off x="832" y="278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01" name="Oval 233"/>
            <p:cNvSpPr>
              <a:spLocks noChangeArrowheads="1"/>
            </p:cNvSpPr>
            <p:nvPr/>
          </p:nvSpPr>
          <p:spPr bwMode="auto">
            <a:xfrm>
              <a:off x="884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02" name="Oval 234"/>
            <p:cNvSpPr>
              <a:spLocks noChangeArrowheads="1"/>
            </p:cNvSpPr>
            <p:nvPr/>
          </p:nvSpPr>
          <p:spPr bwMode="auto">
            <a:xfrm>
              <a:off x="884" y="243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03" name="Oval 235"/>
            <p:cNvSpPr>
              <a:spLocks noChangeArrowheads="1"/>
            </p:cNvSpPr>
            <p:nvPr/>
          </p:nvSpPr>
          <p:spPr bwMode="auto">
            <a:xfrm>
              <a:off x="793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04" name="Oval 236"/>
            <p:cNvSpPr>
              <a:spLocks noChangeArrowheads="1"/>
            </p:cNvSpPr>
            <p:nvPr/>
          </p:nvSpPr>
          <p:spPr bwMode="auto">
            <a:xfrm>
              <a:off x="923" y="260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69"/>
          <p:cNvGrpSpPr>
            <a:grpSpLocks/>
          </p:cNvGrpSpPr>
          <p:nvPr/>
        </p:nvGrpSpPr>
        <p:grpSpPr bwMode="auto">
          <a:xfrm>
            <a:off x="2484438" y="3500438"/>
            <a:ext cx="434975" cy="492125"/>
            <a:chOff x="430" y="2894"/>
            <a:chExt cx="274" cy="310"/>
          </a:xfrm>
        </p:grpSpPr>
        <p:sp>
          <p:nvSpPr>
            <p:cNvPr id="32922" name="Oval 154"/>
            <p:cNvSpPr>
              <a:spLocks noChangeArrowheads="1"/>
            </p:cNvSpPr>
            <p:nvPr/>
          </p:nvSpPr>
          <p:spPr bwMode="auto">
            <a:xfrm>
              <a:off x="521" y="297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3" name="Oval 155"/>
            <p:cNvSpPr>
              <a:spLocks noChangeArrowheads="1"/>
            </p:cNvSpPr>
            <p:nvPr/>
          </p:nvSpPr>
          <p:spPr bwMode="auto">
            <a:xfrm>
              <a:off x="567" y="302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4" name="Oval 156"/>
            <p:cNvSpPr>
              <a:spLocks noChangeArrowheads="1"/>
            </p:cNvSpPr>
            <p:nvPr/>
          </p:nvSpPr>
          <p:spPr bwMode="auto">
            <a:xfrm>
              <a:off x="612" y="297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5" name="Oval 157"/>
            <p:cNvSpPr>
              <a:spLocks noChangeArrowheads="1"/>
            </p:cNvSpPr>
            <p:nvPr/>
          </p:nvSpPr>
          <p:spPr bwMode="auto">
            <a:xfrm>
              <a:off x="431" y="293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6" name="Oval 158"/>
            <p:cNvSpPr>
              <a:spLocks noChangeArrowheads="1"/>
            </p:cNvSpPr>
            <p:nvPr/>
          </p:nvSpPr>
          <p:spPr bwMode="auto">
            <a:xfrm>
              <a:off x="657" y="297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7" name="Oval 159"/>
            <p:cNvSpPr>
              <a:spLocks noChangeArrowheads="1"/>
            </p:cNvSpPr>
            <p:nvPr/>
          </p:nvSpPr>
          <p:spPr bwMode="auto">
            <a:xfrm>
              <a:off x="503" y="289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8" name="Oval 160"/>
            <p:cNvSpPr>
              <a:spLocks noChangeArrowheads="1"/>
            </p:cNvSpPr>
            <p:nvPr/>
          </p:nvSpPr>
          <p:spPr bwMode="auto">
            <a:xfrm>
              <a:off x="566" y="311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29" name="Oval 161"/>
            <p:cNvSpPr>
              <a:spLocks noChangeArrowheads="1"/>
            </p:cNvSpPr>
            <p:nvPr/>
          </p:nvSpPr>
          <p:spPr bwMode="auto">
            <a:xfrm>
              <a:off x="613" y="31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30" name="Oval 162"/>
            <p:cNvSpPr>
              <a:spLocks noChangeArrowheads="1"/>
            </p:cNvSpPr>
            <p:nvPr/>
          </p:nvSpPr>
          <p:spPr bwMode="auto">
            <a:xfrm>
              <a:off x="658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31" name="Oval 163"/>
            <p:cNvSpPr>
              <a:spLocks noChangeArrowheads="1"/>
            </p:cNvSpPr>
            <p:nvPr/>
          </p:nvSpPr>
          <p:spPr bwMode="auto">
            <a:xfrm>
              <a:off x="430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32" name="Oval 164"/>
            <p:cNvSpPr>
              <a:spLocks noChangeArrowheads="1"/>
            </p:cNvSpPr>
            <p:nvPr/>
          </p:nvSpPr>
          <p:spPr bwMode="auto">
            <a:xfrm>
              <a:off x="476" y="31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33" name="Oval 165"/>
            <p:cNvSpPr>
              <a:spLocks noChangeArrowheads="1"/>
            </p:cNvSpPr>
            <p:nvPr/>
          </p:nvSpPr>
          <p:spPr bwMode="auto">
            <a:xfrm>
              <a:off x="521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34" name="Oval 166"/>
            <p:cNvSpPr>
              <a:spLocks noChangeArrowheads="1"/>
            </p:cNvSpPr>
            <p:nvPr/>
          </p:nvSpPr>
          <p:spPr bwMode="auto">
            <a:xfrm>
              <a:off x="476" y="302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35" name="Oval 167"/>
            <p:cNvSpPr>
              <a:spLocks noChangeArrowheads="1"/>
            </p:cNvSpPr>
            <p:nvPr/>
          </p:nvSpPr>
          <p:spPr bwMode="auto">
            <a:xfrm>
              <a:off x="522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936" name="Oval 168"/>
            <p:cNvSpPr>
              <a:spLocks noChangeArrowheads="1"/>
            </p:cNvSpPr>
            <p:nvPr/>
          </p:nvSpPr>
          <p:spPr bwMode="auto">
            <a:xfrm>
              <a:off x="567" y="293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99"/>
          <p:cNvGrpSpPr>
            <a:grpSpLocks/>
          </p:cNvGrpSpPr>
          <p:nvPr/>
        </p:nvGrpSpPr>
        <p:grpSpPr bwMode="auto">
          <a:xfrm>
            <a:off x="2268538" y="3284538"/>
            <a:ext cx="434975" cy="492125"/>
            <a:chOff x="430" y="2894"/>
            <a:chExt cx="274" cy="310"/>
          </a:xfrm>
        </p:grpSpPr>
        <p:sp>
          <p:nvSpPr>
            <p:cNvPr id="33068" name="Oval 300"/>
            <p:cNvSpPr>
              <a:spLocks noChangeArrowheads="1"/>
            </p:cNvSpPr>
            <p:nvPr/>
          </p:nvSpPr>
          <p:spPr bwMode="auto">
            <a:xfrm>
              <a:off x="521" y="297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69" name="Oval 301"/>
            <p:cNvSpPr>
              <a:spLocks noChangeArrowheads="1"/>
            </p:cNvSpPr>
            <p:nvPr/>
          </p:nvSpPr>
          <p:spPr bwMode="auto">
            <a:xfrm>
              <a:off x="567" y="302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0" name="Oval 302"/>
            <p:cNvSpPr>
              <a:spLocks noChangeArrowheads="1"/>
            </p:cNvSpPr>
            <p:nvPr/>
          </p:nvSpPr>
          <p:spPr bwMode="auto">
            <a:xfrm>
              <a:off x="612" y="297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1" name="Oval 303"/>
            <p:cNvSpPr>
              <a:spLocks noChangeArrowheads="1"/>
            </p:cNvSpPr>
            <p:nvPr/>
          </p:nvSpPr>
          <p:spPr bwMode="auto">
            <a:xfrm>
              <a:off x="431" y="293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2" name="Oval 304"/>
            <p:cNvSpPr>
              <a:spLocks noChangeArrowheads="1"/>
            </p:cNvSpPr>
            <p:nvPr/>
          </p:nvSpPr>
          <p:spPr bwMode="auto">
            <a:xfrm>
              <a:off x="657" y="297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3" name="Oval 305"/>
            <p:cNvSpPr>
              <a:spLocks noChangeArrowheads="1"/>
            </p:cNvSpPr>
            <p:nvPr/>
          </p:nvSpPr>
          <p:spPr bwMode="auto">
            <a:xfrm>
              <a:off x="503" y="289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4" name="Oval 306"/>
            <p:cNvSpPr>
              <a:spLocks noChangeArrowheads="1"/>
            </p:cNvSpPr>
            <p:nvPr/>
          </p:nvSpPr>
          <p:spPr bwMode="auto">
            <a:xfrm>
              <a:off x="566" y="311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5" name="Oval 307"/>
            <p:cNvSpPr>
              <a:spLocks noChangeArrowheads="1"/>
            </p:cNvSpPr>
            <p:nvPr/>
          </p:nvSpPr>
          <p:spPr bwMode="auto">
            <a:xfrm>
              <a:off x="613" y="31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6" name="Oval 308"/>
            <p:cNvSpPr>
              <a:spLocks noChangeArrowheads="1"/>
            </p:cNvSpPr>
            <p:nvPr/>
          </p:nvSpPr>
          <p:spPr bwMode="auto">
            <a:xfrm>
              <a:off x="658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7" name="Oval 309"/>
            <p:cNvSpPr>
              <a:spLocks noChangeArrowheads="1"/>
            </p:cNvSpPr>
            <p:nvPr/>
          </p:nvSpPr>
          <p:spPr bwMode="auto">
            <a:xfrm>
              <a:off x="430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8" name="Oval 310"/>
            <p:cNvSpPr>
              <a:spLocks noChangeArrowheads="1"/>
            </p:cNvSpPr>
            <p:nvPr/>
          </p:nvSpPr>
          <p:spPr bwMode="auto">
            <a:xfrm>
              <a:off x="476" y="31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79" name="Oval 311"/>
            <p:cNvSpPr>
              <a:spLocks noChangeArrowheads="1"/>
            </p:cNvSpPr>
            <p:nvPr/>
          </p:nvSpPr>
          <p:spPr bwMode="auto">
            <a:xfrm>
              <a:off x="521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0" name="Oval 312"/>
            <p:cNvSpPr>
              <a:spLocks noChangeArrowheads="1"/>
            </p:cNvSpPr>
            <p:nvPr/>
          </p:nvSpPr>
          <p:spPr bwMode="auto">
            <a:xfrm>
              <a:off x="476" y="302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1" name="Oval 313"/>
            <p:cNvSpPr>
              <a:spLocks noChangeArrowheads="1"/>
            </p:cNvSpPr>
            <p:nvPr/>
          </p:nvSpPr>
          <p:spPr bwMode="auto">
            <a:xfrm>
              <a:off x="522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2" name="Oval 314"/>
            <p:cNvSpPr>
              <a:spLocks noChangeArrowheads="1"/>
            </p:cNvSpPr>
            <p:nvPr/>
          </p:nvSpPr>
          <p:spPr bwMode="auto">
            <a:xfrm>
              <a:off x="567" y="293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315"/>
          <p:cNvGrpSpPr>
            <a:grpSpLocks/>
          </p:cNvGrpSpPr>
          <p:nvPr/>
        </p:nvGrpSpPr>
        <p:grpSpPr bwMode="auto">
          <a:xfrm>
            <a:off x="2339975" y="2479675"/>
            <a:ext cx="434975" cy="492125"/>
            <a:chOff x="430" y="2894"/>
            <a:chExt cx="274" cy="310"/>
          </a:xfrm>
        </p:grpSpPr>
        <p:sp>
          <p:nvSpPr>
            <p:cNvPr id="33084" name="Oval 316"/>
            <p:cNvSpPr>
              <a:spLocks noChangeArrowheads="1"/>
            </p:cNvSpPr>
            <p:nvPr/>
          </p:nvSpPr>
          <p:spPr bwMode="auto">
            <a:xfrm>
              <a:off x="521" y="297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5" name="Oval 317"/>
            <p:cNvSpPr>
              <a:spLocks noChangeArrowheads="1"/>
            </p:cNvSpPr>
            <p:nvPr/>
          </p:nvSpPr>
          <p:spPr bwMode="auto">
            <a:xfrm>
              <a:off x="567" y="302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6" name="Oval 318"/>
            <p:cNvSpPr>
              <a:spLocks noChangeArrowheads="1"/>
            </p:cNvSpPr>
            <p:nvPr/>
          </p:nvSpPr>
          <p:spPr bwMode="auto">
            <a:xfrm>
              <a:off x="612" y="297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7" name="Oval 319"/>
            <p:cNvSpPr>
              <a:spLocks noChangeArrowheads="1"/>
            </p:cNvSpPr>
            <p:nvPr/>
          </p:nvSpPr>
          <p:spPr bwMode="auto">
            <a:xfrm>
              <a:off x="431" y="293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8" name="Oval 320"/>
            <p:cNvSpPr>
              <a:spLocks noChangeArrowheads="1"/>
            </p:cNvSpPr>
            <p:nvPr/>
          </p:nvSpPr>
          <p:spPr bwMode="auto">
            <a:xfrm>
              <a:off x="657" y="297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89" name="Oval 321"/>
            <p:cNvSpPr>
              <a:spLocks noChangeArrowheads="1"/>
            </p:cNvSpPr>
            <p:nvPr/>
          </p:nvSpPr>
          <p:spPr bwMode="auto">
            <a:xfrm>
              <a:off x="503" y="289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0" name="Oval 322"/>
            <p:cNvSpPr>
              <a:spLocks noChangeArrowheads="1"/>
            </p:cNvSpPr>
            <p:nvPr/>
          </p:nvSpPr>
          <p:spPr bwMode="auto">
            <a:xfrm>
              <a:off x="566" y="311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1" name="Oval 323"/>
            <p:cNvSpPr>
              <a:spLocks noChangeArrowheads="1"/>
            </p:cNvSpPr>
            <p:nvPr/>
          </p:nvSpPr>
          <p:spPr bwMode="auto">
            <a:xfrm>
              <a:off x="613" y="31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2" name="Oval 324"/>
            <p:cNvSpPr>
              <a:spLocks noChangeArrowheads="1"/>
            </p:cNvSpPr>
            <p:nvPr/>
          </p:nvSpPr>
          <p:spPr bwMode="auto">
            <a:xfrm>
              <a:off x="658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3" name="Oval 325"/>
            <p:cNvSpPr>
              <a:spLocks noChangeArrowheads="1"/>
            </p:cNvSpPr>
            <p:nvPr/>
          </p:nvSpPr>
          <p:spPr bwMode="auto">
            <a:xfrm>
              <a:off x="430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4" name="Oval 326"/>
            <p:cNvSpPr>
              <a:spLocks noChangeArrowheads="1"/>
            </p:cNvSpPr>
            <p:nvPr/>
          </p:nvSpPr>
          <p:spPr bwMode="auto">
            <a:xfrm>
              <a:off x="476" y="31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5" name="Oval 327"/>
            <p:cNvSpPr>
              <a:spLocks noChangeArrowheads="1"/>
            </p:cNvSpPr>
            <p:nvPr/>
          </p:nvSpPr>
          <p:spPr bwMode="auto">
            <a:xfrm>
              <a:off x="521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6" name="Oval 328"/>
            <p:cNvSpPr>
              <a:spLocks noChangeArrowheads="1"/>
            </p:cNvSpPr>
            <p:nvPr/>
          </p:nvSpPr>
          <p:spPr bwMode="auto">
            <a:xfrm>
              <a:off x="476" y="302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7" name="Oval 329"/>
            <p:cNvSpPr>
              <a:spLocks noChangeArrowheads="1"/>
            </p:cNvSpPr>
            <p:nvPr/>
          </p:nvSpPr>
          <p:spPr bwMode="auto">
            <a:xfrm>
              <a:off x="522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098" name="Oval 330"/>
            <p:cNvSpPr>
              <a:spLocks noChangeArrowheads="1"/>
            </p:cNvSpPr>
            <p:nvPr/>
          </p:nvSpPr>
          <p:spPr bwMode="auto">
            <a:xfrm>
              <a:off x="567" y="293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" name="Group 331"/>
          <p:cNvGrpSpPr>
            <a:grpSpLocks/>
          </p:cNvGrpSpPr>
          <p:nvPr/>
        </p:nvGrpSpPr>
        <p:grpSpPr bwMode="auto">
          <a:xfrm>
            <a:off x="2411413" y="2925763"/>
            <a:ext cx="434975" cy="492125"/>
            <a:chOff x="430" y="2894"/>
            <a:chExt cx="274" cy="310"/>
          </a:xfrm>
        </p:grpSpPr>
        <p:sp>
          <p:nvSpPr>
            <p:cNvPr id="33100" name="Oval 332"/>
            <p:cNvSpPr>
              <a:spLocks noChangeArrowheads="1"/>
            </p:cNvSpPr>
            <p:nvPr/>
          </p:nvSpPr>
          <p:spPr bwMode="auto">
            <a:xfrm>
              <a:off x="521" y="297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1" name="Oval 333"/>
            <p:cNvSpPr>
              <a:spLocks noChangeArrowheads="1"/>
            </p:cNvSpPr>
            <p:nvPr/>
          </p:nvSpPr>
          <p:spPr bwMode="auto">
            <a:xfrm>
              <a:off x="567" y="302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2" name="Oval 334"/>
            <p:cNvSpPr>
              <a:spLocks noChangeArrowheads="1"/>
            </p:cNvSpPr>
            <p:nvPr/>
          </p:nvSpPr>
          <p:spPr bwMode="auto">
            <a:xfrm>
              <a:off x="612" y="297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3" name="Oval 335"/>
            <p:cNvSpPr>
              <a:spLocks noChangeArrowheads="1"/>
            </p:cNvSpPr>
            <p:nvPr/>
          </p:nvSpPr>
          <p:spPr bwMode="auto">
            <a:xfrm>
              <a:off x="431" y="293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4" name="Oval 336"/>
            <p:cNvSpPr>
              <a:spLocks noChangeArrowheads="1"/>
            </p:cNvSpPr>
            <p:nvPr/>
          </p:nvSpPr>
          <p:spPr bwMode="auto">
            <a:xfrm>
              <a:off x="657" y="297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5" name="Oval 337"/>
            <p:cNvSpPr>
              <a:spLocks noChangeArrowheads="1"/>
            </p:cNvSpPr>
            <p:nvPr/>
          </p:nvSpPr>
          <p:spPr bwMode="auto">
            <a:xfrm>
              <a:off x="503" y="289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6" name="Oval 338"/>
            <p:cNvSpPr>
              <a:spLocks noChangeArrowheads="1"/>
            </p:cNvSpPr>
            <p:nvPr/>
          </p:nvSpPr>
          <p:spPr bwMode="auto">
            <a:xfrm>
              <a:off x="566" y="311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7" name="Oval 339"/>
            <p:cNvSpPr>
              <a:spLocks noChangeArrowheads="1"/>
            </p:cNvSpPr>
            <p:nvPr/>
          </p:nvSpPr>
          <p:spPr bwMode="auto">
            <a:xfrm>
              <a:off x="613" y="31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8" name="Oval 340"/>
            <p:cNvSpPr>
              <a:spLocks noChangeArrowheads="1"/>
            </p:cNvSpPr>
            <p:nvPr/>
          </p:nvSpPr>
          <p:spPr bwMode="auto">
            <a:xfrm>
              <a:off x="658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09" name="Oval 341"/>
            <p:cNvSpPr>
              <a:spLocks noChangeArrowheads="1"/>
            </p:cNvSpPr>
            <p:nvPr/>
          </p:nvSpPr>
          <p:spPr bwMode="auto">
            <a:xfrm>
              <a:off x="430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0" name="Oval 342"/>
            <p:cNvSpPr>
              <a:spLocks noChangeArrowheads="1"/>
            </p:cNvSpPr>
            <p:nvPr/>
          </p:nvSpPr>
          <p:spPr bwMode="auto">
            <a:xfrm>
              <a:off x="476" y="31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1" name="Oval 343"/>
            <p:cNvSpPr>
              <a:spLocks noChangeArrowheads="1"/>
            </p:cNvSpPr>
            <p:nvPr/>
          </p:nvSpPr>
          <p:spPr bwMode="auto">
            <a:xfrm>
              <a:off x="521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2" name="Oval 344"/>
            <p:cNvSpPr>
              <a:spLocks noChangeArrowheads="1"/>
            </p:cNvSpPr>
            <p:nvPr/>
          </p:nvSpPr>
          <p:spPr bwMode="auto">
            <a:xfrm>
              <a:off x="476" y="302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3" name="Oval 345"/>
            <p:cNvSpPr>
              <a:spLocks noChangeArrowheads="1"/>
            </p:cNvSpPr>
            <p:nvPr/>
          </p:nvSpPr>
          <p:spPr bwMode="auto">
            <a:xfrm>
              <a:off x="522" y="30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114" name="Oval 346"/>
            <p:cNvSpPr>
              <a:spLocks noChangeArrowheads="1"/>
            </p:cNvSpPr>
            <p:nvPr/>
          </p:nvSpPr>
          <p:spPr bwMode="auto">
            <a:xfrm>
              <a:off x="567" y="293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" name="Group 699"/>
          <p:cNvGrpSpPr>
            <a:grpSpLocks/>
          </p:cNvGrpSpPr>
          <p:nvPr/>
        </p:nvGrpSpPr>
        <p:grpSpPr bwMode="auto">
          <a:xfrm>
            <a:off x="4932363" y="3933825"/>
            <a:ext cx="650875" cy="563563"/>
            <a:chOff x="3107" y="2478"/>
            <a:chExt cx="410" cy="355"/>
          </a:xfrm>
        </p:grpSpPr>
        <p:grpSp>
          <p:nvGrpSpPr>
            <p:cNvPr id="13" name="Group 545"/>
            <p:cNvGrpSpPr>
              <a:grpSpLocks/>
            </p:cNvGrpSpPr>
            <p:nvPr/>
          </p:nvGrpSpPr>
          <p:grpSpPr bwMode="auto">
            <a:xfrm>
              <a:off x="3243" y="2523"/>
              <a:ext cx="274" cy="310"/>
              <a:chOff x="430" y="2894"/>
              <a:chExt cx="274" cy="310"/>
            </a:xfrm>
          </p:grpSpPr>
          <p:sp>
            <p:nvSpPr>
              <p:cNvPr id="33314" name="Oval 546"/>
              <p:cNvSpPr>
                <a:spLocks noChangeArrowheads="1"/>
              </p:cNvSpPr>
              <p:nvPr/>
            </p:nvSpPr>
            <p:spPr bwMode="auto">
              <a:xfrm>
                <a:off x="521" y="2976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5" name="Oval 547"/>
              <p:cNvSpPr>
                <a:spLocks noChangeArrowheads="1"/>
              </p:cNvSpPr>
              <p:nvPr/>
            </p:nvSpPr>
            <p:spPr bwMode="auto">
              <a:xfrm>
                <a:off x="567" y="3022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6" name="Oval 548"/>
              <p:cNvSpPr>
                <a:spLocks noChangeArrowheads="1"/>
              </p:cNvSpPr>
              <p:nvPr/>
            </p:nvSpPr>
            <p:spPr bwMode="auto">
              <a:xfrm>
                <a:off x="612" y="2976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7" name="Oval 549"/>
              <p:cNvSpPr>
                <a:spLocks noChangeArrowheads="1"/>
              </p:cNvSpPr>
              <p:nvPr/>
            </p:nvSpPr>
            <p:spPr bwMode="auto">
              <a:xfrm>
                <a:off x="431" y="2931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8" name="Oval 550"/>
              <p:cNvSpPr>
                <a:spLocks noChangeArrowheads="1"/>
              </p:cNvSpPr>
              <p:nvPr/>
            </p:nvSpPr>
            <p:spPr bwMode="auto">
              <a:xfrm>
                <a:off x="657" y="2977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19" name="Oval 551"/>
              <p:cNvSpPr>
                <a:spLocks noChangeArrowheads="1"/>
              </p:cNvSpPr>
              <p:nvPr/>
            </p:nvSpPr>
            <p:spPr bwMode="auto">
              <a:xfrm>
                <a:off x="503" y="2894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0" name="Oval 552"/>
              <p:cNvSpPr>
                <a:spLocks noChangeArrowheads="1"/>
              </p:cNvSpPr>
              <p:nvPr/>
            </p:nvSpPr>
            <p:spPr bwMode="auto">
              <a:xfrm>
                <a:off x="566" y="3112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1" name="Oval 553"/>
              <p:cNvSpPr>
                <a:spLocks noChangeArrowheads="1"/>
              </p:cNvSpPr>
              <p:nvPr/>
            </p:nvSpPr>
            <p:spPr bwMode="auto">
              <a:xfrm>
                <a:off x="613" y="3113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2" name="Oval 554"/>
              <p:cNvSpPr>
                <a:spLocks noChangeArrowheads="1"/>
              </p:cNvSpPr>
              <p:nvPr/>
            </p:nvSpPr>
            <p:spPr bwMode="auto">
              <a:xfrm>
                <a:off x="658" y="3067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3" name="Oval 555"/>
              <p:cNvSpPr>
                <a:spLocks noChangeArrowheads="1"/>
              </p:cNvSpPr>
              <p:nvPr/>
            </p:nvSpPr>
            <p:spPr bwMode="auto">
              <a:xfrm>
                <a:off x="430" y="3067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4" name="Oval 556"/>
              <p:cNvSpPr>
                <a:spLocks noChangeArrowheads="1"/>
              </p:cNvSpPr>
              <p:nvPr/>
            </p:nvSpPr>
            <p:spPr bwMode="auto">
              <a:xfrm>
                <a:off x="476" y="3113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5" name="Oval 557"/>
              <p:cNvSpPr>
                <a:spLocks noChangeArrowheads="1"/>
              </p:cNvSpPr>
              <p:nvPr/>
            </p:nvSpPr>
            <p:spPr bwMode="auto">
              <a:xfrm>
                <a:off x="521" y="3067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6" name="Oval 558"/>
              <p:cNvSpPr>
                <a:spLocks noChangeArrowheads="1"/>
              </p:cNvSpPr>
              <p:nvPr/>
            </p:nvSpPr>
            <p:spPr bwMode="auto">
              <a:xfrm>
                <a:off x="476" y="3021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7" name="Oval 559"/>
              <p:cNvSpPr>
                <a:spLocks noChangeArrowheads="1"/>
              </p:cNvSpPr>
              <p:nvPr/>
            </p:nvSpPr>
            <p:spPr bwMode="auto">
              <a:xfrm>
                <a:off x="522" y="3067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28" name="Oval 560"/>
              <p:cNvSpPr>
                <a:spLocks noChangeArrowheads="1"/>
              </p:cNvSpPr>
              <p:nvPr/>
            </p:nvSpPr>
            <p:spPr bwMode="auto">
              <a:xfrm>
                <a:off x="567" y="2931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561"/>
            <p:cNvGrpSpPr>
              <a:grpSpLocks/>
            </p:cNvGrpSpPr>
            <p:nvPr/>
          </p:nvGrpSpPr>
          <p:grpSpPr bwMode="auto">
            <a:xfrm>
              <a:off x="3107" y="2478"/>
              <a:ext cx="274" cy="310"/>
              <a:chOff x="430" y="2894"/>
              <a:chExt cx="274" cy="310"/>
            </a:xfrm>
          </p:grpSpPr>
          <p:sp>
            <p:nvSpPr>
              <p:cNvPr id="33330" name="Oval 562"/>
              <p:cNvSpPr>
                <a:spLocks noChangeArrowheads="1"/>
              </p:cNvSpPr>
              <p:nvPr/>
            </p:nvSpPr>
            <p:spPr bwMode="auto">
              <a:xfrm>
                <a:off x="521" y="2976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1" name="Oval 563"/>
              <p:cNvSpPr>
                <a:spLocks noChangeArrowheads="1"/>
              </p:cNvSpPr>
              <p:nvPr/>
            </p:nvSpPr>
            <p:spPr bwMode="auto">
              <a:xfrm>
                <a:off x="567" y="3022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2" name="Oval 564"/>
              <p:cNvSpPr>
                <a:spLocks noChangeArrowheads="1"/>
              </p:cNvSpPr>
              <p:nvPr/>
            </p:nvSpPr>
            <p:spPr bwMode="auto">
              <a:xfrm>
                <a:off x="612" y="2976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3" name="Oval 565"/>
              <p:cNvSpPr>
                <a:spLocks noChangeArrowheads="1"/>
              </p:cNvSpPr>
              <p:nvPr/>
            </p:nvSpPr>
            <p:spPr bwMode="auto">
              <a:xfrm>
                <a:off x="431" y="2931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4" name="Oval 566"/>
              <p:cNvSpPr>
                <a:spLocks noChangeArrowheads="1"/>
              </p:cNvSpPr>
              <p:nvPr/>
            </p:nvSpPr>
            <p:spPr bwMode="auto">
              <a:xfrm>
                <a:off x="657" y="2977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5" name="Oval 567"/>
              <p:cNvSpPr>
                <a:spLocks noChangeArrowheads="1"/>
              </p:cNvSpPr>
              <p:nvPr/>
            </p:nvSpPr>
            <p:spPr bwMode="auto">
              <a:xfrm>
                <a:off x="503" y="2894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6" name="Oval 568"/>
              <p:cNvSpPr>
                <a:spLocks noChangeArrowheads="1"/>
              </p:cNvSpPr>
              <p:nvPr/>
            </p:nvSpPr>
            <p:spPr bwMode="auto">
              <a:xfrm>
                <a:off x="566" y="3112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7" name="Oval 569"/>
              <p:cNvSpPr>
                <a:spLocks noChangeArrowheads="1"/>
              </p:cNvSpPr>
              <p:nvPr/>
            </p:nvSpPr>
            <p:spPr bwMode="auto">
              <a:xfrm>
                <a:off x="613" y="3113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8" name="Oval 570"/>
              <p:cNvSpPr>
                <a:spLocks noChangeArrowheads="1"/>
              </p:cNvSpPr>
              <p:nvPr/>
            </p:nvSpPr>
            <p:spPr bwMode="auto">
              <a:xfrm>
                <a:off x="658" y="3067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39" name="Oval 571"/>
              <p:cNvSpPr>
                <a:spLocks noChangeArrowheads="1"/>
              </p:cNvSpPr>
              <p:nvPr/>
            </p:nvSpPr>
            <p:spPr bwMode="auto">
              <a:xfrm>
                <a:off x="430" y="3067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0" name="Oval 572"/>
              <p:cNvSpPr>
                <a:spLocks noChangeArrowheads="1"/>
              </p:cNvSpPr>
              <p:nvPr/>
            </p:nvSpPr>
            <p:spPr bwMode="auto">
              <a:xfrm>
                <a:off x="476" y="3113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1" name="Oval 573"/>
              <p:cNvSpPr>
                <a:spLocks noChangeArrowheads="1"/>
              </p:cNvSpPr>
              <p:nvPr/>
            </p:nvSpPr>
            <p:spPr bwMode="auto">
              <a:xfrm>
                <a:off x="521" y="3067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2" name="Oval 574"/>
              <p:cNvSpPr>
                <a:spLocks noChangeArrowheads="1"/>
              </p:cNvSpPr>
              <p:nvPr/>
            </p:nvSpPr>
            <p:spPr bwMode="auto">
              <a:xfrm>
                <a:off x="476" y="3021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3" name="Oval 575"/>
              <p:cNvSpPr>
                <a:spLocks noChangeArrowheads="1"/>
              </p:cNvSpPr>
              <p:nvPr/>
            </p:nvSpPr>
            <p:spPr bwMode="auto">
              <a:xfrm>
                <a:off x="522" y="3067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44" name="Oval 576"/>
              <p:cNvSpPr>
                <a:spLocks noChangeArrowheads="1"/>
              </p:cNvSpPr>
              <p:nvPr/>
            </p:nvSpPr>
            <p:spPr bwMode="auto">
              <a:xfrm>
                <a:off x="567" y="2931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577"/>
          <p:cNvGrpSpPr>
            <a:grpSpLocks/>
          </p:cNvGrpSpPr>
          <p:nvPr/>
        </p:nvGrpSpPr>
        <p:grpSpPr bwMode="auto">
          <a:xfrm>
            <a:off x="4356100" y="4292600"/>
            <a:ext cx="896938" cy="865188"/>
            <a:chOff x="495" y="2432"/>
            <a:chExt cx="565" cy="545"/>
          </a:xfrm>
        </p:grpSpPr>
        <p:sp>
          <p:nvSpPr>
            <p:cNvPr id="33346" name="Oval 578"/>
            <p:cNvSpPr>
              <a:spLocks noChangeArrowheads="1"/>
            </p:cNvSpPr>
            <p:nvPr/>
          </p:nvSpPr>
          <p:spPr bwMode="auto">
            <a:xfrm>
              <a:off x="586" y="27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47" name="Oval 579"/>
            <p:cNvSpPr>
              <a:spLocks noChangeArrowheads="1"/>
            </p:cNvSpPr>
            <p:nvPr/>
          </p:nvSpPr>
          <p:spPr bwMode="auto">
            <a:xfrm>
              <a:off x="632" y="275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48" name="Oval 580"/>
            <p:cNvSpPr>
              <a:spLocks noChangeArrowheads="1"/>
            </p:cNvSpPr>
            <p:nvPr/>
          </p:nvSpPr>
          <p:spPr bwMode="auto">
            <a:xfrm>
              <a:off x="677" y="27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49" name="Oval 581"/>
            <p:cNvSpPr>
              <a:spLocks noChangeArrowheads="1"/>
            </p:cNvSpPr>
            <p:nvPr/>
          </p:nvSpPr>
          <p:spPr bwMode="auto">
            <a:xfrm>
              <a:off x="496" y="266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0" name="Oval 582"/>
            <p:cNvSpPr>
              <a:spLocks noChangeArrowheads="1"/>
            </p:cNvSpPr>
            <p:nvPr/>
          </p:nvSpPr>
          <p:spPr bwMode="auto">
            <a:xfrm>
              <a:off x="722" y="27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1" name="Oval 583"/>
            <p:cNvSpPr>
              <a:spLocks noChangeArrowheads="1"/>
            </p:cNvSpPr>
            <p:nvPr/>
          </p:nvSpPr>
          <p:spPr bwMode="auto">
            <a:xfrm>
              <a:off x="568" y="263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2" name="Oval 584"/>
            <p:cNvSpPr>
              <a:spLocks noChangeArrowheads="1"/>
            </p:cNvSpPr>
            <p:nvPr/>
          </p:nvSpPr>
          <p:spPr bwMode="auto">
            <a:xfrm>
              <a:off x="631" y="284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3" name="Oval 585"/>
            <p:cNvSpPr>
              <a:spLocks noChangeArrowheads="1"/>
            </p:cNvSpPr>
            <p:nvPr/>
          </p:nvSpPr>
          <p:spPr bwMode="auto">
            <a:xfrm>
              <a:off x="678" y="28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4" name="Oval 586"/>
            <p:cNvSpPr>
              <a:spLocks noChangeArrowheads="1"/>
            </p:cNvSpPr>
            <p:nvPr/>
          </p:nvSpPr>
          <p:spPr bwMode="auto">
            <a:xfrm>
              <a:off x="723" y="28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5" name="Oval 587"/>
            <p:cNvSpPr>
              <a:spLocks noChangeArrowheads="1"/>
            </p:cNvSpPr>
            <p:nvPr/>
          </p:nvSpPr>
          <p:spPr bwMode="auto">
            <a:xfrm>
              <a:off x="495" y="28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6" name="Oval 588"/>
            <p:cNvSpPr>
              <a:spLocks noChangeArrowheads="1"/>
            </p:cNvSpPr>
            <p:nvPr/>
          </p:nvSpPr>
          <p:spPr bwMode="auto">
            <a:xfrm>
              <a:off x="541" y="28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7" name="Oval 589"/>
            <p:cNvSpPr>
              <a:spLocks noChangeArrowheads="1"/>
            </p:cNvSpPr>
            <p:nvPr/>
          </p:nvSpPr>
          <p:spPr bwMode="auto">
            <a:xfrm>
              <a:off x="586" y="28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8" name="Oval 590"/>
            <p:cNvSpPr>
              <a:spLocks noChangeArrowheads="1"/>
            </p:cNvSpPr>
            <p:nvPr/>
          </p:nvSpPr>
          <p:spPr bwMode="auto">
            <a:xfrm>
              <a:off x="541" y="275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59" name="Oval 591"/>
            <p:cNvSpPr>
              <a:spLocks noChangeArrowheads="1"/>
            </p:cNvSpPr>
            <p:nvPr/>
          </p:nvSpPr>
          <p:spPr bwMode="auto">
            <a:xfrm>
              <a:off x="587" y="28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0" name="Oval 592"/>
            <p:cNvSpPr>
              <a:spLocks noChangeArrowheads="1"/>
            </p:cNvSpPr>
            <p:nvPr/>
          </p:nvSpPr>
          <p:spPr bwMode="auto">
            <a:xfrm>
              <a:off x="632" y="266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1" name="Oval 593"/>
            <p:cNvSpPr>
              <a:spLocks noChangeArrowheads="1"/>
            </p:cNvSpPr>
            <p:nvPr/>
          </p:nvSpPr>
          <p:spPr bwMode="auto">
            <a:xfrm>
              <a:off x="677" y="26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2" name="Oval 594"/>
            <p:cNvSpPr>
              <a:spLocks noChangeArrowheads="1"/>
            </p:cNvSpPr>
            <p:nvPr/>
          </p:nvSpPr>
          <p:spPr bwMode="auto">
            <a:xfrm>
              <a:off x="723" y="266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3" name="Oval 595"/>
            <p:cNvSpPr>
              <a:spLocks noChangeArrowheads="1"/>
            </p:cNvSpPr>
            <p:nvPr/>
          </p:nvSpPr>
          <p:spPr bwMode="auto">
            <a:xfrm>
              <a:off x="768" y="26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4" name="Oval 596"/>
            <p:cNvSpPr>
              <a:spLocks noChangeArrowheads="1"/>
            </p:cNvSpPr>
            <p:nvPr/>
          </p:nvSpPr>
          <p:spPr bwMode="auto">
            <a:xfrm>
              <a:off x="587" y="256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5" name="Oval 597"/>
            <p:cNvSpPr>
              <a:spLocks noChangeArrowheads="1"/>
            </p:cNvSpPr>
            <p:nvPr/>
          </p:nvSpPr>
          <p:spPr bwMode="auto">
            <a:xfrm>
              <a:off x="813" y="261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6" name="Oval 598"/>
            <p:cNvSpPr>
              <a:spLocks noChangeArrowheads="1"/>
            </p:cNvSpPr>
            <p:nvPr/>
          </p:nvSpPr>
          <p:spPr bwMode="auto">
            <a:xfrm>
              <a:off x="659" y="253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7" name="Oval 599"/>
            <p:cNvSpPr>
              <a:spLocks noChangeArrowheads="1"/>
            </p:cNvSpPr>
            <p:nvPr/>
          </p:nvSpPr>
          <p:spPr bwMode="auto">
            <a:xfrm>
              <a:off x="722" y="27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8" name="Oval 600"/>
            <p:cNvSpPr>
              <a:spLocks noChangeArrowheads="1"/>
            </p:cNvSpPr>
            <p:nvPr/>
          </p:nvSpPr>
          <p:spPr bwMode="auto">
            <a:xfrm>
              <a:off x="769" y="275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69" name="Oval 601"/>
            <p:cNvSpPr>
              <a:spLocks noChangeArrowheads="1"/>
            </p:cNvSpPr>
            <p:nvPr/>
          </p:nvSpPr>
          <p:spPr bwMode="auto">
            <a:xfrm>
              <a:off x="814" y="270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0" name="Oval 602"/>
            <p:cNvSpPr>
              <a:spLocks noChangeArrowheads="1"/>
            </p:cNvSpPr>
            <p:nvPr/>
          </p:nvSpPr>
          <p:spPr bwMode="auto">
            <a:xfrm>
              <a:off x="521" y="256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1" name="Oval 603"/>
            <p:cNvSpPr>
              <a:spLocks noChangeArrowheads="1"/>
            </p:cNvSpPr>
            <p:nvPr/>
          </p:nvSpPr>
          <p:spPr bwMode="auto">
            <a:xfrm>
              <a:off x="975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2" name="Oval 604"/>
            <p:cNvSpPr>
              <a:spLocks noChangeArrowheads="1"/>
            </p:cNvSpPr>
            <p:nvPr/>
          </p:nvSpPr>
          <p:spPr bwMode="auto">
            <a:xfrm>
              <a:off x="677" y="270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3" name="Oval 605"/>
            <p:cNvSpPr>
              <a:spLocks noChangeArrowheads="1"/>
            </p:cNvSpPr>
            <p:nvPr/>
          </p:nvSpPr>
          <p:spPr bwMode="auto">
            <a:xfrm>
              <a:off x="567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4" name="Oval 606"/>
            <p:cNvSpPr>
              <a:spLocks noChangeArrowheads="1"/>
            </p:cNvSpPr>
            <p:nvPr/>
          </p:nvSpPr>
          <p:spPr bwMode="auto">
            <a:xfrm>
              <a:off x="703" y="247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5" name="Oval 607"/>
            <p:cNvSpPr>
              <a:spLocks noChangeArrowheads="1"/>
            </p:cNvSpPr>
            <p:nvPr/>
          </p:nvSpPr>
          <p:spPr bwMode="auto">
            <a:xfrm>
              <a:off x="723" y="256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6" name="Oval 608"/>
            <p:cNvSpPr>
              <a:spLocks noChangeArrowheads="1"/>
            </p:cNvSpPr>
            <p:nvPr/>
          </p:nvSpPr>
          <p:spPr bwMode="auto">
            <a:xfrm>
              <a:off x="786" y="274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7" name="Oval 609"/>
            <p:cNvSpPr>
              <a:spLocks noChangeArrowheads="1"/>
            </p:cNvSpPr>
            <p:nvPr/>
          </p:nvSpPr>
          <p:spPr bwMode="auto">
            <a:xfrm>
              <a:off x="832" y="279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8" name="Oval 610"/>
            <p:cNvSpPr>
              <a:spLocks noChangeArrowheads="1"/>
            </p:cNvSpPr>
            <p:nvPr/>
          </p:nvSpPr>
          <p:spPr bwMode="auto">
            <a:xfrm>
              <a:off x="877" y="274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79" name="Oval 611"/>
            <p:cNvSpPr>
              <a:spLocks noChangeArrowheads="1"/>
            </p:cNvSpPr>
            <p:nvPr/>
          </p:nvSpPr>
          <p:spPr bwMode="auto">
            <a:xfrm>
              <a:off x="703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0" name="Oval 612"/>
            <p:cNvSpPr>
              <a:spLocks noChangeArrowheads="1"/>
            </p:cNvSpPr>
            <p:nvPr/>
          </p:nvSpPr>
          <p:spPr bwMode="auto">
            <a:xfrm>
              <a:off x="922" y="27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1" name="Oval 613"/>
            <p:cNvSpPr>
              <a:spLocks noChangeArrowheads="1"/>
            </p:cNvSpPr>
            <p:nvPr/>
          </p:nvSpPr>
          <p:spPr bwMode="auto">
            <a:xfrm>
              <a:off x="768" y="26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2" name="Oval 614"/>
            <p:cNvSpPr>
              <a:spLocks noChangeArrowheads="1"/>
            </p:cNvSpPr>
            <p:nvPr/>
          </p:nvSpPr>
          <p:spPr bwMode="auto">
            <a:xfrm>
              <a:off x="831" y="288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3" name="Oval 615"/>
            <p:cNvSpPr>
              <a:spLocks noChangeArrowheads="1"/>
            </p:cNvSpPr>
            <p:nvPr/>
          </p:nvSpPr>
          <p:spPr bwMode="auto">
            <a:xfrm>
              <a:off x="878" y="288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4" name="Oval 616"/>
            <p:cNvSpPr>
              <a:spLocks noChangeArrowheads="1"/>
            </p:cNvSpPr>
            <p:nvPr/>
          </p:nvSpPr>
          <p:spPr bwMode="auto">
            <a:xfrm>
              <a:off x="923" y="284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5" name="Oval 617"/>
            <p:cNvSpPr>
              <a:spLocks noChangeArrowheads="1"/>
            </p:cNvSpPr>
            <p:nvPr/>
          </p:nvSpPr>
          <p:spPr bwMode="auto">
            <a:xfrm>
              <a:off x="695" y="284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6" name="Oval 618"/>
            <p:cNvSpPr>
              <a:spLocks noChangeArrowheads="1"/>
            </p:cNvSpPr>
            <p:nvPr/>
          </p:nvSpPr>
          <p:spPr bwMode="auto">
            <a:xfrm>
              <a:off x="741" y="288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7" name="Oval 619"/>
            <p:cNvSpPr>
              <a:spLocks noChangeArrowheads="1"/>
            </p:cNvSpPr>
            <p:nvPr/>
          </p:nvSpPr>
          <p:spPr bwMode="auto">
            <a:xfrm>
              <a:off x="786" y="284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8" name="Oval 620"/>
            <p:cNvSpPr>
              <a:spLocks noChangeArrowheads="1"/>
            </p:cNvSpPr>
            <p:nvPr/>
          </p:nvSpPr>
          <p:spPr bwMode="auto">
            <a:xfrm>
              <a:off x="748" y="26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89" name="Oval 621"/>
            <p:cNvSpPr>
              <a:spLocks noChangeArrowheads="1"/>
            </p:cNvSpPr>
            <p:nvPr/>
          </p:nvSpPr>
          <p:spPr bwMode="auto">
            <a:xfrm>
              <a:off x="787" y="284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0" name="Oval 622"/>
            <p:cNvSpPr>
              <a:spLocks noChangeArrowheads="1"/>
            </p:cNvSpPr>
            <p:nvPr/>
          </p:nvSpPr>
          <p:spPr bwMode="auto">
            <a:xfrm>
              <a:off x="832" y="27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1" name="Oval 623"/>
            <p:cNvSpPr>
              <a:spLocks noChangeArrowheads="1"/>
            </p:cNvSpPr>
            <p:nvPr/>
          </p:nvSpPr>
          <p:spPr bwMode="auto">
            <a:xfrm>
              <a:off x="877" y="26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2" name="Oval 624"/>
            <p:cNvSpPr>
              <a:spLocks noChangeArrowheads="1"/>
            </p:cNvSpPr>
            <p:nvPr/>
          </p:nvSpPr>
          <p:spPr bwMode="auto">
            <a:xfrm>
              <a:off x="923" y="269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3" name="Oval 625"/>
            <p:cNvSpPr>
              <a:spLocks noChangeArrowheads="1"/>
            </p:cNvSpPr>
            <p:nvPr/>
          </p:nvSpPr>
          <p:spPr bwMode="auto">
            <a:xfrm>
              <a:off x="968" y="26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4" name="Oval 626"/>
            <p:cNvSpPr>
              <a:spLocks noChangeArrowheads="1"/>
            </p:cNvSpPr>
            <p:nvPr/>
          </p:nvSpPr>
          <p:spPr bwMode="auto">
            <a:xfrm>
              <a:off x="793" y="243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5" name="Oval 627"/>
            <p:cNvSpPr>
              <a:spLocks noChangeArrowheads="1"/>
            </p:cNvSpPr>
            <p:nvPr/>
          </p:nvSpPr>
          <p:spPr bwMode="auto">
            <a:xfrm>
              <a:off x="1013" y="265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6" name="Oval 628"/>
            <p:cNvSpPr>
              <a:spLocks noChangeArrowheads="1"/>
            </p:cNvSpPr>
            <p:nvPr/>
          </p:nvSpPr>
          <p:spPr bwMode="auto">
            <a:xfrm>
              <a:off x="859" y="256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7" name="Oval 629"/>
            <p:cNvSpPr>
              <a:spLocks noChangeArrowheads="1"/>
            </p:cNvSpPr>
            <p:nvPr/>
          </p:nvSpPr>
          <p:spPr bwMode="auto">
            <a:xfrm>
              <a:off x="922" y="278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8" name="Oval 630"/>
            <p:cNvSpPr>
              <a:spLocks noChangeArrowheads="1"/>
            </p:cNvSpPr>
            <p:nvPr/>
          </p:nvSpPr>
          <p:spPr bwMode="auto">
            <a:xfrm>
              <a:off x="969" y="278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399" name="Oval 631"/>
            <p:cNvSpPr>
              <a:spLocks noChangeArrowheads="1"/>
            </p:cNvSpPr>
            <p:nvPr/>
          </p:nvSpPr>
          <p:spPr bwMode="auto">
            <a:xfrm>
              <a:off x="1014" y="274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0" name="Oval 632"/>
            <p:cNvSpPr>
              <a:spLocks noChangeArrowheads="1"/>
            </p:cNvSpPr>
            <p:nvPr/>
          </p:nvSpPr>
          <p:spPr bwMode="auto">
            <a:xfrm>
              <a:off x="930" y="26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1" name="Oval 633"/>
            <p:cNvSpPr>
              <a:spLocks noChangeArrowheads="1"/>
            </p:cNvSpPr>
            <p:nvPr/>
          </p:nvSpPr>
          <p:spPr bwMode="auto">
            <a:xfrm>
              <a:off x="832" y="278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2" name="Oval 634"/>
            <p:cNvSpPr>
              <a:spLocks noChangeArrowheads="1"/>
            </p:cNvSpPr>
            <p:nvPr/>
          </p:nvSpPr>
          <p:spPr bwMode="auto">
            <a:xfrm>
              <a:off x="884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3" name="Oval 635"/>
            <p:cNvSpPr>
              <a:spLocks noChangeArrowheads="1"/>
            </p:cNvSpPr>
            <p:nvPr/>
          </p:nvSpPr>
          <p:spPr bwMode="auto">
            <a:xfrm>
              <a:off x="884" y="243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4" name="Oval 636"/>
            <p:cNvSpPr>
              <a:spLocks noChangeArrowheads="1"/>
            </p:cNvSpPr>
            <p:nvPr/>
          </p:nvSpPr>
          <p:spPr bwMode="auto">
            <a:xfrm>
              <a:off x="793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5" name="Oval 637"/>
            <p:cNvSpPr>
              <a:spLocks noChangeArrowheads="1"/>
            </p:cNvSpPr>
            <p:nvPr/>
          </p:nvSpPr>
          <p:spPr bwMode="auto">
            <a:xfrm>
              <a:off x="923" y="260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" name="Group 638"/>
          <p:cNvGrpSpPr>
            <a:grpSpLocks/>
          </p:cNvGrpSpPr>
          <p:nvPr/>
        </p:nvGrpSpPr>
        <p:grpSpPr bwMode="auto">
          <a:xfrm>
            <a:off x="5003800" y="4000504"/>
            <a:ext cx="896938" cy="1230309"/>
            <a:chOff x="495" y="2432"/>
            <a:chExt cx="565" cy="545"/>
          </a:xfrm>
        </p:grpSpPr>
        <p:sp>
          <p:nvSpPr>
            <p:cNvPr id="33407" name="Oval 639"/>
            <p:cNvSpPr>
              <a:spLocks noChangeArrowheads="1"/>
            </p:cNvSpPr>
            <p:nvPr/>
          </p:nvSpPr>
          <p:spPr bwMode="auto">
            <a:xfrm>
              <a:off x="586" y="27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8" name="Oval 640"/>
            <p:cNvSpPr>
              <a:spLocks noChangeArrowheads="1"/>
            </p:cNvSpPr>
            <p:nvPr/>
          </p:nvSpPr>
          <p:spPr bwMode="auto">
            <a:xfrm>
              <a:off x="632" y="275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09" name="Oval 641"/>
            <p:cNvSpPr>
              <a:spLocks noChangeArrowheads="1"/>
            </p:cNvSpPr>
            <p:nvPr/>
          </p:nvSpPr>
          <p:spPr bwMode="auto">
            <a:xfrm>
              <a:off x="677" y="271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0" name="Oval 642"/>
            <p:cNvSpPr>
              <a:spLocks noChangeArrowheads="1"/>
            </p:cNvSpPr>
            <p:nvPr/>
          </p:nvSpPr>
          <p:spPr bwMode="auto">
            <a:xfrm>
              <a:off x="496" y="266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1" name="Oval 643"/>
            <p:cNvSpPr>
              <a:spLocks noChangeArrowheads="1"/>
            </p:cNvSpPr>
            <p:nvPr/>
          </p:nvSpPr>
          <p:spPr bwMode="auto">
            <a:xfrm>
              <a:off x="722" y="27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2" name="Oval 644"/>
            <p:cNvSpPr>
              <a:spLocks noChangeArrowheads="1"/>
            </p:cNvSpPr>
            <p:nvPr/>
          </p:nvSpPr>
          <p:spPr bwMode="auto">
            <a:xfrm>
              <a:off x="568" y="263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3" name="Oval 645"/>
            <p:cNvSpPr>
              <a:spLocks noChangeArrowheads="1"/>
            </p:cNvSpPr>
            <p:nvPr/>
          </p:nvSpPr>
          <p:spPr bwMode="auto">
            <a:xfrm>
              <a:off x="631" y="284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4" name="Oval 646"/>
            <p:cNvSpPr>
              <a:spLocks noChangeArrowheads="1"/>
            </p:cNvSpPr>
            <p:nvPr/>
          </p:nvSpPr>
          <p:spPr bwMode="auto">
            <a:xfrm>
              <a:off x="678" y="28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5" name="Oval 647"/>
            <p:cNvSpPr>
              <a:spLocks noChangeArrowheads="1"/>
            </p:cNvSpPr>
            <p:nvPr/>
          </p:nvSpPr>
          <p:spPr bwMode="auto">
            <a:xfrm>
              <a:off x="723" y="28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6" name="Oval 648"/>
            <p:cNvSpPr>
              <a:spLocks noChangeArrowheads="1"/>
            </p:cNvSpPr>
            <p:nvPr/>
          </p:nvSpPr>
          <p:spPr bwMode="auto">
            <a:xfrm>
              <a:off x="495" y="28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7" name="Oval 649"/>
            <p:cNvSpPr>
              <a:spLocks noChangeArrowheads="1"/>
            </p:cNvSpPr>
            <p:nvPr/>
          </p:nvSpPr>
          <p:spPr bwMode="auto">
            <a:xfrm>
              <a:off x="541" y="28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8" name="Oval 650"/>
            <p:cNvSpPr>
              <a:spLocks noChangeArrowheads="1"/>
            </p:cNvSpPr>
            <p:nvPr/>
          </p:nvSpPr>
          <p:spPr bwMode="auto">
            <a:xfrm>
              <a:off x="586" y="28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19" name="Oval 651"/>
            <p:cNvSpPr>
              <a:spLocks noChangeArrowheads="1"/>
            </p:cNvSpPr>
            <p:nvPr/>
          </p:nvSpPr>
          <p:spPr bwMode="auto">
            <a:xfrm>
              <a:off x="541" y="275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0" name="Oval 652"/>
            <p:cNvSpPr>
              <a:spLocks noChangeArrowheads="1"/>
            </p:cNvSpPr>
            <p:nvPr/>
          </p:nvSpPr>
          <p:spPr bwMode="auto">
            <a:xfrm>
              <a:off x="587" y="28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1" name="Oval 653"/>
            <p:cNvSpPr>
              <a:spLocks noChangeArrowheads="1"/>
            </p:cNvSpPr>
            <p:nvPr/>
          </p:nvSpPr>
          <p:spPr bwMode="auto">
            <a:xfrm>
              <a:off x="632" y="266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2" name="Oval 654"/>
            <p:cNvSpPr>
              <a:spLocks noChangeArrowheads="1"/>
            </p:cNvSpPr>
            <p:nvPr/>
          </p:nvSpPr>
          <p:spPr bwMode="auto">
            <a:xfrm>
              <a:off x="677" y="26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3" name="Oval 655"/>
            <p:cNvSpPr>
              <a:spLocks noChangeArrowheads="1"/>
            </p:cNvSpPr>
            <p:nvPr/>
          </p:nvSpPr>
          <p:spPr bwMode="auto">
            <a:xfrm>
              <a:off x="723" y="266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4" name="Oval 656"/>
            <p:cNvSpPr>
              <a:spLocks noChangeArrowheads="1"/>
            </p:cNvSpPr>
            <p:nvPr/>
          </p:nvSpPr>
          <p:spPr bwMode="auto">
            <a:xfrm>
              <a:off x="768" y="26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5" name="Oval 657"/>
            <p:cNvSpPr>
              <a:spLocks noChangeArrowheads="1"/>
            </p:cNvSpPr>
            <p:nvPr/>
          </p:nvSpPr>
          <p:spPr bwMode="auto">
            <a:xfrm>
              <a:off x="587" y="256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6" name="Oval 658"/>
            <p:cNvSpPr>
              <a:spLocks noChangeArrowheads="1"/>
            </p:cNvSpPr>
            <p:nvPr/>
          </p:nvSpPr>
          <p:spPr bwMode="auto">
            <a:xfrm>
              <a:off x="813" y="261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7" name="Oval 659"/>
            <p:cNvSpPr>
              <a:spLocks noChangeArrowheads="1"/>
            </p:cNvSpPr>
            <p:nvPr/>
          </p:nvSpPr>
          <p:spPr bwMode="auto">
            <a:xfrm>
              <a:off x="659" y="253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8" name="Oval 660"/>
            <p:cNvSpPr>
              <a:spLocks noChangeArrowheads="1"/>
            </p:cNvSpPr>
            <p:nvPr/>
          </p:nvSpPr>
          <p:spPr bwMode="auto">
            <a:xfrm>
              <a:off x="722" y="27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29" name="Oval 661"/>
            <p:cNvSpPr>
              <a:spLocks noChangeArrowheads="1"/>
            </p:cNvSpPr>
            <p:nvPr/>
          </p:nvSpPr>
          <p:spPr bwMode="auto">
            <a:xfrm>
              <a:off x="769" y="275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0" name="Oval 662"/>
            <p:cNvSpPr>
              <a:spLocks noChangeArrowheads="1"/>
            </p:cNvSpPr>
            <p:nvPr/>
          </p:nvSpPr>
          <p:spPr bwMode="auto">
            <a:xfrm>
              <a:off x="814" y="270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1" name="Oval 663"/>
            <p:cNvSpPr>
              <a:spLocks noChangeArrowheads="1"/>
            </p:cNvSpPr>
            <p:nvPr/>
          </p:nvSpPr>
          <p:spPr bwMode="auto">
            <a:xfrm>
              <a:off x="521" y="256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2" name="Oval 664"/>
            <p:cNvSpPr>
              <a:spLocks noChangeArrowheads="1"/>
            </p:cNvSpPr>
            <p:nvPr/>
          </p:nvSpPr>
          <p:spPr bwMode="auto">
            <a:xfrm>
              <a:off x="975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3" name="Oval 665"/>
            <p:cNvSpPr>
              <a:spLocks noChangeArrowheads="1"/>
            </p:cNvSpPr>
            <p:nvPr/>
          </p:nvSpPr>
          <p:spPr bwMode="auto">
            <a:xfrm>
              <a:off x="677" y="270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4" name="Oval 666"/>
            <p:cNvSpPr>
              <a:spLocks noChangeArrowheads="1"/>
            </p:cNvSpPr>
            <p:nvPr/>
          </p:nvSpPr>
          <p:spPr bwMode="auto">
            <a:xfrm>
              <a:off x="567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5" name="Oval 667"/>
            <p:cNvSpPr>
              <a:spLocks noChangeArrowheads="1"/>
            </p:cNvSpPr>
            <p:nvPr/>
          </p:nvSpPr>
          <p:spPr bwMode="auto">
            <a:xfrm>
              <a:off x="703" y="247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6" name="Oval 668"/>
            <p:cNvSpPr>
              <a:spLocks noChangeArrowheads="1"/>
            </p:cNvSpPr>
            <p:nvPr/>
          </p:nvSpPr>
          <p:spPr bwMode="auto">
            <a:xfrm>
              <a:off x="723" y="256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7" name="Oval 669"/>
            <p:cNvSpPr>
              <a:spLocks noChangeArrowheads="1"/>
            </p:cNvSpPr>
            <p:nvPr/>
          </p:nvSpPr>
          <p:spPr bwMode="auto">
            <a:xfrm>
              <a:off x="786" y="274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8" name="Oval 670"/>
            <p:cNvSpPr>
              <a:spLocks noChangeArrowheads="1"/>
            </p:cNvSpPr>
            <p:nvPr/>
          </p:nvSpPr>
          <p:spPr bwMode="auto">
            <a:xfrm>
              <a:off x="832" y="279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39" name="Oval 671"/>
            <p:cNvSpPr>
              <a:spLocks noChangeArrowheads="1"/>
            </p:cNvSpPr>
            <p:nvPr/>
          </p:nvSpPr>
          <p:spPr bwMode="auto">
            <a:xfrm>
              <a:off x="877" y="2749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0" name="Oval 672"/>
            <p:cNvSpPr>
              <a:spLocks noChangeArrowheads="1"/>
            </p:cNvSpPr>
            <p:nvPr/>
          </p:nvSpPr>
          <p:spPr bwMode="auto">
            <a:xfrm>
              <a:off x="703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1" name="Oval 673"/>
            <p:cNvSpPr>
              <a:spLocks noChangeArrowheads="1"/>
            </p:cNvSpPr>
            <p:nvPr/>
          </p:nvSpPr>
          <p:spPr bwMode="auto">
            <a:xfrm>
              <a:off x="922" y="27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2" name="Oval 674"/>
            <p:cNvSpPr>
              <a:spLocks noChangeArrowheads="1"/>
            </p:cNvSpPr>
            <p:nvPr/>
          </p:nvSpPr>
          <p:spPr bwMode="auto">
            <a:xfrm>
              <a:off x="768" y="266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3" name="Oval 675"/>
            <p:cNvSpPr>
              <a:spLocks noChangeArrowheads="1"/>
            </p:cNvSpPr>
            <p:nvPr/>
          </p:nvSpPr>
          <p:spPr bwMode="auto">
            <a:xfrm>
              <a:off x="831" y="288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4" name="Oval 676"/>
            <p:cNvSpPr>
              <a:spLocks noChangeArrowheads="1"/>
            </p:cNvSpPr>
            <p:nvPr/>
          </p:nvSpPr>
          <p:spPr bwMode="auto">
            <a:xfrm>
              <a:off x="878" y="288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5" name="Oval 677"/>
            <p:cNvSpPr>
              <a:spLocks noChangeArrowheads="1"/>
            </p:cNvSpPr>
            <p:nvPr/>
          </p:nvSpPr>
          <p:spPr bwMode="auto">
            <a:xfrm>
              <a:off x="923" y="284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6" name="Oval 678"/>
            <p:cNvSpPr>
              <a:spLocks noChangeArrowheads="1"/>
            </p:cNvSpPr>
            <p:nvPr/>
          </p:nvSpPr>
          <p:spPr bwMode="auto">
            <a:xfrm>
              <a:off x="695" y="284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7" name="Oval 679"/>
            <p:cNvSpPr>
              <a:spLocks noChangeArrowheads="1"/>
            </p:cNvSpPr>
            <p:nvPr/>
          </p:nvSpPr>
          <p:spPr bwMode="auto">
            <a:xfrm>
              <a:off x="741" y="288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8" name="Oval 680"/>
            <p:cNvSpPr>
              <a:spLocks noChangeArrowheads="1"/>
            </p:cNvSpPr>
            <p:nvPr/>
          </p:nvSpPr>
          <p:spPr bwMode="auto">
            <a:xfrm>
              <a:off x="786" y="284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49" name="Oval 681"/>
            <p:cNvSpPr>
              <a:spLocks noChangeArrowheads="1"/>
            </p:cNvSpPr>
            <p:nvPr/>
          </p:nvSpPr>
          <p:spPr bwMode="auto">
            <a:xfrm>
              <a:off x="748" y="26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0" name="Oval 682"/>
            <p:cNvSpPr>
              <a:spLocks noChangeArrowheads="1"/>
            </p:cNvSpPr>
            <p:nvPr/>
          </p:nvSpPr>
          <p:spPr bwMode="auto">
            <a:xfrm>
              <a:off x="787" y="284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1" name="Oval 683"/>
            <p:cNvSpPr>
              <a:spLocks noChangeArrowheads="1"/>
            </p:cNvSpPr>
            <p:nvPr/>
          </p:nvSpPr>
          <p:spPr bwMode="auto">
            <a:xfrm>
              <a:off x="832" y="270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2" name="Oval 684"/>
            <p:cNvSpPr>
              <a:spLocks noChangeArrowheads="1"/>
            </p:cNvSpPr>
            <p:nvPr/>
          </p:nvSpPr>
          <p:spPr bwMode="auto">
            <a:xfrm>
              <a:off x="877" y="26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3" name="Oval 685"/>
            <p:cNvSpPr>
              <a:spLocks noChangeArrowheads="1"/>
            </p:cNvSpPr>
            <p:nvPr/>
          </p:nvSpPr>
          <p:spPr bwMode="auto">
            <a:xfrm>
              <a:off x="923" y="269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4" name="Oval 686"/>
            <p:cNvSpPr>
              <a:spLocks noChangeArrowheads="1"/>
            </p:cNvSpPr>
            <p:nvPr/>
          </p:nvSpPr>
          <p:spPr bwMode="auto">
            <a:xfrm>
              <a:off x="968" y="2650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5" name="Oval 687"/>
            <p:cNvSpPr>
              <a:spLocks noChangeArrowheads="1"/>
            </p:cNvSpPr>
            <p:nvPr/>
          </p:nvSpPr>
          <p:spPr bwMode="auto">
            <a:xfrm>
              <a:off x="793" y="243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6" name="Oval 688"/>
            <p:cNvSpPr>
              <a:spLocks noChangeArrowheads="1"/>
            </p:cNvSpPr>
            <p:nvPr/>
          </p:nvSpPr>
          <p:spPr bwMode="auto">
            <a:xfrm>
              <a:off x="1013" y="265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7" name="Oval 689"/>
            <p:cNvSpPr>
              <a:spLocks noChangeArrowheads="1"/>
            </p:cNvSpPr>
            <p:nvPr/>
          </p:nvSpPr>
          <p:spPr bwMode="auto">
            <a:xfrm>
              <a:off x="859" y="2568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8" name="Oval 690"/>
            <p:cNvSpPr>
              <a:spLocks noChangeArrowheads="1"/>
            </p:cNvSpPr>
            <p:nvPr/>
          </p:nvSpPr>
          <p:spPr bwMode="auto">
            <a:xfrm>
              <a:off x="922" y="2786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59" name="Oval 691"/>
            <p:cNvSpPr>
              <a:spLocks noChangeArrowheads="1"/>
            </p:cNvSpPr>
            <p:nvPr/>
          </p:nvSpPr>
          <p:spPr bwMode="auto">
            <a:xfrm>
              <a:off x="969" y="278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0" name="Oval 692"/>
            <p:cNvSpPr>
              <a:spLocks noChangeArrowheads="1"/>
            </p:cNvSpPr>
            <p:nvPr/>
          </p:nvSpPr>
          <p:spPr bwMode="auto">
            <a:xfrm>
              <a:off x="1014" y="2741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1" name="Oval 693"/>
            <p:cNvSpPr>
              <a:spLocks noChangeArrowheads="1"/>
            </p:cNvSpPr>
            <p:nvPr/>
          </p:nvSpPr>
          <p:spPr bwMode="auto">
            <a:xfrm>
              <a:off x="930" y="2614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2" name="Oval 694"/>
            <p:cNvSpPr>
              <a:spLocks noChangeArrowheads="1"/>
            </p:cNvSpPr>
            <p:nvPr/>
          </p:nvSpPr>
          <p:spPr bwMode="auto">
            <a:xfrm>
              <a:off x="832" y="2787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3" name="Oval 695"/>
            <p:cNvSpPr>
              <a:spLocks noChangeArrowheads="1"/>
            </p:cNvSpPr>
            <p:nvPr/>
          </p:nvSpPr>
          <p:spPr bwMode="auto">
            <a:xfrm>
              <a:off x="884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4" name="Oval 696"/>
            <p:cNvSpPr>
              <a:spLocks noChangeArrowheads="1"/>
            </p:cNvSpPr>
            <p:nvPr/>
          </p:nvSpPr>
          <p:spPr bwMode="auto">
            <a:xfrm>
              <a:off x="884" y="2432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5" name="Oval 697"/>
            <p:cNvSpPr>
              <a:spLocks noChangeArrowheads="1"/>
            </p:cNvSpPr>
            <p:nvPr/>
          </p:nvSpPr>
          <p:spPr bwMode="auto">
            <a:xfrm>
              <a:off x="793" y="2523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466" name="Oval 698"/>
            <p:cNvSpPr>
              <a:spLocks noChangeArrowheads="1"/>
            </p:cNvSpPr>
            <p:nvPr/>
          </p:nvSpPr>
          <p:spPr bwMode="auto">
            <a:xfrm>
              <a:off x="923" y="2605"/>
              <a:ext cx="46" cy="91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714"/>
          <p:cNvGrpSpPr>
            <a:grpSpLocks/>
          </p:cNvGrpSpPr>
          <p:nvPr/>
        </p:nvGrpSpPr>
        <p:grpSpPr bwMode="auto">
          <a:xfrm>
            <a:off x="2268538" y="476250"/>
            <a:ext cx="557212" cy="1962150"/>
            <a:chOff x="1337" y="164"/>
            <a:chExt cx="351" cy="1236"/>
          </a:xfrm>
        </p:grpSpPr>
        <p:sp>
          <p:nvSpPr>
            <p:cNvPr id="40986" name="Freeform 26"/>
            <p:cNvSpPr>
              <a:spLocks/>
            </p:cNvSpPr>
            <p:nvPr/>
          </p:nvSpPr>
          <p:spPr bwMode="auto">
            <a:xfrm flipH="1">
              <a:off x="1428" y="209"/>
              <a:ext cx="260" cy="1191"/>
            </a:xfrm>
            <a:custGeom>
              <a:avLst/>
              <a:gdLst>
                <a:gd name="T0" fmla="*/ 96 w 212"/>
                <a:gd name="T1" fmla="*/ 248 h 824"/>
                <a:gd name="T2" fmla="*/ 144 w 212"/>
                <a:gd name="T3" fmla="*/ 392 h 824"/>
                <a:gd name="T4" fmla="*/ 96 w 212"/>
                <a:gd name="T5" fmla="*/ 536 h 824"/>
                <a:gd name="T6" fmla="*/ 0 w 212"/>
                <a:gd name="T7" fmla="*/ 680 h 824"/>
                <a:gd name="T8" fmla="*/ 96 w 212"/>
                <a:gd name="T9" fmla="*/ 824 h 824"/>
                <a:gd name="T10" fmla="*/ 48 w 212"/>
                <a:gd name="T11" fmla="*/ 680 h 824"/>
                <a:gd name="T12" fmla="*/ 144 w 212"/>
                <a:gd name="T13" fmla="*/ 536 h 824"/>
                <a:gd name="T14" fmla="*/ 212 w 212"/>
                <a:gd name="T15" fmla="*/ 408 h 824"/>
                <a:gd name="T16" fmla="*/ 144 w 212"/>
                <a:gd name="T17" fmla="*/ 200 h 824"/>
                <a:gd name="T18" fmla="*/ 192 w 212"/>
                <a:gd name="T19" fmla="*/ 8 h 824"/>
                <a:gd name="T20" fmla="*/ 96 w 212"/>
                <a:gd name="T21" fmla="*/ 152 h 8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2"/>
                <a:gd name="T34" fmla="*/ 0 h 824"/>
                <a:gd name="T35" fmla="*/ 212 w 212"/>
                <a:gd name="T36" fmla="*/ 824 h 8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2" h="824">
                  <a:moveTo>
                    <a:pt x="96" y="248"/>
                  </a:moveTo>
                  <a:cubicBezTo>
                    <a:pt x="120" y="296"/>
                    <a:pt x="144" y="344"/>
                    <a:pt x="144" y="392"/>
                  </a:cubicBezTo>
                  <a:cubicBezTo>
                    <a:pt x="144" y="440"/>
                    <a:pt x="120" y="488"/>
                    <a:pt x="96" y="536"/>
                  </a:cubicBezTo>
                  <a:cubicBezTo>
                    <a:pt x="72" y="584"/>
                    <a:pt x="0" y="632"/>
                    <a:pt x="0" y="680"/>
                  </a:cubicBezTo>
                  <a:cubicBezTo>
                    <a:pt x="0" y="728"/>
                    <a:pt x="88" y="824"/>
                    <a:pt x="96" y="824"/>
                  </a:cubicBezTo>
                  <a:cubicBezTo>
                    <a:pt x="104" y="824"/>
                    <a:pt x="40" y="728"/>
                    <a:pt x="48" y="680"/>
                  </a:cubicBezTo>
                  <a:cubicBezTo>
                    <a:pt x="56" y="632"/>
                    <a:pt x="117" y="581"/>
                    <a:pt x="144" y="536"/>
                  </a:cubicBezTo>
                  <a:cubicBezTo>
                    <a:pt x="171" y="491"/>
                    <a:pt x="212" y="464"/>
                    <a:pt x="212" y="408"/>
                  </a:cubicBezTo>
                  <a:cubicBezTo>
                    <a:pt x="212" y="352"/>
                    <a:pt x="147" y="267"/>
                    <a:pt x="144" y="200"/>
                  </a:cubicBezTo>
                  <a:cubicBezTo>
                    <a:pt x="141" y="133"/>
                    <a:pt x="200" y="16"/>
                    <a:pt x="192" y="8"/>
                  </a:cubicBezTo>
                  <a:cubicBezTo>
                    <a:pt x="184" y="0"/>
                    <a:pt x="112" y="120"/>
                    <a:pt x="96" y="152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Freeform 26"/>
            <p:cNvSpPr>
              <a:spLocks/>
            </p:cNvSpPr>
            <p:nvPr/>
          </p:nvSpPr>
          <p:spPr bwMode="auto">
            <a:xfrm flipH="1">
              <a:off x="1337" y="164"/>
              <a:ext cx="260" cy="1191"/>
            </a:xfrm>
            <a:custGeom>
              <a:avLst/>
              <a:gdLst>
                <a:gd name="T0" fmla="*/ 96 w 212"/>
                <a:gd name="T1" fmla="*/ 248 h 824"/>
                <a:gd name="T2" fmla="*/ 144 w 212"/>
                <a:gd name="T3" fmla="*/ 392 h 824"/>
                <a:gd name="T4" fmla="*/ 96 w 212"/>
                <a:gd name="T5" fmla="*/ 536 h 824"/>
                <a:gd name="T6" fmla="*/ 0 w 212"/>
                <a:gd name="T7" fmla="*/ 680 h 824"/>
                <a:gd name="T8" fmla="*/ 96 w 212"/>
                <a:gd name="T9" fmla="*/ 824 h 824"/>
                <a:gd name="T10" fmla="*/ 48 w 212"/>
                <a:gd name="T11" fmla="*/ 680 h 824"/>
                <a:gd name="T12" fmla="*/ 144 w 212"/>
                <a:gd name="T13" fmla="*/ 536 h 824"/>
                <a:gd name="T14" fmla="*/ 212 w 212"/>
                <a:gd name="T15" fmla="*/ 408 h 824"/>
                <a:gd name="T16" fmla="*/ 144 w 212"/>
                <a:gd name="T17" fmla="*/ 200 h 824"/>
                <a:gd name="T18" fmla="*/ 192 w 212"/>
                <a:gd name="T19" fmla="*/ 8 h 824"/>
                <a:gd name="T20" fmla="*/ 96 w 212"/>
                <a:gd name="T21" fmla="*/ 152 h 8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2"/>
                <a:gd name="T34" fmla="*/ 0 h 824"/>
                <a:gd name="T35" fmla="*/ 212 w 212"/>
                <a:gd name="T36" fmla="*/ 824 h 8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2" h="824">
                  <a:moveTo>
                    <a:pt x="96" y="248"/>
                  </a:moveTo>
                  <a:cubicBezTo>
                    <a:pt x="120" y="296"/>
                    <a:pt x="144" y="344"/>
                    <a:pt x="144" y="392"/>
                  </a:cubicBezTo>
                  <a:cubicBezTo>
                    <a:pt x="144" y="440"/>
                    <a:pt x="120" y="488"/>
                    <a:pt x="96" y="536"/>
                  </a:cubicBezTo>
                  <a:cubicBezTo>
                    <a:pt x="72" y="584"/>
                    <a:pt x="0" y="632"/>
                    <a:pt x="0" y="680"/>
                  </a:cubicBezTo>
                  <a:cubicBezTo>
                    <a:pt x="0" y="728"/>
                    <a:pt x="88" y="824"/>
                    <a:pt x="96" y="824"/>
                  </a:cubicBezTo>
                  <a:cubicBezTo>
                    <a:pt x="104" y="824"/>
                    <a:pt x="40" y="728"/>
                    <a:pt x="48" y="680"/>
                  </a:cubicBezTo>
                  <a:cubicBezTo>
                    <a:pt x="56" y="632"/>
                    <a:pt x="117" y="581"/>
                    <a:pt x="144" y="536"/>
                  </a:cubicBezTo>
                  <a:cubicBezTo>
                    <a:pt x="171" y="491"/>
                    <a:pt x="212" y="464"/>
                    <a:pt x="212" y="408"/>
                  </a:cubicBezTo>
                  <a:cubicBezTo>
                    <a:pt x="212" y="352"/>
                    <a:pt x="147" y="267"/>
                    <a:pt x="144" y="200"/>
                  </a:cubicBezTo>
                  <a:cubicBezTo>
                    <a:pt x="141" y="133"/>
                    <a:pt x="200" y="16"/>
                    <a:pt x="192" y="8"/>
                  </a:cubicBezTo>
                  <a:cubicBezTo>
                    <a:pt x="184" y="0"/>
                    <a:pt x="112" y="120"/>
                    <a:pt x="96" y="152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Freeform 26"/>
            <p:cNvSpPr>
              <a:spLocks/>
            </p:cNvSpPr>
            <p:nvPr/>
          </p:nvSpPr>
          <p:spPr bwMode="auto">
            <a:xfrm flipH="1">
              <a:off x="1393" y="164"/>
              <a:ext cx="260" cy="1191"/>
            </a:xfrm>
            <a:custGeom>
              <a:avLst/>
              <a:gdLst>
                <a:gd name="T0" fmla="*/ 96 w 212"/>
                <a:gd name="T1" fmla="*/ 248 h 824"/>
                <a:gd name="T2" fmla="*/ 144 w 212"/>
                <a:gd name="T3" fmla="*/ 392 h 824"/>
                <a:gd name="T4" fmla="*/ 96 w 212"/>
                <a:gd name="T5" fmla="*/ 536 h 824"/>
                <a:gd name="T6" fmla="*/ 0 w 212"/>
                <a:gd name="T7" fmla="*/ 680 h 824"/>
                <a:gd name="T8" fmla="*/ 96 w 212"/>
                <a:gd name="T9" fmla="*/ 824 h 824"/>
                <a:gd name="T10" fmla="*/ 48 w 212"/>
                <a:gd name="T11" fmla="*/ 680 h 824"/>
                <a:gd name="T12" fmla="*/ 144 w 212"/>
                <a:gd name="T13" fmla="*/ 536 h 824"/>
                <a:gd name="T14" fmla="*/ 212 w 212"/>
                <a:gd name="T15" fmla="*/ 408 h 824"/>
                <a:gd name="T16" fmla="*/ 144 w 212"/>
                <a:gd name="T17" fmla="*/ 200 h 824"/>
                <a:gd name="T18" fmla="*/ 192 w 212"/>
                <a:gd name="T19" fmla="*/ 8 h 824"/>
                <a:gd name="T20" fmla="*/ 96 w 212"/>
                <a:gd name="T21" fmla="*/ 152 h 8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2"/>
                <a:gd name="T34" fmla="*/ 0 h 824"/>
                <a:gd name="T35" fmla="*/ 212 w 212"/>
                <a:gd name="T36" fmla="*/ 824 h 8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2" h="824">
                  <a:moveTo>
                    <a:pt x="96" y="248"/>
                  </a:moveTo>
                  <a:cubicBezTo>
                    <a:pt x="120" y="296"/>
                    <a:pt x="144" y="344"/>
                    <a:pt x="144" y="392"/>
                  </a:cubicBezTo>
                  <a:cubicBezTo>
                    <a:pt x="144" y="440"/>
                    <a:pt x="120" y="488"/>
                    <a:pt x="96" y="536"/>
                  </a:cubicBezTo>
                  <a:cubicBezTo>
                    <a:pt x="72" y="584"/>
                    <a:pt x="0" y="632"/>
                    <a:pt x="0" y="680"/>
                  </a:cubicBezTo>
                  <a:cubicBezTo>
                    <a:pt x="0" y="728"/>
                    <a:pt x="88" y="824"/>
                    <a:pt x="96" y="824"/>
                  </a:cubicBezTo>
                  <a:cubicBezTo>
                    <a:pt x="104" y="824"/>
                    <a:pt x="40" y="728"/>
                    <a:pt x="48" y="680"/>
                  </a:cubicBezTo>
                  <a:cubicBezTo>
                    <a:pt x="56" y="632"/>
                    <a:pt x="117" y="581"/>
                    <a:pt x="144" y="536"/>
                  </a:cubicBezTo>
                  <a:cubicBezTo>
                    <a:pt x="171" y="491"/>
                    <a:pt x="212" y="464"/>
                    <a:pt x="212" y="408"/>
                  </a:cubicBezTo>
                  <a:cubicBezTo>
                    <a:pt x="212" y="352"/>
                    <a:pt x="147" y="267"/>
                    <a:pt x="144" y="200"/>
                  </a:cubicBezTo>
                  <a:cubicBezTo>
                    <a:pt x="141" y="133"/>
                    <a:pt x="200" y="16"/>
                    <a:pt x="192" y="8"/>
                  </a:cubicBezTo>
                  <a:cubicBezTo>
                    <a:pt x="184" y="0"/>
                    <a:pt x="112" y="120"/>
                    <a:pt x="96" y="152"/>
                  </a:cubicBezTo>
                </a:path>
              </a:pathLst>
            </a:custGeom>
            <a:gradFill rotWithShape="1">
              <a:gsLst>
                <a:gs pos="0">
                  <a:schemeClr val="bg1">
                    <a:alpha val="56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483" name="Oval 15"/>
          <p:cNvSpPr>
            <a:spLocks noChangeArrowheads="1"/>
          </p:cNvSpPr>
          <p:nvPr/>
        </p:nvSpPr>
        <p:spPr bwMode="auto">
          <a:xfrm>
            <a:off x="2152650" y="4508500"/>
            <a:ext cx="935038" cy="398463"/>
          </a:xfrm>
          <a:prstGeom prst="ellipse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18" name="Group 738"/>
          <p:cNvGrpSpPr>
            <a:grpSpLocks/>
          </p:cNvGrpSpPr>
          <p:nvPr/>
        </p:nvGrpSpPr>
        <p:grpSpPr bwMode="auto">
          <a:xfrm>
            <a:off x="1835150" y="1773238"/>
            <a:ext cx="2592388" cy="3506787"/>
            <a:chOff x="7135" y="981"/>
            <a:chExt cx="1633" cy="2209"/>
          </a:xfrm>
        </p:grpSpPr>
        <p:grpSp>
          <p:nvGrpSpPr>
            <p:cNvPr id="19" name="Group 58"/>
            <p:cNvGrpSpPr>
              <a:grpSpLocks/>
            </p:cNvGrpSpPr>
            <p:nvPr/>
          </p:nvGrpSpPr>
          <p:grpSpPr bwMode="auto">
            <a:xfrm>
              <a:off x="7257" y="981"/>
              <a:ext cx="681" cy="2041"/>
              <a:chOff x="884" y="663"/>
              <a:chExt cx="681" cy="2041"/>
            </a:xfrm>
          </p:grpSpPr>
          <p:sp>
            <p:nvSpPr>
              <p:cNvPr id="32827" name="Freeform 12"/>
              <p:cNvSpPr>
                <a:spLocks/>
              </p:cNvSpPr>
              <p:nvPr/>
            </p:nvSpPr>
            <p:spPr bwMode="auto">
              <a:xfrm>
                <a:off x="884" y="663"/>
                <a:ext cx="672" cy="2041"/>
              </a:xfrm>
              <a:custGeom>
                <a:avLst/>
                <a:gdLst>
                  <a:gd name="T0" fmla="*/ 0 w 864"/>
                  <a:gd name="T1" fmla="*/ 172 h 1188"/>
                  <a:gd name="T2" fmla="*/ 48 w 864"/>
                  <a:gd name="T3" fmla="*/ 220 h 1188"/>
                  <a:gd name="T4" fmla="*/ 45 w 864"/>
                  <a:gd name="T5" fmla="*/ 1081 h 1188"/>
                  <a:gd name="T6" fmla="*/ 84 w 864"/>
                  <a:gd name="T7" fmla="*/ 1120 h 1188"/>
                  <a:gd name="T8" fmla="*/ 141 w 864"/>
                  <a:gd name="T9" fmla="*/ 1147 h 1188"/>
                  <a:gd name="T10" fmla="*/ 228 w 864"/>
                  <a:gd name="T11" fmla="*/ 1171 h 1188"/>
                  <a:gd name="T12" fmla="*/ 333 w 864"/>
                  <a:gd name="T13" fmla="*/ 1186 h 1188"/>
                  <a:gd name="T14" fmla="*/ 452 w 864"/>
                  <a:gd name="T15" fmla="*/ 1188 h 1188"/>
                  <a:gd name="T16" fmla="*/ 576 w 864"/>
                  <a:gd name="T17" fmla="*/ 1180 h 1188"/>
                  <a:gd name="T18" fmla="*/ 648 w 864"/>
                  <a:gd name="T19" fmla="*/ 1168 h 1188"/>
                  <a:gd name="T20" fmla="*/ 726 w 864"/>
                  <a:gd name="T21" fmla="*/ 1147 h 1188"/>
                  <a:gd name="T22" fmla="*/ 789 w 864"/>
                  <a:gd name="T23" fmla="*/ 1114 h 1188"/>
                  <a:gd name="T24" fmla="*/ 819 w 864"/>
                  <a:gd name="T25" fmla="*/ 1072 h 1188"/>
                  <a:gd name="T26" fmla="*/ 816 w 864"/>
                  <a:gd name="T27" fmla="*/ 220 h 1188"/>
                  <a:gd name="T28" fmla="*/ 864 w 864"/>
                  <a:gd name="T29" fmla="*/ 172 h 1188"/>
                  <a:gd name="T30" fmla="*/ 856 w 864"/>
                  <a:gd name="T31" fmla="*/ 132 h 1188"/>
                  <a:gd name="T32" fmla="*/ 844 w 864"/>
                  <a:gd name="T33" fmla="*/ 112 h 1188"/>
                  <a:gd name="T34" fmla="*/ 816 w 864"/>
                  <a:gd name="T35" fmla="*/ 80 h 1188"/>
                  <a:gd name="T36" fmla="*/ 708 w 864"/>
                  <a:gd name="T37" fmla="*/ 32 h 1188"/>
                  <a:gd name="T38" fmla="*/ 612 w 864"/>
                  <a:gd name="T39" fmla="*/ 12 h 1188"/>
                  <a:gd name="T40" fmla="*/ 536 w 864"/>
                  <a:gd name="T41" fmla="*/ 4 h 1188"/>
                  <a:gd name="T42" fmla="*/ 392 w 864"/>
                  <a:gd name="T43" fmla="*/ 0 h 1188"/>
                  <a:gd name="T44" fmla="*/ 240 w 864"/>
                  <a:gd name="T45" fmla="*/ 16 h 1188"/>
                  <a:gd name="T46" fmla="*/ 108 w 864"/>
                  <a:gd name="T47" fmla="*/ 48 h 1188"/>
                  <a:gd name="T48" fmla="*/ 56 w 864"/>
                  <a:gd name="T49" fmla="*/ 80 h 1188"/>
                  <a:gd name="T50" fmla="*/ 12 w 864"/>
                  <a:gd name="T51" fmla="*/ 116 h 1188"/>
                  <a:gd name="T52" fmla="*/ 0 w 864"/>
                  <a:gd name="T53" fmla="*/ 172 h 118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4"/>
                  <a:gd name="T82" fmla="*/ 0 h 1188"/>
                  <a:gd name="T83" fmla="*/ 864 w 864"/>
                  <a:gd name="T84" fmla="*/ 1188 h 118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4" h="1188">
                    <a:moveTo>
                      <a:pt x="0" y="172"/>
                    </a:moveTo>
                    <a:lnTo>
                      <a:pt x="48" y="220"/>
                    </a:lnTo>
                    <a:lnTo>
                      <a:pt x="45" y="1081"/>
                    </a:lnTo>
                    <a:lnTo>
                      <a:pt x="84" y="1120"/>
                    </a:lnTo>
                    <a:lnTo>
                      <a:pt x="141" y="1147"/>
                    </a:lnTo>
                    <a:lnTo>
                      <a:pt x="228" y="1171"/>
                    </a:lnTo>
                    <a:lnTo>
                      <a:pt x="333" y="1186"/>
                    </a:lnTo>
                    <a:lnTo>
                      <a:pt x="452" y="1188"/>
                    </a:lnTo>
                    <a:lnTo>
                      <a:pt x="576" y="1180"/>
                    </a:lnTo>
                    <a:lnTo>
                      <a:pt x="648" y="1168"/>
                    </a:lnTo>
                    <a:lnTo>
                      <a:pt x="726" y="1147"/>
                    </a:lnTo>
                    <a:lnTo>
                      <a:pt x="789" y="1114"/>
                    </a:lnTo>
                    <a:lnTo>
                      <a:pt x="819" y="1072"/>
                    </a:lnTo>
                    <a:lnTo>
                      <a:pt x="816" y="220"/>
                    </a:lnTo>
                    <a:lnTo>
                      <a:pt x="864" y="172"/>
                    </a:lnTo>
                    <a:lnTo>
                      <a:pt x="856" y="132"/>
                    </a:lnTo>
                    <a:lnTo>
                      <a:pt x="844" y="112"/>
                    </a:lnTo>
                    <a:lnTo>
                      <a:pt x="816" y="80"/>
                    </a:lnTo>
                    <a:lnTo>
                      <a:pt x="708" y="32"/>
                    </a:lnTo>
                    <a:lnTo>
                      <a:pt x="612" y="12"/>
                    </a:lnTo>
                    <a:lnTo>
                      <a:pt x="536" y="4"/>
                    </a:lnTo>
                    <a:lnTo>
                      <a:pt x="392" y="0"/>
                    </a:lnTo>
                    <a:lnTo>
                      <a:pt x="240" y="16"/>
                    </a:lnTo>
                    <a:lnTo>
                      <a:pt x="108" y="48"/>
                    </a:lnTo>
                    <a:lnTo>
                      <a:pt x="56" y="80"/>
                    </a:lnTo>
                    <a:lnTo>
                      <a:pt x="12" y="116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28" name="Oval 15"/>
              <p:cNvSpPr>
                <a:spLocks noChangeArrowheads="1"/>
              </p:cNvSpPr>
              <p:nvPr/>
            </p:nvSpPr>
            <p:spPr bwMode="auto">
              <a:xfrm>
                <a:off x="884" y="670"/>
                <a:ext cx="681" cy="432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824" name="Oval 15"/>
            <p:cNvSpPr>
              <a:spLocks noChangeArrowheads="1"/>
            </p:cNvSpPr>
            <p:nvPr/>
          </p:nvSpPr>
          <p:spPr bwMode="auto">
            <a:xfrm>
              <a:off x="7303" y="2251"/>
              <a:ext cx="589" cy="251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20" name="Group 122"/>
            <p:cNvGrpSpPr>
              <a:grpSpLocks/>
            </p:cNvGrpSpPr>
            <p:nvPr/>
          </p:nvGrpSpPr>
          <p:grpSpPr bwMode="auto">
            <a:xfrm>
              <a:off x="7321" y="2650"/>
              <a:ext cx="544" cy="300"/>
              <a:chOff x="430" y="2795"/>
              <a:chExt cx="365" cy="409"/>
            </a:xfrm>
          </p:grpSpPr>
          <p:sp>
            <p:nvSpPr>
              <p:cNvPr id="32860" name="Oval 92"/>
              <p:cNvSpPr>
                <a:spLocks noChangeArrowheads="1"/>
              </p:cNvSpPr>
              <p:nvPr/>
            </p:nvSpPr>
            <p:spPr bwMode="auto">
              <a:xfrm>
                <a:off x="521" y="2976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1" name="Oval 93"/>
              <p:cNvSpPr>
                <a:spLocks noChangeArrowheads="1"/>
              </p:cNvSpPr>
              <p:nvPr/>
            </p:nvSpPr>
            <p:spPr bwMode="auto">
              <a:xfrm>
                <a:off x="567" y="3022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2" name="Oval 94"/>
              <p:cNvSpPr>
                <a:spLocks noChangeArrowheads="1"/>
              </p:cNvSpPr>
              <p:nvPr/>
            </p:nvSpPr>
            <p:spPr bwMode="auto">
              <a:xfrm>
                <a:off x="612" y="2976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3" name="Oval 95"/>
              <p:cNvSpPr>
                <a:spLocks noChangeArrowheads="1"/>
              </p:cNvSpPr>
              <p:nvPr/>
            </p:nvSpPr>
            <p:spPr bwMode="auto">
              <a:xfrm>
                <a:off x="431" y="2931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4" name="Oval 96"/>
              <p:cNvSpPr>
                <a:spLocks noChangeArrowheads="1"/>
              </p:cNvSpPr>
              <p:nvPr/>
            </p:nvSpPr>
            <p:spPr bwMode="auto">
              <a:xfrm>
                <a:off x="657" y="2977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5" name="Oval 97"/>
              <p:cNvSpPr>
                <a:spLocks noChangeArrowheads="1"/>
              </p:cNvSpPr>
              <p:nvPr/>
            </p:nvSpPr>
            <p:spPr bwMode="auto">
              <a:xfrm>
                <a:off x="503" y="2894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6" name="Oval 98"/>
              <p:cNvSpPr>
                <a:spLocks noChangeArrowheads="1"/>
              </p:cNvSpPr>
              <p:nvPr/>
            </p:nvSpPr>
            <p:spPr bwMode="auto">
              <a:xfrm>
                <a:off x="566" y="3112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7" name="Oval 99"/>
              <p:cNvSpPr>
                <a:spLocks noChangeArrowheads="1"/>
              </p:cNvSpPr>
              <p:nvPr/>
            </p:nvSpPr>
            <p:spPr bwMode="auto">
              <a:xfrm>
                <a:off x="613" y="3113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8" name="Oval 100"/>
              <p:cNvSpPr>
                <a:spLocks noChangeArrowheads="1"/>
              </p:cNvSpPr>
              <p:nvPr/>
            </p:nvSpPr>
            <p:spPr bwMode="auto">
              <a:xfrm>
                <a:off x="658" y="3067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69" name="Oval 101"/>
              <p:cNvSpPr>
                <a:spLocks noChangeArrowheads="1"/>
              </p:cNvSpPr>
              <p:nvPr/>
            </p:nvSpPr>
            <p:spPr bwMode="auto">
              <a:xfrm>
                <a:off x="430" y="3067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0" name="Oval 102"/>
              <p:cNvSpPr>
                <a:spLocks noChangeArrowheads="1"/>
              </p:cNvSpPr>
              <p:nvPr/>
            </p:nvSpPr>
            <p:spPr bwMode="auto">
              <a:xfrm>
                <a:off x="476" y="3113"/>
                <a:ext cx="46" cy="91"/>
              </a:xfrm>
              <a:prstGeom prst="ellipse">
                <a:avLst/>
              </a:pr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1" name="Oval 103"/>
              <p:cNvSpPr>
                <a:spLocks noChangeArrowheads="1"/>
              </p:cNvSpPr>
              <p:nvPr/>
            </p:nvSpPr>
            <p:spPr bwMode="auto">
              <a:xfrm>
                <a:off x="521" y="3067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2" name="Oval 104"/>
              <p:cNvSpPr>
                <a:spLocks noChangeArrowheads="1"/>
              </p:cNvSpPr>
              <p:nvPr/>
            </p:nvSpPr>
            <p:spPr bwMode="auto">
              <a:xfrm>
                <a:off x="476" y="3021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3" name="Oval 105"/>
              <p:cNvSpPr>
                <a:spLocks noChangeArrowheads="1"/>
              </p:cNvSpPr>
              <p:nvPr/>
            </p:nvSpPr>
            <p:spPr bwMode="auto">
              <a:xfrm>
                <a:off x="522" y="3067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4" name="Oval 106"/>
              <p:cNvSpPr>
                <a:spLocks noChangeArrowheads="1"/>
              </p:cNvSpPr>
              <p:nvPr/>
            </p:nvSpPr>
            <p:spPr bwMode="auto">
              <a:xfrm>
                <a:off x="567" y="2931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5" name="Oval 107"/>
              <p:cNvSpPr>
                <a:spLocks noChangeArrowheads="1"/>
              </p:cNvSpPr>
              <p:nvPr/>
            </p:nvSpPr>
            <p:spPr bwMode="auto">
              <a:xfrm>
                <a:off x="612" y="2877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6" name="Oval 108"/>
              <p:cNvSpPr>
                <a:spLocks noChangeArrowheads="1"/>
              </p:cNvSpPr>
              <p:nvPr/>
            </p:nvSpPr>
            <p:spPr bwMode="auto">
              <a:xfrm>
                <a:off x="658" y="2923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7" name="Oval 109"/>
              <p:cNvSpPr>
                <a:spLocks noChangeArrowheads="1"/>
              </p:cNvSpPr>
              <p:nvPr/>
            </p:nvSpPr>
            <p:spPr bwMode="auto">
              <a:xfrm>
                <a:off x="703" y="2877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8" name="Oval 110"/>
              <p:cNvSpPr>
                <a:spLocks noChangeArrowheads="1"/>
              </p:cNvSpPr>
              <p:nvPr/>
            </p:nvSpPr>
            <p:spPr bwMode="auto">
              <a:xfrm>
                <a:off x="522" y="2832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79" name="Oval 111"/>
              <p:cNvSpPr>
                <a:spLocks noChangeArrowheads="1"/>
              </p:cNvSpPr>
              <p:nvPr/>
            </p:nvSpPr>
            <p:spPr bwMode="auto">
              <a:xfrm>
                <a:off x="748" y="2878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0" name="Oval 112"/>
              <p:cNvSpPr>
                <a:spLocks noChangeArrowheads="1"/>
              </p:cNvSpPr>
              <p:nvPr/>
            </p:nvSpPr>
            <p:spPr bwMode="auto">
              <a:xfrm>
                <a:off x="594" y="2795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1" name="Oval 113"/>
              <p:cNvSpPr>
                <a:spLocks noChangeArrowheads="1"/>
              </p:cNvSpPr>
              <p:nvPr/>
            </p:nvSpPr>
            <p:spPr bwMode="auto">
              <a:xfrm>
                <a:off x="657" y="3013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2" name="Oval 114"/>
              <p:cNvSpPr>
                <a:spLocks noChangeArrowheads="1"/>
              </p:cNvSpPr>
              <p:nvPr/>
            </p:nvSpPr>
            <p:spPr bwMode="auto">
              <a:xfrm>
                <a:off x="704" y="3014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3" name="Oval 115"/>
              <p:cNvSpPr>
                <a:spLocks noChangeArrowheads="1"/>
              </p:cNvSpPr>
              <p:nvPr/>
            </p:nvSpPr>
            <p:spPr bwMode="auto">
              <a:xfrm>
                <a:off x="749" y="2968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4" name="Oval 116"/>
              <p:cNvSpPr>
                <a:spLocks noChangeArrowheads="1"/>
              </p:cNvSpPr>
              <p:nvPr/>
            </p:nvSpPr>
            <p:spPr bwMode="auto">
              <a:xfrm>
                <a:off x="521" y="2968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5" name="Oval 117"/>
              <p:cNvSpPr>
                <a:spLocks noChangeArrowheads="1"/>
              </p:cNvSpPr>
              <p:nvPr/>
            </p:nvSpPr>
            <p:spPr bwMode="auto">
              <a:xfrm>
                <a:off x="567" y="3014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6" name="Oval 118"/>
              <p:cNvSpPr>
                <a:spLocks noChangeArrowheads="1"/>
              </p:cNvSpPr>
              <p:nvPr/>
            </p:nvSpPr>
            <p:spPr bwMode="auto">
              <a:xfrm>
                <a:off x="612" y="2968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7" name="Oval 119"/>
              <p:cNvSpPr>
                <a:spLocks noChangeArrowheads="1"/>
              </p:cNvSpPr>
              <p:nvPr/>
            </p:nvSpPr>
            <p:spPr bwMode="auto">
              <a:xfrm>
                <a:off x="567" y="2922"/>
                <a:ext cx="46" cy="91"/>
              </a:xfrm>
              <a:prstGeom prst="ellipse">
                <a:avLst/>
              </a:prstGeom>
              <a:solidFill>
                <a:srgbClr val="CC66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8" name="Oval 120"/>
              <p:cNvSpPr>
                <a:spLocks noChangeArrowheads="1"/>
              </p:cNvSpPr>
              <p:nvPr/>
            </p:nvSpPr>
            <p:spPr bwMode="auto">
              <a:xfrm>
                <a:off x="613" y="2968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89" name="Oval 121"/>
              <p:cNvSpPr>
                <a:spLocks noChangeArrowheads="1"/>
              </p:cNvSpPr>
              <p:nvPr/>
            </p:nvSpPr>
            <p:spPr bwMode="auto">
              <a:xfrm>
                <a:off x="658" y="2832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1" name="Group 94"/>
            <p:cNvGrpSpPr>
              <a:grpSpLocks/>
            </p:cNvGrpSpPr>
            <p:nvPr/>
          </p:nvGrpSpPr>
          <p:grpSpPr bwMode="auto">
            <a:xfrm rot="6642635">
              <a:off x="7278" y="1699"/>
              <a:ext cx="1348" cy="1633"/>
              <a:chOff x="3765" y="1482"/>
              <a:chExt cx="750" cy="556"/>
            </a:xfrm>
          </p:grpSpPr>
          <p:sp>
            <p:nvSpPr>
              <p:cNvPr id="33496" name="Freeform 95"/>
              <p:cNvSpPr>
                <a:spLocks/>
              </p:cNvSpPr>
              <p:nvPr/>
            </p:nvSpPr>
            <p:spPr bwMode="auto">
              <a:xfrm rot="-5668726">
                <a:off x="3813" y="1607"/>
                <a:ext cx="200" cy="232"/>
              </a:xfrm>
              <a:custGeom>
                <a:avLst/>
                <a:gdLst>
                  <a:gd name="T0" fmla="*/ 136 w 268"/>
                  <a:gd name="T1" fmla="*/ 206 h 334"/>
                  <a:gd name="T2" fmla="*/ 0 w 268"/>
                  <a:gd name="T3" fmla="*/ 0 h 334"/>
                  <a:gd name="T4" fmla="*/ 24 w 268"/>
                  <a:gd name="T5" fmla="*/ 5 h 334"/>
                  <a:gd name="T6" fmla="*/ 48 w 268"/>
                  <a:gd name="T7" fmla="*/ 11 h 334"/>
                  <a:gd name="T8" fmla="*/ 68 w 268"/>
                  <a:gd name="T9" fmla="*/ 26 h 334"/>
                  <a:gd name="T10" fmla="*/ 78 w 268"/>
                  <a:gd name="T11" fmla="*/ 36 h 334"/>
                  <a:gd name="T12" fmla="*/ 116 w 268"/>
                  <a:gd name="T13" fmla="*/ 58 h 334"/>
                  <a:gd name="T14" fmla="*/ 144 w 268"/>
                  <a:gd name="T15" fmla="*/ 78 h 334"/>
                  <a:gd name="T16" fmla="*/ 166 w 268"/>
                  <a:gd name="T17" fmla="*/ 96 h 334"/>
                  <a:gd name="T18" fmla="*/ 188 w 268"/>
                  <a:gd name="T19" fmla="*/ 110 h 334"/>
                  <a:gd name="T20" fmla="*/ 196 w 268"/>
                  <a:gd name="T21" fmla="*/ 136 h 334"/>
                  <a:gd name="T22" fmla="*/ 204 w 268"/>
                  <a:gd name="T23" fmla="*/ 160 h 334"/>
                  <a:gd name="T24" fmla="*/ 216 w 268"/>
                  <a:gd name="T25" fmla="*/ 186 h 334"/>
                  <a:gd name="T26" fmla="*/ 230 w 268"/>
                  <a:gd name="T27" fmla="*/ 220 h 334"/>
                  <a:gd name="T28" fmla="*/ 246 w 268"/>
                  <a:gd name="T29" fmla="*/ 244 h 334"/>
                  <a:gd name="T30" fmla="*/ 256 w 268"/>
                  <a:gd name="T31" fmla="*/ 270 h 334"/>
                  <a:gd name="T32" fmla="*/ 268 w 268"/>
                  <a:gd name="T33" fmla="*/ 334 h 334"/>
                  <a:gd name="T34" fmla="*/ 238 w 268"/>
                  <a:gd name="T35" fmla="*/ 330 h 334"/>
                  <a:gd name="T36" fmla="*/ 204 w 268"/>
                  <a:gd name="T37" fmla="*/ 322 h 334"/>
                  <a:gd name="T38" fmla="*/ 136 w 268"/>
                  <a:gd name="T39" fmla="*/ 206 h 3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8"/>
                  <a:gd name="T61" fmla="*/ 0 h 334"/>
                  <a:gd name="T62" fmla="*/ 268 w 268"/>
                  <a:gd name="T63" fmla="*/ 334 h 3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8" h="334">
                    <a:moveTo>
                      <a:pt x="136" y="206"/>
                    </a:moveTo>
                    <a:lnTo>
                      <a:pt x="0" y="0"/>
                    </a:lnTo>
                    <a:lnTo>
                      <a:pt x="24" y="5"/>
                    </a:lnTo>
                    <a:lnTo>
                      <a:pt x="48" y="11"/>
                    </a:lnTo>
                    <a:lnTo>
                      <a:pt x="68" y="26"/>
                    </a:lnTo>
                    <a:lnTo>
                      <a:pt x="78" y="36"/>
                    </a:lnTo>
                    <a:lnTo>
                      <a:pt x="116" y="58"/>
                    </a:lnTo>
                    <a:lnTo>
                      <a:pt x="144" y="78"/>
                    </a:lnTo>
                    <a:lnTo>
                      <a:pt x="166" y="96"/>
                    </a:lnTo>
                    <a:lnTo>
                      <a:pt x="188" y="110"/>
                    </a:lnTo>
                    <a:lnTo>
                      <a:pt x="196" y="136"/>
                    </a:lnTo>
                    <a:lnTo>
                      <a:pt x="204" y="160"/>
                    </a:lnTo>
                    <a:lnTo>
                      <a:pt x="216" y="186"/>
                    </a:lnTo>
                    <a:lnTo>
                      <a:pt x="230" y="220"/>
                    </a:lnTo>
                    <a:lnTo>
                      <a:pt x="246" y="244"/>
                    </a:lnTo>
                    <a:lnTo>
                      <a:pt x="256" y="270"/>
                    </a:lnTo>
                    <a:lnTo>
                      <a:pt x="268" y="334"/>
                    </a:lnTo>
                    <a:lnTo>
                      <a:pt x="238" y="330"/>
                    </a:lnTo>
                    <a:lnTo>
                      <a:pt x="204" y="322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7" name="Freeform 96"/>
              <p:cNvSpPr>
                <a:spLocks/>
              </p:cNvSpPr>
              <p:nvPr/>
            </p:nvSpPr>
            <p:spPr bwMode="auto">
              <a:xfrm rot="-5668726">
                <a:off x="3848" y="1471"/>
                <a:ext cx="484" cy="650"/>
              </a:xfrm>
              <a:custGeom>
                <a:avLst/>
                <a:gdLst>
                  <a:gd name="T0" fmla="*/ 232 w 651"/>
                  <a:gd name="T1" fmla="*/ 508 h 934"/>
                  <a:gd name="T2" fmla="*/ 182 w 651"/>
                  <a:gd name="T3" fmla="*/ 512 h 934"/>
                  <a:gd name="T4" fmla="*/ 110 w 651"/>
                  <a:gd name="T5" fmla="*/ 482 h 934"/>
                  <a:gd name="T6" fmla="*/ 92 w 651"/>
                  <a:gd name="T7" fmla="*/ 440 h 934"/>
                  <a:gd name="T8" fmla="*/ 52 w 651"/>
                  <a:gd name="T9" fmla="*/ 412 h 934"/>
                  <a:gd name="T10" fmla="*/ 10 w 651"/>
                  <a:gd name="T11" fmla="*/ 410 h 934"/>
                  <a:gd name="T12" fmla="*/ 10 w 651"/>
                  <a:gd name="T13" fmla="*/ 440 h 934"/>
                  <a:gd name="T14" fmla="*/ 24 w 651"/>
                  <a:gd name="T15" fmla="*/ 484 h 934"/>
                  <a:gd name="T16" fmla="*/ 44 w 651"/>
                  <a:gd name="T17" fmla="*/ 534 h 934"/>
                  <a:gd name="T18" fmla="*/ 74 w 651"/>
                  <a:gd name="T19" fmla="*/ 580 h 934"/>
                  <a:gd name="T20" fmla="*/ 116 w 651"/>
                  <a:gd name="T21" fmla="*/ 628 h 934"/>
                  <a:gd name="T22" fmla="*/ 182 w 651"/>
                  <a:gd name="T23" fmla="*/ 696 h 934"/>
                  <a:gd name="T24" fmla="*/ 242 w 651"/>
                  <a:gd name="T25" fmla="*/ 756 h 934"/>
                  <a:gd name="T26" fmla="*/ 306 w 651"/>
                  <a:gd name="T27" fmla="*/ 816 h 934"/>
                  <a:gd name="T28" fmla="*/ 340 w 651"/>
                  <a:gd name="T29" fmla="*/ 856 h 934"/>
                  <a:gd name="T30" fmla="*/ 354 w 651"/>
                  <a:gd name="T31" fmla="*/ 893 h 934"/>
                  <a:gd name="T32" fmla="*/ 380 w 651"/>
                  <a:gd name="T33" fmla="*/ 925 h 934"/>
                  <a:gd name="T34" fmla="*/ 403 w 651"/>
                  <a:gd name="T35" fmla="*/ 921 h 934"/>
                  <a:gd name="T36" fmla="*/ 444 w 651"/>
                  <a:gd name="T37" fmla="*/ 889 h 934"/>
                  <a:gd name="T38" fmla="*/ 508 w 651"/>
                  <a:gd name="T39" fmla="*/ 850 h 934"/>
                  <a:gd name="T40" fmla="*/ 573 w 651"/>
                  <a:gd name="T41" fmla="*/ 821 h 934"/>
                  <a:gd name="T42" fmla="*/ 630 w 651"/>
                  <a:gd name="T43" fmla="*/ 816 h 934"/>
                  <a:gd name="T44" fmla="*/ 619 w 651"/>
                  <a:gd name="T45" fmla="*/ 785 h 934"/>
                  <a:gd name="T46" fmla="*/ 590 w 651"/>
                  <a:gd name="T47" fmla="*/ 757 h 934"/>
                  <a:gd name="T48" fmla="*/ 577 w 651"/>
                  <a:gd name="T49" fmla="*/ 735 h 934"/>
                  <a:gd name="T50" fmla="*/ 587 w 651"/>
                  <a:gd name="T51" fmla="*/ 630 h 934"/>
                  <a:gd name="T52" fmla="*/ 577 w 651"/>
                  <a:gd name="T53" fmla="*/ 484 h 934"/>
                  <a:gd name="T54" fmla="*/ 580 w 651"/>
                  <a:gd name="T55" fmla="*/ 428 h 934"/>
                  <a:gd name="T56" fmla="*/ 580 w 651"/>
                  <a:gd name="T57" fmla="*/ 395 h 934"/>
                  <a:gd name="T58" fmla="*/ 580 w 651"/>
                  <a:gd name="T59" fmla="*/ 384 h 934"/>
                  <a:gd name="T60" fmla="*/ 572 w 651"/>
                  <a:gd name="T61" fmla="*/ 336 h 934"/>
                  <a:gd name="T62" fmla="*/ 542 w 651"/>
                  <a:gd name="T63" fmla="*/ 338 h 934"/>
                  <a:gd name="T64" fmla="*/ 494 w 651"/>
                  <a:gd name="T65" fmla="*/ 324 h 934"/>
                  <a:gd name="T66" fmla="*/ 458 w 651"/>
                  <a:gd name="T67" fmla="*/ 266 h 934"/>
                  <a:gd name="T68" fmla="*/ 430 w 651"/>
                  <a:gd name="T69" fmla="*/ 206 h 934"/>
                  <a:gd name="T70" fmla="*/ 388 w 651"/>
                  <a:gd name="T71" fmla="*/ 136 h 934"/>
                  <a:gd name="T72" fmla="*/ 356 w 651"/>
                  <a:gd name="T73" fmla="*/ 106 h 934"/>
                  <a:gd name="T74" fmla="*/ 334 w 651"/>
                  <a:gd name="T75" fmla="*/ 84 h 934"/>
                  <a:gd name="T76" fmla="*/ 310 w 651"/>
                  <a:gd name="T77" fmla="*/ 58 h 934"/>
                  <a:gd name="T78" fmla="*/ 286 w 651"/>
                  <a:gd name="T79" fmla="*/ 40 h 934"/>
                  <a:gd name="T80" fmla="*/ 260 w 651"/>
                  <a:gd name="T81" fmla="*/ 14 h 934"/>
                  <a:gd name="T82" fmla="*/ 232 w 651"/>
                  <a:gd name="T83" fmla="*/ 20 h 934"/>
                  <a:gd name="T84" fmla="*/ 240 w 651"/>
                  <a:gd name="T85" fmla="*/ 86 h 934"/>
                  <a:gd name="T86" fmla="*/ 288 w 651"/>
                  <a:gd name="T87" fmla="*/ 152 h 934"/>
                  <a:gd name="T88" fmla="*/ 320 w 651"/>
                  <a:gd name="T89" fmla="*/ 204 h 934"/>
                  <a:gd name="T90" fmla="*/ 338 w 651"/>
                  <a:gd name="T91" fmla="*/ 276 h 934"/>
                  <a:gd name="T92" fmla="*/ 368 w 651"/>
                  <a:gd name="T93" fmla="*/ 354 h 934"/>
                  <a:gd name="T94" fmla="*/ 346 w 651"/>
                  <a:gd name="T95" fmla="*/ 404 h 934"/>
                  <a:gd name="T96" fmla="*/ 306 w 651"/>
                  <a:gd name="T97" fmla="*/ 462 h 934"/>
                  <a:gd name="T98" fmla="*/ 254 w 651"/>
                  <a:gd name="T99" fmla="*/ 496 h 9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1"/>
                  <a:gd name="T151" fmla="*/ 0 h 934"/>
                  <a:gd name="T152" fmla="*/ 651 w 651"/>
                  <a:gd name="T153" fmla="*/ 934 h 9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1" h="934">
                    <a:moveTo>
                      <a:pt x="254" y="496"/>
                    </a:moveTo>
                    <a:lnTo>
                      <a:pt x="232" y="508"/>
                    </a:lnTo>
                    <a:lnTo>
                      <a:pt x="212" y="514"/>
                    </a:lnTo>
                    <a:lnTo>
                      <a:pt x="182" y="512"/>
                    </a:lnTo>
                    <a:lnTo>
                      <a:pt x="150" y="504"/>
                    </a:lnTo>
                    <a:lnTo>
                      <a:pt x="110" y="482"/>
                    </a:lnTo>
                    <a:lnTo>
                      <a:pt x="102" y="452"/>
                    </a:lnTo>
                    <a:lnTo>
                      <a:pt x="92" y="440"/>
                    </a:lnTo>
                    <a:lnTo>
                      <a:pt x="74" y="430"/>
                    </a:lnTo>
                    <a:lnTo>
                      <a:pt x="52" y="412"/>
                    </a:lnTo>
                    <a:lnTo>
                      <a:pt x="32" y="406"/>
                    </a:lnTo>
                    <a:lnTo>
                      <a:pt x="10" y="410"/>
                    </a:lnTo>
                    <a:lnTo>
                      <a:pt x="0" y="418"/>
                    </a:lnTo>
                    <a:lnTo>
                      <a:pt x="10" y="440"/>
                    </a:lnTo>
                    <a:lnTo>
                      <a:pt x="18" y="464"/>
                    </a:lnTo>
                    <a:lnTo>
                      <a:pt x="24" y="484"/>
                    </a:lnTo>
                    <a:lnTo>
                      <a:pt x="34" y="504"/>
                    </a:lnTo>
                    <a:lnTo>
                      <a:pt x="44" y="534"/>
                    </a:lnTo>
                    <a:lnTo>
                      <a:pt x="54" y="550"/>
                    </a:lnTo>
                    <a:lnTo>
                      <a:pt x="74" y="580"/>
                    </a:lnTo>
                    <a:lnTo>
                      <a:pt x="102" y="604"/>
                    </a:lnTo>
                    <a:lnTo>
                      <a:pt x="116" y="628"/>
                    </a:lnTo>
                    <a:lnTo>
                      <a:pt x="150" y="666"/>
                    </a:lnTo>
                    <a:lnTo>
                      <a:pt x="182" y="696"/>
                    </a:lnTo>
                    <a:lnTo>
                      <a:pt x="206" y="719"/>
                    </a:lnTo>
                    <a:lnTo>
                      <a:pt x="242" y="756"/>
                    </a:lnTo>
                    <a:lnTo>
                      <a:pt x="286" y="796"/>
                    </a:lnTo>
                    <a:lnTo>
                      <a:pt x="306" y="816"/>
                    </a:lnTo>
                    <a:lnTo>
                      <a:pt x="328" y="829"/>
                    </a:lnTo>
                    <a:lnTo>
                      <a:pt x="340" y="856"/>
                    </a:lnTo>
                    <a:lnTo>
                      <a:pt x="348" y="875"/>
                    </a:lnTo>
                    <a:lnTo>
                      <a:pt x="354" y="893"/>
                    </a:lnTo>
                    <a:lnTo>
                      <a:pt x="365" y="909"/>
                    </a:lnTo>
                    <a:lnTo>
                      <a:pt x="380" y="925"/>
                    </a:lnTo>
                    <a:lnTo>
                      <a:pt x="389" y="934"/>
                    </a:lnTo>
                    <a:lnTo>
                      <a:pt x="403" y="921"/>
                    </a:lnTo>
                    <a:lnTo>
                      <a:pt x="416" y="909"/>
                    </a:lnTo>
                    <a:lnTo>
                      <a:pt x="444" y="889"/>
                    </a:lnTo>
                    <a:lnTo>
                      <a:pt x="483" y="864"/>
                    </a:lnTo>
                    <a:lnTo>
                      <a:pt x="508" y="850"/>
                    </a:lnTo>
                    <a:lnTo>
                      <a:pt x="538" y="833"/>
                    </a:lnTo>
                    <a:lnTo>
                      <a:pt x="573" y="821"/>
                    </a:lnTo>
                    <a:lnTo>
                      <a:pt x="603" y="814"/>
                    </a:lnTo>
                    <a:lnTo>
                      <a:pt x="630" y="816"/>
                    </a:lnTo>
                    <a:lnTo>
                      <a:pt x="651" y="820"/>
                    </a:lnTo>
                    <a:lnTo>
                      <a:pt x="619" y="785"/>
                    </a:lnTo>
                    <a:lnTo>
                      <a:pt x="609" y="772"/>
                    </a:lnTo>
                    <a:lnTo>
                      <a:pt x="590" y="757"/>
                    </a:lnTo>
                    <a:lnTo>
                      <a:pt x="581" y="745"/>
                    </a:lnTo>
                    <a:lnTo>
                      <a:pt x="577" y="735"/>
                    </a:lnTo>
                    <a:lnTo>
                      <a:pt x="580" y="709"/>
                    </a:lnTo>
                    <a:lnTo>
                      <a:pt x="587" y="630"/>
                    </a:lnTo>
                    <a:lnTo>
                      <a:pt x="577" y="541"/>
                    </a:lnTo>
                    <a:lnTo>
                      <a:pt x="577" y="484"/>
                    </a:lnTo>
                    <a:lnTo>
                      <a:pt x="580" y="456"/>
                    </a:lnTo>
                    <a:lnTo>
                      <a:pt x="580" y="428"/>
                    </a:lnTo>
                    <a:lnTo>
                      <a:pt x="582" y="410"/>
                    </a:lnTo>
                    <a:lnTo>
                      <a:pt x="580" y="395"/>
                    </a:lnTo>
                    <a:lnTo>
                      <a:pt x="584" y="382"/>
                    </a:lnTo>
                    <a:lnTo>
                      <a:pt x="580" y="384"/>
                    </a:lnTo>
                    <a:lnTo>
                      <a:pt x="580" y="376"/>
                    </a:lnTo>
                    <a:lnTo>
                      <a:pt x="572" y="336"/>
                    </a:lnTo>
                    <a:lnTo>
                      <a:pt x="556" y="330"/>
                    </a:lnTo>
                    <a:lnTo>
                      <a:pt x="542" y="338"/>
                    </a:lnTo>
                    <a:lnTo>
                      <a:pt x="522" y="312"/>
                    </a:lnTo>
                    <a:lnTo>
                      <a:pt x="494" y="324"/>
                    </a:lnTo>
                    <a:lnTo>
                      <a:pt x="474" y="288"/>
                    </a:lnTo>
                    <a:lnTo>
                      <a:pt x="458" y="266"/>
                    </a:lnTo>
                    <a:lnTo>
                      <a:pt x="444" y="234"/>
                    </a:lnTo>
                    <a:lnTo>
                      <a:pt x="430" y="206"/>
                    </a:lnTo>
                    <a:lnTo>
                      <a:pt x="412" y="170"/>
                    </a:lnTo>
                    <a:lnTo>
                      <a:pt x="388" y="136"/>
                    </a:lnTo>
                    <a:lnTo>
                      <a:pt x="370" y="122"/>
                    </a:lnTo>
                    <a:lnTo>
                      <a:pt x="356" y="106"/>
                    </a:lnTo>
                    <a:lnTo>
                      <a:pt x="344" y="94"/>
                    </a:lnTo>
                    <a:lnTo>
                      <a:pt x="334" y="84"/>
                    </a:lnTo>
                    <a:lnTo>
                      <a:pt x="322" y="72"/>
                    </a:lnTo>
                    <a:lnTo>
                      <a:pt x="310" y="58"/>
                    </a:lnTo>
                    <a:lnTo>
                      <a:pt x="298" y="48"/>
                    </a:lnTo>
                    <a:lnTo>
                      <a:pt x="286" y="40"/>
                    </a:lnTo>
                    <a:lnTo>
                      <a:pt x="274" y="24"/>
                    </a:lnTo>
                    <a:lnTo>
                      <a:pt x="260" y="14"/>
                    </a:lnTo>
                    <a:lnTo>
                      <a:pt x="244" y="0"/>
                    </a:lnTo>
                    <a:lnTo>
                      <a:pt x="232" y="20"/>
                    </a:lnTo>
                    <a:lnTo>
                      <a:pt x="232" y="46"/>
                    </a:lnTo>
                    <a:lnTo>
                      <a:pt x="240" y="86"/>
                    </a:lnTo>
                    <a:lnTo>
                      <a:pt x="268" y="126"/>
                    </a:lnTo>
                    <a:lnTo>
                      <a:pt x="288" y="152"/>
                    </a:lnTo>
                    <a:lnTo>
                      <a:pt x="304" y="180"/>
                    </a:lnTo>
                    <a:lnTo>
                      <a:pt x="320" y="204"/>
                    </a:lnTo>
                    <a:lnTo>
                      <a:pt x="330" y="238"/>
                    </a:lnTo>
                    <a:lnTo>
                      <a:pt x="338" y="276"/>
                    </a:lnTo>
                    <a:lnTo>
                      <a:pt x="362" y="320"/>
                    </a:lnTo>
                    <a:lnTo>
                      <a:pt x="368" y="354"/>
                    </a:lnTo>
                    <a:lnTo>
                      <a:pt x="358" y="378"/>
                    </a:lnTo>
                    <a:lnTo>
                      <a:pt x="346" y="404"/>
                    </a:lnTo>
                    <a:lnTo>
                      <a:pt x="322" y="442"/>
                    </a:lnTo>
                    <a:lnTo>
                      <a:pt x="306" y="462"/>
                    </a:lnTo>
                    <a:lnTo>
                      <a:pt x="283" y="478"/>
                    </a:lnTo>
                    <a:lnTo>
                      <a:pt x="254" y="49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8" name="Freeform 97"/>
              <p:cNvSpPr>
                <a:spLocks/>
              </p:cNvSpPr>
              <p:nvPr/>
            </p:nvSpPr>
            <p:spPr bwMode="auto">
              <a:xfrm rot="-5668726">
                <a:off x="4047" y="1600"/>
                <a:ext cx="5" cy="79"/>
              </a:xfrm>
              <a:custGeom>
                <a:avLst/>
                <a:gdLst>
                  <a:gd name="T0" fmla="*/ 9 w 20"/>
                  <a:gd name="T1" fmla="*/ 0 h 336"/>
                  <a:gd name="T2" fmla="*/ 20 w 20"/>
                  <a:gd name="T3" fmla="*/ 52 h 336"/>
                  <a:gd name="T4" fmla="*/ 1 w 20"/>
                  <a:gd name="T5" fmla="*/ 241 h 336"/>
                  <a:gd name="T6" fmla="*/ 0 w 20"/>
                  <a:gd name="T7" fmla="*/ 336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336"/>
                  <a:gd name="T14" fmla="*/ 20 w 20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336">
                    <a:moveTo>
                      <a:pt x="9" y="0"/>
                    </a:moveTo>
                    <a:lnTo>
                      <a:pt x="20" y="52"/>
                    </a:lnTo>
                    <a:lnTo>
                      <a:pt x="1" y="241"/>
                    </a:lnTo>
                    <a:lnTo>
                      <a:pt x="0" y="3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9" name="Freeform 98"/>
              <p:cNvSpPr>
                <a:spLocks/>
              </p:cNvSpPr>
              <p:nvPr/>
            </p:nvSpPr>
            <p:spPr bwMode="auto">
              <a:xfrm rot="-5668726">
                <a:off x="4081" y="1994"/>
                <a:ext cx="18" cy="39"/>
              </a:xfrm>
              <a:custGeom>
                <a:avLst/>
                <a:gdLst>
                  <a:gd name="T0" fmla="*/ 23 w 70"/>
                  <a:gd name="T1" fmla="*/ 0 h 169"/>
                  <a:gd name="T2" fmla="*/ 53 w 70"/>
                  <a:gd name="T3" fmla="*/ 52 h 169"/>
                  <a:gd name="T4" fmla="*/ 69 w 70"/>
                  <a:gd name="T5" fmla="*/ 83 h 169"/>
                  <a:gd name="T6" fmla="*/ 70 w 70"/>
                  <a:gd name="T7" fmla="*/ 113 h 169"/>
                  <a:gd name="T8" fmla="*/ 58 w 70"/>
                  <a:gd name="T9" fmla="*/ 140 h 169"/>
                  <a:gd name="T10" fmla="*/ 27 w 70"/>
                  <a:gd name="T11" fmla="*/ 158 h 169"/>
                  <a:gd name="T12" fmla="*/ 0 w 70"/>
                  <a:gd name="T13" fmla="*/ 169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169"/>
                  <a:gd name="T23" fmla="*/ 70 w 70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00" name="Freeform 99"/>
              <p:cNvSpPr>
                <a:spLocks/>
              </p:cNvSpPr>
              <p:nvPr/>
            </p:nvSpPr>
            <p:spPr bwMode="auto">
              <a:xfrm rot="-2506963">
                <a:off x="3899" y="1791"/>
                <a:ext cx="11" cy="23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32 h 93"/>
                  <a:gd name="T4" fmla="*/ 6 w 50"/>
                  <a:gd name="T5" fmla="*/ 57 h 93"/>
                  <a:gd name="T6" fmla="*/ 25 w 50"/>
                  <a:gd name="T7" fmla="*/ 82 h 93"/>
                  <a:gd name="T8" fmla="*/ 50 w 50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3"/>
                  <a:gd name="T17" fmla="*/ 50 w 50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en-US"/>
              </a:p>
            </p:txBody>
          </p:sp>
          <p:grpSp>
            <p:nvGrpSpPr>
              <p:cNvPr id="22" name="Group 100"/>
              <p:cNvGrpSpPr>
                <a:grpSpLocks/>
              </p:cNvGrpSpPr>
              <p:nvPr/>
            </p:nvGrpSpPr>
            <p:grpSpPr bwMode="auto">
              <a:xfrm rot="8522798">
                <a:off x="4299" y="1482"/>
                <a:ext cx="216" cy="258"/>
                <a:chOff x="2457" y="2549"/>
                <a:chExt cx="557" cy="547"/>
              </a:xfrm>
            </p:grpSpPr>
            <p:sp>
              <p:nvSpPr>
                <p:cNvPr id="33502" name="Freeform 101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33503" name="Oval 102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</p:grpSp>
          <p:sp>
            <p:nvSpPr>
              <p:cNvPr id="33504" name="Freeform 103"/>
              <p:cNvSpPr>
                <a:spLocks/>
              </p:cNvSpPr>
              <p:nvPr/>
            </p:nvSpPr>
            <p:spPr bwMode="auto">
              <a:xfrm rot="-5668726">
                <a:off x="3851" y="1632"/>
                <a:ext cx="101" cy="153"/>
              </a:xfrm>
              <a:custGeom>
                <a:avLst/>
                <a:gdLst>
                  <a:gd name="T0" fmla="*/ 0 w 136"/>
                  <a:gd name="T1" fmla="*/ 0 h 220"/>
                  <a:gd name="T2" fmla="*/ 64 w 136"/>
                  <a:gd name="T3" fmla="*/ 68 h 220"/>
                  <a:gd name="T4" fmla="*/ 96 w 136"/>
                  <a:gd name="T5" fmla="*/ 150 h 220"/>
                  <a:gd name="T6" fmla="*/ 112 w 136"/>
                  <a:gd name="T7" fmla="*/ 180 h 220"/>
                  <a:gd name="T8" fmla="*/ 136 w 136"/>
                  <a:gd name="T9" fmla="*/ 22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20"/>
                  <a:gd name="T17" fmla="*/ 136 w 136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20">
                    <a:moveTo>
                      <a:pt x="0" y="0"/>
                    </a:moveTo>
                    <a:cubicBezTo>
                      <a:pt x="11" y="11"/>
                      <a:pt x="48" y="43"/>
                      <a:pt x="64" y="68"/>
                    </a:cubicBezTo>
                    <a:cubicBezTo>
                      <a:pt x="80" y="93"/>
                      <a:pt x="88" y="131"/>
                      <a:pt x="96" y="150"/>
                    </a:cubicBezTo>
                    <a:cubicBezTo>
                      <a:pt x="104" y="169"/>
                      <a:pt x="105" y="168"/>
                      <a:pt x="112" y="180"/>
                    </a:cubicBezTo>
                    <a:cubicBezTo>
                      <a:pt x="119" y="192"/>
                      <a:pt x="131" y="212"/>
                      <a:pt x="136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05" name="Freeform 104"/>
              <p:cNvSpPr>
                <a:spLocks/>
              </p:cNvSpPr>
              <p:nvPr/>
            </p:nvSpPr>
            <p:spPr bwMode="auto">
              <a:xfrm rot="-5668726">
                <a:off x="3770" y="1854"/>
                <a:ext cx="40" cy="24"/>
              </a:xfrm>
              <a:custGeom>
                <a:avLst/>
                <a:gdLst>
                  <a:gd name="T0" fmla="*/ 0 w 54"/>
                  <a:gd name="T1" fmla="*/ 0 h 34"/>
                  <a:gd name="T2" fmla="*/ 30 w 54"/>
                  <a:gd name="T3" fmla="*/ 29 h 34"/>
                  <a:gd name="T4" fmla="*/ 54 w 54"/>
                  <a:gd name="T5" fmla="*/ 29 h 34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34"/>
                  <a:gd name="T11" fmla="*/ 54 w 54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34">
                    <a:moveTo>
                      <a:pt x="0" y="0"/>
                    </a:moveTo>
                    <a:cubicBezTo>
                      <a:pt x="5" y="5"/>
                      <a:pt x="21" y="24"/>
                      <a:pt x="30" y="29"/>
                    </a:cubicBezTo>
                    <a:cubicBezTo>
                      <a:pt x="39" y="34"/>
                      <a:pt x="46" y="33"/>
                      <a:pt x="54" y="2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" name="Group 840"/>
          <p:cNvGrpSpPr>
            <a:grpSpLocks/>
          </p:cNvGrpSpPr>
          <p:nvPr/>
        </p:nvGrpSpPr>
        <p:grpSpPr bwMode="auto">
          <a:xfrm>
            <a:off x="6516688" y="765175"/>
            <a:ext cx="1081087" cy="3240088"/>
            <a:chOff x="3071" y="355"/>
            <a:chExt cx="681" cy="2041"/>
          </a:xfrm>
        </p:grpSpPr>
        <p:sp>
          <p:nvSpPr>
            <p:cNvPr id="32778" name="Freeform 12"/>
            <p:cNvSpPr>
              <a:spLocks/>
            </p:cNvSpPr>
            <p:nvPr/>
          </p:nvSpPr>
          <p:spPr bwMode="auto">
            <a:xfrm>
              <a:off x="3071" y="355"/>
              <a:ext cx="672" cy="2041"/>
            </a:xfrm>
            <a:custGeom>
              <a:avLst/>
              <a:gdLst>
                <a:gd name="T0" fmla="*/ 0 w 864"/>
                <a:gd name="T1" fmla="*/ 172 h 1188"/>
                <a:gd name="T2" fmla="*/ 48 w 864"/>
                <a:gd name="T3" fmla="*/ 220 h 1188"/>
                <a:gd name="T4" fmla="*/ 45 w 864"/>
                <a:gd name="T5" fmla="*/ 1081 h 1188"/>
                <a:gd name="T6" fmla="*/ 84 w 864"/>
                <a:gd name="T7" fmla="*/ 1120 h 1188"/>
                <a:gd name="T8" fmla="*/ 141 w 864"/>
                <a:gd name="T9" fmla="*/ 1147 h 1188"/>
                <a:gd name="T10" fmla="*/ 228 w 864"/>
                <a:gd name="T11" fmla="*/ 1171 h 1188"/>
                <a:gd name="T12" fmla="*/ 333 w 864"/>
                <a:gd name="T13" fmla="*/ 1186 h 1188"/>
                <a:gd name="T14" fmla="*/ 452 w 864"/>
                <a:gd name="T15" fmla="*/ 1188 h 1188"/>
                <a:gd name="T16" fmla="*/ 576 w 864"/>
                <a:gd name="T17" fmla="*/ 1180 h 1188"/>
                <a:gd name="T18" fmla="*/ 648 w 864"/>
                <a:gd name="T19" fmla="*/ 1168 h 1188"/>
                <a:gd name="T20" fmla="*/ 726 w 864"/>
                <a:gd name="T21" fmla="*/ 1147 h 1188"/>
                <a:gd name="T22" fmla="*/ 789 w 864"/>
                <a:gd name="T23" fmla="*/ 1114 h 1188"/>
                <a:gd name="T24" fmla="*/ 819 w 864"/>
                <a:gd name="T25" fmla="*/ 1072 h 1188"/>
                <a:gd name="T26" fmla="*/ 816 w 864"/>
                <a:gd name="T27" fmla="*/ 220 h 1188"/>
                <a:gd name="T28" fmla="*/ 864 w 864"/>
                <a:gd name="T29" fmla="*/ 172 h 1188"/>
                <a:gd name="T30" fmla="*/ 856 w 864"/>
                <a:gd name="T31" fmla="*/ 132 h 1188"/>
                <a:gd name="T32" fmla="*/ 844 w 864"/>
                <a:gd name="T33" fmla="*/ 112 h 1188"/>
                <a:gd name="T34" fmla="*/ 816 w 864"/>
                <a:gd name="T35" fmla="*/ 80 h 1188"/>
                <a:gd name="T36" fmla="*/ 708 w 864"/>
                <a:gd name="T37" fmla="*/ 32 h 1188"/>
                <a:gd name="T38" fmla="*/ 612 w 864"/>
                <a:gd name="T39" fmla="*/ 12 h 1188"/>
                <a:gd name="T40" fmla="*/ 536 w 864"/>
                <a:gd name="T41" fmla="*/ 4 h 1188"/>
                <a:gd name="T42" fmla="*/ 392 w 864"/>
                <a:gd name="T43" fmla="*/ 0 h 1188"/>
                <a:gd name="T44" fmla="*/ 240 w 864"/>
                <a:gd name="T45" fmla="*/ 16 h 1188"/>
                <a:gd name="T46" fmla="*/ 108 w 864"/>
                <a:gd name="T47" fmla="*/ 48 h 1188"/>
                <a:gd name="T48" fmla="*/ 56 w 864"/>
                <a:gd name="T49" fmla="*/ 80 h 1188"/>
                <a:gd name="T50" fmla="*/ 12 w 864"/>
                <a:gd name="T51" fmla="*/ 116 h 1188"/>
                <a:gd name="T52" fmla="*/ 0 w 864"/>
                <a:gd name="T53" fmla="*/ 172 h 118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64"/>
                <a:gd name="T82" fmla="*/ 0 h 1188"/>
                <a:gd name="T83" fmla="*/ 864 w 864"/>
                <a:gd name="T84" fmla="*/ 1188 h 118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64" h="1188">
                  <a:moveTo>
                    <a:pt x="0" y="172"/>
                  </a:moveTo>
                  <a:lnTo>
                    <a:pt x="48" y="220"/>
                  </a:lnTo>
                  <a:lnTo>
                    <a:pt x="45" y="1081"/>
                  </a:lnTo>
                  <a:lnTo>
                    <a:pt x="84" y="1120"/>
                  </a:lnTo>
                  <a:lnTo>
                    <a:pt x="141" y="1147"/>
                  </a:lnTo>
                  <a:lnTo>
                    <a:pt x="228" y="1171"/>
                  </a:lnTo>
                  <a:lnTo>
                    <a:pt x="333" y="1186"/>
                  </a:lnTo>
                  <a:lnTo>
                    <a:pt x="452" y="1188"/>
                  </a:lnTo>
                  <a:lnTo>
                    <a:pt x="576" y="1180"/>
                  </a:lnTo>
                  <a:lnTo>
                    <a:pt x="648" y="1168"/>
                  </a:lnTo>
                  <a:lnTo>
                    <a:pt x="726" y="1147"/>
                  </a:lnTo>
                  <a:lnTo>
                    <a:pt x="789" y="1114"/>
                  </a:lnTo>
                  <a:lnTo>
                    <a:pt x="819" y="1072"/>
                  </a:lnTo>
                  <a:lnTo>
                    <a:pt x="816" y="220"/>
                  </a:lnTo>
                  <a:lnTo>
                    <a:pt x="864" y="172"/>
                  </a:lnTo>
                  <a:lnTo>
                    <a:pt x="856" y="132"/>
                  </a:lnTo>
                  <a:lnTo>
                    <a:pt x="844" y="112"/>
                  </a:lnTo>
                  <a:lnTo>
                    <a:pt x="816" y="80"/>
                  </a:lnTo>
                  <a:lnTo>
                    <a:pt x="708" y="32"/>
                  </a:lnTo>
                  <a:lnTo>
                    <a:pt x="612" y="12"/>
                  </a:lnTo>
                  <a:lnTo>
                    <a:pt x="536" y="4"/>
                  </a:lnTo>
                  <a:lnTo>
                    <a:pt x="392" y="0"/>
                  </a:lnTo>
                  <a:lnTo>
                    <a:pt x="240" y="16"/>
                  </a:lnTo>
                  <a:lnTo>
                    <a:pt x="108" y="48"/>
                  </a:lnTo>
                  <a:lnTo>
                    <a:pt x="56" y="80"/>
                  </a:lnTo>
                  <a:lnTo>
                    <a:pt x="12" y="116"/>
                  </a:lnTo>
                  <a:lnTo>
                    <a:pt x="0" y="172"/>
                  </a:lnTo>
                  <a:close/>
                </a:path>
              </a:pathLst>
            </a:custGeom>
            <a:solidFill>
              <a:srgbClr val="B2B2B2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0" name="Oval 15"/>
            <p:cNvSpPr>
              <a:spLocks noChangeArrowheads="1"/>
            </p:cNvSpPr>
            <p:nvPr/>
          </p:nvSpPr>
          <p:spPr bwMode="auto">
            <a:xfrm>
              <a:off x="3071" y="362"/>
              <a:ext cx="681" cy="432"/>
            </a:xfrm>
            <a:prstGeom prst="ellipse">
              <a:avLst/>
            </a:prstGeom>
            <a:solidFill>
              <a:schemeClr val="bg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73" name="Oval 15"/>
            <p:cNvSpPr>
              <a:spLocks noChangeArrowheads="1"/>
            </p:cNvSpPr>
            <p:nvPr/>
          </p:nvSpPr>
          <p:spPr bwMode="auto">
            <a:xfrm>
              <a:off x="3107" y="1489"/>
              <a:ext cx="590" cy="34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" name="Group 1975"/>
          <p:cNvGrpSpPr>
            <a:grpSpLocks/>
          </p:cNvGrpSpPr>
          <p:nvPr/>
        </p:nvGrpSpPr>
        <p:grpSpPr bwMode="auto">
          <a:xfrm>
            <a:off x="1347773" y="836613"/>
            <a:ext cx="1081087" cy="3240087"/>
            <a:chOff x="2971" y="0"/>
            <a:chExt cx="681" cy="2041"/>
          </a:xfrm>
        </p:grpSpPr>
        <p:grpSp>
          <p:nvGrpSpPr>
            <p:cNvPr id="25" name="Group 1973"/>
            <p:cNvGrpSpPr>
              <a:grpSpLocks/>
            </p:cNvGrpSpPr>
            <p:nvPr/>
          </p:nvGrpSpPr>
          <p:grpSpPr bwMode="auto">
            <a:xfrm>
              <a:off x="2971" y="0"/>
              <a:ext cx="681" cy="2041"/>
              <a:chOff x="3061" y="0"/>
              <a:chExt cx="681" cy="2041"/>
            </a:xfrm>
          </p:grpSpPr>
          <p:grpSp>
            <p:nvGrpSpPr>
              <p:cNvPr id="26" name="Group 740"/>
              <p:cNvGrpSpPr>
                <a:grpSpLocks/>
              </p:cNvGrpSpPr>
              <p:nvPr/>
            </p:nvGrpSpPr>
            <p:grpSpPr bwMode="auto">
              <a:xfrm>
                <a:off x="3061" y="0"/>
                <a:ext cx="681" cy="2041"/>
                <a:chOff x="884" y="663"/>
                <a:chExt cx="681" cy="2041"/>
              </a:xfrm>
            </p:grpSpPr>
            <p:sp>
              <p:nvSpPr>
                <p:cNvPr id="33509" name="Freeform 12"/>
                <p:cNvSpPr>
                  <a:spLocks/>
                </p:cNvSpPr>
                <p:nvPr/>
              </p:nvSpPr>
              <p:spPr bwMode="auto">
                <a:xfrm>
                  <a:off x="884" y="663"/>
                  <a:ext cx="672" cy="2041"/>
                </a:xfrm>
                <a:custGeom>
                  <a:avLst/>
                  <a:gdLst>
                    <a:gd name="T0" fmla="*/ 0 w 864"/>
                    <a:gd name="T1" fmla="*/ 172 h 1188"/>
                    <a:gd name="T2" fmla="*/ 48 w 864"/>
                    <a:gd name="T3" fmla="*/ 220 h 1188"/>
                    <a:gd name="T4" fmla="*/ 45 w 864"/>
                    <a:gd name="T5" fmla="*/ 1081 h 1188"/>
                    <a:gd name="T6" fmla="*/ 84 w 864"/>
                    <a:gd name="T7" fmla="*/ 1120 h 1188"/>
                    <a:gd name="T8" fmla="*/ 141 w 864"/>
                    <a:gd name="T9" fmla="*/ 1147 h 1188"/>
                    <a:gd name="T10" fmla="*/ 228 w 864"/>
                    <a:gd name="T11" fmla="*/ 1171 h 1188"/>
                    <a:gd name="T12" fmla="*/ 333 w 864"/>
                    <a:gd name="T13" fmla="*/ 1186 h 1188"/>
                    <a:gd name="T14" fmla="*/ 452 w 864"/>
                    <a:gd name="T15" fmla="*/ 1188 h 1188"/>
                    <a:gd name="T16" fmla="*/ 576 w 864"/>
                    <a:gd name="T17" fmla="*/ 1180 h 1188"/>
                    <a:gd name="T18" fmla="*/ 648 w 864"/>
                    <a:gd name="T19" fmla="*/ 1168 h 1188"/>
                    <a:gd name="T20" fmla="*/ 726 w 864"/>
                    <a:gd name="T21" fmla="*/ 1147 h 1188"/>
                    <a:gd name="T22" fmla="*/ 789 w 864"/>
                    <a:gd name="T23" fmla="*/ 1114 h 1188"/>
                    <a:gd name="T24" fmla="*/ 819 w 864"/>
                    <a:gd name="T25" fmla="*/ 1072 h 1188"/>
                    <a:gd name="T26" fmla="*/ 816 w 864"/>
                    <a:gd name="T27" fmla="*/ 220 h 1188"/>
                    <a:gd name="T28" fmla="*/ 864 w 864"/>
                    <a:gd name="T29" fmla="*/ 172 h 1188"/>
                    <a:gd name="T30" fmla="*/ 856 w 864"/>
                    <a:gd name="T31" fmla="*/ 132 h 1188"/>
                    <a:gd name="T32" fmla="*/ 844 w 864"/>
                    <a:gd name="T33" fmla="*/ 112 h 1188"/>
                    <a:gd name="T34" fmla="*/ 816 w 864"/>
                    <a:gd name="T35" fmla="*/ 80 h 1188"/>
                    <a:gd name="T36" fmla="*/ 708 w 864"/>
                    <a:gd name="T37" fmla="*/ 32 h 1188"/>
                    <a:gd name="T38" fmla="*/ 612 w 864"/>
                    <a:gd name="T39" fmla="*/ 12 h 1188"/>
                    <a:gd name="T40" fmla="*/ 536 w 864"/>
                    <a:gd name="T41" fmla="*/ 4 h 1188"/>
                    <a:gd name="T42" fmla="*/ 392 w 864"/>
                    <a:gd name="T43" fmla="*/ 0 h 1188"/>
                    <a:gd name="T44" fmla="*/ 240 w 864"/>
                    <a:gd name="T45" fmla="*/ 16 h 1188"/>
                    <a:gd name="T46" fmla="*/ 108 w 864"/>
                    <a:gd name="T47" fmla="*/ 48 h 1188"/>
                    <a:gd name="T48" fmla="*/ 56 w 864"/>
                    <a:gd name="T49" fmla="*/ 80 h 1188"/>
                    <a:gd name="T50" fmla="*/ 12 w 864"/>
                    <a:gd name="T51" fmla="*/ 116 h 1188"/>
                    <a:gd name="T52" fmla="*/ 0 w 864"/>
                    <a:gd name="T53" fmla="*/ 172 h 1188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864"/>
                    <a:gd name="T82" fmla="*/ 0 h 1188"/>
                    <a:gd name="T83" fmla="*/ 864 w 864"/>
                    <a:gd name="T84" fmla="*/ 1188 h 1188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864" h="1188">
                      <a:moveTo>
                        <a:pt x="0" y="172"/>
                      </a:moveTo>
                      <a:lnTo>
                        <a:pt x="48" y="220"/>
                      </a:lnTo>
                      <a:lnTo>
                        <a:pt x="45" y="1081"/>
                      </a:lnTo>
                      <a:lnTo>
                        <a:pt x="84" y="1120"/>
                      </a:lnTo>
                      <a:lnTo>
                        <a:pt x="141" y="1147"/>
                      </a:lnTo>
                      <a:lnTo>
                        <a:pt x="228" y="1171"/>
                      </a:lnTo>
                      <a:lnTo>
                        <a:pt x="333" y="1186"/>
                      </a:lnTo>
                      <a:lnTo>
                        <a:pt x="452" y="1188"/>
                      </a:lnTo>
                      <a:lnTo>
                        <a:pt x="576" y="1180"/>
                      </a:lnTo>
                      <a:lnTo>
                        <a:pt x="648" y="1168"/>
                      </a:lnTo>
                      <a:lnTo>
                        <a:pt x="726" y="1147"/>
                      </a:lnTo>
                      <a:lnTo>
                        <a:pt x="789" y="1114"/>
                      </a:lnTo>
                      <a:lnTo>
                        <a:pt x="819" y="1072"/>
                      </a:lnTo>
                      <a:lnTo>
                        <a:pt x="816" y="220"/>
                      </a:lnTo>
                      <a:lnTo>
                        <a:pt x="864" y="172"/>
                      </a:lnTo>
                      <a:lnTo>
                        <a:pt x="856" y="132"/>
                      </a:lnTo>
                      <a:lnTo>
                        <a:pt x="844" y="112"/>
                      </a:lnTo>
                      <a:lnTo>
                        <a:pt x="816" y="80"/>
                      </a:lnTo>
                      <a:lnTo>
                        <a:pt x="708" y="32"/>
                      </a:lnTo>
                      <a:lnTo>
                        <a:pt x="612" y="12"/>
                      </a:lnTo>
                      <a:lnTo>
                        <a:pt x="536" y="4"/>
                      </a:lnTo>
                      <a:lnTo>
                        <a:pt x="392" y="0"/>
                      </a:lnTo>
                      <a:lnTo>
                        <a:pt x="240" y="16"/>
                      </a:lnTo>
                      <a:lnTo>
                        <a:pt x="108" y="48"/>
                      </a:lnTo>
                      <a:lnTo>
                        <a:pt x="56" y="80"/>
                      </a:lnTo>
                      <a:lnTo>
                        <a:pt x="12" y="116"/>
                      </a:lnTo>
                      <a:lnTo>
                        <a:pt x="0" y="172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10" name="Oval 15"/>
                <p:cNvSpPr>
                  <a:spLocks noChangeArrowheads="1"/>
                </p:cNvSpPr>
                <p:nvPr/>
              </p:nvSpPr>
              <p:spPr bwMode="auto">
                <a:xfrm>
                  <a:off x="884" y="670"/>
                  <a:ext cx="681" cy="432"/>
                </a:xfrm>
                <a:prstGeom prst="ellipse">
                  <a:avLst/>
                </a:prstGeom>
                <a:solidFill>
                  <a:schemeClr val="bg1"/>
                </a:solidFill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574" name="Oval 15"/>
              <p:cNvSpPr>
                <a:spLocks noChangeArrowheads="1"/>
              </p:cNvSpPr>
              <p:nvPr/>
            </p:nvSpPr>
            <p:spPr bwMode="auto">
              <a:xfrm>
                <a:off x="3107" y="1117"/>
                <a:ext cx="590" cy="342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1974"/>
            <p:cNvGrpSpPr>
              <a:grpSpLocks/>
            </p:cNvGrpSpPr>
            <p:nvPr/>
          </p:nvGrpSpPr>
          <p:grpSpPr bwMode="auto">
            <a:xfrm>
              <a:off x="3107" y="1752"/>
              <a:ext cx="399" cy="224"/>
              <a:chOff x="3570" y="1942"/>
              <a:chExt cx="499" cy="224"/>
            </a:xfrm>
          </p:grpSpPr>
          <p:grpSp>
            <p:nvGrpSpPr>
              <p:cNvPr id="28" name="Group 743"/>
              <p:cNvGrpSpPr>
                <a:grpSpLocks/>
              </p:cNvGrpSpPr>
              <p:nvPr/>
            </p:nvGrpSpPr>
            <p:grpSpPr bwMode="auto">
              <a:xfrm rot="-420922">
                <a:off x="3661" y="1994"/>
                <a:ext cx="408" cy="172"/>
                <a:chOff x="430" y="2795"/>
                <a:chExt cx="365" cy="409"/>
              </a:xfrm>
            </p:grpSpPr>
            <p:sp>
              <p:nvSpPr>
                <p:cNvPr id="33512" name="Oval 744"/>
                <p:cNvSpPr>
                  <a:spLocks noChangeArrowheads="1"/>
                </p:cNvSpPr>
                <p:nvPr/>
              </p:nvSpPr>
              <p:spPr bwMode="auto">
                <a:xfrm>
                  <a:off x="521" y="2976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13" name="Oval 745"/>
                <p:cNvSpPr>
                  <a:spLocks noChangeArrowheads="1"/>
                </p:cNvSpPr>
                <p:nvPr/>
              </p:nvSpPr>
              <p:spPr bwMode="auto">
                <a:xfrm>
                  <a:off x="567" y="3022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14" name="Oval 746"/>
                <p:cNvSpPr>
                  <a:spLocks noChangeArrowheads="1"/>
                </p:cNvSpPr>
                <p:nvPr/>
              </p:nvSpPr>
              <p:spPr bwMode="auto">
                <a:xfrm>
                  <a:off x="612" y="2976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15" name="Oval 747"/>
                <p:cNvSpPr>
                  <a:spLocks noChangeArrowheads="1"/>
                </p:cNvSpPr>
                <p:nvPr/>
              </p:nvSpPr>
              <p:spPr bwMode="auto">
                <a:xfrm>
                  <a:off x="431" y="2931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16" name="Oval 748"/>
                <p:cNvSpPr>
                  <a:spLocks noChangeArrowheads="1"/>
                </p:cNvSpPr>
                <p:nvPr/>
              </p:nvSpPr>
              <p:spPr bwMode="auto">
                <a:xfrm>
                  <a:off x="657" y="297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17" name="Oval 749"/>
                <p:cNvSpPr>
                  <a:spLocks noChangeArrowheads="1"/>
                </p:cNvSpPr>
                <p:nvPr/>
              </p:nvSpPr>
              <p:spPr bwMode="auto">
                <a:xfrm>
                  <a:off x="503" y="2894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18" name="Oval 750"/>
                <p:cNvSpPr>
                  <a:spLocks noChangeArrowheads="1"/>
                </p:cNvSpPr>
                <p:nvPr/>
              </p:nvSpPr>
              <p:spPr bwMode="auto">
                <a:xfrm>
                  <a:off x="566" y="3112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19" name="Oval 751"/>
                <p:cNvSpPr>
                  <a:spLocks noChangeArrowheads="1"/>
                </p:cNvSpPr>
                <p:nvPr/>
              </p:nvSpPr>
              <p:spPr bwMode="auto">
                <a:xfrm>
                  <a:off x="613" y="3113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20" name="Oval 752"/>
                <p:cNvSpPr>
                  <a:spLocks noChangeArrowheads="1"/>
                </p:cNvSpPr>
                <p:nvPr/>
              </p:nvSpPr>
              <p:spPr bwMode="auto">
                <a:xfrm>
                  <a:off x="658" y="306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21" name="Oval 753"/>
                <p:cNvSpPr>
                  <a:spLocks noChangeArrowheads="1"/>
                </p:cNvSpPr>
                <p:nvPr/>
              </p:nvSpPr>
              <p:spPr bwMode="auto">
                <a:xfrm>
                  <a:off x="430" y="306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22" name="Oval 754"/>
                <p:cNvSpPr>
                  <a:spLocks noChangeArrowheads="1"/>
                </p:cNvSpPr>
                <p:nvPr/>
              </p:nvSpPr>
              <p:spPr bwMode="auto">
                <a:xfrm>
                  <a:off x="476" y="3113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23" name="Oval 755"/>
                <p:cNvSpPr>
                  <a:spLocks noChangeArrowheads="1"/>
                </p:cNvSpPr>
                <p:nvPr/>
              </p:nvSpPr>
              <p:spPr bwMode="auto">
                <a:xfrm>
                  <a:off x="521" y="306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24" name="Oval 756"/>
                <p:cNvSpPr>
                  <a:spLocks noChangeArrowheads="1"/>
                </p:cNvSpPr>
                <p:nvPr/>
              </p:nvSpPr>
              <p:spPr bwMode="auto">
                <a:xfrm>
                  <a:off x="476" y="3021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25" name="Oval 757"/>
                <p:cNvSpPr>
                  <a:spLocks noChangeArrowheads="1"/>
                </p:cNvSpPr>
                <p:nvPr/>
              </p:nvSpPr>
              <p:spPr bwMode="auto">
                <a:xfrm>
                  <a:off x="522" y="306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26" name="Oval 758"/>
                <p:cNvSpPr>
                  <a:spLocks noChangeArrowheads="1"/>
                </p:cNvSpPr>
                <p:nvPr/>
              </p:nvSpPr>
              <p:spPr bwMode="auto">
                <a:xfrm>
                  <a:off x="567" y="2931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27" name="Oval 759"/>
                <p:cNvSpPr>
                  <a:spLocks noChangeArrowheads="1"/>
                </p:cNvSpPr>
                <p:nvPr/>
              </p:nvSpPr>
              <p:spPr bwMode="auto">
                <a:xfrm>
                  <a:off x="612" y="287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28" name="Oval 760"/>
                <p:cNvSpPr>
                  <a:spLocks noChangeArrowheads="1"/>
                </p:cNvSpPr>
                <p:nvPr/>
              </p:nvSpPr>
              <p:spPr bwMode="auto">
                <a:xfrm>
                  <a:off x="658" y="2923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29" name="Oval 761"/>
                <p:cNvSpPr>
                  <a:spLocks noChangeArrowheads="1"/>
                </p:cNvSpPr>
                <p:nvPr/>
              </p:nvSpPr>
              <p:spPr bwMode="auto">
                <a:xfrm>
                  <a:off x="703" y="287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30" name="Oval 762"/>
                <p:cNvSpPr>
                  <a:spLocks noChangeArrowheads="1"/>
                </p:cNvSpPr>
                <p:nvPr/>
              </p:nvSpPr>
              <p:spPr bwMode="auto">
                <a:xfrm>
                  <a:off x="522" y="2832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31" name="Oval 763"/>
                <p:cNvSpPr>
                  <a:spLocks noChangeArrowheads="1"/>
                </p:cNvSpPr>
                <p:nvPr/>
              </p:nvSpPr>
              <p:spPr bwMode="auto">
                <a:xfrm>
                  <a:off x="748" y="2878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32" name="Oval 764"/>
                <p:cNvSpPr>
                  <a:spLocks noChangeArrowheads="1"/>
                </p:cNvSpPr>
                <p:nvPr/>
              </p:nvSpPr>
              <p:spPr bwMode="auto">
                <a:xfrm>
                  <a:off x="594" y="2795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33" name="Oval 765"/>
                <p:cNvSpPr>
                  <a:spLocks noChangeArrowheads="1"/>
                </p:cNvSpPr>
                <p:nvPr/>
              </p:nvSpPr>
              <p:spPr bwMode="auto">
                <a:xfrm>
                  <a:off x="657" y="3013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34" name="Oval 766"/>
                <p:cNvSpPr>
                  <a:spLocks noChangeArrowheads="1"/>
                </p:cNvSpPr>
                <p:nvPr/>
              </p:nvSpPr>
              <p:spPr bwMode="auto">
                <a:xfrm>
                  <a:off x="704" y="3014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35" name="Oval 767"/>
                <p:cNvSpPr>
                  <a:spLocks noChangeArrowheads="1"/>
                </p:cNvSpPr>
                <p:nvPr/>
              </p:nvSpPr>
              <p:spPr bwMode="auto">
                <a:xfrm>
                  <a:off x="749" y="2968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36" name="Oval 768"/>
                <p:cNvSpPr>
                  <a:spLocks noChangeArrowheads="1"/>
                </p:cNvSpPr>
                <p:nvPr/>
              </p:nvSpPr>
              <p:spPr bwMode="auto">
                <a:xfrm>
                  <a:off x="521" y="2968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37" name="Oval 769"/>
                <p:cNvSpPr>
                  <a:spLocks noChangeArrowheads="1"/>
                </p:cNvSpPr>
                <p:nvPr/>
              </p:nvSpPr>
              <p:spPr bwMode="auto">
                <a:xfrm>
                  <a:off x="567" y="3014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38" name="Oval 770"/>
                <p:cNvSpPr>
                  <a:spLocks noChangeArrowheads="1"/>
                </p:cNvSpPr>
                <p:nvPr/>
              </p:nvSpPr>
              <p:spPr bwMode="auto">
                <a:xfrm>
                  <a:off x="612" y="2968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39" name="Oval 771"/>
                <p:cNvSpPr>
                  <a:spLocks noChangeArrowheads="1"/>
                </p:cNvSpPr>
                <p:nvPr/>
              </p:nvSpPr>
              <p:spPr bwMode="auto">
                <a:xfrm>
                  <a:off x="567" y="2922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40" name="Oval 772"/>
                <p:cNvSpPr>
                  <a:spLocks noChangeArrowheads="1"/>
                </p:cNvSpPr>
                <p:nvPr/>
              </p:nvSpPr>
              <p:spPr bwMode="auto">
                <a:xfrm>
                  <a:off x="613" y="2968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41" name="Oval 773"/>
                <p:cNvSpPr>
                  <a:spLocks noChangeArrowheads="1"/>
                </p:cNvSpPr>
                <p:nvPr/>
              </p:nvSpPr>
              <p:spPr bwMode="auto">
                <a:xfrm>
                  <a:off x="658" y="2832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9" name="Group 807"/>
              <p:cNvGrpSpPr>
                <a:grpSpLocks/>
              </p:cNvGrpSpPr>
              <p:nvPr/>
            </p:nvGrpSpPr>
            <p:grpSpPr bwMode="auto">
              <a:xfrm rot="753187">
                <a:off x="3570" y="1942"/>
                <a:ext cx="453" cy="145"/>
                <a:chOff x="430" y="2795"/>
                <a:chExt cx="365" cy="409"/>
              </a:xfrm>
            </p:grpSpPr>
            <p:sp>
              <p:nvSpPr>
                <p:cNvPr id="33576" name="Oval 808"/>
                <p:cNvSpPr>
                  <a:spLocks noChangeArrowheads="1"/>
                </p:cNvSpPr>
                <p:nvPr/>
              </p:nvSpPr>
              <p:spPr bwMode="auto">
                <a:xfrm>
                  <a:off x="521" y="2976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7" name="Oval 809"/>
                <p:cNvSpPr>
                  <a:spLocks noChangeArrowheads="1"/>
                </p:cNvSpPr>
                <p:nvPr/>
              </p:nvSpPr>
              <p:spPr bwMode="auto">
                <a:xfrm>
                  <a:off x="567" y="3022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8" name="Oval 810"/>
                <p:cNvSpPr>
                  <a:spLocks noChangeArrowheads="1"/>
                </p:cNvSpPr>
                <p:nvPr/>
              </p:nvSpPr>
              <p:spPr bwMode="auto">
                <a:xfrm>
                  <a:off x="612" y="2976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79" name="Oval 811"/>
                <p:cNvSpPr>
                  <a:spLocks noChangeArrowheads="1"/>
                </p:cNvSpPr>
                <p:nvPr/>
              </p:nvSpPr>
              <p:spPr bwMode="auto">
                <a:xfrm>
                  <a:off x="431" y="2931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0" name="Oval 812"/>
                <p:cNvSpPr>
                  <a:spLocks noChangeArrowheads="1"/>
                </p:cNvSpPr>
                <p:nvPr/>
              </p:nvSpPr>
              <p:spPr bwMode="auto">
                <a:xfrm>
                  <a:off x="657" y="297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1" name="Oval 813"/>
                <p:cNvSpPr>
                  <a:spLocks noChangeArrowheads="1"/>
                </p:cNvSpPr>
                <p:nvPr/>
              </p:nvSpPr>
              <p:spPr bwMode="auto">
                <a:xfrm>
                  <a:off x="503" y="2894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2" name="Oval 814"/>
                <p:cNvSpPr>
                  <a:spLocks noChangeArrowheads="1"/>
                </p:cNvSpPr>
                <p:nvPr/>
              </p:nvSpPr>
              <p:spPr bwMode="auto">
                <a:xfrm>
                  <a:off x="566" y="3112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3" name="Oval 815"/>
                <p:cNvSpPr>
                  <a:spLocks noChangeArrowheads="1"/>
                </p:cNvSpPr>
                <p:nvPr/>
              </p:nvSpPr>
              <p:spPr bwMode="auto">
                <a:xfrm>
                  <a:off x="613" y="3113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4" name="Oval 816"/>
                <p:cNvSpPr>
                  <a:spLocks noChangeArrowheads="1"/>
                </p:cNvSpPr>
                <p:nvPr/>
              </p:nvSpPr>
              <p:spPr bwMode="auto">
                <a:xfrm>
                  <a:off x="658" y="306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5" name="Oval 817"/>
                <p:cNvSpPr>
                  <a:spLocks noChangeArrowheads="1"/>
                </p:cNvSpPr>
                <p:nvPr/>
              </p:nvSpPr>
              <p:spPr bwMode="auto">
                <a:xfrm>
                  <a:off x="430" y="306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6" name="Oval 818"/>
                <p:cNvSpPr>
                  <a:spLocks noChangeArrowheads="1"/>
                </p:cNvSpPr>
                <p:nvPr/>
              </p:nvSpPr>
              <p:spPr bwMode="auto">
                <a:xfrm>
                  <a:off x="476" y="3113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7" name="Oval 819"/>
                <p:cNvSpPr>
                  <a:spLocks noChangeArrowheads="1"/>
                </p:cNvSpPr>
                <p:nvPr/>
              </p:nvSpPr>
              <p:spPr bwMode="auto">
                <a:xfrm>
                  <a:off x="521" y="306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8" name="Oval 820"/>
                <p:cNvSpPr>
                  <a:spLocks noChangeArrowheads="1"/>
                </p:cNvSpPr>
                <p:nvPr/>
              </p:nvSpPr>
              <p:spPr bwMode="auto">
                <a:xfrm>
                  <a:off x="476" y="3021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89" name="Oval 821"/>
                <p:cNvSpPr>
                  <a:spLocks noChangeArrowheads="1"/>
                </p:cNvSpPr>
                <p:nvPr/>
              </p:nvSpPr>
              <p:spPr bwMode="auto">
                <a:xfrm>
                  <a:off x="522" y="306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0" name="Oval 822"/>
                <p:cNvSpPr>
                  <a:spLocks noChangeArrowheads="1"/>
                </p:cNvSpPr>
                <p:nvPr/>
              </p:nvSpPr>
              <p:spPr bwMode="auto">
                <a:xfrm>
                  <a:off x="567" y="2931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1" name="Oval 823"/>
                <p:cNvSpPr>
                  <a:spLocks noChangeArrowheads="1"/>
                </p:cNvSpPr>
                <p:nvPr/>
              </p:nvSpPr>
              <p:spPr bwMode="auto">
                <a:xfrm>
                  <a:off x="612" y="287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2" name="Oval 824"/>
                <p:cNvSpPr>
                  <a:spLocks noChangeArrowheads="1"/>
                </p:cNvSpPr>
                <p:nvPr/>
              </p:nvSpPr>
              <p:spPr bwMode="auto">
                <a:xfrm>
                  <a:off x="658" y="2923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3" name="Oval 825"/>
                <p:cNvSpPr>
                  <a:spLocks noChangeArrowheads="1"/>
                </p:cNvSpPr>
                <p:nvPr/>
              </p:nvSpPr>
              <p:spPr bwMode="auto">
                <a:xfrm>
                  <a:off x="703" y="2877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4" name="Oval 826"/>
                <p:cNvSpPr>
                  <a:spLocks noChangeArrowheads="1"/>
                </p:cNvSpPr>
                <p:nvPr/>
              </p:nvSpPr>
              <p:spPr bwMode="auto">
                <a:xfrm>
                  <a:off x="522" y="2832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5" name="Oval 827"/>
                <p:cNvSpPr>
                  <a:spLocks noChangeArrowheads="1"/>
                </p:cNvSpPr>
                <p:nvPr/>
              </p:nvSpPr>
              <p:spPr bwMode="auto">
                <a:xfrm>
                  <a:off x="748" y="2878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6" name="Oval 828"/>
                <p:cNvSpPr>
                  <a:spLocks noChangeArrowheads="1"/>
                </p:cNvSpPr>
                <p:nvPr/>
              </p:nvSpPr>
              <p:spPr bwMode="auto">
                <a:xfrm>
                  <a:off x="594" y="2795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7" name="Oval 829"/>
                <p:cNvSpPr>
                  <a:spLocks noChangeArrowheads="1"/>
                </p:cNvSpPr>
                <p:nvPr/>
              </p:nvSpPr>
              <p:spPr bwMode="auto">
                <a:xfrm>
                  <a:off x="657" y="3013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8" name="Oval 830"/>
                <p:cNvSpPr>
                  <a:spLocks noChangeArrowheads="1"/>
                </p:cNvSpPr>
                <p:nvPr/>
              </p:nvSpPr>
              <p:spPr bwMode="auto">
                <a:xfrm>
                  <a:off x="704" y="3014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599" name="Oval 831"/>
                <p:cNvSpPr>
                  <a:spLocks noChangeArrowheads="1"/>
                </p:cNvSpPr>
                <p:nvPr/>
              </p:nvSpPr>
              <p:spPr bwMode="auto">
                <a:xfrm>
                  <a:off x="749" y="2968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0" name="Oval 832"/>
                <p:cNvSpPr>
                  <a:spLocks noChangeArrowheads="1"/>
                </p:cNvSpPr>
                <p:nvPr/>
              </p:nvSpPr>
              <p:spPr bwMode="auto">
                <a:xfrm>
                  <a:off x="521" y="2968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1" name="Oval 833"/>
                <p:cNvSpPr>
                  <a:spLocks noChangeArrowheads="1"/>
                </p:cNvSpPr>
                <p:nvPr/>
              </p:nvSpPr>
              <p:spPr bwMode="auto">
                <a:xfrm>
                  <a:off x="567" y="3014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2" name="Oval 834"/>
                <p:cNvSpPr>
                  <a:spLocks noChangeArrowheads="1"/>
                </p:cNvSpPr>
                <p:nvPr/>
              </p:nvSpPr>
              <p:spPr bwMode="auto">
                <a:xfrm>
                  <a:off x="612" y="2968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3" name="Oval 835"/>
                <p:cNvSpPr>
                  <a:spLocks noChangeArrowheads="1"/>
                </p:cNvSpPr>
                <p:nvPr/>
              </p:nvSpPr>
              <p:spPr bwMode="auto">
                <a:xfrm>
                  <a:off x="567" y="2922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4" name="Oval 836"/>
                <p:cNvSpPr>
                  <a:spLocks noChangeArrowheads="1"/>
                </p:cNvSpPr>
                <p:nvPr/>
              </p:nvSpPr>
              <p:spPr bwMode="auto">
                <a:xfrm>
                  <a:off x="613" y="2968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605" name="Oval 837"/>
                <p:cNvSpPr>
                  <a:spLocks noChangeArrowheads="1"/>
                </p:cNvSpPr>
                <p:nvPr/>
              </p:nvSpPr>
              <p:spPr bwMode="auto">
                <a:xfrm>
                  <a:off x="658" y="2832"/>
                  <a:ext cx="46" cy="91"/>
                </a:xfrm>
                <a:prstGeom prst="ellipse">
                  <a:avLst/>
                </a:prstGeom>
                <a:solidFill>
                  <a:srgbClr val="CC6600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0" name="Group 1451"/>
          <p:cNvGrpSpPr>
            <a:grpSpLocks/>
          </p:cNvGrpSpPr>
          <p:nvPr/>
        </p:nvGrpSpPr>
        <p:grpSpPr bwMode="auto">
          <a:xfrm>
            <a:off x="2195513" y="5805488"/>
            <a:ext cx="1689100" cy="793750"/>
            <a:chOff x="3243" y="3611"/>
            <a:chExt cx="1064" cy="500"/>
          </a:xfrm>
        </p:grpSpPr>
        <p:grpSp>
          <p:nvGrpSpPr>
            <p:cNvPr id="31" name="Group 963"/>
            <p:cNvGrpSpPr>
              <a:grpSpLocks/>
            </p:cNvGrpSpPr>
            <p:nvPr/>
          </p:nvGrpSpPr>
          <p:grpSpPr bwMode="auto">
            <a:xfrm>
              <a:off x="3243" y="3793"/>
              <a:ext cx="565" cy="272"/>
              <a:chOff x="495" y="2432"/>
              <a:chExt cx="565" cy="545"/>
            </a:xfrm>
          </p:grpSpPr>
          <p:sp>
            <p:nvSpPr>
              <p:cNvPr id="33732" name="Oval 964"/>
              <p:cNvSpPr>
                <a:spLocks noChangeArrowheads="1"/>
              </p:cNvSpPr>
              <p:nvPr/>
            </p:nvSpPr>
            <p:spPr bwMode="auto">
              <a:xfrm>
                <a:off x="586" y="271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33" name="Oval 965"/>
              <p:cNvSpPr>
                <a:spLocks noChangeArrowheads="1"/>
              </p:cNvSpPr>
              <p:nvPr/>
            </p:nvSpPr>
            <p:spPr bwMode="auto">
              <a:xfrm>
                <a:off x="632" y="275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34" name="Oval 966"/>
              <p:cNvSpPr>
                <a:spLocks noChangeArrowheads="1"/>
              </p:cNvSpPr>
              <p:nvPr/>
            </p:nvSpPr>
            <p:spPr bwMode="auto">
              <a:xfrm>
                <a:off x="677" y="271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35" name="Oval 967"/>
              <p:cNvSpPr>
                <a:spLocks noChangeArrowheads="1"/>
              </p:cNvSpPr>
              <p:nvPr/>
            </p:nvSpPr>
            <p:spPr bwMode="auto">
              <a:xfrm>
                <a:off x="496" y="26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36" name="Oval 968"/>
              <p:cNvSpPr>
                <a:spLocks noChangeArrowheads="1"/>
              </p:cNvSpPr>
              <p:nvPr/>
            </p:nvSpPr>
            <p:spPr bwMode="auto">
              <a:xfrm>
                <a:off x="722" y="27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37" name="Oval 969"/>
              <p:cNvSpPr>
                <a:spLocks noChangeArrowheads="1"/>
              </p:cNvSpPr>
              <p:nvPr/>
            </p:nvSpPr>
            <p:spPr bwMode="auto">
              <a:xfrm>
                <a:off x="568" y="263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38" name="Oval 970"/>
              <p:cNvSpPr>
                <a:spLocks noChangeArrowheads="1"/>
              </p:cNvSpPr>
              <p:nvPr/>
            </p:nvSpPr>
            <p:spPr bwMode="auto">
              <a:xfrm>
                <a:off x="631" y="284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39" name="Oval 971"/>
              <p:cNvSpPr>
                <a:spLocks noChangeArrowheads="1"/>
              </p:cNvSpPr>
              <p:nvPr/>
            </p:nvSpPr>
            <p:spPr bwMode="auto">
              <a:xfrm>
                <a:off x="678" y="28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0" name="Oval 972"/>
              <p:cNvSpPr>
                <a:spLocks noChangeArrowheads="1"/>
              </p:cNvSpPr>
              <p:nvPr/>
            </p:nvSpPr>
            <p:spPr bwMode="auto">
              <a:xfrm>
                <a:off x="723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1" name="Oval 973"/>
              <p:cNvSpPr>
                <a:spLocks noChangeArrowheads="1"/>
              </p:cNvSpPr>
              <p:nvPr/>
            </p:nvSpPr>
            <p:spPr bwMode="auto">
              <a:xfrm>
                <a:off x="495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2" name="Oval 974"/>
              <p:cNvSpPr>
                <a:spLocks noChangeArrowheads="1"/>
              </p:cNvSpPr>
              <p:nvPr/>
            </p:nvSpPr>
            <p:spPr bwMode="auto">
              <a:xfrm>
                <a:off x="541" y="28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3" name="Oval 975"/>
              <p:cNvSpPr>
                <a:spLocks noChangeArrowheads="1"/>
              </p:cNvSpPr>
              <p:nvPr/>
            </p:nvSpPr>
            <p:spPr bwMode="auto">
              <a:xfrm>
                <a:off x="586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4" name="Oval 976"/>
              <p:cNvSpPr>
                <a:spLocks noChangeArrowheads="1"/>
              </p:cNvSpPr>
              <p:nvPr/>
            </p:nvSpPr>
            <p:spPr bwMode="auto">
              <a:xfrm>
                <a:off x="541" y="275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5" name="Oval 977"/>
              <p:cNvSpPr>
                <a:spLocks noChangeArrowheads="1"/>
              </p:cNvSpPr>
              <p:nvPr/>
            </p:nvSpPr>
            <p:spPr bwMode="auto">
              <a:xfrm>
                <a:off x="587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6" name="Oval 978"/>
              <p:cNvSpPr>
                <a:spLocks noChangeArrowheads="1"/>
              </p:cNvSpPr>
              <p:nvPr/>
            </p:nvSpPr>
            <p:spPr bwMode="auto">
              <a:xfrm>
                <a:off x="632" y="26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7" name="Oval 979"/>
              <p:cNvSpPr>
                <a:spLocks noChangeArrowheads="1"/>
              </p:cNvSpPr>
              <p:nvPr/>
            </p:nvSpPr>
            <p:spPr bwMode="auto">
              <a:xfrm>
                <a:off x="677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8" name="Oval 980"/>
              <p:cNvSpPr>
                <a:spLocks noChangeArrowheads="1"/>
              </p:cNvSpPr>
              <p:nvPr/>
            </p:nvSpPr>
            <p:spPr bwMode="auto">
              <a:xfrm>
                <a:off x="723" y="266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49" name="Oval 981"/>
              <p:cNvSpPr>
                <a:spLocks noChangeArrowheads="1"/>
              </p:cNvSpPr>
              <p:nvPr/>
            </p:nvSpPr>
            <p:spPr bwMode="auto">
              <a:xfrm>
                <a:off x="768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0" name="Oval 982"/>
              <p:cNvSpPr>
                <a:spLocks noChangeArrowheads="1"/>
              </p:cNvSpPr>
              <p:nvPr/>
            </p:nvSpPr>
            <p:spPr bwMode="auto">
              <a:xfrm>
                <a:off x="587" y="256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1" name="Oval 983"/>
              <p:cNvSpPr>
                <a:spLocks noChangeArrowheads="1"/>
              </p:cNvSpPr>
              <p:nvPr/>
            </p:nvSpPr>
            <p:spPr bwMode="auto">
              <a:xfrm>
                <a:off x="813" y="261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2" name="Oval 984"/>
              <p:cNvSpPr>
                <a:spLocks noChangeArrowheads="1"/>
              </p:cNvSpPr>
              <p:nvPr/>
            </p:nvSpPr>
            <p:spPr bwMode="auto">
              <a:xfrm>
                <a:off x="659" y="2532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3" name="Oval 985"/>
              <p:cNvSpPr>
                <a:spLocks noChangeArrowheads="1"/>
              </p:cNvSpPr>
              <p:nvPr/>
            </p:nvSpPr>
            <p:spPr bwMode="auto">
              <a:xfrm>
                <a:off x="722" y="27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4" name="Oval 986"/>
              <p:cNvSpPr>
                <a:spLocks noChangeArrowheads="1"/>
              </p:cNvSpPr>
              <p:nvPr/>
            </p:nvSpPr>
            <p:spPr bwMode="auto">
              <a:xfrm>
                <a:off x="769" y="275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5" name="Oval 987"/>
              <p:cNvSpPr>
                <a:spLocks noChangeArrowheads="1"/>
              </p:cNvSpPr>
              <p:nvPr/>
            </p:nvSpPr>
            <p:spPr bwMode="auto">
              <a:xfrm>
                <a:off x="814" y="270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6" name="Oval 988"/>
              <p:cNvSpPr>
                <a:spLocks noChangeArrowheads="1"/>
              </p:cNvSpPr>
              <p:nvPr/>
            </p:nvSpPr>
            <p:spPr bwMode="auto">
              <a:xfrm>
                <a:off x="521" y="25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7" name="Oval 989"/>
              <p:cNvSpPr>
                <a:spLocks noChangeArrowheads="1"/>
              </p:cNvSpPr>
              <p:nvPr/>
            </p:nvSpPr>
            <p:spPr bwMode="auto">
              <a:xfrm>
                <a:off x="975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8" name="Oval 990"/>
              <p:cNvSpPr>
                <a:spLocks noChangeArrowheads="1"/>
              </p:cNvSpPr>
              <p:nvPr/>
            </p:nvSpPr>
            <p:spPr bwMode="auto">
              <a:xfrm>
                <a:off x="677" y="270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59" name="Oval 991"/>
              <p:cNvSpPr>
                <a:spLocks noChangeArrowheads="1"/>
              </p:cNvSpPr>
              <p:nvPr/>
            </p:nvSpPr>
            <p:spPr bwMode="auto">
              <a:xfrm>
                <a:off x="567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0" name="Oval 992"/>
              <p:cNvSpPr>
                <a:spLocks noChangeArrowheads="1"/>
              </p:cNvSpPr>
              <p:nvPr/>
            </p:nvSpPr>
            <p:spPr bwMode="auto">
              <a:xfrm>
                <a:off x="703" y="247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1" name="Oval 993"/>
              <p:cNvSpPr>
                <a:spLocks noChangeArrowheads="1"/>
              </p:cNvSpPr>
              <p:nvPr/>
            </p:nvSpPr>
            <p:spPr bwMode="auto">
              <a:xfrm>
                <a:off x="723" y="256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2" name="Oval 994"/>
              <p:cNvSpPr>
                <a:spLocks noChangeArrowheads="1"/>
              </p:cNvSpPr>
              <p:nvPr/>
            </p:nvSpPr>
            <p:spPr bwMode="auto">
              <a:xfrm>
                <a:off x="786" y="274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3" name="Oval 995"/>
              <p:cNvSpPr>
                <a:spLocks noChangeArrowheads="1"/>
              </p:cNvSpPr>
              <p:nvPr/>
            </p:nvSpPr>
            <p:spPr bwMode="auto">
              <a:xfrm>
                <a:off x="832" y="279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4" name="Oval 996"/>
              <p:cNvSpPr>
                <a:spLocks noChangeArrowheads="1"/>
              </p:cNvSpPr>
              <p:nvPr/>
            </p:nvSpPr>
            <p:spPr bwMode="auto">
              <a:xfrm>
                <a:off x="877" y="274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5" name="Oval 997"/>
              <p:cNvSpPr>
                <a:spLocks noChangeArrowheads="1"/>
              </p:cNvSpPr>
              <p:nvPr/>
            </p:nvSpPr>
            <p:spPr bwMode="auto">
              <a:xfrm>
                <a:off x="703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6" name="Oval 998"/>
              <p:cNvSpPr>
                <a:spLocks noChangeArrowheads="1"/>
              </p:cNvSpPr>
              <p:nvPr/>
            </p:nvSpPr>
            <p:spPr bwMode="auto">
              <a:xfrm>
                <a:off x="922" y="27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7" name="Oval 999"/>
              <p:cNvSpPr>
                <a:spLocks noChangeArrowheads="1"/>
              </p:cNvSpPr>
              <p:nvPr/>
            </p:nvSpPr>
            <p:spPr bwMode="auto">
              <a:xfrm>
                <a:off x="768" y="2667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8" name="Oval 1000"/>
              <p:cNvSpPr>
                <a:spLocks noChangeArrowheads="1"/>
              </p:cNvSpPr>
              <p:nvPr/>
            </p:nvSpPr>
            <p:spPr bwMode="auto">
              <a:xfrm>
                <a:off x="831" y="288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69" name="Oval 1001"/>
              <p:cNvSpPr>
                <a:spLocks noChangeArrowheads="1"/>
              </p:cNvSpPr>
              <p:nvPr/>
            </p:nvSpPr>
            <p:spPr bwMode="auto">
              <a:xfrm>
                <a:off x="878" y="288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0" name="Oval 1002"/>
              <p:cNvSpPr>
                <a:spLocks noChangeArrowheads="1"/>
              </p:cNvSpPr>
              <p:nvPr/>
            </p:nvSpPr>
            <p:spPr bwMode="auto">
              <a:xfrm>
                <a:off x="923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1" name="Oval 1003"/>
              <p:cNvSpPr>
                <a:spLocks noChangeArrowheads="1"/>
              </p:cNvSpPr>
              <p:nvPr/>
            </p:nvSpPr>
            <p:spPr bwMode="auto">
              <a:xfrm>
                <a:off x="695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2" name="Oval 1004"/>
              <p:cNvSpPr>
                <a:spLocks noChangeArrowheads="1"/>
              </p:cNvSpPr>
              <p:nvPr/>
            </p:nvSpPr>
            <p:spPr bwMode="auto">
              <a:xfrm>
                <a:off x="741" y="288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3" name="Oval 1005"/>
              <p:cNvSpPr>
                <a:spLocks noChangeArrowheads="1"/>
              </p:cNvSpPr>
              <p:nvPr/>
            </p:nvSpPr>
            <p:spPr bwMode="auto">
              <a:xfrm>
                <a:off x="786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4" name="Oval 1006"/>
              <p:cNvSpPr>
                <a:spLocks noChangeArrowheads="1"/>
              </p:cNvSpPr>
              <p:nvPr/>
            </p:nvSpPr>
            <p:spPr bwMode="auto">
              <a:xfrm>
                <a:off x="748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5" name="Oval 1007"/>
              <p:cNvSpPr>
                <a:spLocks noChangeArrowheads="1"/>
              </p:cNvSpPr>
              <p:nvPr/>
            </p:nvSpPr>
            <p:spPr bwMode="auto">
              <a:xfrm>
                <a:off x="787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6" name="Oval 1008"/>
              <p:cNvSpPr>
                <a:spLocks noChangeArrowheads="1"/>
              </p:cNvSpPr>
              <p:nvPr/>
            </p:nvSpPr>
            <p:spPr bwMode="auto">
              <a:xfrm>
                <a:off x="832" y="27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7" name="Oval 1009"/>
              <p:cNvSpPr>
                <a:spLocks noChangeArrowheads="1"/>
              </p:cNvSpPr>
              <p:nvPr/>
            </p:nvSpPr>
            <p:spPr bwMode="auto">
              <a:xfrm>
                <a:off x="877" y="26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8" name="Oval 1010"/>
              <p:cNvSpPr>
                <a:spLocks noChangeArrowheads="1"/>
              </p:cNvSpPr>
              <p:nvPr/>
            </p:nvSpPr>
            <p:spPr bwMode="auto">
              <a:xfrm>
                <a:off x="923" y="269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79" name="Oval 1011"/>
              <p:cNvSpPr>
                <a:spLocks noChangeArrowheads="1"/>
              </p:cNvSpPr>
              <p:nvPr/>
            </p:nvSpPr>
            <p:spPr bwMode="auto">
              <a:xfrm>
                <a:off x="968" y="26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0" name="Oval 1012"/>
              <p:cNvSpPr>
                <a:spLocks noChangeArrowheads="1"/>
              </p:cNvSpPr>
              <p:nvPr/>
            </p:nvSpPr>
            <p:spPr bwMode="auto">
              <a:xfrm>
                <a:off x="793" y="2432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1" name="Oval 1013"/>
              <p:cNvSpPr>
                <a:spLocks noChangeArrowheads="1"/>
              </p:cNvSpPr>
              <p:nvPr/>
            </p:nvSpPr>
            <p:spPr bwMode="auto">
              <a:xfrm>
                <a:off x="1013" y="265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2" name="Oval 1014"/>
              <p:cNvSpPr>
                <a:spLocks noChangeArrowheads="1"/>
              </p:cNvSpPr>
              <p:nvPr/>
            </p:nvSpPr>
            <p:spPr bwMode="auto">
              <a:xfrm>
                <a:off x="859" y="25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3" name="Oval 1015"/>
              <p:cNvSpPr>
                <a:spLocks noChangeArrowheads="1"/>
              </p:cNvSpPr>
              <p:nvPr/>
            </p:nvSpPr>
            <p:spPr bwMode="auto">
              <a:xfrm>
                <a:off x="922" y="278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4" name="Oval 1016"/>
              <p:cNvSpPr>
                <a:spLocks noChangeArrowheads="1"/>
              </p:cNvSpPr>
              <p:nvPr/>
            </p:nvSpPr>
            <p:spPr bwMode="auto">
              <a:xfrm>
                <a:off x="969" y="2787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5" name="Oval 1017"/>
              <p:cNvSpPr>
                <a:spLocks noChangeArrowheads="1"/>
              </p:cNvSpPr>
              <p:nvPr/>
            </p:nvSpPr>
            <p:spPr bwMode="auto">
              <a:xfrm>
                <a:off x="1014" y="274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6" name="Oval 1018"/>
              <p:cNvSpPr>
                <a:spLocks noChangeArrowheads="1"/>
              </p:cNvSpPr>
              <p:nvPr/>
            </p:nvSpPr>
            <p:spPr bwMode="auto">
              <a:xfrm>
                <a:off x="930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7" name="Oval 1019"/>
              <p:cNvSpPr>
                <a:spLocks noChangeArrowheads="1"/>
              </p:cNvSpPr>
              <p:nvPr/>
            </p:nvSpPr>
            <p:spPr bwMode="auto">
              <a:xfrm>
                <a:off x="832" y="2787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8" name="Oval 1020"/>
              <p:cNvSpPr>
                <a:spLocks noChangeArrowheads="1"/>
              </p:cNvSpPr>
              <p:nvPr/>
            </p:nvSpPr>
            <p:spPr bwMode="auto">
              <a:xfrm>
                <a:off x="884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89" name="Oval 1021"/>
              <p:cNvSpPr>
                <a:spLocks noChangeArrowheads="1"/>
              </p:cNvSpPr>
              <p:nvPr/>
            </p:nvSpPr>
            <p:spPr bwMode="auto">
              <a:xfrm>
                <a:off x="884" y="2432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0" name="Oval 1022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1" name="Oval 1023"/>
              <p:cNvSpPr>
                <a:spLocks noChangeArrowheads="1"/>
              </p:cNvSpPr>
              <p:nvPr/>
            </p:nvSpPr>
            <p:spPr bwMode="auto">
              <a:xfrm>
                <a:off x="923" y="260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80" name="Group 1024"/>
            <p:cNvGrpSpPr>
              <a:grpSpLocks/>
            </p:cNvGrpSpPr>
            <p:nvPr/>
          </p:nvGrpSpPr>
          <p:grpSpPr bwMode="auto">
            <a:xfrm>
              <a:off x="3651" y="3839"/>
              <a:ext cx="565" cy="272"/>
              <a:chOff x="495" y="2432"/>
              <a:chExt cx="565" cy="545"/>
            </a:xfrm>
          </p:grpSpPr>
          <p:sp>
            <p:nvSpPr>
              <p:cNvPr id="33793" name="Oval 1025"/>
              <p:cNvSpPr>
                <a:spLocks noChangeArrowheads="1"/>
              </p:cNvSpPr>
              <p:nvPr/>
            </p:nvSpPr>
            <p:spPr bwMode="auto">
              <a:xfrm>
                <a:off x="586" y="271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4" name="Oval 1026"/>
              <p:cNvSpPr>
                <a:spLocks noChangeArrowheads="1"/>
              </p:cNvSpPr>
              <p:nvPr/>
            </p:nvSpPr>
            <p:spPr bwMode="auto">
              <a:xfrm>
                <a:off x="632" y="275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5" name="Oval 1027"/>
              <p:cNvSpPr>
                <a:spLocks noChangeArrowheads="1"/>
              </p:cNvSpPr>
              <p:nvPr/>
            </p:nvSpPr>
            <p:spPr bwMode="auto">
              <a:xfrm>
                <a:off x="677" y="271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6" name="Oval 1028"/>
              <p:cNvSpPr>
                <a:spLocks noChangeArrowheads="1"/>
              </p:cNvSpPr>
              <p:nvPr/>
            </p:nvSpPr>
            <p:spPr bwMode="auto">
              <a:xfrm>
                <a:off x="496" y="26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7" name="Oval 1029"/>
              <p:cNvSpPr>
                <a:spLocks noChangeArrowheads="1"/>
              </p:cNvSpPr>
              <p:nvPr/>
            </p:nvSpPr>
            <p:spPr bwMode="auto">
              <a:xfrm>
                <a:off x="722" y="27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8" name="Oval 1030"/>
              <p:cNvSpPr>
                <a:spLocks noChangeArrowheads="1"/>
              </p:cNvSpPr>
              <p:nvPr/>
            </p:nvSpPr>
            <p:spPr bwMode="auto">
              <a:xfrm>
                <a:off x="568" y="263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99" name="Oval 1031"/>
              <p:cNvSpPr>
                <a:spLocks noChangeArrowheads="1"/>
              </p:cNvSpPr>
              <p:nvPr/>
            </p:nvSpPr>
            <p:spPr bwMode="auto">
              <a:xfrm>
                <a:off x="631" y="284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0" name="Oval 1032"/>
              <p:cNvSpPr>
                <a:spLocks noChangeArrowheads="1"/>
              </p:cNvSpPr>
              <p:nvPr/>
            </p:nvSpPr>
            <p:spPr bwMode="auto">
              <a:xfrm>
                <a:off x="678" y="28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1" name="Oval 1033"/>
              <p:cNvSpPr>
                <a:spLocks noChangeArrowheads="1"/>
              </p:cNvSpPr>
              <p:nvPr/>
            </p:nvSpPr>
            <p:spPr bwMode="auto">
              <a:xfrm>
                <a:off x="723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2" name="Oval 1034"/>
              <p:cNvSpPr>
                <a:spLocks noChangeArrowheads="1"/>
              </p:cNvSpPr>
              <p:nvPr/>
            </p:nvSpPr>
            <p:spPr bwMode="auto">
              <a:xfrm>
                <a:off x="495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3" name="Oval 1035"/>
              <p:cNvSpPr>
                <a:spLocks noChangeArrowheads="1"/>
              </p:cNvSpPr>
              <p:nvPr/>
            </p:nvSpPr>
            <p:spPr bwMode="auto">
              <a:xfrm>
                <a:off x="541" y="28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4" name="Oval 1036"/>
              <p:cNvSpPr>
                <a:spLocks noChangeArrowheads="1"/>
              </p:cNvSpPr>
              <p:nvPr/>
            </p:nvSpPr>
            <p:spPr bwMode="auto">
              <a:xfrm>
                <a:off x="586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5" name="Oval 1037"/>
              <p:cNvSpPr>
                <a:spLocks noChangeArrowheads="1"/>
              </p:cNvSpPr>
              <p:nvPr/>
            </p:nvSpPr>
            <p:spPr bwMode="auto">
              <a:xfrm>
                <a:off x="541" y="275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6" name="Oval 1038"/>
              <p:cNvSpPr>
                <a:spLocks noChangeArrowheads="1"/>
              </p:cNvSpPr>
              <p:nvPr/>
            </p:nvSpPr>
            <p:spPr bwMode="auto">
              <a:xfrm>
                <a:off x="587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7" name="Oval 1039"/>
              <p:cNvSpPr>
                <a:spLocks noChangeArrowheads="1"/>
              </p:cNvSpPr>
              <p:nvPr/>
            </p:nvSpPr>
            <p:spPr bwMode="auto">
              <a:xfrm>
                <a:off x="632" y="26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8" name="Oval 1040"/>
              <p:cNvSpPr>
                <a:spLocks noChangeArrowheads="1"/>
              </p:cNvSpPr>
              <p:nvPr/>
            </p:nvSpPr>
            <p:spPr bwMode="auto">
              <a:xfrm>
                <a:off x="677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09" name="Oval 1041"/>
              <p:cNvSpPr>
                <a:spLocks noChangeArrowheads="1"/>
              </p:cNvSpPr>
              <p:nvPr/>
            </p:nvSpPr>
            <p:spPr bwMode="auto">
              <a:xfrm>
                <a:off x="723" y="266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0" name="Oval 1042"/>
              <p:cNvSpPr>
                <a:spLocks noChangeArrowheads="1"/>
              </p:cNvSpPr>
              <p:nvPr/>
            </p:nvSpPr>
            <p:spPr bwMode="auto">
              <a:xfrm>
                <a:off x="768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1" name="Oval 1043"/>
              <p:cNvSpPr>
                <a:spLocks noChangeArrowheads="1"/>
              </p:cNvSpPr>
              <p:nvPr/>
            </p:nvSpPr>
            <p:spPr bwMode="auto">
              <a:xfrm>
                <a:off x="587" y="256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2" name="Oval 1044"/>
              <p:cNvSpPr>
                <a:spLocks noChangeArrowheads="1"/>
              </p:cNvSpPr>
              <p:nvPr/>
            </p:nvSpPr>
            <p:spPr bwMode="auto">
              <a:xfrm>
                <a:off x="813" y="261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3" name="Oval 1045"/>
              <p:cNvSpPr>
                <a:spLocks noChangeArrowheads="1"/>
              </p:cNvSpPr>
              <p:nvPr/>
            </p:nvSpPr>
            <p:spPr bwMode="auto">
              <a:xfrm>
                <a:off x="659" y="2532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4" name="Oval 1046"/>
              <p:cNvSpPr>
                <a:spLocks noChangeArrowheads="1"/>
              </p:cNvSpPr>
              <p:nvPr/>
            </p:nvSpPr>
            <p:spPr bwMode="auto">
              <a:xfrm>
                <a:off x="722" y="27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5" name="Oval 1047"/>
              <p:cNvSpPr>
                <a:spLocks noChangeArrowheads="1"/>
              </p:cNvSpPr>
              <p:nvPr/>
            </p:nvSpPr>
            <p:spPr bwMode="auto">
              <a:xfrm>
                <a:off x="769" y="275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6" name="Oval 1048"/>
              <p:cNvSpPr>
                <a:spLocks noChangeArrowheads="1"/>
              </p:cNvSpPr>
              <p:nvPr/>
            </p:nvSpPr>
            <p:spPr bwMode="auto">
              <a:xfrm>
                <a:off x="814" y="270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7" name="Oval 1049"/>
              <p:cNvSpPr>
                <a:spLocks noChangeArrowheads="1"/>
              </p:cNvSpPr>
              <p:nvPr/>
            </p:nvSpPr>
            <p:spPr bwMode="auto">
              <a:xfrm>
                <a:off x="521" y="25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8" name="Oval 1050"/>
              <p:cNvSpPr>
                <a:spLocks noChangeArrowheads="1"/>
              </p:cNvSpPr>
              <p:nvPr/>
            </p:nvSpPr>
            <p:spPr bwMode="auto">
              <a:xfrm>
                <a:off x="975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19" name="Oval 1051"/>
              <p:cNvSpPr>
                <a:spLocks noChangeArrowheads="1"/>
              </p:cNvSpPr>
              <p:nvPr/>
            </p:nvSpPr>
            <p:spPr bwMode="auto">
              <a:xfrm>
                <a:off x="677" y="270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0" name="Oval 1052"/>
              <p:cNvSpPr>
                <a:spLocks noChangeArrowheads="1"/>
              </p:cNvSpPr>
              <p:nvPr/>
            </p:nvSpPr>
            <p:spPr bwMode="auto">
              <a:xfrm>
                <a:off x="567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1" name="Oval 1053"/>
              <p:cNvSpPr>
                <a:spLocks noChangeArrowheads="1"/>
              </p:cNvSpPr>
              <p:nvPr/>
            </p:nvSpPr>
            <p:spPr bwMode="auto">
              <a:xfrm>
                <a:off x="703" y="247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2" name="Oval 1054"/>
              <p:cNvSpPr>
                <a:spLocks noChangeArrowheads="1"/>
              </p:cNvSpPr>
              <p:nvPr/>
            </p:nvSpPr>
            <p:spPr bwMode="auto">
              <a:xfrm>
                <a:off x="723" y="256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3" name="Oval 1055"/>
              <p:cNvSpPr>
                <a:spLocks noChangeArrowheads="1"/>
              </p:cNvSpPr>
              <p:nvPr/>
            </p:nvSpPr>
            <p:spPr bwMode="auto">
              <a:xfrm>
                <a:off x="786" y="274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4" name="Oval 1056"/>
              <p:cNvSpPr>
                <a:spLocks noChangeArrowheads="1"/>
              </p:cNvSpPr>
              <p:nvPr/>
            </p:nvSpPr>
            <p:spPr bwMode="auto">
              <a:xfrm>
                <a:off x="832" y="279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5" name="Oval 1057"/>
              <p:cNvSpPr>
                <a:spLocks noChangeArrowheads="1"/>
              </p:cNvSpPr>
              <p:nvPr/>
            </p:nvSpPr>
            <p:spPr bwMode="auto">
              <a:xfrm>
                <a:off x="877" y="274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6" name="Oval 1058"/>
              <p:cNvSpPr>
                <a:spLocks noChangeArrowheads="1"/>
              </p:cNvSpPr>
              <p:nvPr/>
            </p:nvSpPr>
            <p:spPr bwMode="auto">
              <a:xfrm>
                <a:off x="703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7" name="Oval 1059"/>
              <p:cNvSpPr>
                <a:spLocks noChangeArrowheads="1"/>
              </p:cNvSpPr>
              <p:nvPr/>
            </p:nvSpPr>
            <p:spPr bwMode="auto">
              <a:xfrm>
                <a:off x="922" y="27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8" name="Oval 1060"/>
              <p:cNvSpPr>
                <a:spLocks noChangeArrowheads="1"/>
              </p:cNvSpPr>
              <p:nvPr/>
            </p:nvSpPr>
            <p:spPr bwMode="auto">
              <a:xfrm>
                <a:off x="768" y="2667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29" name="Oval 1061"/>
              <p:cNvSpPr>
                <a:spLocks noChangeArrowheads="1"/>
              </p:cNvSpPr>
              <p:nvPr/>
            </p:nvSpPr>
            <p:spPr bwMode="auto">
              <a:xfrm>
                <a:off x="831" y="288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0" name="Oval 1062"/>
              <p:cNvSpPr>
                <a:spLocks noChangeArrowheads="1"/>
              </p:cNvSpPr>
              <p:nvPr/>
            </p:nvSpPr>
            <p:spPr bwMode="auto">
              <a:xfrm>
                <a:off x="878" y="288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1" name="Oval 1063"/>
              <p:cNvSpPr>
                <a:spLocks noChangeArrowheads="1"/>
              </p:cNvSpPr>
              <p:nvPr/>
            </p:nvSpPr>
            <p:spPr bwMode="auto">
              <a:xfrm>
                <a:off x="923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2" name="Oval 1064"/>
              <p:cNvSpPr>
                <a:spLocks noChangeArrowheads="1"/>
              </p:cNvSpPr>
              <p:nvPr/>
            </p:nvSpPr>
            <p:spPr bwMode="auto">
              <a:xfrm>
                <a:off x="695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3" name="Oval 1065"/>
              <p:cNvSpPr>
                <a:spLocks noChangeArrowheads="1"/>
              </p:cNvSpPr>
              <p:nvPr/>
            </p:nvSpPr>
            <p:spPr bwMode="auto">
              <a:xfrm>
                <a:off x="741" y="288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4" name="Oval 1066"/>
              <p:cNvSpPr>
                <a:spLocks noChangeArrowheads="1"/>
              </p:cNvSpPr>
              <p:nvPr/>
            </p:nvSpPr>
            <p:spPr bwMode="auto">
              <a:xfrm>
                <a:off x="786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5" name="Oval 1067"/>
              <p:cNvSpPr>
                <a:spLocks noChangeArrowheads="1"/>
              </p:cNvSpPr>
              <p:nvPr/>
            </p:nvSpPr>
            <p:spPr bwMode="auto">
              <a:xfrm>
                <a:off x="748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6" name="Oval 1068"/>
              <p:cNvSpPr>
                <a:spLocks noChangeArrowheads="1"/>
              </p:cNvSpPr>
              <p:nvPr/>
            </p:nvSpPr>
            <p:spPr bwMode="auto">
              <a:xfrm>
                <a:off x="787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7" name="Oval 1069"/>
              <p:cNvSpPr>
                <a:spLocks noChangeArrowheads="1"/>
              </p:cNvSpPr>
              <p:nvPr/>
            </p:nvSpPr>
            <p:spPr bwMode="auto">
              <a:xfrm>
                <a:off x="832" y="27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8" name="Oval 1070"/>
              <p:cNvSpPr>
                <a:spLocks noChangeArrowheads="1"/>
              </p:cNvSpPr>
              <p:nvPr/>
            </p:nvSpPr>
            <p:spPr bwMode="auto">
              <a:xfrm>
                <a:off x="877" y="26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39" name="Oval 1071"/>
              <p:cNvSpPr>
                <a:spLocks noChangeArrowheads="1"/>
              </p:cNvSpPr>
              <p:nvPr/>
            </p:nvSpPr>
            <p:spPr bwMode="auto">
              <a:xfrm>
                <a:off x="923" y="269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0" name="Oval 1072"/>
              <p:cNvSpPr>
                <a:spLocks noChangeArrowheads="1"/>
              </p:cNvSpPr>
              <p:nvPr/>
            </p:nvSpPr>
            <p:spPr bwMode="auto">
              <a:xfrm>
                <a:off x="968" y="26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1" name="Oval 1073"/>
              <p:cNvSpPr>
                <a:spLocks noChangeArrowheads="1"/>
              </p:cNvSpPr>
              <p:nvPr/>
            </p:nvSpPr>
            <p:spPr bwMode="auto">
              <a:xfrm>
                <a:off x="793" y="2432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2" name="Oval 1074"/>
              <p:cNvSpPr>
                <a:spLocks noChangeArrowheads="1"/>
              </p:cNvSpPr>
              <p:nvPr/>
            </p:nvSpPr>
            <p:spPr bwMode="auto">
              <a:xfrm>
                <a:off x="1013" y="265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3" name="Oval 1075"/>
              <p:cNvSpPr>
                <a:spLocks noChangeArrowheads="1"/>
              </p:cNvSpPr>
              <p:nvPr/>
            </p:nvSpPr>
            <p:spPr bwMode="auto">
              <a:xfrm>
                <a:off x="859" y="25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4" name="Oval 1076"/>
              <p:cNvSpPr>
                <a:spLocks noChangeArrowheads="1"/>
              </p:cNvSpPr>
              <p:nvPr/>
            </p:nvSpPr>
            <p:spPr bwMode="auto">
              <a:xfrm>
                <a:off x="922" y="278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5" name="Oval 1077"/>
              <p:cNvSpPr>
                <a:spLocks noChangeArrowheads="1"/>
              </p:cNvSpPr>
              <p:nvPr/>
            </p:nvSpPr>
            <p:spPr bwMode="auto">
              <a:xfrm>
                <a:off x="969" y="2787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6" name="Oval 1078"/>
              <p:cNvSpPr>
                <a:spLocks noChangeArrowheads="1"/>
              </p:cNvSpPr>
              <p:nvPr/>
            </p:nvSpPr>
            <p:spPr bwMode="auto">
              <a:xfrm>
                <a:off x="1014" y="274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7" name="Oval 1079"/>
              <p:cNvSpPr>
                <a:spLocks noChangeArrowheads="1"/>
              </p:cNvSpPr>
              <p:nvPr/>
            </p:nvSpPr>
            <p:spPr bwMode="auto">
              <a:xfrm>
                <a:off x="930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8" name="Oval 1080"/>
              <p:cNvSpPr>
                <a:spLocks noChangeArrowheads="1"/>
              </p:cNvSpPr>
              <p:nvPr/>
            </p:nvSpPr>
            <p:spPr bwMode="auto">
              <a:xfrm>
                <a:off x="832" y="2787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49" name="Oval 1081"/>
              <p:cNvSpPr>
                <a:spLocks noChangeArrowheads="1"/>
              </p:cNvSpPr>
              <p:nvPr/>
            </p:nvSpPr>
            <p:spPr bwMode="auto">
              <a:xfrm>
                <a:off x="884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0" name="Oval 1082"/>
              <p:cNvSpPr>
                <a:spLocks noChangeArrowheads="1"/>
              </p:cNvSpPr>
              <p:nvPr/>
            </p:nvSpPr>
            <p:spPr bwMode="auto">
              <a:xfrm>
                <a:off x="884" y="2432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1" name="Oval 1083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52" name="Oval 1084"/>
              <p:cNvSpPr>
                <a:spLocks noChangeArrowheads="1"/>
              </p:cNvSpPr>
              <p:nvPr/>
            </p:nvSpPr>
            <p:spPr bwMode="auto">
              <a:xfrm>
                <a:off x="923" y="260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81" name="Group 1329"/>
            <p:cNvGrpSpPr>
              <a:grpSpLocks/>
            </p:cNvGrpSpPr>
            <p:nvPr/>
          </p:nvGrpSpPr>
          <p:grpSpPr bwMode="auto">
            <a:xfrm>
              <a:off x="3334" y="3611"/>
              <a:ext cx="565" cy="272"/>
              <a:chOff x="495" y="2432"/>
              <a:chExt cx="565" cy="545"/>
            </a:xfrm>
          </p:grpSpPr>
          <p:sp>
            <p:nvSpPr>
              <p:cNvPr id="34098" name="Oval 1330"/>
              <p:cNvSpPr>
                <a:spLocks noChangeArrowheads="1"/>
              </p:cNvSpPr>
              <p:nvPr/>
            </p:nvSpPr>
            <p:spPr bwMode="auto">
              <a:xfrm>
                <a:off x="586" y="271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99" name="Oval 1331"/>
              <p:cNvSpPr>
                <a:spLocks noChangeArrowheads="1"/>
              </p:cNvSpPr>
              <p:nvPr/>
            </p:nvSpPr>
            <p:spPr bwMode="auto">
              <a:xfrm>
                <a:off x="632" y="275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0" name="Oval 1332"/>
              <p:cNvSpPr>
                <a:spLocks noChangeArrowheads="1"/>
              </p:cNvSpPr>
              <p:nvPr/>
            </p:nvSpPr>
            <p:spPr bwMode="auto">
              <a:xfrm>
                <a:off x="677" y="271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1" name="Oval 1333"/>
              <p:cNvSpPr>
                <a:spLocks noChangeArrowheads="1"/>
              </p:cNvSpPr>
              <p:nvPr/>
            </p:nvSpPr>
            <p:spPr bwMode="auto">
              <a:xfrm>
                <a:off x="496" y="26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2" name="Oval 1334"/>
              <p:cNvSpPr>
                <a:spLocks noChangeArrowheads="1"/>
              </p:cNvSpPr>
              <p:nvPr/>
            </p:nvSpPr>
            <p:spPr bwMode="auto">
              <a:xfrm>
                <a:off x="722" y="27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3" name="Oval 1335"/>
              <p:cNvSpPr>
                <a:spLocks noChangeArrowheads="1"/>
              </p:cNvSpPr>
              <p:nvPr/>
            </p:nvSpPr>
            <p:spPr bwMode="auto">
              <a:xfrm>
                <a:off x="568" y="263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4" name="Oval 1336"/>
              <p:cNvSpPr>
                <a:spLocks noChangeArrowheads="1"/>
              </p:cNvSpPr>
              <p:nvPr/>
            </p:nvSpPr>
            <p:spPr bwMode="auto">
              <a:xfrm>
                <a:off x="631" y="284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5" name="Oval 1337"/>
              <p:cNvSpPr>
                <a:spLocks noChangeArrowheads="1"/>
              </p:cNvSpPr>
              <p:nvPr/>
            </p:nvSpPr>
            <p:spPr bwMode="auto">
              <a:xfrm>
                <a:off x="678" y="28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6" name="Oval 1338"/>
              <p:cNvSpPr>
                <a:spLocks noChangeArrowheads="1"/>
              </p:cNvSpPr>
              <p:nvPr/>
            </p:nvSpPr>
            <p:spPr bwMode="auto">
              <a:xfrm>
                <a:off x="723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7" name="Oval 1339"/>
              <p:cNvSpPr>
                <a:spLocks noChangeArrowheads="1"/>
              </p:cNvSpPr>
              <p:nvPr/>
            </p:nvSpPr>
            <p:spPr bwMode="auto">
              <a:xfrm>
                <a:off x="495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8" name="Oval 1340"/>
              <p:cNvSpPr>
                <a:spLocks noChangeArrowheads="1"/>
              </p:cNvSpPr>
              <p:nvPr/>
            </p:nvSpPr>
            <p:spPr bwMode="auto">
              <a:xfrm>
                <a:off x="541" y="28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09" name="Oval 1341"/>
              <p:cNvSpPr>
                <a:spLocks noChangeArrowheads="1"/>
              </p:cNvSpPr>
              <p:nvPr/>
            </p:nvSpPr>
            <p:spPr bwMode="auto">
              <a:xfrm>
                <a:off x="586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10" name="Oval 1342"/>
              <p:cNvSpPr>
                <a:spLocks noChangeArrowheads="1"/>
              </p:cNvSpPr>
              <p:nvPr/>
            </p:nvSpPr>
            <p:spPr bwMode="auto">
              <a:xfrm>
                <a:off x="541" y="275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11" name="Oval 1343"/>
              <p:cNvSpPr>
                <a:spLocks noChangeArrowheads="1"/>
              </p:cNvSpPr>
              <p:nvPr/>
            </p:nvSpPr>
            <p:spPr bwMode="auto">
              <a:xfrm>
                <a:off x="587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12" name="Oval 1344"/>
              <p:cNvSpPr>
                <a:spLocks noChangeArrowheads="1"/>
              </p:cNvSpPr>
              <p:nvPr/>
            </p:nvSpPr>
            <p:spPr bwMode="auto">
              <a:xfrm>
                <a:off x="632" y="26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13" name="Oval 1345"/>
              <p:cNvSpPr>
                <a:spLocks noChangeArrowheads="1"/>
              </p:cNvSpPr>
              <p:nvPr/>
            </p:nvSpPr>
            <p:spPr bwMode="auto">
              <a:xfrm>
                <a:off x="677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14" name="Oval 1346"/>
              <p:cNvSpPr>
                <a:spLocks noChangeArrowheads="1"/>
              </p:cNvSpPr>
              <p:nvPr/>
            </p:nvSpPr>
            <p:spPr bwMode="auto">
              <a:xfrm>
                <a:off x="723" y="266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15" name="Oval 1347"/>
              <p:cNvSpPr>
                <a:spLocks noChangeArrowheads="1"/>
              </p:cNvSpPr>
              <p:nvPr/>
            </p:nvSpPr>
            <p:spPr bwMode="auto">
              <a:xfrm>
                <a:off x="768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16" name="Oval 1348"/>
              <p:cNvSpPr>
                <a:spLocks noChangeArrowheads="1"/>
              </p:cNvSpPr>
              <p:nvPr/>
            </p:nvSpPr>
            <p:spPr bwMode="auto">
              <a:xfrm>
                <a:off x="587" y="256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17" name="Oval 1349"/>
              <p:cNvSpPr>
                <a:spLocks noChangeArrowheads="1"/>
              </p:cNvSpPr>
              <p:nvPr/>
            </p:nvSpPr>
            <p:spPr bwMode="auto">
              <a:xfrm>
                <a:off x="813" y="261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18" name="Oval 1350"/>
              <p:cNvSpPr>
                <a:spLocks noChangeArrowheads="1"/>
              </p:cNvSpPr>
              <p:nvPr/>
            </p:nvSpPr>
            <p:spPr bwMode="auto">
              <a:xfrm>
                <a:off x="659" y="2532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19" name="Oval 1351"/>
              <p:cNvSpPr>
                <a:spLocks noChangeArrowheads="1"/>
              </p:cNvSpPr>
              <p:nvPr/>
            </p:nvSpPr>
            <p:spPr bwMode="auto">
              <a:xfrm>
                <a:off x="722" y="27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0" name="Oval 1352"/>
              <p:cNvSpPr>
                <a:spLocks noChangeArrowheads="1"/>
              </p:cNvSpPr>
              <p:nvPr/>
            </p:nvSpPr>
            <p:spPr bwMode="auto">
              <a:xfrm>
                <a:off x="769" y="275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1" name="Oval 1353"/>
              <p:cNvSpPr>
                <a:spLocks noChangeArrowheads="1"/>
              </p:cNvSpPr>
              <p:nvPr/>
            </p:nvSpPr>
            <p:spPr bwMode="auto">
              <a:xfrm>
                <a:off x="814" y="270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2" name="Oval 1354"/>
              <p:cNvSpPr>
                <a:spLocks noChangeArrowheads="1"/>
              </p:cNvSpPr>
              <p:nvPr/>
            </p:nvSpPr>
            <p:spPr bwMode="auto">
              <a:xfrm>
                <a:off x="521" y="25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3" name="Oval 1355"/>
              <p:cNvSpPr>
                <a:spLocks noChangeArrowheads="1"/>
              </p:cNvSpPr>
              <p:nvPr/>
            </p:nvSpPr>
            <p:spPr bwMode="auto">
              <a:xfrm>
                <a:off x="975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4" name="Oval 1356"/>
              <p:cNvSpPr>
                <a:spLocks noChangeArrowheads="1"/>
              </p:cNvSpPr>
              <p:nvPr/>
            </p:nvSpPr>
            <p:spPr bwMode="auto">
              <a:xfrm>
                <a:off x="677" y="270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5" name="Oval 1357"/>
              <p:cNvSpPr>
                <a:spLocks noChangeArrowheads="1"/>
              </p:cNvSpPr>
              <p:nvPr/>
            </p:nvSpPr>
            <p:spPr bwMode="auto">
              <a:xfrm>
                <a:off x="567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6" name="Oval 1358"/>
              <p:cNvSpPr>
                <a:spLocks noChangeArrowheads="1"/>
              </p:cNvSpPr>
              <p:nvPr/>
            </p:nvSpPr>
            <p:spPr bwMode="auto">
              <a:xfrm>
                <a:off x="703" y="247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7" name="Oval 1359"/>
              <p:cNvSpPr>
                <a:spLocks noChangeArrowheads="1"/>
              </p:cNvSpPr>
              <p:nvPr/>
            </p:nvSpPr>
            <p:spPr bwMode="auto">
              <a:xfrm>
                <a:off x="723" y="256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8" name="Oval 1360"/>
              <p:cNvSpPr>
                <a:spLocks noChangeArrowheads="1"/>
              </p:cNvSpPr>
              <p:nvPr/>
            </p:nvSpPr>
            <p:spPr bwMode="auto">
              <a:xfrm>
                <a:off x="786" y="274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29" name="Oval 1361"/>
              <p:cNvSpPr>
                <a:spLocks noChangeArrowheads="1"/>
              </p:cNvSpPr>
              <p:nvPr/>
            </p:nvSpPr>
            <p:spPr bwMode="auto">
              <a:xfrm>
                <a:off x="832" y="279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30" name="Oval 1362"/>
              <p:cNvSpPr>
                <a:spLocks noChangeArrowheads="1"/>
              </p:cNvSpPr>
              <p:nvPr/>
            </p:nvSpPr>
            <p:spPr bwMode="auto">
              <a:xfrm>
                <a:off x="877" y="274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31" name="Oval 1363"/>
              <p:cNvSpPr>
                <a:spLocks noChangeArrowheads="1"/>
              </p:cNvSpPr>
              <p:nvPr/>
            </p:nvSpPr>
            <p:spPr bwMode="auto">
              <a:xfrm>
                <a:off x="703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32" name="Oval 1364"/>
              <p:cNvSpPr>
                <a:spLocks noChangeArrowheads="1"/>
              </p:cNvSpPr>
              <p:nvPr/>
            </p:nvSpPr>
            <p:spPr bwMode="auto">
              <a:xfrm>
                <a:off x="922" y="27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33" name="Oval 1365"/>
              <p:cNvSpPr>
                <a:spLocks noChangeArrowheads="1"/>
              </p:cNvSpPr>
              <p:nvPr/>
            </p:nvSpPr>
            <p:spPr bwMode="auto">
              <a:xfrm>
                <a:off x="768" y="2667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34" name="Oval 1366"/>
              <p:cNvSpPr>
                <a:spLocks noChangeArrowheads="1"/>
              </p:cNvSpPr>
              <p:nvPr/>
            </p:nvSpPr>
            <p:spPr bwMode="auto">
              <a:xfrm>
                <a:off x="831" y="288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35" name="Oval 1367"/>
              <p:cNvSpPr>
                <a:spLocks noChangeArrowheads="1"/>
              </p:cNvSpPr>
              <p:nvPr/>
            </p:nvSpPr>
            <p:spPr bwMode="auto">
              <a:xfrm>
                <a:off x="878" y="288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36" name="Oval 1368"/>
              <p:cNvSpPr>
                <a:spLocks noChangeArrowheads="1"/>
              </p:cNvSpPr>
              <p:nvPr/>
            </p:nvSpPr>
            <p:spPr bwMode="auto">
              <a:xfrm>
                <a:off x="923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37" name="Oval 1369"/>
              <p:cNvSpPr>
                <a:spLocks noChangeArrowheads="1"/>
              </p:cNvSpPr>
              <p:nvPr/>
            </p:nvSpPr>
            <p:spPr bwMode="auto">
              <a:xfrm>
                <a:off x="695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38" name="Oval 1370"/>
              <p:cNvSpPr>
                <a:spLocks noChangeArrowheads="1"/>
              </p:cNvSpPr>
              <p:nvPr/>
            </p:nvSpPr>
            <p:spPr bwMode="auto">
              <a:xfrm>
                <a:off x="741" y="288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39" name="Oval 1371"/>
              <p:cNvSpPr>
                <a:spLocks noChangeArrowheads="1"/>
              </p:cNvSpPr>
              <p:nvPr/>
            </p:nvSpPr>
            <p:spPr bwMode="auto">
              <a:xfrm>
                <a:off x="786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40" name="Oval 1372"/>
              <p:cNvSpPr>
                <a:spLocks noChangeArrowheads="1"/>
              </p:cNvSpPr>
              <p:nvPr/>
            </p:nvSpPr>
            <p:spPr bwMode="auto">
              <a:xfrm>
                <a:off x="748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41" name="Oval 1373"/>
              <p:cNvSpPr>
                <a:spLocks noChangeArrowheads="1"/>
              </p:cNvSpPr>
              <p:nvPr/>
            </p:nvSpPr>
            <p:spPr bwMode="auto">
              <a:xfrm>
                <a:off x="787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42" name="Oval 1374"/>
              <p:cNvSpPr>
                <a:spLocks noChangeArrowheads="1"/>
              </p:cNvSpPr>
              <p:nvPr/>
            </p:nvSpPr>
            <p:spPr bwMode="auto">
              <a:xfrm>
                <a:off x="832" y="27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43" name="Oval 1375"/>
              <p:cNvSpPr>
                <a:spLocks noChangeArrowheads="1"/>
              </p:cNvSpPr>
              <p:nvPr/>
            </p:nvSpPr>
            <p:spPr bwMode="auto">
              <a:xfrm>
                <a:off x="877" y="26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44" name="Oval 1376"/>
              <p:cNvSpPr>
                <a:spLocks noChangeArrowheads="1"/>
              </p:cNvSpPr>
              <p:nvPr/>
            </p:nvSpPr>
            <p:spPr bwMode="auto">
              <a:xfrm>
                <a:off x="923" y="269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45" name="Oval 1377"/>
              <p:cNvSpPr>
                <a:spLocks noChangeArrowheads="1"/>
              </p:cNvSpPr>
              <p:nvPr/>
            </p:nvSpPr>
            <p:spPr bwMode="auto">
              <a:xfrm>
                <a:off x="968" y="26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46" name="Oval 1378"/>
              <p:cNvSpPr>
                <a:spLocks noChangeArrowheads="1"/>
              </p:cNvSpPr>
              <p:nvPr/>
            </p:nvSpPr>
            <p:spPr bwMode="auto">
              <a:xfrm>
                <a:off x="793" y="2432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47" name="Oval 1379"/>
              <p:cNvSpPr>
                <a:spLocks noChangeArrowheads="1"/>
              </p:cNvSpPr>
              <p:nvPr/>
            </p:nvSpPr>
            <p:spPr bwMode="auto">
              <a:xfrm>
                <a:off x="1013" y="265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48" name="Oval 1380"/>
              <p:cNvSpPr>
                <a:spLocks noChangeArrowheads="1"/>
              </p:cNvSpPr>
              <p:nvPr/>
            </p:nvSpPr>
            <p:spPr bwMode="auto">
              <a:xfrm>
                <a:off x="859" y="25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49" name="Oval 1381"/>
              <p:cNvSpPr>
                <a:spLocks noChangeArrowheads="1"/>
              </p:cNvSpPr>
              <p:nvPr/>
            </p:nvSpPr>
            <p:spPr bwMode="auto">
              <a:xfrm>
                <a:off x="922" y="278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50" name="Oval 1382"/>
              <p:cNvSpPr>
                <a:spLocks noChangeArrowheads="1"/>
              </p:cNvSpPr>
              <p:nvPr/>
            </p:nvSpPr>
            <p:spPr bwMode="auto">
              <a:xfrm>
                <a:off x="969" y="2787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51" name="Oval 1383"/>
              <p:cNvSpPr>
                <a:spLocks noChangeArrowheads="1"/>
              </p:cNvSpPr>
              <p:nvPr/>
            </p:nvSpPr>
            <p:spPr bwMode="auto">
              <a:xfrm>
                <a:off x="1014" y="274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52" name="Oval 1384"/>
              <p:cNvSpPr>
                <a:spLocks noChangeArrowheads="1"/>
              </p:cNvSpPr>
              <p:nvPr/>
            </p:nvSpPr>
            <p:spPr bwMode="auto">
              <a:xfrm>
                <a:off x="930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53" name="Oval 1385"/>
              <p:cNvSpPr>
                <a:spLocks noChangeArrowheads="1"/>
              </p:cNvSpPr>
              <p:nvPr/>
            </p:nvSpPr>
            <p:spPr bwMode="auto">
              <a:xfrm>
                <a:off x="832" y="2787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54" name="Oval 1386"/>
              <p:cNvSpPr>
                <a:spLocks noChangeArrowheads="1"/>
              </p:cNvSpPr>
              <p:nvPr/>
            </p:nvSpPr>
            <p:spPr bwMode="auto">
              <a:xfrm>
                <a:off x="884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55" name="Oval 1387"/>
              <p:cNvSpPr>
                <a:spLocks noChangeArrowheads="1"/>
              </p:cNvSpPr>
              <p:nvPr/>
            </p:nvSpPr>
            <p:spPr bwMode="auto">
              <a:xfrm>
                <a:off x="884" y="2432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56" name="Oval 1388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57" name="Oval 1389"/>
              <p:cNvSpPr>
                <a:spLocks noChangeArrowheads="1"/>
              </p:cNvSpPr>
              <p:nvPr/>
            </p:nvSpPr>
            <p:spPr bwMode="auto">
              <a:xfrm>
                <a:off x="923" y="260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82" name="Group 1390"/>
            <p:cNvGrpSpPr>
              <a:grpSpLocks/>
            </p:cNvGrpSpPr>
            <p:nvPr/>
          </p:nvGrpSpPr>
          <p:grpSpPr bwMode="auto">
            <a:xfrm>
              <a:off x="3742" y="3657"/>
              <a:ext cx="565" cy="272"/>
              <a:chOff x="495" y="2432"/>
              <a:chExt cx="565" cy="545"/>
            </a:xfrm>
          </p:grpSpPr>
          <p:sp>
            <p:nvSpPr>
              <p:cNvPr id="34159" name="Oval 1391"/>
              <p:cNvSpPr>
                <a:spLocks noChangeArrowheads="1"/>
              </p:cNvSpPr>
              <p:nvPr/>
            </p:nvSpPr>
            <p:spPr bwMode="auto">
              <a:xfrm>
                <a:off x="586" y="271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60" name="Oval 1392"/>
              <p:cNvSpPr>
                <a:spLocks noChangeArrowheads="1"/>
              </p:cNvSpPr>
              <p:nvPr/>
            </p:nvSpPr>
            <p:spPr bwMode="auto">
              <a:xfrm>
                <a:off x="632" y="275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61" name="Oval 1393"/>
              <p:cNvSpPr>
                <a:spLocks noChangeArrowheads="1"/>
              </p:cNvSpPr>
              <p:nvPr/>
            </p:nvSpPr>
            <p:spPr bwMode="auto">
              <a:xfrm>
                <a:off x="677" y="271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62" name="Oval 1394"/>
              <p:cNvSpPr>
                <a:spLocks noChangeArrowheads="1"/>
              </p:cNvSpPr>
              <p:nvPr/>
            </p:nvSpPr>
            <p:spPr bwMode="auto">
              <a:xfrm>
                <a:off x="496" y="26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63" name="Oval 1395"/>
              <p:cNvSpPr>
                <a:spLocks noChangeArrowheads="1"/>
              </p:cNvSpPr>
              <p:nvPr/>
            </p:nvSpPr>
            <p:spPr bwMode="auto">
              <a:xfrm>
                <a:off x="722" y="27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64" name="Oval 1396"/>
              <p:cNvSpPr>
                <a:spLocks noChangeArrowheads="1"/>
              </p:cNvSpPr>
              <p:nvPr/>
            </p:nvSpPr>
            <p:spPr bwMode="auto">
              <a:xfrm>
                <a:off x="568" y="263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65" name="Oval 1397"/>
              <p:cNvSpPr>
                <a:spLocks noChangeArrowheads="1"/>
              </p:cNvSpPr>
              <p:nvPr/>
            </p:nvSpPr>
            <p:spPr bwMode="auto">
              <a:xfrm>
                <a:off x="631" y="284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66" name="Oval 1398"/>
              <p:cNvSpPr>
                <a:spLocks noChangeArrowheads="1"/>
              </p:cNvSpPr>
              <p:nvPr/>
            </p:nvSpPr>
            <p:spPr bwMode="auto">
              <a:xfrm>
                <a:off x="678" y="28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67" name="Oval 1399"/>
              <p:cNvSpPr>
                <a:spLocks noChangeArrowheads="1"/>
              </p:cNvSpPr>
              <p:nvPr/>
            </p:nvSpPr>
            <p:spPr bwMode="auto">
              <a:xfrm>
                <a:off x="723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68" name="Oval 1400"/>
              <p:cNvSpPr>
                <a:spLocks noChangeArrowheads="1"/>
              </p:cNvSpPr>
              <p:nvPr/>
            </p:nvSpPr>
            <p:spPr bwMode="auto">
              <a:xfrm>
                <a:off x="495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69" name="Oval 1401"/>
              <p:cNvSpPr>
                <a:spLocks noChangeArrowheads="1"/>
              </p:cNvSpPr>
              <p:nvPr/>
            </p:nvSpPr>
            <p:spPr bwMode="auto">
              <a:xfrm>
                <a:off x="541" y="28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70" name="Oval 1402"/>
              <p:cNvSpPr>
                <a:spLocks noChangeArrowheads="1"/>
              </p:cNvSpPr>
              <p:nvPr/>
            </p:nvSpPr>
            <p:spPr bwMode="auto">
              <a:xfrm>
                <a:off x="586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71" name="Oval 1403"/>
              <p:cNvSpPr>
                <a:spLocks noChangeArrowheads="1"/>
              </p:cNvSpPr>
              <p:nvPr/>
            </p:nvSpPr>
            <p:spPr bwMode="auto">
              <a:xfrm>
                <a:off x="541" y="275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72" name="Oval 1404"/>
              <p:cNvSpPr>
                <a:spLocks noChangeArrowheads="1"/>
              </p:cNvSpPr>
              <p:nvPr/>
            </p:nvSpPr>
            <p:spPr bwMode="auto">
              <a:xfrm>
                <a:off x="587" y="28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73" name="Oval 1405"/>
              <p:cNvSpPr>
                <a:spLocks noChangeArrowheads="1"/>
              </p:cNvSpPr>
              <p:nvPr/>
            </p:nvSpPr>
            <p:spPr bwMode="auto">
              <a:xfrm>
                <a:off x="632" y="26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74" name="Oval 1406"/>
              <p:cNvSpPr>
                <a:spLocks noChangeArrowheads="1"/>
              </p:cNvSpPr>
              <p:nvPr/>
            </p:nvSpPr>
            <p:spPr bwMode="auto">
              <a:xfrm>
                <a:off x="677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75" name="Oval 1407"/>
              <p:cNvSpPr>
                <a:spLocks noChangeArrowheads="1"/>
              </p:cNvSpPr>
              <p:nvPr/>
            </p:nvSpPr>
            <p:spPr bwMode="auto">
              <a:xfrm>
                <a:off x="723" y="266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76" name="Oval 1408"/>
              <p:cNvSpPr>
                <a:spLocks noChangeArrowheads="1"/>
              </p:cNvSpPr>
              <p:nvPr/>
            </p:nvSpPr>
            <p:spPr bwMode="auto">
              <a:xfrm>
                <a:off x="768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77" name="Oval 1409"/>
              <p:cNvSpPr>
                <a:spLocks noChangeArrowheads="1"/>
              </p:cNvSpPr>
              <p:nvPr/>
            </p:nvSpPr>
            <p:spPr bwMode="auto">
              <a:xfrm>
                <a:off x="587" y="256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78" name="Oval 1410"/>
              <p:cNvSpPr>
                <a:spLocks noChangeArrowheads="1"/>
              </p:cNvSpPr>
              <p:nvPr/>
            </p:nvSpPr>
            <p:spPr bwMode="auto">
              <a:xfrm>
                <a:off x="813" y="261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79" name="Oval 1411"/>
              <p:cNvSpPr>
                <a:spLocks noChangeArrowheads="1"/>
              </p:cNvSpPr>
              <p:nvPr/>
            </p:nvSpPr>
            <p:spPr bwMode="auto">
              <a:xfrm>
                <a:off x="659" y="2532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80" name="Oval 1412"/>
              <p:cNvSpPr>
                <a:spLocks noChangeArrowheads="1"/>
              </p:cNvSpPr>
              <p:nvPr/>
            </p:nvSpPr>
            <p:spPr bwMode="auto">
              <a:xfrm>
                <a:off x="722" y="27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81" name="Oval 1413"/>
              <p:cNvSpPr>
                <a:spLocks noChangeArrowheads="1"/>
              </p:cNvSpPr>
              <p:nvPr/>
            </p:nvSpPr>
            <p:spPr bwMode="auto">
              <a:xfrm>
                <a:off x="769" y="275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82" name="Oval 1414"/>
              <p:cNvSpPr>
                <a:spLocks noChangeArrowheads="1"/>
              </p:cNvSpPr>
              <p:nvPr/>
            </p:nvSpPr>
            <p:spPr bwMode="auto">
              <a:xfrm>
                <a:off x="814" y="270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83" name="Oval 1415"/>
              <p:cNvSpPr>
                <a:spLocks noChangeArrowheads="1"/>
              </p:cNvSpPr>
              <p:nvPr/>
            </p:nvSpPr>
            <p:spPr bwMode="auto">
              <a:xfrm>
                <a:off x="521" y="25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84" name="Oval 1416"/>
              <p:cNvSpPr>
                <a:spLocks noChangeArrowheads="1"/>
              </p:cNvSpPr>
              <p:nvPr/>
            </p:nvSpPr>
            <p:spPr bwMode="auto">
              <a:xfrm>
                <a:off x="975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85" name="Oval 1417"/>
              <p:cNvSpPr>
                <a:spLocks noChangeArrowheads="1"/>
              </p:cNvSpPr>
              <p:nvPr/>
            </p:nvSpPr>
            <p:spPr bwMode="auto">
              <a:xfrm>
                <a:off x="677" y="270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86" name="Oval 1418"/>
              <p:cNvSpPr>
                <a:spLocks noChangeArrowheads="1"/>
              </p:cNvSpPr>
              <p:nvPr/>
            </p:nvSpPr>
            <p:spPr bwMode="auto">
              <a:xfrm>
                <a:off x="567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87" name="Oval 1419"/>
              <p:cNvSpPr>
                <a:spLocks noChangeArrowheads="1"/>
              </p:cNvSpPr>
              <p:nvPr/>
            </p:nvSpPr>
            <p:spPr bwMode="auto">
              <a:xfrm>
                <a:off x="703" y="247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88" name="Oval 1420"/>
              <p:cNvSpPr>
                <a:spLocks noChangeArrowheads="1"/>
              </p:cNvSpPr>
              <p:nvPr/>
            </p:nvSpPr>
            <p:spPr bwMode="auto">
              <a:xfrm>
                <a:off x="723" y="256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89" name="Oval 1421"/>
              <p:cNvSpPr>
                <a:spLocks noChangeArrowheads="1"/>
              </p:cNvSpPr>
              <p:nvPr/>
            </p:nvSpPr>
            <p:spPr bwMode="auto">
              <a:xfrm>
                <a:off x="786" y="274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90" name="Oval 1422"/>
              <p:cNvSpPr>
                <a:spLocks noChangeArrowheads="1"/>
              </p:cNvSpPr>
              <p:nvPr/>
            </p:nvSpPr>
            <p:spPr bwMode="auto">
              <a:xfrm>
                <a:off x="832" y="279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91" name="Oval 1423"/>
              <p:cNvSpPr>
                <a:spLocks noChangeArrowheads="1"/>
              </p:cNvSpPr>
              <p:nvPr/>
            </p:nvSpPr>
            <p:spPr bwMode="auto">
              <a:xfrm>
                <a:off x="877" y="2749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92" name="Oval 1424"/>
              <p:cNvSpPr>
                <a:spLocks noChangeArrowheads="1"/>
              </p:cNvSpPr>
              <p:nvPr/>
            </p:nvSpPr>
            <p:spPr bwMode="auto">
              <a:xfrm>
                <a:off x="703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93" name="Oval 1425"/>
              <p:cNvSpPr>
                <a:spLocks noChangeArrowheads="1"/>
              </p:cNvSpPr>
              <p:nvPr/>
            </p:nvSpPr>
            <p:spPr bwMode="auto">
              <a:xfrm>
                <a:off x="922" y="27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94" name="Oval 1426"/>
              <p:cNvSpPr>
                <a:spLocks noChangeArrowheads="1"/>
              </p:cNvSpPr>
              <p:nvPr/>
            </p:nvSpPr>
            <p:spPr bwMode="auto">
              <a:xfrm>
                <a:off x="768" y="2667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95" name="Oval 1427"/>
              <p:cNvSpPr>
                <a:spLocks noChangeArrowheads="1"/>
              </p:cNvSpPr>
              <p:nvPr/>
            </p:nvSpPr>
            <p:spPr bwMode="auto">
              <a:xfrm>
                <a:off x="831" y="288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96" name="Oval 1428"/>
              <p:cNvSpPr>
                <a:spLocks noChangeArrowheads="1"/>
              </p:cNvSpPr>
              <p:nvPr/>
            </p:nvSpPr>
            <p:spPr bwMode="auto">
              <a:xfrm>
                <a:off x="878" y="288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97" name="Oval 1429"/>
              <p:cNvSpPr>
                <a:spLocks noChangeArrowheads="1"/>
              </p:cNvSpPr>
              <p:nvPr/>
            </p:nvSpPr>
            <p:spPr bwMode="auto">
              <a:xfrm>
                <a:off x="923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98" name="Oval 1430"/>
              <p:cNvSpPr>
                <a:spLocks noChangeArrowheads="1"/>
              </p:cNvSpPr>
              <p:nvPr/>
            </p:nvSpPr>
            <p:spPr bwMode="auto">
              <a:xfrm>
                <a:off x="695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99" name="Oval 1431"/>
              <p:cNvSpPr>
                <a:spLocks noChangeArrowheads="1"/>
              </p:cNvSpPr>
              <p:nvPr/>
            </p:nvSpPr>
            <p:spPr bwMode="auto">
              <a:xfrm>
                <a:off x="741" y="288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0" name="Oval 1432"/>
              <p:cNvSpPr>
                <a:spLocks noChangeArrowheads="1"/>
              </p:cNvSpPr>
              <p:nvPr/>
            </p:nvSpPr>
            <p:spPr bwMode="auto">
              <a:xfrm>
                <a:off x="786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1" name="Oval 1433"/>
              <p:cNvSpPr>
                <a:spLocks noChangeArrowheads="1"/>
              </p:cNvSpPr>
              <p:nvPr/>
            </p:nvSpPr>
            <p:spPr bwMode="auto">
              <a:xfrm>
                <a:off x="748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2" name="Oval 1434"/>
              <p:cNvSpPr>
                <a:spLocks noChangeArrowheads="1"/>
              </p:cNvSpPr>
              <p:nvPr/>
            </p:nvSpPr>
            <p:spPr bwMode="auto">
              <a:xfrm>
                <a:off x="787" y="284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" name="Oval 1435"/>
              <p:cNvSpPr>
                <a:spLocks noChangeArrowheads="1"/>
              </p:cNvSpPr>
              <p:nvPr/>
            </p:nvSpPr>
            <p:spPr bwMode="auto">
              <a:xfrm>
                <a:off x="832" y="270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" name="Oval 1436"/>
              <p:cNvSpPr>
                <a:spLocks noChangeArrowheads="1"/>
              </p:cNvSpPr>
              <p:nvPr/>
            </p:nvSpPr>
            <p:spPr bwMode="auto">
              <a:xfrm>
                <a:off x="877" y="26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5" name="Oval 1437"/>
              <p:cNvSpPr>
                <a:spLocks noChangeArrowheads="1"/>
              </p:cNvSpPr>
              <p:nvPr/>
            </p:nvSpPr>
            <p:spPr bwMode="auto">
              <a:xfrm>
                <a:off x="923" y="269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6" name="Oval 1438"/>
              <p:cNvSpPr>
                <a:spLocks noChangeArrowheads="1"/>
              </p:cNvSpPr>
              <p:nvPr/>
            </p:nvSpPr>
            <p:spPr bwMode="auto">
              <a:xfrm>
                <a:off x="968" y="2650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7" name="Oval 1439"/>
              <p:cNvSpPr>
                <a:spLocks noChangeArrowheads="1"/>
              </p:cNvSpPr>
              <p:nvPr/>
            </p:nvSpPr>
            <p:spPr bwMode="auto">
              <a:xfrm>
                <a:off x="793" y="2432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8" name="Oval 1440"/>
              <p:cNvSpPr>
                <a:spLocks noChangeArrowheads="1"/>
              </p:cNvSpPr>
              <p:nvPr/>
            </p:nvSpPr>
            <p:spPr bwMode="auto">
              <a:xfrm>
                <a:off x="1013" y="265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9" name="Oval 1441"/>
              <p:cNvSpPr>
                <a:spLocks noChangeArrowheads="1"/>
              </p:cNvSpPr>
              <p:nvPr/>
            </p:nvSpPr>
            <p:spPr bwMode="auto">
              <a:xfrm>
                <a:off x="859" y="2568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10" name="Oval 1442"/>
              <p:cNvSpPr>
                <a:spLocks noChangeArrowheads="1"/>
              </p:cNvSpPr>
              <p:nvPr/>
            </p:nvSpPr>
            <p:spPr bwMode="auto">
              <a:xfrm>
                <a:off x="922" y="2786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11" name="Oval 1443"/>
              <p:cNvSpPr>
                <a:spLocks noChangeArrowheads="1"/>
              </p:cNvSpPr>
              <p:nvPr/>
            </p:nvSpPr>
            <p:spPr bwMode="auto">
              <a:xfrm>
                <a:off x="969" y="2787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12" name="Oval 1444"/>
              <p:cNvSpPr>
                <a:spLocks noChangeArrowheads="1"/>
              </p:cNvSpPr>
              <p:nvPr/>
            </p:nvSpPr>
            <p:spPr bwMode="auto">
              <a:xfrm>
                <a:off x="1014" y="2741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13" name="Oval 1445"/>
              <p:cNvSpPr>
                <a:spLocks noChangeArrowheads="1"/>
              </p:cNvSpPr>
              <p:nvPr/>
            </p:nvSpPr>
            <p:spPr bwMode="auto">
              <a:xfrm>
                <a:off x="930" y="2614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14" name="Oval 1446"/>
              <p:cNvSpPr>
                <a:spLocks noChangeArrowheads="1"/>
              </p:cNvSpPr>
              <p:nvPr/>
            </p:nvSpPr>
            <p:spPr bwMode="auto">
              <a:xfrm>
                <a:off x="832" y="2787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15" name="Oval 1447"/>
              <p:cNvSpPr>
                <a:spLocks noChangeArrowheads="1"/>
              </p:cNvSpPr>
              <p:nvPr/>
            </p:nvSpPr>
            <p:spPr bwMode="auto">
              <a:xfrm>
                <a:off x="884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16" name="Oval 1448"/>
              <p:cNvSpPr>
                <a:spLocks noChangeArrowheads="1"/>
              </p:cNvSpPr>
              <p:nvPr/>
            </p:nvSpPr>
            <p:spPr bwMode="auto">
              <a:xfrm>
                <a:off x="884" y="2432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17" name="Oval 1449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18" name="Oval 1450"/>
              <p:cNvSpPr>
                <a:spLocks noChangeArrowheads="1"/>
              </p:cNvSpPr>
              <p:nvPr/>
            </p:nvSpPr>
            <p:spPr bwMode="auto">
              <a:xfrm>
                <a:off x="923" y="2605"/>
                <a:ext cx="46" cy="91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083" name="Group 1452"/>
          <p:cNvGrpSpPr>
            <a:grpSpLocks/>
          </p:cNvGrpSpPr>
          <p:nvPr/>
        </p:nvGrpSpPr>
        <p:grpSpPr bwMode="auto">
          <a:xfrm>
            <a:off x="4868863" y="5722938"/>
            <a:ext cx="935037" cy="574675"/>
            <a:chOff x="495" y="2432"/>
            <a:chExt cx="565" cy="545"/>
          </a:xfrm>
        </p:grpSpPr>
        <p:sp>
          <p:nvSpPr>
            <p:cNvPr id="34221" name="Oval 1453"/>
            <p:cNvSpPr>
              <a:spLocks noChangeArrowheads="1"/>
            </p:cNvSpPr>
            <p:nvPr/>
          </p:nvSpPr>
          <p:spPr bwMode="auto">
            <a:xfrm>
              <a:off x="586" y="271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2" name="Oval 1454"/>
            <p:cNvSpPr>
              <a:spLocks noChangeArrowheads="1"/>
            </p:cNvSpPr>
            <p:nvPr/>
          </p:nvSpPr>
          <p:spPr bwMode="auto">
            <a:xfrm>
              <a:off x="632" y="275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3" name="Oval 1455"/>
            <p:cNvSpPr>
              <a:spLocks noChangeArrowheads="1"/>
            </p:cNvSpPr>
            <p:nvPr/>
          </p:nvSpPr>
          <p:spPr bwMode="auto">
            <a:xfrm>
              <a:off x="677" y="271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4" name="Oval 1456"/>
            <p:cNvSpPr>
              <a:spLocks noChangeArrowheads="1"/>
            </p:cNvSpPr>
            <p:nvPr/>
          </p:nvSpPr>
          <p:spPr bwMode="auto">
            <a:xfrm>
              <a:off x="496" y="266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5" name="Oval 1457"/>
            <p:cNvSpPr>
              <a:spLocks noChangeArrowheads="1"/>
            </p:cNvSpPr>
            <p:nvPr/>
          </p:nvSpPr>
          <p:spPr bwMode="auto">
            <a:xfrm>
              <a:off x="722" y="27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6" name="Oval 1458"/>
            <p:cNvSpPr>
              <a:spLocks noChangeArrowheads="1"/>
            </p:cNvSpPr>
            <p:nvPr/>
          </p:nvSpPr>
          <p:spPr bwMode="auto">
            <a:xfrm>
              <a:off x="568" y="2631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7" name="Oval 1459"/>
            <p:cNvSpPr>
              <a:spLocks noChangeArrowheads="1"/>
            </p:cNvSpPr>
            <p:nvPr/>
          </p:nvSpPr>
          <p:spPr bwMode="auto">
            <a:xfrm>
              <a:off x="631" y="284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8" name="Oval 1460"/>
            <p:cNvSpPr>
              <a:spLocks noChangeArrowheads="1"/>
            </p:cNvSpPr>
            <p:nvPr/>
          </p:nvSpPr>
          <p:spPr bwMode="auto">
            <a:xfrm>
              <a:off x="678" y="28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29" name="Oval 1461"/>
            <p:cNvSpPr>
              <a:spLocks noChangeArrowheads="1"/>
            </p:cNvSpPr>
            <p:nvPr/>
          </p:nvSpPr>
          <p:spPr bwMode="auto">
            <a:xfrm>
              <a:off x="723" y="28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0" name="Oval 1462"/>
            <p:cNvSpPr>
              <a:spLocks noChangeArrowheads="1"/>
            </p:cNvSpPr>
            <p:nvPr/>
          </p:nvSpPr>
          <p:spPr bwMode="auto">
            <a:xfrm>
              <a:off x="495" y="28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1" name="Oval 1463"/>
            <p:cNvSpPr>
              <a:spLocks noChangeArrowheads="1"/>
            </p:cNvSpPr>
            <p:nvPr/>
          </p:nvSpPr>
          <p:spPr bwMode="auto">
            <a:xfrm>
              <a:off x="541" y="28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2" name="Oval 1464"/>
            <p:cNvSpPr>
              <a:spLocks noChangeArrowheads="1"/>
            </p:cNvSpPr>
            <p:nvPr/>
          </p:nvSpPr>
          <p:spPr bwMode="auto">
            <a:xfrm>
              <a:off x="586" y="28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3" name="Oval 1465"/>
            <p:cNvSpPr>
              <a:spLocks noChangeArrowheads="1"/>
            </p:cNvSpPr>
            <p:nvPr/>
          </p:nvSpPr>
          <p:spPr bwMode="auto">
            <a:xfrm>
              <a:off x="541" y="275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4" name="Oval 1466"/>
            <p:cNvSpPr>
              <a:spLocks noChangeArrowheads="1"/>
            </p:cNvSpPr>
            <p:nvPr/>
          </p:nvSpPr>
          <p:spPr bwMode="auto">
            <a:xfrm>
              <a:off x="587" y="28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5" name="Oval 1467"/>
            <p:cNvSpPr>
              <a:spLocks noChangeArrowheads="1"/>
            </p:cNvSpPr>
            <p:nvPr/>
          </p:nvSpPr>
          <p:spPr bwMode="auto">
            <a:xfrm>
              <a:off x="632" y="266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6" name="Oval 1468"/>
            <p:cNvSpPr>
              <a:spLocks noChangeArrowheads="1"/>
            </p:cNvSpPr>
            <p:nvPr/>
          </p:nvSpPr>
          <p:spPr bwMode="auto">
            <a:xfrm>
              <a:off x="677" y="26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7" name="Oval 1469"/>
            <p:cNvSpPr>
              <a:spLocks noChangeArrowheads="1"/>
            </p:cNvSpPr>
            <p:nvPr/>
          </p:nvSpPr>
          <p:spPr bwMode="auto">
            <a:xfrm>
              <a:off x="723" y="266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8" name="Oval 1470"/>
            <p:cNvSpPr>
              <a:spLocks noChangeArrowheads="1"/>
            </p:cNvSpPr>
            <p:nvPr/>
          </p:nvSpPr>
          <p:spPr bwMode="auto">
            <a:xfrm>
              <a:off x="768" y="26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39" name="Oval 1471"/>
            <p:cNvSpPr>
              <a:spLocks noChangeArrowheads="1"/>
            </p:cNvSpPr>
            <p:nvPr/>
          </p:nvSpPr>
          <p:spPr bwMode="auto">
            <a:xfrm>
              <a:off x="587" y="256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0" name="Oval 1472"/>
            <p:cNvSpPr>
              <a:spLocks noChangeArrowheads="1"/>
            </p:cNvSpPr>
            <p:nvPr/>
          </p:nvSpPr>
          <p:spPr bwMode="auto">
            <a:xfrm>
              <a:off x="813" y="261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1" name="Oval 1473"/>
            <p:cNvSpPr>
              <a:spLocks noChangeArrowheads="1"/>
            </p:cNvSpPr>
            <p:nvPr/>
          </p:nvSpPr>
          <p:spPr bwMode="auto">
            <a:xfrm>
              <a:off x="659" y="2532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2" name="Oval 1474"/>
            <p:cNvSpPr>
              <a:spLocks noChangeArrowheads="1"/>
            </p:cNvSpPr>
            <p:nvPr/>
          </p:nvSpPr>
          <p:spPr bwMode="auto">
            <a:xfrm>
              <a:off x="722" y="27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3" name="Oval 1475"/>
            <p:cNvSpPr>
              <a:spLocks noChangeArrowheads="1"/>
            </p:cNvSpPr>
            <p:nvPr/>
          </p:nvSpPr>
          <p:spPr bwMode="auto">
            <a:xfrm>
              <a:off x="769" y="2751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4" name="Oval 1476"/>
            <p:cNvSpPr>
              <a:spLocks noChangeArrowheads="1"/>
            </p:cNvSpPr>
            <p:nvPr/>
          </p:nvSpPr>
          <p:spPr bwMode="auto">
            <a:xfrm>
              <a:off x="814" y="270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5" name="Oval 1477"/>
            <p:cNvSpPr>
              <a:spLocks noChangeArrowheads="1"/>
            </p:cNvSpPr>
            <p:nvPr/>
          </p:nvSpPr>
          <p:spPr bwMode="auto">
            <a:xfrm>
              <a:off x="521" y="256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6" name="Oval 1478"/>
            <p:cNvSpPr>
              <a:spLocks noChangeArrowheads="1"/>
            </p:cNvSpPr>
            <p:nvPr/>
          </p:nvSpPr>
          <p:spPr bwMode="auto">
            <a:xfrm>
              <a:off x="975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7" name="Oval 1479"/>
            <p:cNvSpPr>
              <a:spLocks noChangeArrowheads="1"/>
            </p:cNvSpPr>
            <p:nvPr/>
          </p:nvSpPr>
          <p:spPr bwMode="auto">
            <a:xfrm>
              <a:off x="677" y="270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8" name="Oval 1480"/>
            <p:cNvSpPr>
              <a:spLocks noChangeArrowheads="1"/>
            </p:cNvSpPr>
            <p:nvPr/>
          </p:nvSpPr>
          <p:spPr bwMode="auto">
            <a:xfrm>
              <a:off x="567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49" name="Oval 1481"/>
            <p:cNvSpPr>
              <a:spLocks noChangeArrowheads="1"/>
            </p:cNvSpPr>
            <p:nvPr/>
          </p:nvSpPr>
          <p:spPr bwMode="auto">
            <a:xfrm>
              <a:off x="703" y="247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0" name="Oval 1482"/>
            <p:cNvSpPr>
              <a:spLocks noChangeArrowheads="1"/>
            </p:cNvSpPr>
            <p:nvPr/>
          </p:nvSpPr>
          <p:spPr bwMode="auto">
            <a:xfrm>
              <a:off x="723" y="256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1" name="Oval 1483"/>
            <p:cNvSpPr>
              <a:spLocks noChangeArrowheads="1"/>
            </p:cNvSpPr>
            <p:nvPr/>
          </p:nvSpPr>
          <p:spPr bwMode="auto">
            <a:xfrm>
              <a:off x="786" y="274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2" name="Oval 1484"/>
            <p:cNvSpPr>
              <a:spLocks noChangeArrowheads="1"/>
            </p:cNvSpPr>
            <p:nvPr/>
          </p:nvSpPr>
          <p:spPr bwMode="auto">
            <a:xfrm>
              <a:off x="832" y="279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3" name="Oval 1485"/>
            <p:cNvSpPr>
              <a:spLocks noChangeArrowheads="1"/>
            </p:cNvSpPr>
            <p:nvPr/>
          </p:nvSpPr>
          <p:spPr bwMode="auto">
            <a:xfrm>
              <a:off x="877" y="274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4" name="Oval 1486"/>
            <p:cNvSpPr>
              <a:spLocks noChangeArrowheads="1"/>
            </p:cNvSpPr>
            <p:nvPr/>
          </p:nvSpPr>
          <p:spPr bwMode="auto">
            <a:xfrm>
              <a:off x="703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5" name="Oval 1487"/>
            <p:cNvSpPr>
              <a:spLocks noChangeArrowheads="1"/>
            </p:cNvSpPr>
            <p:nvPr/>
          </p:nvSpPr>
          <p:spPr bwMode="auto">
            <a:xfrm>
              <a:off x="922" y="27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6" name="Oval 1488"/>
            <p:cNvSpPr>
              <a:spLocks noChangeArrowheads="1"/>
            </p:cNvSpPr>
            <p:nvPr/>
          </p:nvSpPr>
          <p:spPr bwMode="auto">
            <a:xfrm>
              <a:off x="768" y="2667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7" name="Oval 1489"/>
            <p:cNvSpPr>
              <a:spLocks noChangeArrowheads="1"/>
            </p:cNvSpPr>
            <p:nvPr/>
          </p:nvSpPr>
          <p:spPr bwMode="auto">
            <a:xfrm>
              <a:off x="831" y="288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8" name="Oval 1490"/>
            <p:cNvSpPr>
              <a:spLocks noChangeArrowheads="1"/>
            </p:cNvSpPr>
            <p:nvPr/>
          </p:nvSpPr>
          <p:spPr bwMode="auto">
            <a:xfrm>
              <a:off x="878" y="2886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59" name="Oval 1491"/>
            <p:cNvSpPr>
              <a:spLocks noChangeArrowheads="1"/>
            </p:cNvSpPr>
            <p:nvPr/>
          </p:nvSpPr>
          <p:spPr bwMode="auto">
            <a:xfrm>
              <a:off x="923" y="284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0" name="Oval 1492"/>
            <p:cNvSpPr>
              <a:spLocks noChangeArrowheads="1"/>
            </p:cNvSpPr>
            <p:nvPr/>
          </p:nvSpPr>
          <p:spPr bwMode="auto">
            <a:xfrm>
              <a:off x="695" y="284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1" name="Oval 1493"/>
            <p:cNvSpPr>
              <a:spLocks noChangeArrowheads="1"/>
            </p:cNvSpPr>
            <p:nvPr/>
          </p:nvSpPr>
          <p:spPr bwMode="auto">
            <a:xfrm>
              <a:off x="741" y="2886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2" name="Oval 1494"/>
            <p:cNvSpPr>
              <a:spLocks noChangeArrowheads="1"/>
            </p:cNvSpPr>
            <p:nvPr/>
          </p:nvSpPr>
          <p:spPr bwMode="auto">
            <a:xfrm>
              <a:off x="786" y="284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3" name="Oval 1495"/>
            <p:cNvSpPr>
              <a:spLocks noChangeArrowheads="1"/>
            </p:cNvSpPr>
            <p:nvPr/>
          </p:nvSpPr>
          <p:spPr bwMode="auto">
            <a:xfrm>
              <a:off x="748" y="26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4" name="Oval 1496"/>
            <p:cNvSpPr>
              <a:spLocks noChangeArrowheads="1"/>
            </p:cNvSpPr>
            <p:nvPr/>
          </p:nvSpPr>
          <p:spPr bwMode="auto">
            <a:xfrm>
              <a:off x="787" y="284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5" name="Oval 1497"/>
            <p:cNvSpPr>
              <a:spLocks noChangeArrowheads="1"/>
            </p:cNvSpPr>
            <p:nvPr/>
          </p:nvSpPr>
          <p:spPr bwMode="auto">
            <a:xfrm>
              <a:off x="832" y="27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6" name="Oval 1498"/>
            <p:cNvSpPr>
              <a:spLocks noChangeArrowheads="1"/>
            </p:cNvSpPr>
            <p:nvPr/>
          </p:nvSpPr>
          <p:spPr bwMode="auto">
            <a:xfrm>
              <a:off x="877" y="26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7" name="Oval 1499"/>
            <p:cNvSpPr>
              <a:spLocks noChangeArrowheads="1"/>
            </p:cNvSpPr>
            <p:nvPr/>
          </p:nvSpPr>
          <p:spPr bwMode="auto">
            <a:xfrm>
              <a:off x="923" y="2696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8" name="Oval 1500"/>
            <p:cNvSpPr>
              <a:spLocks noChangeArrowheads="1"/>
            </p:cNvSpPr>
            <p:nvPr/>
          </p:nvSpPr>
          <p:spPr bwMode="auto">
            <a:xfrm>
              <a:off x="968" y="26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69" name="Oval 1501"/>
            <p:cNvSpPr>
              <a:spLocks noChangeArrowheads="1"/>
            </p:cNvSpPr>
            <p:nvPr/>
          </p:nvSpPr>
          <p:spPr bwMode="auto">
            <a:xfrm>
              <a:off x="793" y="2432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0" name="Oval 1502"/>
            <p:cNvSpPr>
              <a:spLocks noChangeArrowheads="1"/>
            </p:cNvSpPr>
            <p:nvPr/>
          </p:nvSpPr>
          <p:spPr bwMode="auto">
            <a:xfrm>
              <a:off x="1013" y="2651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1" name="Oval 1503"/>
            <p:cNvSpPr>
              <a:spLocks noChangeArrowheads="1"/>
            </p:cNvSpPr>
            <p:nvPr/>
          </p:nvSpPr>
          <p:spPr bwMode="auto">
            <a:xfrm>
              <a:off x="859" y="256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2" name="Oval 1504"/>
            <p:cNvSpPr>
              <a:spLocks noChangeArrowheads="1"/>
            </p:cNvSpPr>
            <p:nvPr/>
          </p:nvSpPr>
          <p:spPr bwMode="auto">
            <a:xfrm>
              <a:off x="922" y="2786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3" name="Oval 1505"/>
            <p:cNvSpPr>
              <a:spLocks noChangeArrowheads="1"/>
            </p:cNvSpPr>
            <p:nvPr/>
          </p:nvSpPr>
          <p:spPr bwMode="auto">
            <a:xfrm>
              <a:off x="969" y="2787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4" name="Oval 1506"/>
            <p:cNvSpPr>
              <a:spLocks noChangeArrowheads="1"/>
            </p:cNvSpPr>
            <p:nvPr/>
          </p:nvSpPr>
          <p:spPr bwMode="auto">
            <a:xfrm>
              <a:off x="1014" y="2741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5" name="Oval 1507"/>
            <p:cNvSpPr>
              <a:spLocks noChangeArrowheads="1"/>
            </p:cNvSpPr>
            <p:nvPr/>
          </p:nvSpPr>
          <p:spPr bwMode="auto">
            <a:xfrm>
              <a:off x="930" y="26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6" name="Oval 1508"/>
            <p:cNvSpPr>
              <a:spLocks noChangeArrowheads="1"/>
            </p:cNvSpPr>
            <p:nvPr/>
          </p:nvSpPr>
          <p:spPr bwMode="auto">
            <a:xfrm>
              <a:off x="832" y="2787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7" name="Oval 1509"/>
            <p:cNvSpPr>
              <a:spLocks noChangeArrowheads="1"/>
            </p:cNvSpPr>
            <p:nvPr/>
          </p:nvSpPr>
          <p:spPr bwMode="auto">
            <a:xfrm>
              <a:off x="884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8" name="Oval 1510"/>
            <p:cNvSpPr>
              <a:spLocks noChangeArrowheads="1"/>
            </p:cNvSpPr>
            <p:nvPr/>
          </p:nvSpPr>
          <p:spPr bwMode="auto">
            <a:xfrm>
              <a:off x="884" y="2432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79" name="Oval 1511"/>
            <p:cNvSpPr>
              <a:spLocks noChangeArrowheads="1"/>
            </p:cNvSpPr>
            <p:nvPr/>
          </p:nvSpPr>
          <p:spPr bwMode="auto">
            <a:xfrm>
              <a:off x="793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0" name="Oval 1512"/>
            <p:cNvSpPr>
              <a:spLocks noChangeArrowheads="1"/>
            </p:cNvSpPr>
            <p:nvPr/>
          </p:nvSpPr>
          <p:spPr bwMode="auto">
            <a:xfrm>
              <a:off x="923" y="260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84" name="Group 1513"/>
          <p:cNvGrpSpPr>
            <a:grpSpLocks/>
          </p:cNvGrpSpPr>
          <p:nvPr/>
        </p:nvGrpSpPr>
        <p:grpSpPr bwMode="auto">
          <a:xfrm>
            <a:off x="5516563" y="5795963"/>
            <a:ext cx="935037" cy="574675"/>
            <a:chOff x="495" y="2432"/>
            <a:chExt cx="565" cy="545"/>
          </a:xfrm>
        </p:grpSpPr>
        <p:sp>
          <p:nvSpPr>
            <p:cNvPr id="34282" name="Oval 1514"/>
            <p:cNvSpPr>
              <a:spLocks noChangeArrowheads="1"/>
            </p:cNvSpPr>
            <p:nvPr/>
          </p:nvSpPr>
          <p:spPr bwMode="auto">
            <a:xfrm>
              <a:off x="586" y="271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3" name="Oval 1515"/>
            <p:cNvSpPr>
              <a:spLocks noChangeArrowheads="1"/>
            </p:cNvSpPr>
            <p:nvPr/>
          </p:nvSpPr>
          <p:spPr bwMode="auto">
            <a:xfrm>
              <a:off x="632" y="275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4" name="Oval 1516"/>
            <p:cNvSpPr>
              <a:spLocks noChangeArrowheads="1"/>
            </p:cNvSpPr>
            <p:nvPr/>
          </p:nvSpPr>
          <p:spPr bwMode="auto">
            <a:xfrm>
              <a:off x="677" y="271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5" name="Oval 1517"/>
            <p:cNvSpPr>
              <a:spLocks noChangeArrowheads="1"/>
            </p:cNvSpPr>
            <p:nvPr/>
          </p:nvSpPr>
          <p:spPr bwMode="auto">
            <a:xfrm>
              <a:off x="496" y="266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6" name="Oval 1518"/>
            <p:cNvSpPr>
              <a:spLocks noChangeArrowheads="1"/>
            </p:cNvSpPr>
            <p:nvPr/>
          </p:nvSpPr>
          <p:spPr bwMode="auto">
            <a:xfrm>
              <a:off x="722" y="27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7" name="Oval 1519"/>
            <p:cNvSpPr>
              <a:spLocks noChangeArrowheads="1"/>
            </p:cNvSpPr>
            <p:nvPr/>
          </p:nvSpPr>
          <p:spPr bwMode="auto">
            <a:xfrm>
              <a:off x="568" y="2631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8" name="Oval 1520"/>
            <p:cNvSpPr>
              <a:spLocks noChangeArrowheads="1"/>
            </p:cNvSpPr>
            <p:nvPr/>
          </p:nvSpPr>
          <p:spPr bwMode="auto">
            <a:xfrm>
              <a:off x="631" y="284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89" name="Oval 1521"/>
            <p:cNvSpPr>
              <a:spLocks noChangeArrowheads="1"/>
            </p:cNvSpPr>
            <p:nvPr/>
          </p:nvSpPr>
          <p:spPr bwMode="auto">
            <a:xfrm>
              <a:off x="678" y="28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0" name="Oval 1522"/>
            <p:cNvSpPr>
              <a:spLocks noChangeArrowheads="1"/>
            </p:cNvSpPr>
            <p:nvPr/>
          </p:nvSpPr>
          <p:spPr bwMode="auto">
            <a:xfrm>
              <a:off x="723" y="28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1" name="Oval 1523"/>
            <p:cNvSpPr>
              <a:spLocks noChangeArrowheads="1"/>
            </p:cNvSpPr>
            <p:nvPr/>
          </p:nvSpPr>
          <p:spPr bwMode="auto">
            <a:xfrm>
              <a:off x="495" y="28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2" name="Oval 1524"/>
            <p:cNvSpPr>
              <a:spLocks noChangeArrowheads="1"/>
            </p:cNvSpPr>
            <p:nvPr/>
          </p:nvSpPr>
          <p:spPr bwMode="auto">
            <a:xfrm>
              <a:off x="541" y="28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3" name="Oval 1525"/>
            <p:cNvSpPr>
              <a:spLocks noChangeArrowheads="1"/>
            </p:cNvSpPr>
            <p:nvPr/>
          </p:nvSpPr>
          <p:spPr bwMode="auto">
            <a:xfrm>
              <a:off x="586" y="28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4" name="Oval 1526"/>
            <p:cNvSpPr>
              <a:spLocks noChangeArrowheads="1"/>
            </p:cNvSpPr>
            <p:nvPr/>
          </p:nvSpPr>
          <p:spPr bwMode="auto">
            <a:xfrm>
              <a:off x="541" y="275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5" name="Oval 1527"/>
            <p:cNvSpPr>
              <a:spLocks noChangeArrowheads="1"/>
            </p:cNvSpPr>
            <p:nvPr/>
          </p:nvSpPr>
          <p:spPr bwMode="auto">
            <a:xfrm>
              <a:off x="587" y="28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6" name="Oval 1528"/>
            <p:cNvSpPr>
              <a:spLocks noChangeArrowheads="1"/>
            </p:cNvSpPr>
            <p:nvPr/>
          </p:nvSpPr>
          <p:spPr bwMode="auto">
            <a:xfrm>
              <a:off x="632" y="266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7" name="Oval 1529"/>
            <p:cNvSpPr>
              <a:spLocks noChangeArrowheads="1"/>
            </p:cNvSpPr>
            <p:nvPr/>
          </p:nvSpPr>
          <p:spPr bwMode="auto">
            <a:xfrm>
              <a:off x="677" y="26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8" name="Oval 1530"/>
            <p:cNvSpPr>
              <a:spLocks noChangeArrowheads="1"/>
            </p:cNvSpPr>
            <p:nvPr/>
          </p:nvSpPr>
          <p:spPr bwMode="auto">
            <a:xfrm>
              <a:off x="723" y="266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299" name="Oval 1531"/>
            <p:cNvSpPr>
              <a:spLocks noChangeArrowheads="1"/>
            </p:cNvSpPr>
            <p:nvPr/>
          </p:nvSpPr>
          <p:spPr bwMode="auto">
            <a:xfrm>
              <a:off x="768" y="26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0" name="Oval 1532"/>
            <p:cNvSpPr>
              <a:spLocks noChangeArrowheads="1"/>
            </p:cNvSpPr>
            <p:nvPr/>
          </p:nvSpPr>
          <p:spPr bwMode="auto">
            <a:xfrm>
              <a:off x="587" y="256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1" name="Oval 1533"/>
            <p:cNvSpPr>
              <a:spLocks noChangeArrowheads="1"/>
            </p:cNvSpPr>
            <p:nvPr/>
          </p:nvSpPr>
          <p:spPr bwMode="auto">
            <a:xfrm>
              <a:off x="813" y="261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2" name="Oval 1534"/>
            <p:cNvSpPr>
              <a:spLocks noChangeArrowheads="1"/>
            </p:cNvSpPr>
            <p:nvPr/>
          </p:nvSpPr>
          <p:spPr bwMode="auto">
            <a:xfrm>
              <a:off x="659" y="2532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3" name="Oval 1535"/>
            <p:cNvSpPr>
              <a:spLocks noChangeArrowheads="1"/>
            </p:cNvSpPr>
            <p:nvPr/>
          </p:nvSpPr>
          <p:spPr bwMode="auto">
            <a:xfrm>
              <a:off x="722" y="27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4" name="Oval 1536"/>
            <p:cNvSpPr>
              <a:spLocks noChangeArrowheads="1"/>
            </p:cNvSpPr>
            <p:nvPr/>
          </p:nvSpPr>
          <p:spPr bwMode="auto">
            <a:xfrm>
              <a:off x="769" y="2751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5" name="Oval 1537"/>
            <p:cNvSpPr>
              <a:spLocks noChangeArrowheads="1"/>
            </p:cNvSpPr>
            <p:nvPr/>
          </p:nvSpPr>
          <p:spPr bwMode="auto">
            <a:xfrm>
              <a:off x="814" y="270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6" name="Oval 1538"/>
            <p:cNvSpPr>
              <a:spLocks noChangeArrowheads="1"/>
            </p:cNvSpPr>
            <p:nvPr/>
          </p:nvSpPr>
          <p:spPr bwMode="auto">
            <a:xfrm>
              <a:off x="521" y="256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7" name="Oval 1539"/>
            <p:cNvSpPr>
              <a:spLocks noChangeArrowheads="1"/>
            </p:cNvSpPr>
            <p:nvPr/>
          </p:nvSpPr>
          <p:spPr bwMode="auto">
            <a:xfrm>
              <a:off x="975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8" name="Oval 1540"/>
            <p:cNvSpPr>
              <a:spLocks noChangeArrowheads="1"/>
            </p:cNvSpPr>
            <p:nvPr/>
          </p:nvSpPr>
          <p:spPr bwMode="auto">
            <a:xfrm>
              <a:off x="677" y="270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09" name="Oval 1541"/>
            <p:cNvSpPr>
              <a:spLocks noChangeArrowheads="1"/>
            </p:cNvSpPr>
            <p:nvPr/>
          </p:nvSpPr>
          <p:spPr bwMode="auto">
            <a:xfrm>
              <a:off x="567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0" name="Oval 1542"/>
            <p:cNvSpPr>
              <a:spLocks noChangeArrowheads="1"/>
            </p:cNvSpPr>
            <p:nvPr/>
          </p:nvSpPr>
          <p:spPr bwMode="auto">
            <a:xfrm>
              <a:off x="703" y="247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1" name="Oval 1543"/>
            <p:cNvSpPr>
              <a:spLocks noChangeArrowheads="1"/>
            </p:cNvSpPr>
            <p:nvPr/>
          </p:nvSpPr>
          <p:spPr bwMode="auto">
            <a:xfrm>
              <a:off x="723" y="256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2" name="Oval 1544"/>
            <p:cNvSpPr>
              <a:spLocks noChangeArrowheads="1"/>
            </p:cNvSpPr>
            <p:nvPr/>
          </p:nvSpPr>
          <p:spPr bwMode="auto">
            <a:xfrm>
              <a:off x="786" y="274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3" name="Oval 1545"/>
            <p:cNvSpPr>
              <a:spLocks noChangeArrowheads="1"/>
            </p:cNvSpPr>
            <p:nvPr/>
          </p:nvSpPr>
          <p:spPr bwMode="auto">
            <a:xfrm>
              <a:off x="832" y="279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4" name="Oval 1546"/>
            <p:cNvSpPr>
              <a:spLocks noChangeArrowheads="1"/>
            </p:cNvSpPr>
            <p:nvPr/>
          </p:nvSpPr>
          <p:spPr bwMode="auto">
            <a:xfrm>
              <a:off x="877" y="274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5" name="Oval 1547"/>
            <p:cNvSpPr>
              <a:spLocks noChangeArrowheads="1"/>
            </p:cNvSpPr>
            <p:nvPr/>
          </p:nvSpPr>
          <p:spPr bwMode="auto">
            <a:xfrm>
              <a:off x="703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6" name="Oval 1548"/>
            <p:cNvSpPr>
              <a:spLocks noChangeArrowheads="1"/>
            </p:cNvSpPr>
            <p:nvPr/>
          </p:nvSpPr>
          <p:spPr bwMode="auto">
            <a:xfrm>
              <a:off x="922" y="27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7" name="Oval 1549"/>
            <p:cNvSpPr>
              <a:spLocks noChangeArrowheads="1"/>
            </p:cNvSpPr>
            <p:nvPr/>
          </p:nvSpPr>
          <p:spPr bwMode="auto">
            <a:xfrm>
              <a:off x="768" y="2667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8" name="Oval 1550"/>
            <p:cNvSpPr>
              <a:spLocks noChangeArrowheads="1"/>
            </p:cNvSpPr>
            <p:nvPr/>
          </p:nvSpPr>
          <p:spPr bwMode="auto">
            <a:xfrm>
              <a:off x="831" y="288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19" name="Oval 1551"/>
            <p:cNvSpPr>
              <a:spLocks noChangeArrowheads="1"/>
            </p:cNvSpPr>
            <p:nvPr/>
          </p:nvSpPr>
          <p:spPr bwMode="auto">
            <a:xfrm>
              <a:off x="878" y="2886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0" name="Oval 1552"/>
            <p:cNvSpPr>
              <a:spLocks noChangeArrowheads="1"/>
            </p:cNvSpPr>
            <p:nvPr/>
          </p:nvSpPr>
          <p:spPr bwMode="auto">
            <a:xfrm>
              <a:off x="923" y="284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1" name="Oval 1553"/>
            <p:cNvSpPr>
              <a:spLocks noChangeArrowheads="1"/>
            </p:cNvSpPr>
            <p:nvPr/>
          </p:nvSpPr>
          <p:spPr bwMode="auto">
            <a:xfrm>
              <a:off x="695" y="284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2" name="Oval 1554"/>
            <p:cNvSpPr>
              <a:spLocks noChangeArrowheads="1"/>
            </p:cNvSpPr>
            <p:nvPr/>
          </p:nvSpPr>
          <p:spPr bwMode="auto">
            <a:xfrm>
              <a:off x="741" y="2886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3" name="Oval 1555"/>
            <p:cNvSpPr>
              <a:spLocks noChangeArrowheads="1"/>
            </p:cNvSpPr>
            <p:nvPr/>
          </p:nvSpPr>
          <p:spPr bwMode="auto">
            <a:xfrm>
              <a:off x="786" y="284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4" name="Oval 1556"/>
            <p:cNvSpPr>
              <a:spLocks noChangeArrowheads="1"/>
            </p:cNvSpPr>
            <p:nvPr/>
          </p:nvSpPr>
          <p:spPr bwMode="auto">
            <a:xfrm>
              <a:off x="748" y="26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5" name="Oval 1557"/>
            <p:cNvSpPr>
              <a:spLocks noChangeArrowheads="1"/>
            </p:cNvSpPr>
            <p:nvPr/>
          </p:nvSpPr>
          <p:spPr bwMode="auto">
            <a:xfrm>
              <a:off x="787" y="284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6" name="Oval 1558"/>
            <p:cNvSpPr>
              <a:spLocks noChangeArrowheads="1"/>
            </p:cNvSpPr>
            <p:nvPr/>
          </p:nvSpPr>
          <p:spPr bwMode="auto">
            <a:xfrm>
              <a:off x="832" y="27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7" name="Oval 1559"/>
            <p:cNvSpPr>
              <a:spLocks noChangeArrowheads="1"/>
            </p:cNvSpPr>
            <p:nvPr/>
          </p:nvSpPr>
          <p:spPr bwMode="auto">
            <a:xfrm>
              <a:off x="877" y="26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8" name="Oval 1560"/>
            <p:cNvSpPr>
              <a:spLocks noChangeArrowheads="1"/>
            </p:cNvSpPr>
            <p:nvPr/>
          </p:nvSpPr>
          <p:spPr bwMode="auto">
            <a:xfrm>
              <a:off x="923" y="2696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29" name="Oval 1561"/>
            <p:cNvSpPr>
              <a:spLocks noChangeArrowheads="1"/>
            </p:cNvSpPr>
            <p:nvPr/>
          </p:nvSpPr>
          <p:spPr bwMode="auto">
            <a:xfrm>
              <a:off x="968" y="26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0" name="Oval 1562"/>
            <p:cNvSpPr>
              <a:spLocks noChangeArrowheads="1"/>
            </p:cNvSpPr>
            <p:nvPr/>
          </p:nvSpPr>
          <p:spPr bwMode="auto">
            <a:xfrm>
              <a:off x="793" y="2432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1" name="Oval 1563"/>
            <p:cNvSpPr>
              <a:spLocks noChangeArrowheads="1"/>
            </p:cNvSpPr>
            <p:nvPr/>
          </p:nvSpPr>
          <p:spPr bwMode="auto">
            <a:xfrm>
              <a:off x="1013" y="2651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2" name="Oval 1564"/>
            <p:cNvSpPr>
              <a:spLocks noChangeArrowheads="1"/>
            </p:cNvSpPr>
            <p:nvPr/>
          </p:nvSpPr>
          <p:spPr bwMode="auto">
            <a:xfrm>
              <a:off x="859" y="256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3" name="Oval 1565"/>
            <p:cNvSpPr>
              <a:spLocks noChangeArrowheads="1"/>
            </p:cNvSpPr>
            <p:nvPr/>
          </p:nvSpPr>
          <p:spPr bwMode="auto">
            <a:xfrm>
              <a:off x="922" y="2786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4" name="Oval 1566"/>
            <p:cNvSpPr>
              <a:spLocks noChangeArrowheads="1"/>
            </p:cNvSpPr>
            <p:nvPr/>
          </p:nvSpPr>
          <p:spPr bwMode="auto">
            <a:xfrm>
              <a:off x="969" y="2787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5" name="Oval 1567"/>
            <p:cNvSpPr>
              <a:spLocks noChangeArrowheads="1"/>
            </p:cNvSpPr>
            <p:nvPr/>
          </p:nvSpPr>
          <p:spPr bwMode="auto">
            <a:xfrm>
              <a:off x="1014" y="2741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6" name="Oval 1568"/>
            <p:cNvSpPr>
              <a:spLocks noChangeArrowheads="1"/>
            </p:cNvSpPr>
            <p:nvPr/>
          </p:nvSpPr>
          <p:spPr bwMode="auto">
            <a:xfrm>
              <a:off x="930" y="26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7" name="Oval 1569"/>
            <p:cNvSpPr>
              <a:spLocks noChangeArrowheads="1"/>
            </p:cNvSpPr>
            <p:nvPr/>
          </p:nvSpPr>
          <p:spPr bwMode="auto">
            <a:xfrm>
              <a:off x="832" y="2787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8" name="Oval 1570"/>
            <p:cNvSpPr>
              <a:spLocks noChangeArrowheads="1"/>
            </p:cNvSpPr>
            <p:nvPr/>
          </p:nvSpPr>
          <p:spPr bwMode="auto">
            <a:xfrm>
              <a:off x="884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39" name="Oval 1571"/>
            <p:cNvSpPr>
              <a:spLocks noChangeArrowheads="1"/>
            </p:cNvSpPr>
            <p:nvPr/>
          </p:nvSpPr>
          <p:spPr bwMode="auto">
            <a:xfrm>
              <a:off x="884" y="2432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0" name="Oval 1572"/>
            <p:cNvSpPr>
              <a:spLocks noChangeArrowheads="1"/>
            </p:cNvSpPr>
            <p:nvPr/>
          </p:nvSpPr>
          <p:spPr bwMode="auto">
            <a:xfrm>
              <a:off x="793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341" name="Oval 1573"/>
            <p:cNvSpPr>
              <a:spLocks noChangeArrowheads="1"/>
            </p:cNvSpPr>
            <p:nvPr/>
          </p:nvSpPr>
          <p:spPr bwMode="auto">
            <a:xfrm>
              <a:off x="923" y="260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085" name="Group 2139"/>
          <p:cNvGrpSpPr>
            <a:grpSpLocks/>
          </p:cNvGrpSpPr>
          <p:nvPr/>
        </p:nvGrpSpPr>
        <p:grpSpPr bwMode="auto">
          <a:xfrm>
            <a:off x="4980002" y="5286388"/>
            <a:ext cx="1663700" cy="1214437"/>
            <a:chOff x="3107" y="3429"/>
            <a:chExt cx="1048" cy="765"/>
          </a:xfrm>
        </p:grpSpPr>
        <p:grpSp>
          <p:nvGrpSpPr>
            <p:cNvPr id="34086" name="Group 1574"/>
            <p:cNvGrpSpPr>
              <a:grpSpLocks/>
            </p:cNvGrpSpPr>
            <p:nvPr/>
          </p:nvGrpSpPr>
          <p:grpSpPr bwMode="auto">
            <a:xfrm rot="-1004016">
              <a:off x="3107" y="3429"/>
              <a:ext cx="600" cy="348"/>
              <a:chOff x="495" y="2432"/>
              <a:chExt cx="565" cy="545"/>
            </a:xfrm>
          </p:grpSpPr>
          <p:sp>
            <p:nvSpPr>
              <p:cNvPr id="34343" name="Oval 1575"/>
              <p:cNvSpPr>
                <a:spLocks noChangeArrowheads="1"/>
              </p:cNvSpPr>
              <p:nvPr/>
            </p:nvSpPr>
            <p:spPr bwMode="auto">
              <a:xfrm>
                <a:off x="586" y="27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44" name="Oval 1576"/>
              <p:cNvSpPr>
                <a:spLocks noChangeArrowheads="1"/>
              </p:cNvSpPr>
              <p:nvPr/>
            </p:nvSpPr>
            <p:spPr bwMode="auto">
              <a:xfrm>
                <a:off x="632" y="275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45" name="Oval 1577"/>
              <p:cNvSpPr>
                <a:spLocks noChangeArrowheads="1"/>
              </p:cNvSpPr>
              <p:nvPr/>
            </p:nvSpPr>
            <p:spPr bwMode="auto">
              <a:xfrm>
                <a:off x="677" y="27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46" name="Oval 1578"/>
              <p:cNvSpPr>
                <a:spLocks noChangeArrowheads="1"/>
              </p:cNvSpPr>
              <p:nvPr/>
            </p:nvSpPr>
            <p:spPr bwMode="auto">
              <a:xfrm>
                <a:off x="496" y="26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47" name="Oval 1579"/>
              <p:cNvSpPr>
                <a:spLocks noChangeArrowheads="1"/>
              </p:cNvSpPr>
              <p:nvPr/>
            </p:nvSpPr>
            <p:spPr bwMode="auto">
              <a:xfrm>
                <a:off x="722" y="27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48" name="Oval 1580"/>
              <p:cNvSpPr>
                <a:spLocks noChangeArrowheads="1"/>
              </p:cNvSpPr>
              <p:nvPr/>
            </p:nvSpPr>
            <p:spPr bwMode="auto">
              <a:xfrm>
                <a:off x="568" y="263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49" name="Oval 1581"/>
              <p:cNvSpPr>
                <a:spLocks noChangeArrowheads="1"/>
              </p:cNvSpPr>
              <p:nvPr/>
            </p:nvSpPr>
            <p:spPr bwMode="auto">
              <a:xfrm>
                <a:off x="631" y="28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50" name="Oval 1582"/>
              <p:cNvSpPr>
                <a:spLocks noChangeArrowheads="1"/>
              </p:cNvSpPr>
              <p:nvPr/>
            </p:nvSpPr>
            <p:spPr bwMode="auto">
              <a:xfrm>
                <a:off x="678" y="28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51" name="Oval 1583"/>
              <p:cNvSpPr>
                <a:spLocks noChangeArrowheads="1"/>
              </p:cNvSpPr>
              <p:nvPr/>
            </p:nvSpPr>
            <p:spPr bwMode="auto">
              <a:xfrm>
                <a:off x="723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52" name="Oval 1584"/>
              <p:cNvSpPr>
                <a:spLocks noChangeArrowheads="1"/>
              </p:cNvSpPr>
              <p:nvPr/>
            </p:nvSpPr>
            <p:spPr bwMode="auto">
              <a:xfrm>
                <a:off x="495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53" name="Oval 1585"/>
              <p:cNvSpPr>
                <a:spLocks noChangeArrowheads="1"/>
              </p:cNvSpPr>
              <p:nvPr/>
            </p:nvSpPr>
            <p:spPr bwMode="auto">
              <a:xfrm>
                <a:off x="541" y="28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54" name="Oval 1586"/>
              <p:cNvSpPr>
                <a:spLocks noChangeArrowheads="1"/>
              </p:cNvSpPr>
              <p:nvPr/>
            </p:nvSpPr>
            <p:spPr bwMode="auto">
              <a:xfrm>
                <a:off x="586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55" name="Oval 1587"/>
              <p:cNvSpPr>
                <a:spLocks noChangeArrowheads="1"/>
              </p:cNvSpPr>
              <p:nvPr/>
            </p:nvSpPr>
            <p:spPr bwMode="auto">
              <a:xfrm>
                <a:off x="541" y="275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56" name="Oval 1588"/>
              <p:cNvSpPr>
                <a:spLocks noChangeArrowheads="1"/>
              </p:cNvSpPr>
              <p:nvPr/>
            </p:nvSpPr>
            <p:spPr bwMode="auto">
              <a:xfrm>
                <a:off x="587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57" name="Oval 1589"/>
              <p:cNvSpPr>
                <a:spLocks noChangeArrowheads="1"/>
              </p:cNvSpPr>
              <p:nvPr/>
            </p:nvSpPr>
            <p:spPr bwMode="auto">
              <a:xfrm>
                <a:off x="632" y="26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58" name="Oval 1590"/>
              <p:cNvSpPr>
                <a:spLocks noChangeArrowheads="1"/>
              </p:cNvSpPr>
              <p:nvPr/>
            </p:nvSpPr>
            <p:spPr bwMode="auto">
              <a:xfrm>
                <a:off x="677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59" name="Oval 1591"/>
              <p:cNvSpPr>
                <a:spLocks noChangeArrowheads="1"/>
              </p:cNvSpPr>
              <p:nvPr/>
            </p:nvSpPr>
            <p:spPr bwMode="auto">
              <a:xfrm>
                <a:off x="723" y="266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60" name="Oval 1592"/>
              <p:cNvSpPr>
                <a:spLocks noChangeArrowheads="1"/>
              </p:cNvSpPr>
              <p:nvPr/>
            </p:nvSpPr>
            <p:spPr bwMode="auto">
              <a:xfrm>
                <a:off x="768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61" name="Oval 1593"/>
              <p:cNvSpPr>
                <a:spLocks noChangeArrowheads="1"/>
              </p:cNvSpPr>
              <p:nvPr/>
            </p:nvSpPr>
            <p:spPr bwMode="auto">
              <a:xfrm>
                <a:off x="587" y="256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62" name="Oval 1594"/>
              <p:cNvSpPr>
                <a:spLocks noChangeArrowheads="1"/>
              </p:cNvSpPr>
              <p:nvPr/>
            </p:nvSpPr>
            <p:spPr bwMode="auto">
              <a:xfrm>
                <a:off x="813" y="261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63" name="Oval 1595"/>
              <p:cNvSpPr>
                <a:spLocks noChangeArrowheads="1"/>
              </p:cNvSpPr>
              <p:nvPr/>
            </p:nvSpPr>
            <p:spPr bwMode="auto">
              <a:xfrm>
                <a:off x="659" y="25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64" name="Oval 1596"/>
              <p:cNvSpPr>
                <a:spLocks noChangeArrowheads="1"/>
              </p:cNvSpPr>
              <p:nvPr/>
            </p:nvSpPr>
            <p:spPr bwMode="auto">
              <a:xfrm>
                <a:off x="722" y="27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65" name="Oval 1597"/>
              <p:cNvSpPr>
                <a:spLocks noChangeArrowheads="1"/>
              </p:cNvSpPr>
              <p:nvPr/>
            </p:nvSpPr>
            <p:spPr bwMode="auto">
              <a:xfrm>
                <a:off x="769" y="275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66" name="Oval 1598"/>
              <p:cNvSpPr>
                <a:spLocks noChangeArrowheads="1"/>
              </p:cNvSpPr>
              <p:nvPr/>
            </p:nvSpPr>
            <p:spPr bwMode="auto">
              <a:xfrm>
                <a:off x="814" y="27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67" name="Oval 1599"/>
              <p:cNvSpPr>
                <a:spLocks noChangeArrowheads="1"/>
              </p:cNvSpPr>
              <p:nvPr/>
            </p:nvSpPr>
            <p:spPr bwMode="auto">
              <a:xfrm>
                <a:off x="521" y="25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68" name="Oval 1600"/>
              <p:cNvSpPr>
                <a:spLocks noChangeArrowheads="1"/>
              </p:cNvSpPr>
              <p:nvPr/>
            </p:nvSpPr>
            <p:spPr bwMode="auto">
              <a:xfrm>
                <a:off x="975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69" name="Oval 1601"/>
              <p:cNvSpPr>
                <a:spLocks noChangeArrowheads="1"/>
              </p:cNvSpPr>
              <p:nvPr/>
            </p:nvSpPr>
            <p:spPr bwMode="auto">
              <a:xfrm>
                <a:off x="677" y="27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70" name="Oval 1602"/>
              <p:cNvSpPr>
                <a:spLocks noChangeArrowheads="1"/>
              </p:cNvSpPr>
              <p:nvPr/>
            </p:nvSpPr>
            <p:spPr bwMode="auto">
              <a:xfrm>
                <a:off x="567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71" name="Oval 1603"/>
              <p:cNvSpPr>
                <a:spLocks noChangeArrowheads="1"/>
              </p:cNvSpPr>
              <p:nvPr/>
            </p:nvSpPr>
            <p:spPr bwMode="auto">
              <a:xfrm>
                <a:off x="703" y="247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72" name="Oval 1604"/>
              <p:cNvSpPr>
                <a:spLocks noChangeArrowheads="1"/>
              </p:cNvSpPr>
              <p:nvPr/>
            </p:nvSpPr>
            <p:spPr bwMode="auto">
              <a:xfrm>
                <a:off x="723" y="256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73" name="Oval 1605"/>
              <p:cNvSpPr>
                <a:spLocks noChangeArrowheads="1"/>
              </p:cNvSpPr>
              <p:nvPr/>
            </p:nvSpPr>
            <p:spPr bwMode="auto">
              <a:xfrm>
                <a:off x="786" y="27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74" name="Oval 1606"/>
              <p:cNvSpPr>
                <a:spLocks noChangeArrowheads="1"/>
              </p:cNvSpPr>
              <p:nvPr/>
            </p:nvSpPr>
            <p:spPr bwMode="auto">
              <a:xfrm>
                <a:off x="832" y="279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75" name="Oval 1607"/>
              <p:cNvSpPr>
                <a:spLocks noChangeArrowheads="1"/>
              </p:cNvSpPr>
              <p:nvPr/>
            </p:nvSpPr>
            <p:spPr bwMode="auto">
              <a:xfrm>
                <a:off x="877" y="27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76" name="Oval 1608"/>
              <p:cNvSpPr>
                <a:spLocks noChangeArrowheads="1"/>
              </p:cNvSpPr>
              <p:nvPr/>
            </p:nvSpPr>
            <p:spPr bwMode="auto">
              <a:xfrm>
                <a:off x="703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77" name="Oval 1609"/>
              <p:cNvSpPr>
                <a:spLocks noChangeArrowheads="1"/>
              </p:cNvSpPr>
              <p:nvPr/>
            </p:nvSpPr>
            <p:spPr bwMode="auto">
              <a:xfrm>
                <a:off x="922" y="27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78" name="Oval 1610"/>
              <p:cNvSpPr>
                <a:spLocks noChangeArrowheads="1"/>
              </p:cNvSpPr>
              <p:nvPr/>
            </p:nvSpPr>
            <p:spPr bwMode="auto">
              <a:xfrm>
                <a:off x="768" y="266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79" name="Oval 1611"/>
              <p:cNvSpPr>
                <a:spLocks noChangeArrowheads="1"/>
              </p:cNvSpPr>
              <p:nvPr/>
            </p:nvSpPr>
            <p:spPr bwMode="auto">
              <a:xfrm>
                <a:off x="831" y="288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80" name="Oval 1612"/>
              <p:cNvSpPr>
                <a:spLocks noChangeArrowheads="1"/>
              </p:cNvSpPr>
              <p:nvPr/>
            </p:nvSpPr>
            <p:spPr bwMode="auto">
              <a:xfrm>
                <a:off x="878" y="28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81" name="Oval 1613"/>
              <p:cNvSpPr>
                <a:spLocks noChangeArrowheads="1"/>
              </p:cNvSpPr>
              <p:nvPr/>
            </p:nvSpPr>
            <p:spPr bwMode="auto">
              <a:xfrm>
                <a:off x="923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82" name="Oval 1614"/>
              <p:cNvSpPr>
                <a:spLocks noChangeArrowheads="1"/>
              </p:cNvSpPr>
              <p:nvPr/>
            </p:nvSpPr>
            <p:spPr bwMode="auto">
              <a:xfrm>
                <a:off x="695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83" name="Oval 1615"/>
              <p:cNvSpPr>
                <a:spLocks noChangeArrowheads="1"/>
              </p:cNvSpPr>
              <p:nvPr/>
            </p:nvSpPr>
            <p:spPr bwMode="auto">
              <a:xfrm>
                <a:off x="741" y="28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84" name="Oval 1616"/>
              <p:cNvSpPr>
                <a:spLocks noChangeArrowheads="1"/>
              </p:cNvSpPr>
              <p:nvPr/>
            </p:nvSpPr>
            <p:spPr bwMode="auto">
              <a:xfrm>
                <a:off x="786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85" name="Oval 1617"/>
              <p:cNvSpPr>
                <a:spLocks noChangeArrowheads="1"/>
              </p:cNvSpPr>
              <p:nvPr/>
            </p:nvSpPr>
            <p:spPr bwMode="auto">
              <a:xfrm>
                <a:off x="748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86" name="Oval 1618"/>
              <p:cNvSpPr>
                <a:spLocks noChangeArrowheads="1"/>
              </p:cNvSpPr>
              <p:nvPr/>
            </p:nvSpPr>
            <p:spPr bwMode="auto">
              <a:xfrm>
                <a:off x="787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87" name="Oval 1619"/>
              <p:cNvSpPr>
                <a:spLocks noChangeArrowheads="1"/>
              </p:cNvSpPr>
              <p:nvPr/>
            </p:nvSpPr>
            <p:spPr bwMode="auto">
              <a:xfrm>
                <a:off x="832" y="27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88" name="Oval 1620"/>
              <p:cNvSpPr>
                <a:spLocks noChangeArrowheads="1"/>
              </p:cNvSpPr>
              <p:nvPr/>
            </p:nvSpPr>
            <p:spPr bwMode="auto">
              <a:xfrm>
                <a:off x="877" y="26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89" name="Oval 1621"/>
              <p:cNvSpPr>
                <a:spLocks noChangeArrowheads="1"/>
              </p:cNvSpPr>
              <p:nvPr/>
            </p:nvSpPr>
            <p:spPr bwMode="auto">
              <a:xfrm>
                <a:off x="923" y="269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90" name="Oval 1622"/>
              <p:cNvSpPr>
                <a:spLocks noChangeArrowheads="1"/>
              </p:cNvSpPr>
              <p:nvPr/>
            </p:nvSpPr>
            <p:spPr bwMode="auto">
              <a:xfrm>
                <a:off x="968" y="26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91" name="Oval 1623"/>
              <p:cNvSpPr>
                <a:spLocks noChangeArrowheads="1"/>
              </p:cNvSpPr>
              <p:nvPr/>
            </p:nvSpPr>
            <p:spPr bwMode="auto">
              <a:xfrm>
                <a:off x="793" y="24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92" name="Oval 1624"/>
              <p:cNvSpPr>
                <a:spLocks noChangeArrowheads="1"/>
              </p:cNvSpPr>
              <p:nvPr/>
            </p:nvSpPr>
            <p:spPr bwMode="auto">
              <a:xfrm>
                <a:off x="1013" y="265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93" name="Oval 1625"/>
              <p:cNvSpPr>
                <a:spLocks noChangeArrowheads="1"/>
              </p:cNvSpPr>
              <p:nvPr/>
            </p:nvSpPr>
            <p:spPr bwMode="auto">
              <a:xfrm>
                <a:off x="859" y="25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94" name="Oval 1626"/>
              <p:cNvSpPr>
                <a:spLocks noChangeArrowheads="1"/>
              </p:cNvSpPr>
              <p:nvPr/>
            </p:nvSpPr>
            <p:spPr bwMode="auto">
              <a:xfrm>
                <a:off x="922" y="27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95" name="Oval 1627"/>
              <p:cNvSpPr>
                <a:spLocks noChangeArrowheads="1"/>
              </p:cNvSpPr>
              <p:nvPr/>
            </p:nvSpPr>
            <p:spPr bwMode="auto">
              <a:xfrm>
                <a:off x="969" y="278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96" name="Oval 1628"/>
              <p:cNvSpPr>
                <a:spLocks noChangeArrowheads="1"/>
              </p:cNvSpPr>
              <p:nvPr/>
            </p:nvSpPr>
            <p:spPr bwMode="auto">
              <a:xfrm>
                <a:off x="1014" y="274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97" name="Oval 1629"/>
              <p:cNvSpPr>
                <a:spLocks noChangeArrowheads="1"/>
              </p:cNvSpPr>
              <p:nvPr/>
            </p:nvSpPr>
            <p:spPr bwMode="auto">
              <a:xfrm>
                <a:off x="930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98" name="Oval 1630"/>
              <p:cNvSpPr>
                <a:spLocks noChangeArrowheads="1"/>
              </p:cNvSpPr>
              <p:nvPr/>
            </p:nvSpPr>
            <p:spPr bwMode="auto">
              <a:xfrm>
                <a:off x="832" y="278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99" name="Oval 1631"/>
              <p:cNvSpPr>
                <a:spLocks noChangeArrowheads="1"/>
              </p:cNvSpPr>
              <p:nvPr/>
            </p:nvSpPr>
            <p:spPr bwMode="auto">
              <a:xfrm>
                <a:off x="884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00" name="Oval 1632"/>
              <p:cNvSpPr>
                <a:spLocks noChangeArrowheads="1"/>
              </p:cNvSpPr>
              <p:nvPr/>
            </p:nvSpPr>
            <p:spPr bwMode="auto">
              <a:xfrm>
                <a:off x="884" y="24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01" name="Oval 1633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02" name="Oval 1634"/>
              <p:cNvSpPr>
                <a:spLocks noChangeArrowheads="1"/>
              </p:cNvSpPr>
              <p:nvPr/>
            </p:nvSpPr>
            <p:spPr bwMode="auto">
              <a:xfrm>
                <a:off x="923" y="26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87" name="Group 1696"/>
            <p:cNvGrpSpPr>
              <a:grpSpLocks/>
            </p:cNvGrpSpPr>
            <p:nvPr/>
          </p:nvGrpSpPr>
          <p:grpSpPr bwMode="auto">
            <a:xfrm>
              <a:off x="3158" y="3786"/>
              <a:ext cx="589" cy="362"/>
              <a:chOff x="495" y="2432"/>
              <a:chExt cx="565" cy="545"/>
            </a:xfrm>
          </p:grpSpPr>
          <p:sp>
            <p:nvSpPr>
              <p:cNvPr id="34465" name="Oval 1697"/>
              <p:cNvSpPr>
                <a:spLocks noChangeArrowheads="1"/>
              </p:cNvSpPr>
              <p:nvPr/>
            </p:nvSpPr>
            <p:spPr bwMode="auto">
              <a:xfrm>
                <a:off x="586" y="27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66" name="Oval 1698"/>
              <p:cNvSpPr>
                <a:spLocks noChangeArrowheads="1"/>
              </p:cNvSpPr>
              <p:nvPr/>
            </p:nvSpPr>
            <p:spPr bwMode="auto">
              <a:xfrm>
                <a:off x="632" y="275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67" name="Oval 1699"/>
              <p:cNvSpPr>
                <a:spLocks noChangeArrowheads="1"/>
              </p:cNvSpPr>
              <p:nvPr/>
            </p:nvSpPr>
            <p:spPr bwMode="auto">
              <a:xfrm>
                <a:off x="677" y="27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68" name="Oval 1700"/>
              <p:cNvSpPr>
                <a:spLocks noChangeArrowheads="1"/>
              </p:cNvSpPr>
              <p:nvPr/>
            </p:nvSpPr>
            <p:spPr bwMode="auto">
              <a:xfrm>
                <a:off x="496" y="26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69" name="Oval 1701"/>
              <p:cNvSpPr>
                <a:spLocks noChangeArrowheads="1"/>
              </p:cNvSpPr>
              <p:nvPr/>
            </p:nvSpPr>
            <p:spPr bwMode="auto">
              <a:xfrm>
                <a:off x="722" y="27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70" name="Oval 1702"/>
              <p:cNvSpPr>
                <a:spLocks noChangeArrowheads="1"/>
              </p:cNvSpPr>
              <p:nvPr/>
            </p:nvSpPr>
            <p:spPr bwMode="auto">
              <a:xfrm>
                <a:off x="568" y="263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71" name="Oval 1703"/>
              <p:cNvSpPr>
                <a:spLocks noChangeArrowheads="1"/>
              </p:cNvSpPr>
              <p:nvPr/>
            </p:nvSpPr>
            <p:spPr bwMode="auto">
              <a:xfrm>
                <a:off x="631" y="28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72" name="Oval 1704"/>
              <p:cNvSpPr>
                <a:spLocks noChangeArrowheads="1"/>
              </p:cNvSpPr>
              <p:nvPr/>
            </p:nvSpPr>
            <p:spPr bwMode="auto">
              <a:xfrm>
                <a:off x="678" y="28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73" name="Oval 1705"/>
              <p:cNvSpPr>
                <a:spLocks noChangeArrowheads="1"/>
              </p:cNvSpPr>
              <p:nvPr/>
            </p:nvSpPr>
            <p:spPr bwMode="auto">
              <a:xfrm>
                <a:off x="723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74" name="Oval 1706"/>
              <p:cNvSpPr>
                <a:spLocks noChangeArrowheads="1"/>
              </p:cNvSpPr>
              <p:nvPr/>
            </p:nvSpPr>
            <p:spPr bwMode="auto">
              <a:xfrm>
                <a:off x="495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75" name="Oval 1707"/>
              <p:cNvSpPr>
                <a:spLocks noChangeArrowheads="1"/>
              </p:cNvSpPr>
              <p:nvPr/>
            </p:nvSpPr>
            <p:spPr bwMode="auto">
              <a:xfrm>
                <a:off x="541" y="28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76" name="Oval 1708"/>
              <p:cNvSpPr>
                <a:spLocks noChangeArrowheads="1"/>
              </p:cNvSpPr>
              <p:nvPr/>
            </p:nvSpPr>
            <p:spPr bwMode="auto">
              <a:xfrm>
                <a:off x="586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77" name="Oval 1709"/>
              <p:cNvSpPr>
                <a:spLocks noChangeArrowheads="1"/>
              </p:cNvSpPr>
              <p:nvPr/>
            </p:nvSpPr>
            <p:spPr bwMode="auto">
              <a:xfrm>
                <a:off x="541" y="275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78" name="Oval 1710"/>
              <p:cNvSpPr>
                <a:spLocks noChangeArrowheads="1"/>
              </p:cNvSpPr>
              <p:nvPr/>
            </p:nvSpPr>
            <p:spPr bwMode="auto">
              <a:xfrm>
                <a:off x="587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79" name="Oval 1711"/>
              <p:cNvSpPr>
                <a:spLocks noChangeArrowheads="1"/>
              </p:cNvSpPr>
              <p:nvPr/>
            </p:nvSpPr>
            <p:spPr bwMode="auto">
              <a:xfrm>
                <a:off x="632" y="26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80" name="Oval 1712"/>
              <p:cNvSpPr>
                <a:spLocks noChangeArrowheads="1"/>
              </p:cNvSpPr>
              <p:nvPr/>
            </p:nvSpPr>
            <p:spPr bwMode="auto">
              <a:xfrm>
                <a:off x="677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81" name="Oval 1713"/>
              <p:cNvSpPr>
                <a:spLocks noChangeArrowheads="1"/>
              </p:cNvSpPr>
              <p:nvPr/>
            </p:nvSpPr>
            <p:spPr bwMode="auto">
              <a:xfrm>
                <a:off x="723" y="266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82" name="Oval 1714"/>
              <p:cNvSpPr>
                <a:spLocks noChangeArrowheads="1"/>
              </p:cNvSpPr>
              <p:nvPr/>
            </p:nvSpPr>
            <p:spPr bwMode="auto">
              <a:xfrm>
                <a:off x="768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83" name="Oval 1715"/>
              <p:cNvSpPr>
                <a:spLocks noChangeArrowheads="1"/>
              </p:cNvSpPr>
              <p:nvPr/>
            </p:nvSpPr>
            <p:spPr bwMode="auto">
              <a:xfrm>
                <a:off x="587" y="256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84" name="Oval 1716"/>
              <p:cNvSpPr>
                <a:spLocks noChangeArrowheads="1"/>
              </p:cNvSpPr>
              <p:nvPr/>
            </p:nvSpPr>
            <p:spPr bwMode="auto">
              <a:xfrm>
                <a:off x="813" y="261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85" name="Oval 1717"/>
              <p:cNvSpPr>
                <a:spLocks noChangeArrowheads="1"/>
              </p:cNvSpPr>
              <p:nvPr/>
            </p:nvSpPr>
            <p:spPr bwMode="auto">
              <a:xfrm>
                <a:off x="659" y="25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86" name="Oval 1718"/>
              <p:cNvSpPr>
                <a:spLocks noChangeArrowheads="1"/>
              </p:cNvSpPr>
              <p:nvPr/>
            </p:nvSpPr>
            <p:spPr bwMode="auto">
              <a:xfrm>
                <a:off x="722" y="27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87" name="Oval 1719"/>
              <p:cNvSpPr>
                <a:spLocks noChangeArrowheads="1"/>
              </p:cNvSpPr>
              <p:nvPr/>
            </p:nvSpPr>
            <p:spPr bwMode="auto">
              <a:xfrm>
                <a:off x="769" y="275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88" name="Oval 1720"/>
              <p:cNvSpPr>
                <a:spLocks noChangeArrowheads="1"/>
              </p:cNvSpPr>
              <p:nvPr/>
            </p:nvSpPr>
            <p:spPr bwMode="auto">
              <a:xfrm>
                <a:off x="814" y="27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89" name="Oval 1721"/>
              <p:cNvSpPr>
                <a:spLocks noChangeArrowheads="1"/>
              </p:cNvSpPr>
              <p:nvPr/>
            </p:nvSpPr>
            <p:spPr bwMode="auto">
              <a:xfrm>
                <a:off x="521" y="25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90" name="Oval 1722"/>
              <p:cNvSpPr>
                <a:spLocks noChangeArrowheads="1"/>
              </p:cNvSpPr>
              <p:nvPr/>
            </p:nvSpPr>
            <p:spPr bwMode="auto">
              <a:xfrm>
                <a:off x="975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91" name="Oval 1723"/>
              <p:cNvSpPr>
                <a:spLocks noChangeArrowheads="1"/>
              </p:cNvSpPr>
              <p:nvPr/>
            </p:nvSpPr>
            <p:spPr bwMode="auto">
              <a:xfrm>
                <a:off x="677" y="27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92" name="Oval 1724"/>
              <p:cNvSpPr>
                <a:spLocks noChangeArrowheads="1"/>
              </p:cNvSpPr>
              <p:nvPr/>
            </p:nvSpPr>
            <p:spPr bwMode="auto">
              <a:xfrm>
                <a:off x="567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93" name="Oval 1725"/>
              <p:cNvSpPr>
                <a:spLocks noChangeArrowheads="1"/>
              </p:cNvSpPr>
              <p:nvPr/>
            </p:nvSpPr>
            <p:spPr bwMode="auto">
              <a:xfrm>
                <a:off x="703" y="247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94" name="Oval 1726"/>
              <p:cNvSpPr>
                <a:spLocks noChangeArrowheads="1"/>
              </p:cNvSpPr>
              <p:nvPr/>
            </p:nvSpPr>
            <p:spPr bwMode="auto">
              <a:xfrm>
                <a:off x="723" y="256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95" name="Oval 1727"/>
              <p:cNvSpPr>
                <a:spLocks noChangeArrowheads="1"/>
              </p:cNvSpPr>
              <p:nvPr/>
            </p:nvSpPr>
            <p:spPr bwMode="auto">
              <a:xfrm>
                <a:off x="786" y="27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96" name="Oval 1728"/>
              <p:cNvSpPr>
                <a:spLocks noChangeArrowheads="1"/>
              </p:cNvSpPr>
              <p:nvPr/>
            </p:nvSpPr>
            <p:spPr bwMode="auto">
              <a:xfrm>
                <a:off x="832" y="279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97" name="Oval 1729"/>
              <p:cNvSpPr>
                <a:spLocks noChangeArrowheads="1"/>
              </p:cNvSpPr>
              <p:nvPr/>
            </p:nvSpPr>
            <p:spPr bwMode="auto">
              <a:xfrm>
                <a:off x="877" y="27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98" name="Oval 1730"/>
              <p:cNvSpPr>
                <a:spLocks noChangeArrowheads="1"/>
              </p:cNvSpPr>
              <p:nvPr/>
            </p:nvSpPr>
            <p:spPr bwMode="auto">
              <a:xfrm>
                <a:off x="703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99" name="Oval 1731"/>
              <p:cNvSpPr>
                <a:spLocks noChangeArrowheads="1"/>
              </p:cNvSpPr>
              <p:nvPr/>
            </p:nvSpPr>
            <p:spPr bwMode="auto">
              <a:xfrm>
                <a:off x="922" y="27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00" name="Oval 1732"/>
              <p:cNvSpPr>
                <a:spLocks noChangeArrowheads="1"/>
              </p:cNvSpPr>
              <p:nvPr/>
            </p:nvSpPr>
            <p:spPr bwMode="auto">
              <a:xfrm>
                <a:off x="768" y="266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01" name="Oval 1733"/>
              <p:cNvSpPr>
                <a:spLocks noChangeArrowheads="1"/>
              </p:cNvSpPr>
              <p:nvPr/>
            </p:nvSpPr>
            <p:spPr bwMode="auto">
              <a:xfrm>
                <a:off x="831" y="288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02" name="Oval 1734"/>
              <p:cNvSpPr>
                <a:spLocks noChangeArrowheads="1"/>
              </p:cNvSpPr>
              <p:nvPr/>
            </p:nvSpPr>
            <p:spPr bwMode="auto">
              <a:xfrm>
                <a:off x="878" y="28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03" name="Oval 1735"/>
              <p:cNvSpPr>
                <a:spLocks noChangeArrowheads="1"/>
              </p:cNvSpPr>
              <p:nvPr/>
            </p:nvSpPr>
            <p:spPr bwMode="auto">
              <a:xfrm>
                <a:off x="923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04" name="Oval 1736"/>
              <p:cNvSpPr>
                <a:spLocks noChangeArrowheads="1"/>
              </p:cNvSpPr>
              <p:nvPr/>
            </p:nvSpPr>
            <p:spPr bwMode="auto">
              <a:xfrm>
                <a:off x="695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05" name="Oval 1737"/>
              <p:cNvSpPr>
                <a:spLocks noChangeArrowheads="1"/>
              </p:cNvSpPr>
              <p:nvPr/>
            </p:nvSpPr>
            <p:spPr bwMode="auto">
              <a:xfrm>
                <a:off x="741" y="28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06" name="Oval 1738"/>
              <p:cNvSpPr>
                <a:spLocks noChangeArrowheads="1"/>
              </p:cNvSpPr>
              <p:nvPr/>
            </p:nvSpPr>
            <p:spPr bwMode="auto">
              <a:xfrm>
                <a:off x="786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07" name="Oval 1739"/>
              <p:cNvSpPr>
                <a:spLocks noChangeArrowheads="1"/>
              </p:cNvSpPr>
              <p:nvPr/>
            </p:nvSpPr>
            <p:spPr bwMode="auto">
              <a:xfrm>
                <a:off x="748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08" name="Oval 1740"/>
              <p:cNvSpPr>
                <a:spLocks noChangeArrowheads="1"/>
              </p:cNvSpPr>
              <p:nvPr/>
            </p:nvSpPr>
            <p:spPr bwMode="auto">
              <a:xfrm>
                <a:off x="787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09" name="Oval 1741"/>
              <p:cNvSpPr>
                <a:spLocks noChangeArrowheads="1"/>
              </p:cNvSpPr>
              <p:nvPr/>
            </p:nvSpPr>
            <p:spPr bwMode="auto">
              <a:xfrm>
                <a:off x="832" y="27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0" name="Oval 1742"/>
              <p:cNvSpPr>
                <a:spLocks noChangeArrowheads="1"/>
              </p:cNvSpPr>
              <p:nvPr/>
            </p:nvSpPr>
            <p:spPr bwMode="auto">
              <a:xfrm>
                <a:off x="877" y="26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1" name="Oval 1743"/>
              <p:cNvSpPr>
                <a:spLocks noChangeArrowheads="1"/>
              </p:cNvSpPr>
              <p:nvPr/>
            </p:nvSpPr>
            <p:spPr bwMode="auto">
              <a:xfrm>
                <a:off x="923" y="269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2" name="Oval 1744"/>
              <p:cNvSpPr>
                <a:spLocks noChangeArrowheads="1"/>
              </p:cNvSpPr>
              <p:nvPr/>
            </p:nvSpPr>
            <p:spPr bwMode="auto">
              <a:xfrm>
                <a:off x="968" y="26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3" name="Oval 1745"/>
              <p:cNvSpPr>
                <a:spLocks noChangeArrowheads="1"/>
              </p:cNvSpPr>
              <p:nvPr/>
            </p:nvSpPr>
            <p:spPr bwMode="auto">
              <a:xfrm>
                <a:off x="793" y="24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4" name="Oval 1746"/>
              <p:cNvSpPr>
                <a:spLocks noChangeArrowheads="1"/>
              </p:cNvSpPr>
              <p:nvPr/>
            </p:nvSpPr>
            <p:spPr bwMode="auto">
              <a:xfrm>
                <a:off x="1013" y="265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5" name="Oval 1747"/>
              <p:cNvSpPr>
                <a:spLocks noChangeArrowheads="1"/>
              </p:cNvSpPr>
              <p:nvPr/>
            </p:nvSpPr>
            <p:spPr bwMode="auto">
              <a:xfrm>
                <a:off x="859" y="25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6" name="Oval 1748"/>
              <p:cNvSpPr>
                <a:spLocks noChangeArrowheads="1"/>
              </p:cNvSpPr>
              <p:nvPr/>
            </p:nvSpPr>
            <p:spPr bwMode="auto">
              <a:xfrm>
                <a:off x="922" y="27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7" name="Oval 1749"/>
              <p:cNvSpPr>
                <a:spLocks noChangeArrowheads="1"/>
              </p:cNvSpPr>
              <p:nvPr/>
            </p:nvSpPr>
            <p:spPr bwMode="auto">
              <a:xfrm>
                <a:off x="969" y="278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8" name="Oval 1750"/>
              <p:cNvSpPr>
                <a:spLocks noChangeArrowheads="1"/>
              </p:cNvSpPr>
              <p:nvPr/>
            </p:nvSpPr>
            <p:spPr bwMode="auto">
              <a:xfrm>
                <a:off x="1014" y="274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19" name="Oval 1751"/>
              <p:cNvSpPr>
                <a:spLocks noChangeArrowheads="1"/>
              </p:cNvSpPr>
              <p:nvPr/>
            </p:nvSpPr>
            <p:spPr bwMode="auto">
              <a:xfrm>
                <a:off x="930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20" name="Oval 1752"/>
              <p:cNvSpPr>
                <a:spLocks noChangeArrowheads="1"/>
              </p:cNvSpPr>
              <p:nvPr/>
            </p:nvSpPr>
            <p:spPr bwMode="auto">
              <a:xfrm>
                <a:off x="832" y="278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21" name="Oval 1753"/>
              <p:cNvSpPr>
                <a:spLocks noChangeArrowheads="1"/>
              </p:cNvSpPr>
              <p:nvPr/>
            </p:nvSpPr>
            <p:spPr bwMode="auto">
              <a:xfrm>
                <a:off x="884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22" name="Oval 1754"/>
              <p:cNvSpPr>
                <a:spLocks noChangeArrowheads="1"/>
              </p:cNvSpPr>
              <p:nvPr/>
            </p:nvSpPr>
            <p:spPr bwMode="auto">
              <a:xfrm>
                <a:off x="884" y="24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23" name="Oval 1755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24" name="Oval 1756"/>
              <p:cNvSpPr>
                <a:spLocks noChangeArrowheads="1"/>
              </p:cNvSpPr>
              <p:nvPr/>
            </p:nvSpPr>
            <p:spPr bwMode="auto">
              <a:xfrm>
                <a:off x="923" y="26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88" name="Group 1757"/>
            <p:cNvGrpSpPr>
              <a:grpSpLocks/>
            </p:cNvGrpSpPr>
            <p:nvPr/>
          </p:nvGrpSpPr>
          <p:grpSpPr bwMode="auto">
            <a:xfrm>
              <a:off x="3566" y="3832"/>
              <a:ext cx="589" cy="362"/>
              <a:chOff x="495" y="2432"/>
              <a:chExt cx="565" cy="545"/>
            </a:xfrm>
          </p:grpSpPr>
          <p:sp>
            <p:nvSpPr>
              <p:cNvPr id="34526" name="Oval 1758"/>
              <p:cNvSpPr>
                <a:spLocks noChangeArrowheads="1"/>
              </p:cNvSpPr>
              <p:nvPr/>
            </p:nvSpPr>
            <p:spPr bwMode="auto">
              <a:xfrm>
                <a:off x="586" y="27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27" name="Oval 1759"/>
              <p:cNvSpPr>
                <a:spLocks noChangeArrowheads="1"/>
              </p:cNvSpPr>
              <p:nvPr/>
            </p:nvSpPr>
            <p:spPr bwMode="auto">
              <a:xfrm>
                <a:off x="632" y="275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28" name="Oval 1760"/>
              <p:cNvSpPr>
                <a:spLocks noChangeArrowheads="1"/>
              </p:cNvSpPr>
              <p:nvPr/>
            </p:nvSpPr>
            <p:spPr bwMode="auto">
              <a:xfrm>
                <a:off x="677" y="27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29" name="Oval 1761"/>
              <p:cNvSpPr>
                <a:spLocks noChangeArrowheads="1"/>
              </p:cNvSpPr>
              <p:nvPr/>
            </p:nvSpPr>
            <p:spPr bwMode="auto">
              <a:xfrm>
                <a:off x="496" y="26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30" name="Oval 1762"/>
              <p:cNvSpPr>
                <a:spLocks noChangeArrowheads="1"/>
              </p:cNvSpPr>
              <p:nvPr/>
            </p:nvSpPr>
            <p:spPr bwMode="auto">
              <a:xfrm>
                <a:off x="722" y="27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31" name="Oval 1763"/>
              <p:cNvSpPr>
                <a:spLocks noChangeArrowheads="1"/>
              </p:cNvSpPr>
              <p:nvPr/>
            </p:nvSpPr>
            <p:spPr bwMode="auto">
              <a:xfrm>
                <a:off x="568" y="263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32" name="Oval 1764"/>
              <p:cNvSpPr>
                <a:spLocks noChangeArrowheads="1"/>
              </p:cNvSpPr>
              <p:nvPr/>
            </p:nvSpPr>
            <p:spPr bwMode="auto">
              <a:xfrm>
                <a:off x="631" y="28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33" name="Oval 1765"/>
              <p:cNvSpPr>
                <a:spLocks noChangeArrowheads="1"/>
              </p:cNvSpPr>
              <p:nvPr/>
            </p:nvSpPr>
            <p:spPr bwMode="auto">
              <a:xfrm>
                <a:off x="678" y="28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34" name="Oval 1766"/>
              <p:cNvSpPr>
                <a:spLocks noChangeArrowheads="1"/>
              </p:cNvSpPr>
              <p:nvPr/>
            </p:nvSpPr>
            <p:spPr bwMode="auto">
              <a:xfrm>
                <a:off x="723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35" name="Oval 1767"/>
              <p:cNvSpPr>
                <a:spLocks noChangeArrowheads="1"/>
              </p:cNvSpPr>
              <p:nvPr/>
            </p:nvSpPr>
            <p:spPr bwMode="auto">
              <a:xfrm>
                <a:off x="495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36" name="Oval 1768"/>
              <p:cNvSpPr>
                <a:spLocks noChangeArrowheads="1"/>
              </p:cNvSpPr>
              <p:nvPr/>
            </p:nvSpPr>
            <p:spPr bwMode="auto">
              <a:xfrm>
                <a:off x="541" y="28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37" name="Oval 1769"/>
              <p:cNvSpPr>
                <a:spLocks noChangeArrowheads="1"/>
              </p:cNvSpPr>
              <p:nvPr/>
            </p:nvSpPr>
            <p:spPr bwMode="auto">
              <a:xfrm>
                <a:off x="586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38" name="Oval 1770"/>
              <p:cNvSpPr>
                <a:spLocks noChangeArrowheads="1"/>
              </p:cNvSpPr>
              <p:nvPr/>
            </p:nvSpPr>
            <p:spPr bwMode="auto">
              <a:xfrm>
                <a:off x="541" y="275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39" name="Oval 1771"/>
              <p:cNvSpPr>
                <a:spLocks noChangeArrowheads="1"/>
              </p:cNvSpPr>
              <p:nvPr/>
            </p:nvSpPr>
            <p:spPr bwMode="auto">
              <a:xfrm>
                <a:off x="587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40" name="Oval 1772"/>
              <p:cNvSpPr>
                <a:spLocks noChangeArrowheads="1"/>
              </p:cNvSpPr>
              <p:nvPr/>
            </p:nvSpPr>
            <p:spPr bwMode="auto">
              <a:xfrm>
                <a:off x="632" y="26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41" name="Oval 1773"/>
              <p:cNvSpPr>
                <a:spLocks noChangeArrowheads="1"/>
              </p:cNvSpPr>
              <p:nvPr/>
            </p:nvSpPr>
            <p:spPr bwMode="auto">
              <a:xfrm>
                <a:off x="677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42" name="Oval 1774"/>
              <p:cNvSpPr>
                <a:spLocks noChangeArrowheads="1"/>
              </p:cNvSpPr>
              <p:nvPr/>
            </p:nvSpPr>
            <p:spPr bwMode="auto">
              <a:xfrm>
                <a:off x="723" y="266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43" name="Oval 1775"/>
              <p:cNvSpPr>
                <a:spLocks noChangeArrowheads="1"/>
              </p:cNvSpPr>
              <p:nvPr/>
            </p:nvSpPr>
            <p:spPr bwMode="auto">
              <a:xfrm>
                <a:off x="768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44" name="Oval 1776"/>
              <p:cNvSpPr>
                <a:spLocks noChangeArrowheads="1"/>
              </p:cNvSpPr>
              <p:nvPr/>
            </p:nvSpPr>
            <p:spPr bwMode="auto">
              <a:xfrm>
                <a:off x="587" y="256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45" name="Oval 1777"/>
              <p:cNvSpPr>
                <a:spLocks noChangeArrowheads="1"/>
              </p:cNvSpPr>
              <p:nvPr/>
            </p:nvSpPr>
            <p:spPr bwMode="auto">
              <a:xfrm>
                <a:off x="813" y="261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46" name="Oval 1778"/>
              <p:cNvSpPr>
                <a:spLocks noChangeArrowheads="1"/>
              </p:cNvSpPr>
              <p:nvPr/>
            </p:nvSpPr>
            <p:spPr bwMode="auto">
              <a:xfrm>
                <a:off x="659" y="25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47" name="Oval 1779"/>
              <p:cNvSpPr>
                <a:spLocks noChangeArrowheads="1"/>
              </p:cNvSpPr>
              <p:nvPr/>
            </p:nvSpPr>
            <p:spPr bwMode="auto">
              <a:xfrm>
                <a:off x="722" y="27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48" name="Oval 1780"/>
              <p:cNvSpPr>
                <a:spLocks noChangeArrowheads="1"/>
              </p:cNvSpPr>
              <p:nvPr/>
            </p:nvSpPr>
            <p:spPr bwMode="auto">
              <a:xfrm>
                <a:off x="769" y="275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49" name="Oval 1781"/>
              <p:cNvSpPr>
                <a:spLocks noChangeArrowheads="1"/>
              </p:cNvSpPr>
              <p:nvPr/>
            </p:nvSpPr>
            <p:spPr bwMode="auto">
              <a:xfrm>
                <a:off x="814" y="27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50" name="Oval 1782"/>
              <p:cNvSpPr>
                <a:spLocks noChangeArrowheads="1"/>
              </p:cNvSpPr>
              <p:nvPr/>
            </p:nvSpPr>
            <p:spPr bwMode="auto">
              <a:xfrm>
                <a:off x="521" y="25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51" name="Oval 1783"/>
              <p:cNvSpPr>
                <a:spLocks noChangeArrowheads="1"/>
              </p:cNvSpPr>
              <p:nvPr/>
            </p:nvSpPr>
            <p:spPr bwMode="auto">
              <a:xfrm>
                <a:off x="975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52" name="Oval 1784"/>
              <p:cNvSpPr>
                <a:spLocks noChangeArrowheads="1"/>
              </p:cNvSpPr>
              <p:nvPr/>
            </p:nvSpPr>
            <p:spPr bwMode="auto">
              <a:xfrm>
                <a:off x="677" y="27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53" name="Oval 1785"/>
              <p:cNvSpPr>
                <a:spLocks noChangeArrowheads="1"/>
              </p:cNvSpPr>
              <p:nvPr/>
            </p:nvSpPr>
            <p:spPr bwMode="auto">
              <a:xfrm>
                <a:off x="567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54" name="Oval 1786"/>
              <p:cNvSpPr>
                <a:spLocks noChangeArrowheads="1"/>
              </p:cNvSpPr>
              <p:nvPr/>
            </p:nvSpPr>
            <p:spPr bwMode="auto">
              <a:xfrm>
                <a:off x="703" y="247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55" name="Oval 1787"/>
              <p:cNvSpPr>
                <a:spLocks noChangeArrowheads="1"/>
              </p:cNvSpPr>
              <p:nvPr/>
            </p:nvSpPr>
            <p:spPr bwMode="auto">
              <a:xfrm>
                <a:off x="723" y="256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56" name="Oval 1788"/>
              <p:cNvSpPr>
                <a:spLocks noChangeArrowheads="1"/>
              </p:cNvSpPr>
              <p:nvPr/>
            </p:nvSpPr>
            <p:spPr bwMode="auto">
              <a:xfrm>
                <a:off x="786" y="27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57" name="Oval 1789"/>
              <p:cNvSpPr>
                <a:spLocks noChangeArrowheads="1"/>
              </p:cNvSpPr>
              <p:nvPr/>
            </p:nvSpPr>
            <p:spPr bwMode="auto">
              <a:xfrm>
                <a:off x="832" y="279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58" name="Oval 1790"/>
              <p:cNvSpPr>
                <a:spLocks noChangeArrowheads="1"/>
              </p:cNvSpPr>
              <p:nvPr/>
            </p:nvSpPr>
            <p:spPr bwMode="auto">
              <a:xfrm>
                <a:off x="877" y="27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59" name="Oval 1791"/>
              <p:cNvSpPr>
                <a:spLocks noChangeArrowheads="1"/>
              </p:cNvSpPr>
              <p:nvPr/>
            </p:nvSpPr>
            <p:spPr bwMode="auto">
              <a:xfrm>
                <a:off x="703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60" name="Oval 1792"/>
              <p:cNvSpPr>
                <a:spLocks noChangeArrowheads="1"/>
              </p:cNvSpPr>
              <p:nvPr/>
            </p:nvSpPr>
            <p:spPr bwMode="auto">
              <a:xfrm>
                <a:off x="922" y="27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61" name="Oval 1793"/>
              <p:cNvSpPr>
                <a:spLocks noChangeArrowheads="1"/>
              </p:cNvSpPr>
              <p:nvPr/>
            </p:nvSpPr>
            <p:spPr bwMode="auto">
              <a:xfrm>
                <a:off x="768" y="266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62" name="Oval 1794"/>
              <p:cNvSpPr>
                <a:spLocks noChangeArrowheads="1"/>
              </p:cNvSpPr>
              <p:nvPr/>
            </p:nvSpPr>
            <p:spPr bwMode="auto">
              <a:xfrm>
                <a:off x="831" y="288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63" name="Oval 1795"/>
              <p:cNvSpPr>
                <a:spLocks noChangeArrowheads="1"/>
              </p:cNvSpPr>
              <p:nvPr/>
            </p:nvSpPr>
            <p:spPr bwMode="auto">
              <a:xfrm>
                <a:off x="878" y="28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64" name="Oval 1796"/>
              <p:cNvSpPr>
                <a:spLocks noChangeArrowheads="1"/>
              </p:cNvSpPr>
              <p:nvPr/>
            </p:nvSpPr>
            <p:spPr bwMode="auto">
              <a:xfrm>
                <a:off x="923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65" name="Oval 1797"/>
              <p:cNvSpPr>
                <a:spLocks noChangeArrowheads="1"/>
              </p:cNvSpPr>
              <p:nvPr/>
            </p:nvSpPr>
            <p:spPr bwMode="auto">
              <a:xfrm>
                <a:off x="695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66" name="Oval 1798"/>
              <p:cNvSpPr>
                <a:spLocks noChangeArrowheads="1"/>
              </p:cNvSpPr>
              <p:nvPr/>
            </p:nvSpPr>
            <p:spPr bwMode="auto">
              <a:xfrm>
                <a:off x="741" y="28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67" name="Oval 1799"/>
              <p:cNvSpPr>
                <a:spLocks noChangeArrowheads="1"/>
              </p:cNvSpPr>
              <p:nvPr/>
            </p:nvSpPr>
            <p:spPr bwMode="auto">
              <a:xfrm>
                <a:off x="786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68" name="Oval 1800"/>
              <p:cNvSpPr>
                <a:spLocks noChangeArrowheads="1"/>
              </p:cNvSpPr>
              <p:nvPr/>
            </p:nvSpPr>
            <p:spPr bwMode="auto">
              <a:xfrm>
                <a:off x="748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69" name="Oval 1801"/>
              <p:cNvSpPr>
                <a:spLocks noChangeArrowheads="1"/>
              </p:cNvSpPr>
              <p:nvPr/>
            </p:nvSpPr>
            <p:spPr bwMode="auto">
              <a:xfrm>
                <a:off x="787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70" name="Oval 1802"/>
              <p:cNvSpPr>
                <a:spLocks noChangeArrowheads="1"/>
              </p:cNvSpPr>
              <p:nvPr/>
            </p:nvSpPr>
            <p:spPr bwMode="auto">
              <a:xfrm>
                <a:off x="832" y="27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71" name="Oval 1803"/>
              <p:cNvSpPr>
                <a:spLocks noChangeArrowheads="1"/>
              </p:cNvSpPr>
              <p:nvPr/>
            </p:nvSpPr>
            <p:spPr bwMode="auto">
              <a:xfrm>
                <a:off x="877" y="26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72" name="Oval 1804"/>
              <p:cNvSpPr>
                <a:spLocks noChangeArrowheads="1"/>
              </p:cNvSpPr>
              <p:nvPr/>
            </p:nvSpPr>
            <p:spPr bwMode="auto">
              <a:xfrm>
                <a:off x="923" y="269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73" name="Oval 1805"/>
              <p:cNvSpPr>
                <a:spLocks noChangeArrowheads="1"/>
              </p:cNvSpPr>
              <p:nvPr/>
            </p:nvSpPr>
            <p:spPr bwMode="auto">
              <a:xfrm>
                <a:off x="968" y="26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74" name="Oval 1806"/>
              <p:cNvSpPr>
                <a:spLocks noChangeArrowheads="1"/>
              </p:cNvSpPr>
              <p:nvPr/>
            </p:nvSpPr>
            <p:spPr bwMode="auto">
              <a:xfrm>
                <a:off x="793" y="24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75" name="Oval 1807"/>
              <p:cNvSpPr>
                <a:spLocks noChangeArrowheads="1"/>
              </p:cNvSpPr>
              <p:nvPr/>
            </p:nvSpPr>
            <p:spPr bwMode="auto">
              <a:xfrm>
                <a:off x="1013" y="265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76" name="Oval 1808"/>
              <p:cNvSpPr>
                <a:spLocks noChangeArrowheads="1"/>
              </p:cNvSpPr>
              <p:nvPr/>
            </p:nvSpPr>
            <p:spPr bwMode="auto">
              <a:xfrm>
                <a:off x="859" y="25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77" name="Oval 1809"/>
              <p:cNvSpPr>
                <a:spLocks noChangeArrowheads="1"/>
              </p:cNvSpPr>
              <p:nvPr/>
            </p:nvSpPr>
            <p:spPr bwMode="auto">
              <a:xfrm>
                <a:off x="922" y="27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78" name="Oval 1810"/>
              <p:cNvSpPr>
                <a:spLocks noChangeArrowheads="1"/>
              </p:cNvSpPr>
              <p:nvPr/>
            </p:nvSpPr>
            <p:spPr bwMode="auto">
              <a:xfrm>
                <a:off x="969" y="278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79" name="Oval 1811"/>
              <p:cNvSpPr>
                <a:spLocks noChangeArrowheads="1"/>
              </p:cNvSpPr>
              <p:nvPr/>
            </p:nvSpPr>
            <p:spPr bwMode="auto">
              <a:xfrm>
                <a:off x="1014" y="274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80" name="Oval 1812"/>
              <p:cNvSpPr>
                <a:spLocks noChangeArrowheads="1"/>
              </p:cNvSpPr>
              <p:nvPr/>
            </p:nvSpPr>
            <p:spPr bwMode="auto">
              <a:xfrm>
                <a:off x="930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81" name="Oval 1813"/>
              <p:cNvSpPr>
                <a:spLocks noChangeArrowheads="1"/>
              </p:cNvSpPr>
              <p:nvPr/>
            </p:nvSpPr>
            <p:spPr bwMode="auto">
              <a:xfrm>
                <a:off x="832" y="278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82" name="Oval 1814"/>
              <p:cNvSpPr>
                <a:spLocks noChangeArrowheads="1"/>
              </p:cNvSpPr>
              <p:nvPr/>
            </p:nvSpPr>
            <p:spPr bwMode="auto">
              <a:xfrm>
                <a:off x="884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83" name="Oval 1815"/>
              <p:cNvSpPr>
                <a:spLocks noChangeArrowheads="1"/>
              </p:cNvSpPr>
              <p:nvPr/>
            </p:nvSpPr>
            <p:spPr bwMode="auto">
              <a:xfrm>
                <a:off x="884" y="24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84" name="Oval 1816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85" name="Oval 1817"/>
              <p:cNvSpPr>
                <a:spLocks noChangeArrowheads="1"/>
              </p:cNvSpPr>
              <p:nvPr/>
            </p:nvSpPr>
            <p:spPr bwMode="auto">
              <a:xfrm>
                <a:off x="923" y="26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089" name="Group 1976"/>
          <p:cNvGrpSpPr>
            <a:grpSpLocks/>
          </p:cNvGrpSpPr>
          <p:nvPr/>
        </p:nvGrpSpPr>
        <p:grpSpPr bwMode="auto">
          <a:xfrm>
            <a:off x="7308850" y="5157788"/>
            <a:ext cx="1544638" cy="1296987"/>
            <a:chOff x="4604" y="3249"/>
            <a:chExt cx="973" cy="817"/>
          </a:xfrm>
        </p:grpSpPr>
        <p:grpSp>
          <p:nvGrpSpPr>
            <p:cNvPr id="34090" name="Group 1818"/>
            <p:cNvGrpSpPr>
              <a:grpSpLocks/>
            </p:cNvGrpSpPr>
            <p:nvPr/>
          </p:nvGrpSpPr>
          <p:grpSpPr bwMode="auto">
            <a:xfrm>
              <a:off x="4967" y="3249"/>
              <a:ext cx="410" cy="355"/>
              <a:chOff x="3107" y="2478"/>
              <a:chExt cx="410" cy="355"/>
            </a:xfrm>
          </p:grpSpPr>
          <p:grpSp>
            <p:nvGrpSpPr>
              <p:cNvPr id="34091" name="Group 1819"/>
              <p:cNvGrpSpPr>
                <a:grpSpLocks/>
              </p:cNvGrpSpPr>
              <p:nvPr/>
            </p:nvGrpSpPr>
            <p:grpSpPr bwMode="auto">
              <a:xfrm>
                <a:off x="3243" y="2523"/>
                <a:ext cx="274" cy="310"/>
                <a:chOff x="430" y="2894"/>
                <a:chExt cx="274" cy="310"/>
              </a:xfrm>
            </p:grpSpPr>
            <p:sp>
              <p:nvSpPr>
                <p:cNvPr id="34588" name="Oval 1820"/>
                <p:cNvSpPr>
                  <a:spLocks noChangeArrowheads="1"/>
                </p:cNvSpPr>
                <p:nvPr/>
              </p:nvSpPr>
              <p:spPr bwMode="auto">
                <a:xfrm>
                  <a:off x="521" y="2976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89" name="Oval 1821"/>
                <p:cNvSpPr>
                  <a:spLocks noChangeArrowheads="1"/>
                </p:cNvSpPr>
                <p:nvPr/>
              </p:nvSpPr>
              <p:spPr bwMode="auto">
                <a:xfrm>
                  <a:off x="567" y="3022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90" name="Oval 1822"/>
                <p:cNvSpPr>
                  <a:spLocks noChangeArrowheads="1"/>
                </p:cNvSpPr>
                <p:nvPr/>
              </p:nvSpPr>
              <p:spPr bwMode="auto">
                <a:xfrm>
                  <a:off x="612" y="2976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91" name="Oval 1823"/>
                <p:cNvSpPr>
                  <a:spLocks noChangeArrowheads="1"/>
                </p:cNvSpPr>
                <p:nvPr/>
              </p:nvSpPr>
              <p:spPr bwMode="auto">
                <a:xfrm>
                  <a:off x="431" y="2931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92" name="Oval 1824"/>
                <p:cNvSpPr>
                  <a:spLocks noChangeArrowheads="1"/>
                </p:cNvSpPr>
                <p:nvPr/>
              </p:nvSpPr>
              <p:spPr bwMode="auto">
                <a:xfrm>
                  <a:off x="657" y="2977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93" name="Oval 1825"/>
                <p:cNvSpPr>
                  <a:spLocks noChangeArrowheads="1"/>
                </p:cNvSpPr>
                <p:nvPr/>
              </p:nvSpPr>
              <p:spPr bwMode="auto">
                <a:xfrm>
                  <a:off x="503" y="2894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94" name="Oval 1826"/>
                <p:cNvSpPr>
                  <a:spLocks noChangeArrowheads="1"/>
                </p:cNvSpPr>
                <p:nvPr/>
              </p:nvSpPr>
              <p:spPr bwMode="auto">
                <a:xfrm>
                  <a:off x="566" y="3112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95" name="Oval 1827"/>
                <p:cNvSpPr>
                  <a:spLocks noChangeArrowheads="1"/>
                </p:cNvSpPr>
                <p:nvPr/>
              </p:nvSpPr>
              <p:spPr bwMode="auto">
                <a:xfrm>
                  <a:off x="613" y="3113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96" name="Oval 1828"/>
                <p:cNvSpPr>
                  <a:spLocks noChangeArrowheads="1"/>
                </p:cNvSpPr>
                <p:nvPr/>
              </p:nvSpPr>
              <p:spPr bwMode="auto">
                <a:xfrm>
                  <a:off x="658" y="3067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97" name="Oval 1829"/>
                <p:cNvSpPr>
                  <a:spLocks noChangeArrowheads="1"/>
                </p:cNvSpPr>
                <p:nvPr/>
              </p:nvSpPr>
              <p:spPr bwMode="auto">
                <a:xfrm>
                  <a:off x="430" y="3067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98" name="Oval 1830"/>
                <p:cNvSpPr>
                  <a:spLocks noChangeArrowheads="1"/>
                </p:cNvSpPr>
                <p:nvPr/>
              </p:nvSpPr>
              <p:spPr bwMode="auto">
                <a:xfrm>
                  <a:off x="476" y="3113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599" name="Oval 1831"/>
                <p:cNvSpPr>
                  <a:spLocks noChangeArrowheads="1"/>
                </p:cNvSpPr>
                <p:nvPr/>
              </p:nvSpPr>
              <p:spPr bwMode="auto">
                <a:xfrm>
                  <a:off x="521" y="3067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00" name="Oval 1832"/>
                <p:cNvSpPr>
                  <a:spLocks noChangeArrowheads="1"/>
                </p:cNvSpPr>
                <p:nvPr/>
              </p:nvSpPr>
              <p:spPr bwMode="auto">
                <a:xfrm>
                  <a:off x="476" y="3021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01" name="Oval 1833"/>
                <p:cNvSpPr>
                  <a:spLocks noChangeArrowheads="1"/>
                </p:cNvSpPr>
                <p:nvPr/>
              </p:nvSpPr>
              <p:spPr bwMode="auto">
                <a:xfrm>
                  <a:off x="522" y="3067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02" name="Oval 1834"/>
                <p:cNvSpPr>
                  <a:spLocks noChangeArrowheads="1"/>
                </p:cNvSpPr>
                <p:nvPr/>
              </p:nvSpPr>
              <p:spPr bwMode="auto">
                <a:xfrm>
                  <a:off x="567" y="2931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4092" name="Group 1835"/>
              <p:cNvGrpSpPr>
                <a:grpSpLocks/>
              </p:cNvGrpSpPr>
              <p:nvPr/>
            </p:nvGrpSpPr>
            <p:grpSpPr bwMode="auto">
              <a:xfrm>
                <a:off x="3107" y="2478"/>
                <a:ext cx="274" cy="310"/>
                <a:chOff x="430" y="2894"/>
                <a:chExt cx="274" cy="310"/>
              </a:xfrm>
            </p:grpSpPr>
            <p:sp>
              <p:nvSpPr>
                <p:cNvPr id="34604" name="Oval 1836"/>
                <p:cNvSpPr>
                  <a:spLocks noChangeArrowheads="1"/>
                </p:cNvSpPr>
                <p:nvPr/>
              </p:nvSpPr>
              <p:spPr bwMode="auto">
                <a:xfrm>
                  <a:off x="521" y="2976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05" name="Oval 1837"/>
                <p:cNvSpPr>
                  <a:spLocks noChangeArrowheads="1"/>
                </p:cNvSpPr>
                <p:nvPr/>
              </p:nvSpPr>
              <p:spPr bwMode="auto">
                <a:xfrm>
                  <a:off x="567" y="3022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06" name="Oval 1838"/>
                <p:cNvSpPr>
                  <a:spLocks noChangeArrowheads="1"/>
                </p:cNvSpPr>
                <p:nvPr/>
              </p:nvSpPr>
              <p:spPr bwMode="auto">
                <a:xfrm>
                  <a:off x="612" y="2976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07" name="Oval 1839"/>
                <p:cNvSpPr>
                  <a:spLocks noChangeArrowheads="1"/>
                </p:cNvSpPr>
                <p:nvPr/>
              </p:nvSpPr>
              <p:spPr bwMode="auto">
                <a:xfrm>
                  <a:off x="431" y="2931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08" name="Oval 1840"/>
                <p:cNvSpPr>
                  <a:spLocks noChangeArrowheads="1"/>
                </p:cNvSpPr>
                <p:nvPr/>
              </p:nvSpPr>
              <p:spPr bwMode="auto">
                <a:xfrm>
                  <a:off x="657" y="2977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09" name="Oval 1841"/>
                <p:cNvSpPr>
                  <a:spLocks noChangeArrowheads="1"/>
                </p:cNvSpPr>
                <p:nvPr/>
              </p:nvSpPr>
              <p:spPr bwMode="auto">
                <a:xfrm>
                  <a:off x="503" y="2894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10" name="Oval 1842"/>
                <p:cNvSpPr>
                  <a:spLocks noChangeArrowheads="1"/>
                </p:cNvSpPr>
                <p:nvPr/>
              </p:nvSpPr>
              <p:spPr bwMode="auto">
                <a:xfrm>
                  <a:off x="566" y="3112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11" name="Oval 1843"/>
                <p:cNvSpPr>
                  <a:spLocks noChangeArrowheads="1"/>
                </p:cNvSpPr>
                <p:nvPr/>
              </p:nvSpPr>
              <p:spPr bwMode="auto">
                <a:xfrm>
                  <a:off x="613" y="3113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12" name="Oval 1844"/>
                <p:cNvSpPr>
                  <a:spLocks noChangeArrowheads="1"/>
                </p:cNvSpPr>
                <p:nvPr/>
              </p:nvSpPr>
              <p:spPr bwMode="auto">
                <a:xfrm>
                  <a:off x="658" y="3067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13" name="Oval 1845"/>
                <p:cNvSpPr>
                  <a:spLocks noChangeArrowheads="1"/>
                </p:cNvSpPr>
                <p:nvPr/>
              </p:nvSpPr>
              <p:spPr bwMode="auto">
                <a:xfrm>
                  <a:off x="430" y="3067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14" name="Oval 1846"/>
                <p:cNvSpPr>
                  <a:spLocks noChangeArrowheads="1"/>
                </p:cNvSpPr>
                <p:nvPr/>
              </p:nvSpPr>
              <p:spPr bwMode="auto">
                <a:xfrm>
                  <a:off x="476" y="3113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15" name="Oval 1847"/>
                <p:cNvSpPr>
                  <a:spLocks noChangeArrowheads="1"/>
                </p:cNvSpPr>
                <p:nvPr/>
              </p:nvSpPr>
              <p:spPr bwMode="auto">
                <a:xfrm>
                  <a:off x="521" y="3067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16" name="Oval 1848"/>
                <p:cNvSpPr>
                  <a:spLocks noChangeArrowheads="1"/>
                </p:cNvSpPr>
                <p:nvPr/>
              </p:nvSpPr>
              <p:spPr bwMode="auto">
                <a:xfrm>
                  <a:off x="476" y="3021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17" name="Oval 1849"/>
                <p:cNvSpPr>
                  <a:spLocks noChangeArrowheads="1"/>
                </p:cNvSpPr>
                <p:nvPr/>
              </p:nvSpPr>
              <p:spPr bwMode="auto">
                <a:xfrm>
                  <a:off x="522" y="3067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618" name="Oval 1850"/>
                <p:cNvSpPr>
                  <a:spLocks noChangeArrowheads="1"/>
                </p:cNvSpPr>
                <p:nvPr/>
              </p:nvSpPr>
              <p:spPr bwMode="auto">
                <a:xfrm>
                  <a:off x="567" y="2931"/>
                  <a:ext cx="46" cy="91"/>
                </a:xfrm>
                <a:prstGeom prst="ellipse">
                  <a:avLst/>
                </a:prstGeom>
                <a:solidFill>
                  <a:srgbClr val="4D4D4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093" name="Group 1851"/>
            <p:cNvGrpSpPr>
              <a:grpSpLocks/>
            </p:cNvGrpSpPr>
            <p:nvPr/>
          </p:nvGrpSpPr>
          <p:grpSpPr bwMode="auto">
            <a:xfrm>
              <a:off x="4604" y="3475"/>
              <a:ext cx="565" cy="545"/>
              <a:chOff x="495" y="2432"/>
              <a:chExt cx="565" cy="545"/>
            </a:xfrm>
          </p:grpSpPr>
          <p:sp>
            <p:nvSpPr>
              <p:cNvPr id="34620" name="Oval 1852"/>
              <p:cNvSpPr>
                <a:spLocks noChangeArrowheads="1"/>
              </p:cNvSpPr>
              <p:nvPr/>
            </p:nvSpPr>
            <p:spPr bwMode="auto">
              <a:xfrm>
                <a:off x="586" y="27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21" name="Oval 1853"/>
              <p:cNvSpPr>
                <a:spLocks noChangeArrowheads="1"/>
              </p:cNvSpPr>
              <p:nvPr/>
            </p:nvSpPr>
            <p:spPr bwMode="auto">
              <a:xfrm>
                <a:off x="632" y="275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22" name="Oval 1854"/>
              <p:cNvSpPr>
                <a:spLocks noChangeArrowheads="1"/>
              </p:cNvSpPr>
              <p:nvPr/>
            </p:nvSpPr>
            <p:spPr bwMode="auto">
              <a:xfrm>
                <a:off x="677" y="27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23" name="Oval 1855"/>
              <p:cNvSpPr>
                <a:spLocks noChangeArrowheads="1"/>
              </p:cNvSpPr>
              <p:nvPr/>
            </p:nvSpPr>
            <p:spPr bwMode="auto">
              <a:xfrm>
                <a:off x="496" y="26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24" name="Oval 1856"/>
              <p:cNvSpPr>
                <a:spLocks noChangeArrowheads="1"/>
              </p:cNvSpPr>
              <p:nvPr/>
            </p:nvSpPr>
            <p:spPr bwMode="auto">
              <a:xfrm>
                <a:off x="722" y="27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25" name="Oval 1857"/>
              <p:cNvSpPr>
                <a:spLocks noChangeArrowheads="1"/>
              </p:cNvSpPr>
              <p:nvPr/>
            </p:nvSpPr>
            <p:spPr bwMode="auto">
              <a:xfrm>
                <a:off x="568" y="263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26" name="Oval 1858"/>
              <p:cNvSpPr>
                <a:spLocks noChangeArrowheads="1"/>
              </p:cNvSpPr>
              <p:nvPr/>
            </p:nvSpPr>
            <p:spPr bwMode="auto">
              <a:xfrm>
                <a:off x="631" y="28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27" name="Oval 1859"/>
              <p:cNvSpPr>
                <a:spLocks noChangeArrowheads="1"/>
              </p:cNvSpPr>
              <p:nvPr/>
            </p:nvSpPr>
            <p:spPr bwMode="auto">
              <a:xfrm>
                <a:off x="678" y="28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28" name="Oval 1860"/>
              <p:cNvSpPr>
                <a:spLocks noChangeArrowheads="1"/>
              </p:cNvSpPr>
              <p:nvPr/>
            </p:nvSpPr>
            <p:spPr bwMode="auto">
              <a:xfrm>
                <a:off x="723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29" name="Oval 1861"/>
              <p:cNvSpPr>
                <a:spLocks noChangeArrowheads="1"/>
              </p:cNvSpPr>
              <p:nvPr/>
            </p:nvSpPr>
            <p:spPr bwMode="auto">
              <a:xfrm>
                <a:off x="495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30" name="Oval 1862"/>
              <p:cNvSpPr>
                <a:spLocks noChangeArrowheads="1"/>
              </p:cNvSpPr>
              <p:nvPr/>
            </p:nvSpPr>
            <p:spPr bwMode="auto">
              <a:xfrm>
                <a:off x="541" y="28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31" name="Oval 1863"/>
              <p:cNvSpPr>
                <a:spLocks noChangeArrowheads="1"/>
              </p:cNvSpPr>
              <p:nvPr/>
            </p:nvSpPr>
            <p:spPr bwMode="auto">
              <a:xfrm>
                <a:off x="586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32" name="Oval 1864"/>
              <p:cNvSpPr>
                <a:spLocks noChangeArrowheads="1"/>
              </p:cNvSpPr>
              <p:nvPr/>
            </p:nvSpPr>
            <p:spPr bwMode="auto">
              <a:xfrm>
                <a:off x="541" y="275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33" name="Oval 1865"/>
              <p:cNvSpPr>
                <a:spLocks noChangeArrowheads="1"/>
              </p:cNvSpPr>
              <p:nvPr/>
            </p:nvSpPr>
            <p:spPr bwMode="auto">
              <a:xfrm>
                <a:off x="587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34" name="Oval 1866"/>
              <p:cNvSpPr>
                <a:spLocks noChangeArrowheads="1"/>
              </p:cNvSpPr>
              <p:nvPr/>
            </p:nvSpPr>
            <p:spPr bwMode="auto">
              <a:xfrm>
                <a:off x="632" y="26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35" name="Oval 1867"/>
              <p:cNvSpPr>
                <a:spLocks noChangeArrowheads="1"/>
              </p:cNvSpPr>
              <p:nvPr/>
            </p:nvSpPr>
            <p:spPr bwMode="auto">
              <a:xfrm>
                <a:off x="677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36" name="Oval 1868"/>
              <p:cNvSpPr>
                <a:spLocks noChangeArrowheads="1"/>
              </p:cNvSpPr>
              <p:nvPr/>
            </p:nvSpPr>
            <p:spPr bwMode="auto">
              <a:xfrm>
                <a:off x="723" y="266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37" name="Oval 1869"/>
              <p:cNvSpPr>
                <a:spLocks noChangeArrowheads="1"/>
              </p:cNvSpPr>
              <p:nvPr/>
            </p:nvSpPr>
            <p:spPr bwMode="auto">
              <a:xfrm>
                <a:off x="768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38" name="Oval 1870"/>
              <p:cNvSpPr>
                <a:spLocks noChangeArrowheads="1"/>
              </p:cNvSpPr>
              <p:nvPr/>
            </p:nvSpPr>
            <p:spPr bwMode="auto">
              <a:xfrm>
                <a:off x="587" y="256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39" name="Oval 1871"/>
              <p:cNvSpPr>
                <a:spLocks noChangeArrowheads="1"/>
              </p:cNvSpPr>
              <p:nvPr/>
            </p:nvSpPr>
            <p:spPr bwMode="auto">
              <a:xfrm>
                <a:off x="813" y="261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40" name="Oval 1872"/>
              <p:cNvSpPr>
                <a:spLocks noChangeArrowheads="1"/>
              </p:cNvSpPr>
              <p:nvPr/>
            </p:nvSpPr>
            <p:spPr bwMode="auto">
              <a:xfrm>
                <a:off x="659" y="25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41" name="Oval 1873"/>
              <p:cNvSpPr>
                <a:spLocks noChangeArrowheads="1"/>
              </p:cNvSpPr>
              <p:nvPr/>
            </p:nvSpPr>
            <p:spPr bwMode="auto">
              <a:xfrm>
                <a:off x="722" y="27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42" name="Oval 1874"/>
              <p:cNvSpPr>
                <a:spLocks noChangeArrowheads="1"/>
              </p:cNvSpPr>
              <p:nvPr/>
            </p:nvSpPr>
            <p:spPr bwMode="auto">
              <a:xfrm>
                <a:off x="769" y="275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43" name="Oval 1875"/>
              <p:cNvSpPr>
                <a:spLocks noChangeArrowheads="1"/>
              </p:cNvSpPr>
              <p:nvPr/>
            </p:nvSpPr>
            <p:spPr bwMode="auto">
              <a:xfrm>
                <a:off x="814" y="27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44" name="Oval 1876"/>
              <p:cNvSpPr>
                <a:spLocks noChangeArrowheads="1"/>
              </p:cNvSpPr>
              <p:nvPr/>
            </p:nvSpPr>
            <p:spPr bwMode="auto">
              <a:xfrm>
                <a:off x="521" y="25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45" name="Oval 1877"/>
              <p:cNvSpPr>
                <a:spLocks noChangeArrowheads="1"/>
              </p:cNvSpPr>
              <p:nvPr/>
            </p:nvSpPr>
            <p:spPr bwMode="auto">
              <a:xfrm>
                <a:off x="975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46" name="Oval 1878"/>
              <p:cNvSpPr>
                <a:spLocks noChangeArrowheads="1"/>
              </p:cNvSpPr>
              <p:nvPr/>
            </p:nvSpPr>
            <p:spPr bwMode="auto">
              <a:xfrm>
                <a:off x="677" y="27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47" name="Oval 1879"/>
              <p:cNvSpPr>
                <a:spLocks noChangeArrowheads="1"/>
              </p:cNvSpPr>
              <p:nvPr/>
            </p:nvSpPr>
            <p:spPr bwMode="auto">
              <a:xfrm>
                <a:off x="567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48" name="Oval 1880"/>
              <p:cNvSpPr>
                <a:spLocks noChangeArrowheads="1"/>
              </p:cNvSpPr>
              <p:nvPr/>
            </p:nvSpPr>
            <p:spPr bwMode="auto">
              <a:xfrm>
                <a:off x="703" y="247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49" name="Oval 1881"/>
              <p:cNvSpPr>
                <a:spLocks noChangeArrowheads="1"/>
              </p:cNvSpPr>
              <p:nvPr/>
            </p:nvSpPr>
            <p:spPr bwMode="auto">
              <a:xfrm>
                <a:off x="723" y="256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50" name="Oval 1882"/>
              <p:cNvSpPr>
                <a:spLocks noChangeArrowheads="1"/>
              </p:cNvSpPr>
              <p:nvPr/>
            </p:nvSpPr>
            <p:spPr bwMode="auto">
              <a:xfrm>
                <a:off x="786" y="27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51" name="Oval 1883"/>
              <p:cNvSpPr>
                <a:spLocks noChangeArrowheads="1"/>
              </p:cNvSpPr>
              <p:nvPr/>
            </p:nvSpPr>
            <p:spPr bwMode="auto">
              <a:xfrm>
                <a:off x="832" y="279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52" name="Oval 1884"/>
              <p:cNvSpPr>
                <a:spLocks noChangeArrowheads="1"/>
              </p:cNvSpPr>
              <p:nvPr/>
            </p:nvSpPr>
            <p:spPr bwMode="auto">
              <a:xfrm>
                <a:off x="877" y="27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53" name="Oval 1885"/>
              <p:cNvSpPr>
                <a:spLocks noChangeArrowheads="1"/>
              </p:cNvSpPr>
              <p:nvPr/>
            </p:nvSpPr>
            <p:spPr bwMode="auto">
              <a:xfrm>
                <a:off x="703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54" name="Oval 1886"/>
              <p:cNvSpPr>
                <a:spLocks noChangeArrowheads="1"/>
              </p:cNvSpPr>
              <p:nvPr/>
            </p:nvSpPr>
            <p:spPr bwMode="auto">
              <a:xfrm>
                <a:off x="922" y="27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55" name="Oval 1887"/>
              <p:cNvSpPr>
                <a:spLocks noChangeArrowheads="1"/>
              </p:cNvSpPr>
              <p:nvPr/>
            </p:nvSpPr>
            <p:spPr bwMode="auto">
              <a:xfrm>
                <a:off x="768" y="266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56" name="Oval 1888"/>
              <p:cNvSpPr>
                <a:spLocks noChangeArrowheads="1"/>
              </p:cNvSpPr>
              <p:nvPr/>
            </p:nvSpPr>
            <p:spPr bwMode="auto">
              <a:xfrm>
                <a:off x="831" y="288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57" name="Oval 1889"/>
              <p:cNvSpPr>
                <a:spLocks noChangeArrowheads="1"/>
              </p:cNvSpPr>
              <p:nvPr/>
            </p:nvSpPr>
            <p:spPr bwMode="auto">
              <a:xfrm>
                <a:off x="878" y="28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58" name="Oval 1890"/>
              <p:cNvSpPr>
                <a:spLocks noChangeArrowheads="1"/>
              </p:cNvSpPr>
              <p:nvPr/>
            </p:nvSpPr>
            <p:spPr bwMode="auto">
              <a:xfrm>
                <a:off x="923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59" name="Oval 1891"/>
              <p:cNvSpPr>
                <a:spLocks noChangeArrowheads="1"/>
              </p:cNvSpPr>
              <p:nvPr/>
            </p:nvSpPr>
            <p:spPr bwMode="auto">
              <a:xfrm>
                <a:off x="695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60" name="Oval 1892"/>
              <p:cNvSpPr>
                <a:spLocks noChangeArrowheads="1"/>
              </p:cNvSpPr>
              <p:nvPr/>
            </p:nvSpPr>
            <p:spPr bwMode="auto">
              <a:xfrm>
                <a:off x="741" y="28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61" name="Oval 1893"/>
              <p:cNvSpPr>
                <a:spLocks noChangeArrowheads="1"/>
              </p:cNvSpPr>
              <p:nvPr/>
            </p:nvSpPr>
            <p:spPr bwMode="auto">
              <a:xfrm>
                <a:off x="786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62" name="Oval 1894"/>
              <p:cNvSpPr>
                <a:spLocks noChangeArrowheads="1"/>
              </p:cNvSpPr>
              <p:nvPr/>
            </p:nvSpPr>
            <p:spPr bwMode="auto">
              <a:xfrm>
                <a:off x="748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63" name="Oval 1895"/>
              <p:cNvSpPr>
                <a:spLocks noChangeArrowheads="1"/>
              </p:cNvSpPr>
              <p:nvPr/>
            </p:nvSpPr>
            <p:spPr bwMode="auto">
              <a:xfrm>
                <a:off x="787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64" name="Oval 1896"/>
              <p:cNvSpPr>
                <a:spLocks noChangeArrowheads="1"/>
              </p:cNvSpPr>
              <p:nvPr/>
            </p:nvSpPr>
            <p:spPr bwMode="auto">
              <a:xfrm>
                <a:off x="832" y="27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65" name="Oval 1897"/>
              <p:cNvSpPr>
                <a:spLocks noChangeArrowheads="1"/>
              </p:cNvSpPr>
              <p:nvPr/>
            </p:nvSpPr>
            <p:spPr bwMode="auto">
              <a:xfrm>
                <a:off x="877" y="26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66" name="Oval 1898"/>
              <p:cNvSpPr>
                <a:spLocks noChangeArrowheads="1"/>
              </p:cNvSpPr>
              <p:nvPr/>
            </p:nvSpPr>
            <p:spPr bwMode="auto">
              <a:xfrm>
                <a:off x="923" y="269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67" name="Oval 1899"/>
              <p:cNvSpPr>
                <a:spLocks noChangeArrowheads="1"/>
              </p:cNvSpPr>
              <p:nvPr/>
            </p:nvSpPr>
            <p:spPr bwMode="auto">
              <a:xfrm>
                <a:off x="968" y="26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68" name="Oval 1900"/>
              <p:cNvSpPr>
                <a:spLocks noChangeArrowheads="1"/>
              </p:cNvSpPr>
              <p:nvPr/>
            </p:nvSpPr>
            <p:spPr bwMode="auto">
              <a:xfrm>
                <a:off x="793" y="24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69" name="Oval 1901"/>
              <p:cNvSpPr>
                <a:spLocks noChangeArrowheads="1"/>
              </p:cNvSpPr>
              <p:nvPr/>
            </p:nvSpPr>
            <p:spPr bwMode="auto">
              <a:xfrm>
                <a:off x="1013" y="265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70" name="Oval 1902"/>
              <p:cNvSpPr>
                <a:spLocks noChangeArrowheads="1"/>
              </p:cNvSpPr>
              <p:nvPr/>
            </p:nvSpPr>
            <p:spPr bwMode="auto">
              <a:xfrm>
                <a:off x="859" y="25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71" name="Oval 1903"/>
              <p:cNvSpPr>
                <a:spLocks noChangeArrowheads="1"/>
              </p:cNvSpPr>
              <p:nvPr/>
            </p:nvSpPr>
            <p:spPr bwMode="auto">
              <a:xfrm>
                <a:off x="922" y="27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72" name="Oval 1904"/>
              <p:cNvSpPr>
                <a:spLocks noChangeArrowheads="1"/>
              </p:cNvSpPr>
              <p:nvPr/>
            </p:nvSpPr>
            <p:spPr bwMode="auto">
              <a:xfrm>
                <a:off x="969" y="278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73" name="Oval 1905"/>
              <p:cNvSpPr>
                <a:spLocks noChangeArrowheads="1"/>
              </p:cNvSpPr>
              <p:nvPr/>
            </p:nvSpPr>
            <p:spPr bwMode="auto">
              <a:xfrm>
                <a:off x="1014" y="274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74" name="Oval 1906"/>
              <p:cNvSpPr>
                <a:spLocks noChangeArrowheads="1"/>
              </p:cNvSpPr>
              <p:nvPr/>
            </p:nvSpPr>
            <p:spPr bwMode="auto">
              <a:xfrm>
                <a:off x="930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75" name="Oval 1907"/>
              <p:cNvSpPr>
                <a:spLocks noChangeArrowheads="1"/>
              </p:cNvSpPr>
              <p:nvPr/>
            </p:nvSpPr>
            <p:spPr bwMode="auto">
              <a:xfrm>
                <a:off x="832" y="278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76" name="Oval 1908"/>
              <p:cNvSpPr>
                <a:spLocks noChangeArrowheads="1"/>
              </p:cNvSpPr>
              <p:nvPr/>
            </p:nvSpPr>
            <p:spPr bwMode="auto">
              <a:xfrm>
                <a:off x="884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77" name="Oval 1909"/>
              <p:cNvSpPr>
                <a:spLocks noChangeArrowheads="1"/>
              </p:cNvSpPr>
              <p:nvPr/>
            </p:nvSpPr>
            <p:spPr bwMode="auto">
              <a:xfrm>
                <a:off x="884" y="24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78" name="Oval 1910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79" name="Oval 1911"/>
              <p:cNvSpPr>
                <a:spLocks noChangeArrowheads="1"/>
              </p:cNvSpPr>
              <p:nvPr/>
            </p:nvSpPr>
            <p:spPr bwMode="auto">
              <a:xfrm>
                <a:off x="923" y="26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94" name="Group 1912"/>
            <p:cNvGrpSpPr>
              <a:grpSpLocks/>
            </p:cNvGrpSpPr>
            <p:nvPr/>
          </p:nvGrpSpPr>
          <p:grpSpPr bwMode="auto">
            <a:xfrm>
              <a:off x="5012" y="3521"/>
              <a:ext cx="565" cy="545"/>
              <a:chOff x="495" y="2432"/>
              <a:chExt cx="565" cy="545"/>
            </a:xfrm>
          </p:grpSpPr>
          <p:sp>
            <p:nvSpPr>
              <p:cNvPr id="34681" name="Oval 1913"/>
              <p:cNvSpPr>
                <a:spLocks noChangeArrowheads="1"/>
              </p:cNvSpPr>
              <p:nvPr/>
            </p:nvSpPr>
            <p:spPr bwMode="auto">
              <a:xfrm>
                <a:off x="586" y="27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82" name="Oval 1914"/>
              <p:cNvSpPr>
                <a:spLocks noChangeArrowheads="1"/>
              </p:cNvSpPr>
              <p:nvPr/>
            </p:nvSpPr>
            <p:spPr bwMode="auto">
              <a:xfrm>
                <a:off x="632" y="275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83" name="Oval 1915"/>
              <p:cNvSpPr>
                <a:spLocks noChangeArrowheads="1"/>
              </p:cNvSpPr>
              <p:nvPr/>
            </p:nvSpPr>
            <p:spPr bwMode="auto">
              <a:xfrm>
                <a:off x="677" y="27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84" name="Oval 1916"/>
              <p:cNvSpPr>
                <a:spLocks noChangeArrowheads="1"/>
              </p:cNvSpPr>
              <p:nvPr/>
            </p:nvSpPr>
            <p:spPr bwMode="auto">
              <a:xfrm>
                <a:off x="496" y="26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85" name="Oval 1917"/>
              <p:cNvSpPr>
                <a:spLocks noChangeArrowheads="1"/>
              </p:cNvSpPr>
              <p:nvPr/>
            </p:nvSpPr>
            <p:spPr bwMode="auto">
              <a:xfrm>
                <a:off x="722" y="27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86" name="Oval 1918"/>
              <p:cNvSpPr>
                <a:spLocks noChangeArrowheads="1"/>
              </p:cNvSpPr>
              <p:nvPr/>
            </p:nvSpPr>
            <p:spPr bwMode="auto">
              <a:xfrm>
                <a:off x="568" y="263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87" name="Oval 1919"/>
              <p:cNvSpPr>
                <a:spLocks noChangeArrowheads="1"/>
              </p:cNvSpPr>
              <p:nvPr/>
            </p:nvSpPr>
            <p:spPr bwMode="auto">
              <a:xfrm>
                <a:off x="631" y="28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88" name="Oval 1920"/>
              <p:cNvSpPr>
                <a:spLocks noChangeArrowheads="1"/>
              </p:cNvSpPr>
              <p:nvPr/>
            </p:nvSpPr>
            <p:spPr bwMode="auto">
              <a:xfrm>
                <a:off x="678" y="28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89" name="Oval 1921"/>
              <p:cNvSpPr>
                <a:spLocks noChangeArrowheads="1"/>
              </p:cNvSpPr>
              <p:nvPr/>
            </p:nvSpPr>
            <p:spPr bwMode="auto">
              <a:xfrm>
                <a:off x="723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90" name="Oval 1922"/>
              <p:cNvSpPr>
                <a:spLocks noChangeArrowheads="1"/>
              </p:cNvSpPr>
              <p:nvPr/>
            </p:nvSpPr>
            <p:spPr bwMode="auto">
              <a:xfrm>
                <a:off x="495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91" name="Oval 1923"/>
              <p:cNvSpPr>
                <a:spLocks noChangeArrowheads="1"/>
              </p:cNvSpPr>
              <p:nvPr/>
            </p:nvSpPr>
            <p:spPr bwMode="auto">
              <a:xfrm>
                <a:off x="541" y="28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92" name="Oval 1924"/>
              <p:cNvSpPr>
                <a:spLocks noChangeArrowheads="1"/>
              </p:cNvSpPr>
              <p:nvPr/>
            </p:nvSpPr>
            <p:spPr bwMode="auto">
              <a:xfrm>
                <a:off x="586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93" name="Oval 1925"/>
              <p:cNvSpPr>
                <a:spLocks noChangeArrowheads="1"/>
              </p:cNvSpPr>
              <p:nvPr/>
            </p:nvSpPr>
            <p:spPr bwMode="auto">
              <a:xfrm>
                <a:off x="541" y="275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94" name="Oval 1926"/>
              <p:cNvSpPr>
                <a:spLocks noChangeArrowheads="1"/>
              </p:cNvSpPr>
              <p:nvPr/>
            </p:nvSpPr>
            <p:spPr bwMode="auto">
              <a:xfrm>
                <a:off x="587" y="28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95" name="Oval 1927"/>
              <p:cNvSpPr>
                <a:spLocks noChangeArrowheads="1"/>
              </p:cNvSpPr>
              <p:nvPr/>
            </p:nvSpPr>
            <p:spPr bwMode="auto">
              <a:xfrm>
                <a:off x="632" y="26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96" name="Oval 1928"/>
              <p:cNvSpPr>
                <a:spLocks noChangeArrowheads="1"/>
              </p:cNvSpPr>
              <p:nvPr/>
            </p:nvSpPr>
            <p:spPr bwMode="auto">
              <a:xfrm>
                <a:off x="677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97" name="Oval 1929"/>
              <p:cNvSpPr>
                <a:spLocks noChangeArrowheads="1"/>
              </p:cNvSpPr>
              <p:nvPr/>
            </p:nvSpPr>
            <p:spPr bwMode="auto">
              <a:xfrm>
                <a:off x="723" y="266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98" name="Oval 1930"/>
              <p:cNvSpPr>
                <a:spLocks noChangeArrowheads="1"/>
              </p:cNvSpPr>
              <p:nvPr/>
            </p:nvSpPr>
            <p:spPr bwMode="auto">
              <a:xfrm>
                <a:off x="768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99" name="Oval 1931"/>
              <p:cNvSpPr>
                <a:spLocks noChangeArrowheads="1"/>
              </p:cNvSpPr>
              <p:nvPr/>
            </p:nvSpPr>
            <p:spPr bwMode="auto">
              <a:xfrm>
                <a:off x="587" y="256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00" name="Oval 1932"/>
              <p:cNvSpPr>
                <a:spLocks noChangeArrowheads="1"/>
              </p:cNvSpPr>
              <p:nvPr/>
            </p:nvSpPr>
            <p:spPr bwMode="auto">
              <a:xfrm>
                <a:off x="813" y="261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01" name="Oval 1933"/>
              <p:cNvSpPr>
                <a:spLocks noChangeArrowheads="1"/>
              </p:cNvSpPr>
              <p:nvPr/>
            </p:nvSpPr>
            <p:spPr bwMode="auto">
              <a:xfrm>
                <a:off x="659" y="25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02" name="Oval 1934"/>
              <p:cNvSpPr>
                <a:spLocks noChangeArrowheads="1"/>
              </p:cNvSpPr>
              <p:nvPr/>
            </p:nvSpPr>
            <p:spPr bwMode="auto">
              <a:xfrm>
                <a:off x="722" y="27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03" name="Oval 1935"/>
              <p:cNvSpPr>
                <a:spLocks noChangeArrowheads="1"/>
              </p:cNvSpPr>
              <p:nvPr/>
            </p:nvSpPr>
            <p:spPr bwMode="auto">
              <a:xfrm>
                <a:off x="769" y="275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04" name="Oval 1936"/>
              <p:cNvSpPr>
                <a:spLocks noChangeArrowheads="1"/>
              </p:cNvSpPr>
              <p:nvPr/>
            </p:nvSpPr>
            <p:spPr bwMode="auto">
              <a:xfrm>
                <a:off x="814" y="27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05" name="Oval 1937"/>
              <p:cNvSpPr>
                <a:spLocks noChangeArrowheads="1"/>
              </p:cNvSpPr>
              <p:nvPr/>
            </p:nvSpPr>
            <p:spPr bwMode="auto">
              <a:xfrm>
                <a:off x="521" y="25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06" name="Oval 1938"/>
              <p:cNvSpPr>
                <a:spLocks noChangeArrowheads="1"/>
              </p:cNvSpPr>
              <p:nvPr/>
            </p:nvSpPr>
            <p:spPr bwMode="auto">
              <a:xfrm>
                <a:off x="975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07" name="Oval 1939"/>
              <p:cNvSpPr>
                <a:spLocks noChangeArrowheads="1"/>
              </p:cNvSpPr>
              <p:nvPr/>
            </p:nvSpPr>
            <p:spPr bwMode="auto">
              <a:xfrm>
                <a:off x="677" y="27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08" name="Oval 1940"/>
              <p:cNvSpPr>
                <a:spLocks noChangeArrowheads="1"/>
              </p:cNvSpPr>
              <p:nvPr/>
            </p:nvSpPr>
            <p:spPr bwMode="auto">
              <a:xfrm>
                <a:off x="567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09" name="Oval 1941"/>
              <p:cNvSpPr>
                <a:spLocks noChangeArrowheads="1"/>
              </p:cNvSpPr>
              <p:nvPr/>
            </p:nvSpPr>
            <p:spPr bwMode="auto">
              <a:xfrm>
                <a:off x="703" y="247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0" name="Oval 1942"/>
              <p:cNvSpPr>
                <a:spLocks noChangeArrowheads="1"/>
              </p:cNvSpPr>
              <p:nvPr/>
            </p:nvSpPr>
            <p:spPr bwMode="auto">
              <a:xfrm>
                <a:off x="723" y="256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1" name="Oval 1943"/>
              <p:cNvSpPr>
                <a:spLocks noChangeArrowheads="1"/>
              </p:cNvSpPr>
              <p:nvPr/>
            </p:nvSpPr>
            <p:spPr bwMode="auto">
              <a:xfrm>
                <a:off x="786" y="27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2" name="Oval 1944"/>
              <p:cNvSpPr>
                <a:spLocks noChangeArrowheads="1"/>
              </p:cNvSpPr>
              <p:nvPr/>
            </p:nvSpPr>
            <p:spPr bwMode="auto">
              <a:xfrm>
                <a:off x="832" y="279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3" name="Oval 1945"/>
              <p:cNvSpPr>
                <a:spLocks noChangeArrowheads="1"/>
              </p:cNvSpPr>
              <p:nvPr/>
            </p:nvSpPr>
            <p:spPr bwMode="auto">
              <a:xfrm>
                <a:off x="877" y="2749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4" name="Oval 1946"/>
              <p:cNvSpPr>
                <a:spLocks noChangeArrowheads="1"/>
              </p:cNvSpPr>
              <p:nvPr/>
            </p:nvSpPr>
            <p:spPr bwMode="auto">
              <a:xfrm>
                <a:off x="703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5" name="Oval 1947"/>
              <p:cNvSpPr>
                <a:spLocks noChangeArrowheads="1"/>
              </p:cNvSpPr>
              <p:nvPr/>
            </p:nvSpPr>
            <p:spPr bwMode="auto">
              <a:xfrm>
                <a:off x="922" y="27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6" name="Oval 1948"/>
              <p:cNvSpPr>
                <a:spLocks noChangeArrowheads="1"/>
              </p:cNvSpPr>
              <p:nvPr/>
            </p:nvSpPr>
            <p:spPr bwMode="auto">
              <a:xfrm>
                <a:off x="768" y="266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7" name="Oval 1949"/>
              <p:cNvSpPr>
                <a:spLocks noChangeArrowheads="1"/>
              </p:cNvSpPr>
              <p:nvPr/>
            </p:nvSpPr>
            <p:spPr bwMode="auto">
              <a:xfrm>
                <a:off x="831" y="288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8" name="Oval 1950"/>
              <p:cNvSpPr>
                <a:spLocks noChangeArrowheads="1"/>
              </p:cNvSpPr>
              <p:nvPr/>
            </p:nvSpPr>
            <p:spPr bwMode="auto">
              <a:xfrm>
                <a:off x="878" y="28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19" name="Oval 1951"/>
              <p:cNvSpPr>
                <a:spLocks noChangeArrowheads="1"/>
              </p:cNvSpPr>
              <p:nvPr/>
            </p:nvSpPr>
            <p:spPr bwMode="auto">
              <a:xfrm>
                <a:off x="923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0" name="Oval 1952"/>
              <p:cNvSpPr>
                <a:spLocks noChangeArrowheads="1"/>
              </p:cNvSpPr>
              <p:nvPr/>
            </p:nvSpPr>
            <p:spPr bwMode="auto">
              <a:xfrm>
                <a:off x="695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1" name="Oval 1953"/>
              <p:cNvSpPr>
                <a:spLocks noChangeArrowheads="1"/>
              </p:cNvSpPr>
              <p:nvPr/>
            </p:nvSpPr>
            <p:spPr bwMode="auto">
              <a:xfrm>
                <a:off x="741" y="28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2" name="Oval 1954"/>
              <p:cNvSpPr>
                <a:spLocks noChangeArrowheads="1"/>
              </p:cNvSpPr>
              <p:nvPr/>
            </p:nvSpPr>
            <p:spPr bwMode="auto">
              <a:xfrm>
                <a:off x="786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3" name="Oval 1955"/>
              <p:cNvSpPr>
                <a:spLocks noChangeArrowheads="1"/>
              </p:cNvSpPr>
              <p:nvPr/>
            </p:nvSpPr>
            <p:spPr bwMode="auto">
              <a:xfrm>
                <a:off x="748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4" name="Oval 1956"/>
              <p:cNvSpPr>
                <a:spLocks noChangeArrowheads="1"/>
              </p:cNvSpPr>
              <p:nvPr/>
            </p:nvSpPr>
            <p:spPr bwMode="auto">
              <a:xfrm>
                <a:off x="787" y="284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5" name="Oval 1957"/>
              <p:cNvSpPr>
                <a:spLocks noChangeArrowheads="1"/>
              </p:cNvSpPr>
              <p:nvPr/>
            </p:nvSpPr>
            <p:spPr bwMode="auto">
              <a:xfrm>
                <a:off x="832" y="270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6" name="Oval 1958"/>
              <p:cNvSpPr>
                <a:spLocks noChangeArrowheads="1"/>
              </p:cNvSpPr>
              <p:nvPr/>
            </p:nvSpPr>
            <p:spPr bwMode="auto">
              <a:xfrm>
                <a:off x="877" y="26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7" name="Oval 1959"/>
              <p:cNvSpPr>
                <a:spLocks noChangeArrowheads="1"/>
              </p:cNvSpPr>
              <p:nvPr/>
            </p:nvSpPr>
            <p:spPr bwMode="auto">
              <a:xfrm>
                <a:off x="923" y="269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8" name="Oval 1960"/>
              <p:cNvSpPr>
                <a:spLocks noChangeArrowheads="1"/>
              </p:cNvSpPr>
              <p:nvPr/>
            </p:nvSpPr>
            <p:spPr bwMode="auto">
              <a:xfrm>
                <a:off x="968" y="2650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29" name="Oval 1961"/>
              <p:cNvSpPr>
                <a:spLocks noChangeArrowheads="1"/>
              </p:cNvSpPr>
              <p:nvPr/>
            </p:nvSpPr>
            <p:spPr bwMode="auto">
              <a:xfrm>
                <a:off x="793" y="24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30" name="Oval 1962"/>
              <p:cNvSpPr>
                <a:spLocks noChangeArrowheads="1"/>
              </p:cNvSpPr>
              <p:nvPr/>
            </p:nvSpPr>
            <p:spPr bwMode="auto">
              <a:xfrm>
                <a:off x="1013" y="265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31" name="Oval 1963"/>
              <p:cNvSpPr>
                <a:spLocks noChangeArrowheads="1"/>
              </p:cNvSpPr>
              <p:nvPr/>
            </p:nvSpPr>
            <p:spPr bwMode="auto">
              <a:xfrm>
                <a:off x="859" y="2568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32" name="Oval 1964"/>
              <p:cNvSpPr>
                <a:spLocks noChangeArrowheads="1"/>
              </p:cNvSpPr>
              <p:nvPr/>
            </p:nvSpPr>
            <p:spPr bwMode="auto">
              <a:xfrm>
                <a:off x="922" y="278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33" name="Oval 1965"/>
              <p:cNvSpPr>
                <a:spLocks noChangeArrowheads="1"/>
              </p:cNvSpPr>
              <p:nvPr/>
            </p:nvSpPr>
            <p:spPr bwMode="auto">
              <a:xfrm>
                <a:off x="969" y="278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34" name="Oval 1966"/>
              <p:cNvSpPr>
                <a:spLocks noChangeArrowheads="1"/>
              </p:cNvSpPr>
              <p:nvPr/>
            </p:nvSpPr>
            <p:spPr bwMode="auto">
              <a:xfrm>
                <a:off x="1014" y="274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35" name="Oval 1967"/>
              <p:cNvSpPr>
                <a:spLocks noChangeArrowheads="1"/>
              </p:cNvSpPr>
              <p:nvPr/>
            </p:nvSpPr>
            <p:spPr bwMode="auto">
              <a:xfrm>
                <a:off x="930" y="261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36" name="Oval 1968"/>
              <p:cNvSpPr>
                <a:spLocks noChangeArrowheads="1"/>
              </p:cNvSpPr>
              <p:nvPr/>
            </p:nvSpPr>
            <p:spPr bwMode="auto">
              <a:xfrm>
                <a:off x="832" y="278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37" name="Oval 1969"/>
              <p:cNvSpPr>
                <a:spLocks noChangeArrowheads="1"/>
              </p:cNvSpPr>
              <p:nvPr/>
            </p:nvSpPr>
            <p:spPr bwMode="auto">
              <a:xfrm>
                <a:off x="884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38" name="Oval 1970"/>
              <p:cNvSpPr>
                <a:spLocks noChangeArrowheads="1"/>
              </p:cNvSpPr>
              <p:nvPr/>
            </p:nvSpPr>
            <p:spPr bwMode="auto">
              <a:xfrm>
                <a:off x="884" y="243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39" name="Oval 1971"/>
              <p:cNvSpPr>
                <a:spLocks noChangeArrowheads="1"/>
              </p:cNvSpPr>
              <p:nvPr/>
            </p:nvSpPr>
            <p:spPr bwMode="auto">
              <a:xfrm>
                <a:off x="793" y="252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40" name="Oval 1972"/>
              <p:cNvSpPr>
                <a:spLocks noChangeArrowheads="1"/>
              </p:cNvSpPr>
              <p:nvPr/>
            </p:nvSpPr>
            <p:spPr bwMode="auto">
              <a:xfrm>
                <a:off x="923" y="2605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4095" name="Group 1977"/>
          <p:cNvGrpSpPr>
            <a:grpSpLocks/>
          </p:cNvGrpSpPr>
          <p:nvPr/>
        </p:nvGrpSpPr>
        <p:grpSpPr bwMode="auto">
          <a:xfrm>
            <a:off x="7380288" y="1628775"/>
            <a:ext cx="2592387" cy="3506788"/>
            <a:chOff x="7135" y="981"/>
            <a:chExt cx="1633" cy="2209"/>
          </a:xfrm>
        </p:grpSpPr>
        <p:grpSp>
          <p:nvGrpSpPr>
            <p:cNvPr id="34096" name="Group 1978"/>
            <p:cNvGrpSpPr>
              <a:grpSpLocks/>
            </p:cNvGrpSpPr>
            <p:nvPr/>
          </p:nvGrpSpPr>
          <p:grpSpPr bwMode="auto">
            <a:xfrm>
              <a:off x="7257" y="981"/>
              <a:ext cx="681" cy="2041"/>
              <a:chOff x="884" y="663"/>
              <a:chExt cx="681" cy="2041"/>
            </a:xfrm>
          </p:grpSpPr>
          <p:sp>
            <p:nvSpPr>
              <p:cNvPr id="34747" name="Freeform 12"/>
              <p:cNvSpPr>
                <a:spLocks/>
              </p:cNvSpPr>
              <p:nvPr/>
            </p:nvSpPr>
            <p:spPr bwMode="auto">
              <a:xfrm>
                <a:off x="884" y="663"/>
                <a:ext cx="672" cy="2041"/>
              </a:xfrm>
              <a:custGeom>
                <a:avLst/>
                <a:gdLst>
                  <a:gd name="T0" fmla="*/ 0 w 864"/>
                  <a:gd name="T1" fmla="*/ 172 h 1188"/>
                  <a:gd name="T2" fmla="*/ 48 w 864"/>
                  <a:gd name="T3" fmla="*/ 220 h 1188"/>
                  <a:gd name="T4" fmla="*/ 45 w 864"/>
                  <a:gd name="T5" fmla="*/ 1081 h 1188"/>
                  <a:gd name="T6" fmla="*/ 84 w 864"/>
                  <a:gd name="T7" fmla="*/ 1120 h 1188"/>
                  <a:gd name="T8" fmla="*/ 141 w 864"/>
                  <a:gd name="T9" fmla="*/ 1147 h 1188"/>
                  <a:gd name="T10" fmla="*/ 228 w 864"/>
                  <a:gd name="T11" fmla="*/ 1171 h 1188"/>
                  <a:gd name="T12" fmla="*/ 333 w 864"/>
                  <a:gd name="T13" fmla="*/ 1186 h 1188"/>
                  <a:gd name="T14" fmla="*/ 452 w 864"/>
                  <a:gd name="T15" fmla="*/ 1188 h 1188"/>
                  <a:gd name="T16" fmla="*/ 576 w 864"/>
                  <a:gd name="T17" fmla="*/ 1180 h 1188"/>
                  <a:gd name="T18" fmla="*/ 648 w 864"/>
                  <a:gd name="T19" fmla="*/ 1168 h 1188"/>
                  <a:gd name="T20" fmla="*/ 726 w 864"/>
                  <a:gd name="T21" fmla="*/ 1147 h 1188"/>
                  <a:gd name="T22" fmla="*/ 789 w 864"/>
                  <a:gd name="T23" fmla="*/ 1114 h 1188"/>
                  <a:gd name="T24" fmla="*/ 819 w 864"/>
                  <a:gd name="T25" fmla="*/ 1072 h 1188"/>
                  <a:gd name="T26" fmla="*/ 816 w 864"/>
                  <a:gd name="T27" fmla="*/ 220 h 1188"/>
                  <a:gd name="T28" fmla="*/ 864 w 864"/>
                  <a:gd name="T29" fmla="*/ 172 h 1188"/>
                  <a:gd name="T30" fmla="*/ 856 w 864"/>
                  <a:gd name="T31" fmla="*/ 132 h 1188"/>
                  <a:gd name="T32" fmla="*/ 844 w 864"/>
                  <a:gd name="T33" fmla="*/ 112 h 1188"/>
                  <a:gd name="T34" fmla="*/ 816 w 864"/>
                  <a:gd name="T35" fmla="*/ 80 h 1188"/>
                  <a:gd name="T36" fmla="*/ 708 w 864"/>
                  <a:gd name="T37" fmla="*/ 32 h 1188"/>
                  <a:gd name="T38" fmla="*/ 612 w 864"/>
                  <a:gd name="T39" fmla="*/ 12 h 1188"/>
                  <a:gd name="T40" fmla="*/ 536 w 864"/>
                  <a:gd name="T41" fmla="*/ 4 h 1188"/>
                  <a:gd name="T42" fmla="*/ 392 w 864"/>
                  <a:gd name="T43" fmla="*/ 0 h 1188"/>
                  <a:gd name="T44" fmla="*/ 240 w 864"/>
                  <a:gd name="T45" fmla="*/ 16 h 1188"/>
                  <a:gd name="T46" fmla="*/ 108 w 864"/>
                  <a:gd name="T47" fmla="*/ 48 h 1188"/>
                  <a:gd name="T48" fmla="*/ 56 w 864"/>
                  <a:gd name="T49" fmla="*/ 80 h 1188"/>
                  <a:gd name="T50" fmla="*/ 12 w 864"/>
                  <a:gd name="T51" fmla="*/ 116 h 1188"/>
                  <a:gd name="T52" fmla="*/ 0 w 864"/>
                  <a:gd name="T53" fmla="*/ 172 h 118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864"/>
                  <a:gd name="T82" fmla="*/ 0 h 1188"/>
                  <a:gd name="T83" fmla="*/ 864 w 864"/>
                  <a:gd name="T84" fmla="*/ 1188 h 118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864" h="1188">
                    <a:moveTo>
                      <a:pt x="0" y="172"/>
                    </a:moveTo>
                    <a:lnTo>
                      <a:pt x="48" y="220"/>
                    </a:lnTo>
                    <a:lnTo>
                      <a:pt x="45" y="1081"/>
                    </a:lnTo>
                    <a:lnTo>
                      <a:pt x="84" y="1120"/>
                    </a:lnTo>
                    <a:lnTo>
                      <a:pt x="141" y="1147"/>
                    </a:lnTo>
                    <a:lnTo>
                      <a:pt x="228" y="1171"/>
                    </a:lnTo>
                    <a:lnTo>
                      <a:pt x="333" y="1186"/>
                    </a:lnTo>
                    <a:lnTo>
                      <a:pt x="452" y="1188"/>
                    </a:lnTo>
                    <a:lnTo>
                      <a:pt x="576" y="1180"/>
                    </a:lnTo>
                    <a:lnTo>
                      <a:pt x="648" y="1168"/>
                    </a:lnTo>
                    <a:lnTo>
                      <a:pt x="726" y="1147"/>
                    </a:lnTo>
                    <a:lnTo>
                      <a:pt x="789" y="1114"/>
                    </a:lnTo>
                    <a:lnTo>
                      <a:pt x="819" y="1072"/>
                    </a:lnTo>
                    <a:lnTo>
                      <a:pt x="816" y="220"/>
                    </a:lnTo>
                    <a:lnTo>
                      <a:pt x="864" y="172"/>
                    </a:lnTo>
                    <a:lnTo>
                      <a:pt x="856" y="132"/>
                    </a:lnTo>
                    <a:lnTo>
                      <a:pt x="844" y="112"/>
                    </a:lnTo>
                    <a:lnTo>
                      <a:pt x="816" y="80"/>
                    </a:lnTo>
                    <a:lnTo>
                      <a:pt x="708" y="32"/>
                    </a:lnTo>
                    <a:lnTo>
                      <a:pt x="612" y="12"/>
                    </a:lnTo>
                    <a:lnTo>
                      <a:pt x="536" y="4"/>
                    </a:lnTo>
                    <a:lnTo>
                      <a:pt x="392" y="0"/>
                    </a:lnTo>
                    <a:lnTo>
                      <a:pt x="240" y="16"/>
                    </a:lnTo>
                    <a:lnTo>
                      <a:pt x="108" y="48"/>
                    </a:lnTo>
                    <a:lnTo>
                      <a:pt x="56" y="80"/>
                    </a:lnTo>
                    <a:lnTo>
                      <a:pt x="12" y="116"/>
                    </a:lnTo>
                    <a:lnTo>
                      <a:pt x="0" y="172"/>
                    </a:lnTo>
                    <a:close/>
                  </a:path>
                </a:pathLst>
              </a:custGeom>
              <a:solidFill>
                <a:srgbClr val="B2B2B2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48" name="Oval 15"/>
              <p:cNvSpPr>
                <a:spLocks noChangeArrowheads="1"/>
              </p:cNvSpPr>
              <p:nvPr/>
            </p:nvSpPr>
            <p:spPr bwMode="auto">
              <a:xfrm>
                <a:off x="884" y="670"/>
                <a:ext cx="681" cy="432"/>
              </a:xfrm>
              <a:prstGeom prst="ellipse">
                <a:avLst/>
              </a:prstGeom>
              <a:solidFill>
                <a:schemeClr val="bg1"/>
              </a:solidFill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749" name="Oval 15"/>
            <p:cNvSpPr>
              <a:spLocks noChangeArrowheads="1"/>
            </p:cNvSpPr>
            <p:nvPr/>
          </p:nvSpPr>
          <p:spPr bwMode="auto">
            <a:xfrm>
              <a:off x="7303" y="2251"/>
              <a:ext cx="589" cy="251"/>
            </a:xfrm>
            <a:prstGeom prst="ellipse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34097" name="Group 1982"/>
            <p:cNvGrpSpPr>
              <a:grpSpLocks/>
            </p:cNvGrpSpPr>
            <p:nvPr/>
          </p:nvGrpSpPr>
          <p:grpSpPr bwMode="auto">
            <a:xfrm>
              <a:off x="7321" y="2650"/>
              <a:ext cx="544" cy="300"/>
              <a:chOff x="430" y="2795"/>
              <a:chExt cx="365" cy="409"/>
            </a:xfrm>
          </p:grpSpPr>
          <p:sp>
            <p:nvSpPr>
              <p:cNvPr id="34751" name="Oval 1983"/>
              <p:cNvSpPr>
                <a:spLocks noChangeArrowheads="1"/>
              </p:cNvSpPr>
              <p:nvPr/>
            </p:nvSpPr>
            <p:spPr bwMode="auto">
              <a:xfrm>
                <a:off x="521" y="2976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52" name="Oval 1984"/>
              <p:cNvSpPr>
                <a:spLocks noChangeArrowheads="1"/>
              </p:cNvSpPr>
              <p:nvPr/>
            </p:nvSpPr>
            <p:spPr bwMode="auto">
              <a:xfrm>
                <a:off x="567" y="3022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53" name="Oval 1985"/>
              <p:cNvSpPr>
                <a:spLocks noChangeArrowheads="1"/>
              </p:cNvSpPr>
              <p:nvPr/>
            </p:nvSpPr>
            <p:spPr bwMode="auto">
              <a:xfrm>
                <a:off x="612" y="2976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54" name="Oval 1986"/>
              <p:cNvSpPr>
                <a:spLocks noChangeArrowheads="1"/>
              </p:cNvSpPr>
              <p:nvPr/>
            </p:nvSpPr>
            <p:spPr bwMode="auto">
              <a:xfrm>
                <a:off x="431" y="2931"/>
                <a:ext cx="4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55" name="Oval 1987"/>
              <p:cNvSpPr>
                <a:spLocks noChangeArrowheads="1"/>
              </p:cNvSpPr>
              <p:nvPr/>
            </p:nvSpPr>
            <p:spPr bwMode="auto">
              <a:xfrm>
                <a:off x="657" y="2977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56" name="Oval 1988"/>
              <p:cNvSpPr>
                <a:spLocks noChangeArrowheads="1"/>
              </p:cNvSpPr>
              <p:nvPr/>
            </p:nvSpPr>
            <p:spPr bwMode="auto">
              <a:xfrm>
                <a:off x="503" y="2894"/>
                <a:ext cx="46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57" name="Oval 1989"/>
              <p:cNvSpPr>
                <a:spLocks noChangeArrowheads="1"/>
              </p:cNvSpPr>
              <p:nvPr/>
            </p:nvSpPr>
            <p:spPr bwMode="auto">
              <a:xfrm>
                <a:off x="566" y="3112"/>
                <a:ext cx="46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58" name="Oval 1990"/>
              <p:cNvSpPr>
                <a:spLocks noChangeArrowheads="1"/>
              </p:cNvSpPr>
              <p:nvPr/>
            </p:nvSpPr>
            <p:spPr bwMode="auto">
              <a:xfrm>
                <a:off x="613" y="3113"/>
                <a:ext cx="46" cy="91"/>
              </a:xfrm>
              <a:prstGeom prst="ellipse">
                <a:avLst/>
              </a:pr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59" name="Oval 1991"/>
              <p:cNvSpPr>
                <a:spLocks noChangeArrowheads="1"/>
              </p:cNvSpPr>
              <p:nvPr/>
            </p:nvSpPr>
            <p:spPr bwMode="auto">
              <a:xfrm>
                <a:off x="658" y="3067"/>
                <a:ext cx="46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60" name="Oval 1992"/>
              <p:cNvSpPr>
                <a:spLocks noChangeArrowheads="1"/>
              </p:cNvSpPr>
              <p:nvPr/>
            </p:nvSpPr>
            <p:spPr bwMode="auto">
              <a:xfrm>
                <a:off x="430" y="3067"/>
                <a:ext cx="46" cy="91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61" name="Oval 1993"/>
              <p:cNvSpPr>
                <a:spLocks noChangeArrowheads="1"/>
              </p:cNvSpPr>
              <p:nvPr/>
            </p:nvSpPr>
            <p:spPr bwMode="auto">
              <a:xfrm>
                <a:off x="476" y="3113"/>
                <a:ext cx="46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62" name="Oval 1994"/>
              <p:cNvSpPr>
                <a:spLocks noChangeArrowheads="1"/>
              </p:cNvSpPr>
              <p:nvPr/>
            </p:nvSpPr>
            <p:spPr bwMode="auto">
              <a:xfrm>
                <a:off x="521" y="3067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63" name="Oval 1995"/>
              <p:cNvSpPr>
                <a:spLocks noChangeArrowheads="1"/>
              </p:cNvSpPr>
              <p:nvPr/>
            </p:nvSpPr>
            <p:spPr bwMode="auto">
              <a:xfrm>
                <a:off x="476" y="3021"/>
                <a:ext cx="46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64" name="Oval 1996"/>
              <p:cNvSpPr>
                <a:spLocks noChangeArrowheads="1"/>
              </p:cNvSpPr>
              <p:nvPr/>
            </p:nvSpPr>
            <p:spPr bwMode="auto">
              <a:xfrm>
                <a:off x="522" y="3067"/>
                <a:ext cx="4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65" name="Oval 1997"/>
              <p:cNvSpPr>
                <a:spLocks noChangeArrowheads="1"/>
              </p:cNvSpPr>
              <p:nvPr/>
            </p:nvSpPr>
            <p:spPr bwMode="auto">
              <a:xfrm>
                <a:off x="567" y="2931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66" name="Oval 1998"/>
              <p:cNvSpPr>
                <a:spLocks noChangeArrowheads="1"/>
              </p:cNvSpPr>
              <p:nvPr/>
            </p:nvSpPr>
            <p:spPr bwMode="auto">
              <a:xfrm>
                <a:off x="612" y="2877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67" name="Oval 1999"/>
              <p:cNvSpPr>
                <a:spLocks noChangeArrowheads="1"/>
              </p:cNvSpPr>
              <p:nvPr/>
            </p:nvSpPr>
            <p:spPr bwMode="auto">
              <a:xfrm>
                <a:off x="658" y="2923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68" name="Oval 2000"/>
              <p:cNvSpPr>
                <a:spLocks noChangeArrowheads="1"/>
              </p:cNvSpPr>
              <p:nvPr/>
            </p:nvSpPr>
            <p:spPr bwMode="auto">
              <a:xfrm>
                <a:off x="703" y="2877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69" name="Oval 2001"/>
              <p:cNvSpPr>
                <a:spLocks noChangeArrowheads="1"/>
              </p:cNvSpPr>
              <p:nvPr/>
            </p:nvSpPr>
            <p:spPr bwMode="auto">
              <a:xfrm>
                <a:off x="522" y="2832"/>
                <a:ext cx="4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70" name="Oval 2002"/>
              <p:cNvSpPr>
                <a:spLocks noChangeArrowheads="1"/>
              </p:cNvSpPr>
              <p:nvPr/>
            </p:nvSpPr>
            <p:spPr bwMode="auto">
              <a:xfrm>
                <a:off x="748" y="2878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71" name="Oval 2003"/>
              <p:cNvSpPr>
                <a:spLocks noChangeArrowheads="1"/>
              </p:cNvSpPr>
              <p:nvPr/>
            </p:nvSpPr>
            <p:spPr bwMode="auto">
              <a:xfrm>
                <a:off x="594" y="2795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72" name="Oval 2004"/>
              <p:cNvSpPr>
                <a:spLocks noChangeArrowheads="1"/>
              </p:cNvSpPr>
              <p:nvPr/>
            </p:nvSpPr>
            <p:spPr bwMode="auto">
              <a:xfrm>
                <a:off x="657" y="3013"/>
                <a:ext cx="46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73" name="Oval 2005"/>
              <p:cNvSpPr>
                <a:spLocks noChangeArrowheads="1"/>
              </p:cNvSpPr>
              <p:nvPr/>
            </p:nvSpPr>
            <p:spPr bwMode="auto">
              <a:xfrm>
                <a:off x="704" y="3014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74" name="Oval 2006"/>
              <p:cNvSpPr>
                <a:spLocks noChangeArrowheads="1"/>
              </p:cNvSpPr>
              <p:nvPr/>
            </p:nvSpPr>
            <p:spPr bwMode="auto">
              <a:xfrm>
                <a:off x="749" y="2968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75" name="Oval 2007"/>
              <p:cNvSpPr>
                <a:spLocks noChangeArrowheads="1"/>
              </p:cNvSpPr>
              <p:nvPr/>
            </p:nvSpPr>
            <p:spPr bwMode="auto">
              <a:xfrm>
                <a:off x="521" y="2968"/>
                <a:ext cx="46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76" name="Oval 2008"/>
              <p:cNvSpPr>
                <a:spLocks noChangeArrowheads="1"/>
              </p:cNvSpPr>
              <p:nvPr/>
            </p:nvSpPr>
            <p:spPr bwMode="auto">
              <a:xfrm>
                <a:off x="567" y="3014"/>
                <a:ext cx="46" cy="91"/>
              </a:xfrm>
              <a:prstGeom prst="ellipse">
                <a:avLst/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77" name="Oval 2009"/>
              <p:cNvSpPr>
                <a:spLocks noChangeArrowheads="1"/>
              </p:cNvSpPr>
              <p:nvPr/>
            </p:nvSpPr>
            <p:spPr bwMode="auto">
              <a:xfrm>
                <a:off x="612" y="2968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78" name="Oval 2010"/>
              <p:cNvSpPr>
                <a:spLocks noChangeArrowheads="1"/>
              </p:cNvSpPr>
              <p:nvPr/>
            </p:nvSpPr>
            <p:spPr bwMode="auto">
              <a:xfrm>
                <a:off x="567" y="2922"/>
                <a:ext cx="46" cy="91"/>
              </a:xfrm>
              <a:prstGeom prst="ellipse">
                <a:avLst/>
              </a:pr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79" name="Oval 2011"/>
              <p:cNvSpPr>
                <a:spLocks noChangeArrowheads="1"/>
              </p:cNvSpPr>
              <p:nvPr/>
            </p:nvSpPr>
            <p:spPr bwMode="auto">
              <a:xfrm>
                <a:off x="613" y="2968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80" name="Oval 2012"/>
              <p:cNvSpPr>
                <a:spLocks noChangeArrowheads="1"/>
              </p:cNvSpPr>
              <p:nvPr/>
            </p:nvSpPr>
            <p:spPr bwMode="auto">
              <a:xfrm>
                <a:off x="658" y="2832"/>
                <a:ext cx="46" cy="91"/>
              </a:xfrm>
              <a:prstGeom prst="ellipse">
                <a:avLst/>
              </a:pr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158" name="Group 94"/>
            <p:cNvGrpSpPr>
              <a:grpSpLocks/>
            </p:cNvGrpSpPr>
            <p:nvPr/>
          </p:nvGrpSpPr>
          <p:grpSpPr bwMode="auto">
            <a:xfrm rot="6642635">
              <a:off x="7278" y="1699"/>
              <a:ext cx="1348" cy="1633"/>
              <a:chOff x="3765" y="1482"/>
              <a:chExt cx="750" cy="556"/>
            </a:xfrm>
          </p:grpSpPr>
          <p:sp>
            <p:nvSpPr>
              <p:cNvPr id="34782" name="Freeform 95"/>
              <p:cNvSpPr>
                <a:spLocks/>
              </p:cNvSpPr>
              <p:nvPr/>
            </p:nvSpPr>
            <p:spPr bwMode="auto">
              <a:xfrm rot="-5668726">
                <a:off x="3813" y="1607"/>
                <a:ext cx="200" cy="232"/>
              </a:xfrm>
              <a:custGeom>
                <a:avLst/>
                <a:gdLst>
                  <a:gd name="T0" fmla="*/ 136 w 268"/>
                  <a:gd name="T1" fmla="*/ 206 h 334"/>
                  <a:gd name="T2" fmla="*/ 0 w 268"/>
                  <a:gd name="T3" fmla="*/ 0 h 334"/>
                  <a:gd name="T4" fmla="*/ 24 w 268"/>
                  <a:gd name="T5" fmla="*/ 5 h 334"/>
                  <a:gd name="T6" fmla="*/ 48 w 268"/>
                  <a:gd name="T7" fmla="*/ 11 h 334"/>
                  <a:gd name="T8" fmla="*/ 68 w 268"/>
                  <a:gd name="T9" fmla="*/ 26 h 334"/>
                  <a:gd name="T10" fmla="*/ 78 w 268"/>
                  <a:gd name="T11" fmla="*/ 36 h 334"/>
                  <a:gd name="T12" fmla="*/ 116 w 268"/>
                  <a:gd name="T13" fmla="*/ 58 h 334"/>
                  <a:gd name="T14" fmla="*/ 144 w 268"/>
                  <a:gd name="T15" fmla="*/ 78 h 334"/>
                  <a:gd name="T16" fmla="*/ 166 w 268"/>
                  <a:gd name="T17" fmla="*/ 96 h 334"/>
                  <a:gd name="T18" fmla="*/ 188 w 268"/>
                  <a:gd name="T19" fmla="*/ 110 h 334"/>
                  <a:gd name="T20" fmla="*/ 196 w 268"/>
                  <a:gd name="T21" fmla="*/ 136 h 334"/>
                  <a:gd name="T22" fmla="*/ 204 w 268"/>
                  <a:gd name="T23" fmla="*/ 160 h 334"/>
                  <a:gd name="T24" fmla="*/ 216 w 268"/>
                  <a:gd name="T25" fmla="*/ 186 h 334"/>
                  <a:gd name="T26" fmla="*/ 230 w 268"/>
                  <a:gd name="T27" fmla="*/ 220 h 334"/>
                  <a:gd name="T28" fmla="*/ 246 w 268"/>
                  <a:gd name="T29" fmla="*/ 244 h 334"/>
                  <a:gd name="T30" fmla="*/ 256 w 268"/>
                  <a:gd name="T31" fmla="*/ 270 h 334"/>
                  <a:gd name="T32" fmla="*/ 268 w 268"/>
                  <a:gd name="T33" fmla="*/ 334 h 334"/>
                  <a:gd name="T34" fmla="*/ 238 w 268"/>
                  <a:gd name="T35" fmla="*/ 330 h 334"/>
                  <a:gd name="T36" fmla="*/ 204 w 268"/>
                  <a:gd name="T37" fmla="*/ 322 h 334"/>
                  <a:gd name="T38" fmla="*/ 136 w 268"/>
                  <a:gd name="T39" fmla="*/ 206 h 33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8"/>
                  <a:gd name="T61" fmla="*/ 0 h 334"/>
                  <a:gd name="T62" fmla="*/ 268 w 268"/>
                  <a:gd name="T63" fmla="*/ 334 h 33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8" h="334">
                    <a:moveTo>
                      <a:pt x="136" y="206"/>
                    </a:moveTo>
                    <a:lnTo>
                      <a:pt x="0" y="0"/>
                    </a:lnTo>
                    <a:lnTo>
                      <a:pt x="24" y="5"/>
                    </a:lnTo>
                    <a:lnTo>
                      <a:pt x="48" y="11"/>
                    </a:lnTo>
                    <a:lnTo>
                      <a:pt x="68" y="26"/>
                    </a:lnTo>
                    <a:lnTo>
                      <a:pt x="78" y="36"/>
                    </a:lnTo>
                    <a:lnTo>
                      <a:pt x="116" y="58"/>
                    </a:lnTo>
                    <a:lnTo>
                      <a:pt x="144" y="78"/>
                    </a:lnTo>
                    <a:lnTo>
                      <a:pt x="166" y="96"/>
                    </a:lnTo>
                    <a:lnTo>
                      <a:pt x="188" y="110"/>
                    </a:lnTo>
                    <a:lnTo>
                      <a:pt x="196" y="136"/>
                    </a:lnTo>
                    <a:lnTo>
                      <a:pt x="204" y="160"/>
                    </a:lnTo>
                    <a:lnTo>
                      <a:pt x="216" y="186"/>
                    </a:lnTo>
                    <a:lnTo>
                      <a:pt x="230" y="220"/>
                    </a:lnTo>
                    <a:lnTo>
                      <a:pt x="246" y="244"/>
                    </a:lnTo>
                    <a:lnTo>
                      <a:pt x="256" y="270"/>
                    </a:lnTo>
                    <a:lnTo>
                      <a:pt x="268" y="334"/>
                    </a:lnTo>
                    <a:lnTo>
                      <a:pt x="238" y="330"/>
                    </a:lnTo>
                    <a:lnTo>
                      <a:pt x="204" y="322"/>
                    </a:lnTo>
                    <a:lnTo>
                      <a:pt x="136" y="20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83" name="Freeform 96"/>
              <p:cNvSpPr>
                <a:spLocks/>
              </p:cNvSpPr>
              <p:nvPr/>
            </p:nvSpPr>
            <p:spPr bwMode="auto">
              <a:xfrm rot="-5668726">
                <a:off x="3848" y="1471"/>
                <a:ext cx="484" cy="650"/>
              </a:xfrm>
              <a:custGeom>
                <a:avLst/>
                <a:gdLst>
                  <a:gd name="T0" fmla="*/ 232 w 651"/>
                  <a:gd name="T1" fmla="*/ 508 h 934"/>
                  <a:gd name="T2" fmla="*/ 182 w 651"/>
                  <a:gd name="T3" fmla="*/ 512 h 934"/>
                  <a:gd name="T4" fmla="*/ 110 w 651"/>
                  <a:gd name="T5" fmla="*/ 482 h 934"/>
                  <a:gd name="T6" fmla="*/ 92 w 651"/>
                  <a:gd name="T7" fmla="*/ 440 h 934"/>
                  <a:gd name="T8" fmla="*/ 52 w 651"/>
                  <a:gd name="T9" fmla="*/ 412 h 934"/>
                  <a:gd name="T10" fmla="*/ 10 w 651"/>
                  <a:gd name="T11" fmla="*/ 410 h 934"/>
                  <a:gd name="T12" fmla="*/ 10 w 651"/>
                  <a:gd name="T13" fmla="*/ 440 h 934"/>
                  <a:gd name="T14" fmla="*/ 24 w 651"/>
                  <a:gd name="T15" fmla="*/ 484 h 934"/>
                  <a:gd name="T16" fmla="*/ 44 w 651"/>
                  <a:gd name="T17" fmla="*/ 534 h 934"/>
                  <a:gd name="T18" fmla="*/ 74 w 651"/>
                  <a:gd name="T19" fmla="*/ 580 h 934"/>
                  <a:gd name="T20" fmla="*/ 116 w 651"/>
                  <a:gd name="T21" fmla="*/ 628 h 934"/>
                  <a:gd name="T22" fmla="*/ 182 w 651"/>
                  <a:gd name="T23" fmla="*/ 696 h 934"/>
                  <a:gd name="T24" fmla="*/ 242 w 651"/>
                  <a:gd name="T25" fmla="*/ 756 h 934"/>
                  <a:gd name="T26" fmla="*/ 306 w 651"/>
                  <a:gd name="T27" fmla="*/ 816 h 934"/>
                  <a:gd name="T28" fmla="*/ 340 w 651"/>
                  <a:gd name="T29" fmla="*/ 856 h 934"/>
                  <a:gd name="T30" fmla="*/ 354 w 651"/>
                  <a:gd name="T31" fmla="*/ 893 h 934"/>
                  <a:gd name="T32" fmla="*/ 380 w 651"/>
                  <a:gd name="T33" fmla="*/ 925 h 934"/>
                  <a:gd name="T34" fmla="*/ 403 w 651"/>
                  <a:gd name="T35" fmla="*/ 921 h 934"/>
                  <a:gd name="T36" fmla="*/ 444 w 651"/>
                  <a:gd name="T37" fmla="*/ 889 h 934"/>
                  <a:gd name="T38" fmla="*/ 508 w 651"/>
                  <a:gd name="T39" fmla="*/ 850 h 934"/>
                  <a:gd name="T40" fmla="*/ 573 w 651"/>
                  <a:gd name="T41" fmla="*/ 821 h 934"/>
                  <a:gd name="T42" fmla="*/ 630 w 651"/>
                  <a:gd name="T43" fmla="*/ 816 h 934"/>
                  <a:gd name="T44" fmla="*/ 619 w 651"/>
                  <a:gd name="T45" fmla="*/ 785 h 934"/>
                  <a:gd name="T46" fmla="*/ 590 w 651"/>
                  <a:gd name="T47" fmla="*/ 757 h 934"/>
                  <a:gd name="T48" fmla="*/ 577 w 651"/>
                  <a:gd name="T49" fmla="*/ 735 h 934"/>
                  <a:gd name="T50" fmla="*/ 587 w 651"/>
                  <a:gd name="T51" fmla="*/ 630 h 934"/>
                  <a:gd name="T52" fmla="*/ 577 w 651"/>
                  <a:gd name="T53" fmla="*/ 484 h 934"/>
                  <a:gd name="T54" fmla="*/ 580 w 651"/>
                  <a:gd name="T55" fmla="*/ 428 h 934"/>
                  <a:gd name="T56" fmla="*/ 580 w 651"/>
                  <a:gd name="T57" fmla="*/ 395 h 934"/>
                  <a:gd name="T58" fmla="*/ 580 w 651"/>
                  <a:gd name="T59" fmla="*/ 384 h 934"/>
                  <a:gd name="T60" fmla="*/ 572 w 651"/>
                  <a:gd name="T61" fmla="*/ 336 h 934"/>
                  <a:gd name="T62" fmla="*/ 542 w 651"/>
                  <a:gd name="T63" fmla="*/ 338 h 934"/>
                  <a:gd name="T64" fmla="*/ 494 w 651"/>
                  <a:gd name="T65" fmla="*/ 324 h 934"/>
                  <a:gd name="T66" fmla="*/ 458 w 651"/>
                  <a:gd name="T67" fmla="*/ 266 h 934"/>
                  <a:gd name="T68" fmla="*/ 430 w 651"/>
                  <a:gd name="T69" fmla="*/ 206 h 934"/>
                  <a:gd name="T70" fmla="*/ 388 w 651"/>
                  <a:gd name="T71" fmla="*/ 136 h 934"/>
                  <a:gd name="T72" fmla="*/ 356 w 651"/>
                  <a:gd name="T73" fmla="*/ 106 h 934"/>
                  <a:gd name="T74" fmla="*/ 334 w 651"/>
                  <a:gd name="T75" fmla="*/ 84 h 934"/>
                  <a:gd name="T76" fmla="*/ 310 w 651"/>
                  <a:gd name="T77" fmla="*/ 58 h 934"/>
                  <a:gd name="T78" fmla="*/ 286 w 651"/>
                  <a:gd name="T79" fmla="*/ 40 h 934"/>
                  <a:gd name="T80" fmla="*/ 260 w 651"/>
                  <a:gd name="T81" fmla="*/ 14 h 934"/>
                  <a:gd name="T82" fmla="*/ 232 w 651"/>
                  <a:gd name="T83" fmla="*/ 20 h 934"/>
                  <a:gd name="T84" fmla="*/ 240 w 651"/>
                  <a:gd name="T85" fmla="*/ 86 h 934"/>
                  <a:gd name="T86" fmla="*/ 288 w 651"/>
                  <a:gd name="T87" fmla="*/ 152 h 934"/>
                  <a:gd name="T88" fmla="*/ 320 w 651"/>
                  <a:gd name="T89" fmla="*/ 204 h 934"/>
                  <a:gd name="T90" fmla="*/ 338 w 651"/>
                  <a:gd name="T91" fmla="*/ 276 h 934"/>
                  <a:gd name="T92" fmla="*/ 368 w 651"/>
                  <a:gd name="T93" fmla="*/ 354 h 934"/>
                  <a:gd name="T94" fmla="*/ 346 w 651"/>
                  <a:gd name="T95" fmla="*/ 404 h 934"/>
                  <a:gd name="T96" fmla="*/ 306 w 651"/>
                  <a:gd name="T97" fmla="*/ 462 h 934"/>
                  <a:gd name="T98" fmla="*/ 254 w 651"/>
                  <a:gd name="T99" fmla="*/ 496 h 93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1"/>
                  <a:gd name="T151" fmla="*/ 0 h 934"/>
                  <a:gd name="T152" fmla="*/ 651 w 651"/>
                  <a:gd name="T153" fmla="*/ 934 h 93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1" h="934">
                    <a:moveTo>
                      <a:pt x="254" y="496"/>
                    </a:moveTo>
                    <a:lnTo>
                      <a:pt x="232" y="508"/>
                    </a:lnTo>
                    <a:lnTo>
                      <a:pt x="212" y="514"/>
                    </a:lnTo>
                    <a:lnTo>
                      <a:pt x="182" y="512"/>
                    </a:lnTo>
                    <a:lnTo>
                      <a:pt x="150" y="504"/>
                    </a:lnTo>
                    <a:lnTo>
                      <a:pt x="110" y="482"/>
                    </a:lnTo>
                    <a:lnTo>
                      <a:pt x="102" y="452"/>
                    </a:lnTo>
                    <a:lnTo>
                      <a:pt x="92" y="440"/>
                    </a:lnTo>
                    <a:lnTo>
                      <a:pt x="74" y="430"/>
                    </a:lnTo>
                    <a:lnTo>
                      <a:pt x="52" y="412"/>
                    </a:lnTo>
                    <a:lnTo>
                      <a:pt x="32" y="406"/>
                    </a:lnTo>
                    <a:lnTo>
                      <a:pt x="10" y="410"/>
                    </a:lnTo>
                    <a:lnTo>
                      <a:pt x="0" y="418"/>
                    </a:lnTo>
                    <a:lnTo>
                      <a:pt x="10" y="440"/>
                    </a:lnTo>
                    <a:lnTo>
                      <a:pt x="18" y="464"/>
                    </a:lnTo>
                    <a:lnTo>
                      <a:pt x="24" y="484"/>
                    </a:lnTo>
                    <a:lnTo>
                      <a:pt x="34" y="504"/>
                    </a:lnTo>
                    <a:lnTo>
                      <a:pt x="44" y="534"/>
                    </a:lnTo>
                    <a:lnTo>
                      <a:pt x="54" y="550"/>
                    </a:lnTo>
                    <a:lnTo>
                      <a:pt x="74" y="580"/>
                    </a:lnTo>
                    <a:lnTo>
                      <a:pt x="102" y="604"/>
                    </a:lnTo>
                    <a:lnTo>
                      <a:pt x="116" y="628"/>
                    </a:lnTo>
                    <a:lnTo>
                      <a:pt x="150" y="666"/>
                    </a:lnTo>
                    <a:lnTo>
                      <a:pt x="182" y="696"/>
                    </a:lnTo>
                    <a:lnTo>
                      <a:pt x="206" y="719"/>
                    </a:lnTo>
                    <a:lnTo>
                      <a:pt x="242" y="756"/>
                    </a:lnTo>
                    <a:lnTo>
                      <a:pt x="286" y="796"/>
                    </a:lnTo>
                    <a:lnTo>
                      <a:pt x="306" y="816"/>
                    </a:lnTo>
                    <a:lnTo>
                      <a:pt x="328" y="829"/>
                    </a:lnTo>
                    <a:lnTo>
                      <a:pt x="340" y="856"/>
                    </a:lnTo>
                    <a:lnTo>
                      <a:pt x="348" y="875"/>
                    </a:lnTo>
                    <a:lnTo>
                      <a:pt x="354" y="893"/>
                    </a:lnTo>
                    <a:lnTo>
                      <a:pt x="365" y="909"/>
                    </a:lnTo>
                    <a:lnTo>
                      <a:pt x="380" y="925"/>
                    </a:lnTo>
                    <a:lnTo>
                      <a:pt x="389" y="934"/>
                    </a:lnTo>
                    <a:lnTo>
                      <a:pt x="403" y="921"/>
                    </a:lnTo>
                    <a:lnTo>
                      <a:pt x="416" y="909"/>
                    </a:lnTo>
                    <a:lnTo>
                      <a:pt x="444" y="889"/>
                    </a:lnTo>
                    <a:lnTo>
                      <a:pt x="483" y="864"/>
                    </a:lnTo>
                    <a:lnTo>
                      <a:pt x="508" y="850"/>
                    </a:lnTo>
                    <a:lnTo>
                      <a:pt x="538" y="833"/>
                    </a:lnTo>
                    <a:lnTo>
                      <a:pt x="573" y="821"/>
                    </a:lnTo>
                    <a:lnTo>
                      <a:pt x="603" y="814"/>
                    </a:lnTo>
                    <a:lnTo>
                      <a:pt x="630" y="816"/>
                    </a:lnTo>
                    <a:lnTo>
                      <a:pt x="651" y="820"/>
                    </a:lnTo>
                    <a:lnTo>
                      <a:pt x="619" y="785"/>
                    </a:lnTo>
                    <a:lnTo>
                      <a:pt x="609" y="772"/>
                    </a:lnTo>
                    <a:lnTo>
                      <a:pt x="590" y="757"/>
                    </a:lnTo>
                    <a:lnTo>
                      <a:pt x="581" y="745"/>
                    </a:lnTo>
                    <a:lnTo>
                      <a:pt x="577" y="735"/>
                    </a:lnTo>
                    <a:lnTo>
                      <a:pt x="580" y="709"/>
                    </a:lnTo>
                    <a:lnTo>
                      <a:pt x="587" y="630"/>
                    </a:lnTo>
                    <a:lnTo>
                      <a:pt x="577" y="541"/>
                    </a:lnTo>
                    <a:lnTo>
                      <a:pt x="577" y="484"/>
                    </a:lnTo>
                    <a:lnTo>
                      <a:pt x="580" y="456"/>
                    </a:lnTo>
                    <a:lnTo>
                      <a:pt x="580" y="428"/>
                    </a:lnTo>
                    <a:lnTo>
                      <a:pt x="582" y="410"/>
                    </a:lnTo>
                    <a:lnTo>
                      <a:pt x="580" y="395"/>
                    </a:lnTo>
                    <a:lnTo>
                      <a:pt x="584" y="382"/>
                    </a:lnTo>
                    <a:lnTo>
                      <a:pt x="580" y="384"/>
                    </a:lnTo>
                    <a:lnTo>
                      <a:pt x="580" y="376"/>
                    </a:lnTo>
                    <a:lnTo>
                      <a:pt x="572" y="336"/>
                    </a:lnTo>
                    <a:lnTo>
                      <a:pt x="556" y="330"/>
                    </a:lnTo>
                    <a:lnTo>
                      <a:pt x="542" y="338"/>
                    </a:lnTo>
                    <a:lnTo>
                      <a:pt x="522" y="312"/>
                    </a:lnTo>
                    <a:lnTo>
                      <a:pt x="494" y="324"/>
                    </a:lnTo>
                    <a:lnTo>
                      <a:pt x="474" y="288"/>
                    </a:lnTo>
                    <a:lnTo>
                      <a:pt x="458" y="266"/>
                    </a:lnTo>
                    <a:lnTo>
                      <a:pt x="444" y="234"/>
                    </a:lnTo>
                    <a:lnTo>
                      <a:pt x="430" y="206"/>
                    </a:lnTo>
                    <a:lnTo>
                      <a:pt x="412" y="170"/>
                    </a:lnTo>
                    <a:lnTo>
                      <a:pt x="388" y="136"/>
                    </a:lnTo>
                    <a:lnTo>
                      <a:pt x="370" y="122"/>
                    </a:lnTo>
                    <a:lnTo>
                      <a:pt x="356" y="106"/>
                    </a:lnTo>
                    <a:lnTo>
                      <a:pt x="344" y="94"/>
                    </a:lnTo>
                    <a:lnTo>
                      <a:pt x="334" y="84"/>
                    </a:lnTo>
                    <a:lnTo>
                      <a:pt x="322" y="72"/>
                    </a:lnTo>
                    <a:lnTo>
                      <a:pt x="310" y="58"/>
                    </a:lnTo>
                    <a:lnTo>
                      <a:pt x="298" y="48"/>
                    </a:lnTo>
                    <a:lnTo>
                      <a:pt x="286" y="40"/>
                    </a:lnTo>
                    <a:lnTo>
                      <a:pt x="274" y="24"/>
                    </a:lnTo>
                    <a:lnTo>
                      <a:pt x="260" y="14"/>
                    </a:lnTo>
                    <a:lnTo>
                      <a:pt x="244" y="0"/>
                    </a:lnTo>
                    <a:lnTo>
                      <a:pt x="232" y="20"/>
                    </a:lnTo>
                    <a:lnTo>
                      <a:pt x="232" y="46"/>
                    </a:lnTo>
                    <a:lnTo>
                      <a:pt x="240" y="86"/>
                    </a:lnTo>
                    <a:lnTo>
                      <a:pt x="268" y="126"/>
                    </a:lnTo>
                    <a:lnTo>
                      <a:pt x="288" y="152"/>
                    </a:lnTo>
                    <a:lnTo>
                      <a:pt x="304" y="180"/>
                    </a:lnTo>
                    <a:lnTo>
                      <a:pt x="320" y="204"/>
                    </a:lnTo>
                    <a:lnTo>
                      <a:pt x="330" y="238"/>
                    </a:lnTo>
                    <a:lnTo>
                      <a:pt x="338" y="276"/>
                    </a:lnTo>
                    <a:lnTo>
                      <a:pt x="362" y="320"/>
                    </a:lnTo>
                    <a:lnTo>
                      <a:pt x="368" y="354"/>
                    </a:lnTo>
                    <a:lnTo>
                      <a:pt x="358" y="378"/>
                    </a:lnTo>
                    <a:lnTo>
                      <a:pt x="346" y="404"/>
                    </a:lnTo>
                    <a:lnTo>
                      <a:pt x="322" y="442"/>
                    </a:lnTo>
                    <a:lnTo>
                      <a:pt x="306" y="462"/>
                    </a:lnTo>
                    <a:lnTo>
                      <a:pt x="283" y="478"/>
                    </a:lnTo>
                    <a:lnTo>
                      <a:pt x="254" y="49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84" name="Freeform 97"/>
              <p:cNvSpPr>
                <a:spLocks/>
              </p:cNvSpPr>
              <p:nvPr/>
            </p:nvSpPr>
            <p:spPr bwMode="auto">
              <a:xfrm rot="-5668726">
                <a:off x="4047" y="1600"/>
                <a:ext cx="5" cy="79"/>
              </a:xfrm>
              <a:custGeom>
                <a:avLst/>
                <a:gdLst>
                  <a:gd name="T0" fmla="*/ 9 w 20"/>
                  <a:gd name="T1" fmla="*/ 0 h 336"/>
                  <a:gd name="T2" fmla="*/ 20 w 20"/>
                  <a:gd name="T3" fmla="*/ 52 h 336"/>
                  <a:gd name="T4" fmla="*/ 1 w 20"/>
                  <a:gd name="T5" fmla="*/ 241 h 336"/>
                  <a:gd name="T6" fmla="*/ 0 w 20"/>
                  <a:gd name="T7" fmla="*/ 336 h 3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336"/>
                  <a:gd name="T14" fmla="*/ 20 w 20"/>
                  <a:gd name="T15" fmla="*/ 336 h 3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336">
                    <a:moveTo>
                      <a:pt x="9" y="0"/>
                    </a:moveTo>
                    <a:lnTo>
                      <a:pt x="20" y="52"/>
                    </a:lnTo>
                    <a:lnTo>
                      <a:pt x="1" y="241"/>
                    </a:lnTo>
                    <a:lnTo>
                      <a:pt x="0" y="33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85" name="Freeform 98"/>
              <p:cNvSpPr>
                <a:spLocks/>
              </p:cNvSpPr>
              <p:nvPr/>
            </p:nvSpPr>
            <p:spPr bwMode="auto">
              <a:xfrm rot="-5668726">
                <a:off x="4081" y="1994"/>
                <a:ext cx="18" cy="39"/>
              </a:xfrm>
              <a:custGeom>
                <a:avLst/>
                <a:gdLst>
                  <a:gd name="T0" fmla="*/ 23 w 70"/>
                  <a:gd name="T1" fmla="*/ 0 h 169"/>
                  <a:gd name="T2" fmla="*/ 53 w 70"/>
                  <a:gd name="T3" fmla="*/ 52 h 169"/>
                  <a:gd name="T4" fmla="*/ 69 w 70"/>
                  <a:gd name="T5" fmla="*/ 83 h 169"/>
                  <a:gd name="T6" fmla="*/ 70 w 70"/>
                  <a:gd name="T7" fmla="*/ 113 h 169"/>
                  <a:gd name="T8" fmla="*/ 58 w 70"/>
                  <a:gd name="T9" fmla="*/ 140 h 169"/>
                  <a:gd name="T10" fmla="*/ 27 w 70"/>
                  <a:gd name="T11" fmla="*/ 158 h 169"/>
                  <a:gd name="T12" fmla="*/ 0 w 70"/>
                  <a:gd name="T13" fmla="*/ 169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169"/>
                  <a:gd name="T23" fmla="*/ 70 w 70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86" name="Freeform 99"/>
              <p:cNvSpPr>
                <a:spLocks/>
              </p:cNvSpPr>
              <p:nvPr/>
            </p:nvSpPr>
            <p:spPr bwMode="auto">
              <a:xfrm rot="-2506963">
                <a:off x="3899" y="1791"/>
                <a:ext cx="11" cy="23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32 h 93"/>
                  <a:gd name="T4" fmla="*/ 6 w 50"/>
                  <a:gd name="T5" fmla="*/ 57 h 93"/>
                  <a:gd name="T6" fmla="*/ 25 w 50"/>
                  <a:gd name="T7" fmla="*/ 82 h 93"/>
                  <a:gd name="T8" fmla="*/ 50 w 50"/>
                  <a:gd name="T9" fmla="*/ 9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3"/>
                  <a:gd name="T17" fmla="*/ 50 w 50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10800000" vert="eaVert"/>
              <a:lstStyle/>
              <a:p>
                <a:endParaRPr lang="en-US"/>
              </a:p>
            </p:txBody>
          </p:sp>
          <p:grpSp>
            <p:nvGrpSpPr>
              <p:cNvPr id="34219" name="Group 100"/>
              <p:cNvGrpSpPr>
                <a:grpSpLocks/>
              </p:cNvGrpSpPr>
              <p:nvPr/>
            </p:nvGrpSpPr>
            <p:grpSpPr bwMode="auto">
              <a:xfrm rot="8522798">
                <a:off x="4299" y="1482"/>
                <a:ext cx="216" cy="258"/>
                <a:chOff x="2457" y="2549"/>
                <a:chExt cx="557" cy="547"/>
              </a:xfrm>
            </p:grpSpPr>
            <p:sp>
              <p:nvSpPr>
                <p:cNvPr id="34788" name="Freeform 101"/>
                <p:cNvSpPr>
                  <a:spLocks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1112 w 1112"/>
                    <a:gd name="T1" fmla="*/ 140 h 1094"/>
                    <a:gd name="T2" fmla="*/ 1056 w 1112"/>
                    <a:gd name="T3" fmla="*/ 271 h 1094"/>
                    <a:gd name="T4" fmla="*/ 1017 w 1112"/>
                    <a:gd name="T5" fmla="*/ 373 h 1094"/>
                    <a:gd name="T6" fmla="*/ 971 w 1112"/>
                    <a:gd name="T7" fmla="*/ 476 h 1094"/>
                    <a:gd name="T8" fmla="*/ 943 w 1112"/>
                    <a:gd name="T9" fmla="*/ 588 h 1094"/>
                    <a:gd name="T10" fmla="*/ 924 w 1112"/>
                    <a:gd name="T11" fmla="*/ 702 h 1094"/>
                    <a:gd name="T12" fmla="*/ 905 w 1112"/>
                    <a:gd name="T13" fmla="*/ 814 h 1094"/>
                    <a:gd name="T14" fmla="*/ 905 w 1112"/>
                    <a:gd name="T15" fmla="*/ 916 h 1094"/>
                    <a:gd name="T16" fmla="*/ 905 w 1112"/>
                    <a:gd name="T17" fmla="*/ 1001 h 1094"/>
                    <a:gd name="T18" fmla="*/ 905 w 1112"/>
                    <a:gd name="T19" fmla="*/ 1038 h 1094"/>
                    <a:gd name="T20" fmla="*/ 242 w 1112"/>
                    <a:gd name="T21" fmla="*/ 1094 h 1094"/>
                    <a:gd name="T22" fmla="*/ 130 w 1112"/>
                    <a:gd name="T23" fmla="*/ 448 h 1094"/>
                    <a:gd name="T24" fmla="*/ 28 w 1112"/>
                    <a:gd name="T25" fmla="*/ 65 h 1094"/>
                    <a:gd name="T26" fmla="*/ 0 w 1112"/>
                    <a:gd name="T27" fmla="*/ 0 h 1094"/>
                    <a:gd name="T28" fmla="*/ 420 w 1112"/>
                    <a:gd name="T29" fmla="*/ 75 h 1094"/>
                    <a:gd name="T30" fmla="*/ 765 w 1112"/>
                    <a:gd name="T31" fmla="*/ 103 h 1094"/>
                    <a:gd name="T32" fmla="*/ 989 w 1112"/>
                    <a:gd name="T33" fmla="*/ 103 h 1094"/>
                    <a:gd name="T34" fmla="*/ 1112 w 1112"/>
                    <a:gd name="T35" fmla="*/ 14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  <p:sp>
              <p:nvSpPr>
                <p:cNvPr id="34789" name="Oval 102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eaVert"/>
                <a:lstStyle/>
                <a:p>
                  <a:endParaRPr lang="en-US"/>
                </a:p>
              </p:txBody>
            </p:sp>
          </p:grpSp>
          <p:sp>
            <p:nvSpPr>
              <p:cNvPr id="34790" name="Freeform 103"/>
              <p:cNvSpPr>
                <a:spLocks/>
              </p:cNvSpPr>
              <p:nvPr/>
            </p:nvSpPr>
            <p:spPr bwMode="auto">
              <a:xfrm rot="-5668726">
                <a:off x="3851" y="1632"/>
                <a:ext cx="101" cy="153"/>
              </a:xfrm>
              <a:custGeom>
                <a:avLst/>
                <a:gdLst>
                  <a:gd name="T0" fmla="*/ 0 w 136"/>
                  <a:gd name="T1" fmla="*/ 0 h 220"/>
                  <a:gd name="T2" fmla="*/ 64 w 136"/>
                  <a:gd name="T3" fmla="*/ 68 h 220"/>
                  <a:gd name="T4" fmla="*/ 96 w 136"/>
                  <a:gd name="T5" fmla="*/ 150 h 220"/>
                  <a:gd name="T6" fmla="*/ 112 w 136"/>
                  <a:gd name="T7" fmla="*/ 180 h 220"/>
                  <a:gd name="T8" fmla="*/ 136 w 136"/>
                  <a:gd name="T9" fmla="*/ 220 h 2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6"/>
                  <a:gd name="T16" fmla="*/ 0 h 220"/>
                  <a:gd name="T17" fmla="*/ 136 w 136"/>
                  <a:gd name="T18" fmla="*/ 220 h 2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6" h="220">
                    <a:moveTo>
                      <a:pt x="0" y="0"/>
                    </a:moveTo>
                    <a:cubicBezTo>
                      <a:pt x="11" y="11"/>
                      <a:pt x="48" y="43"/>
                      <a:pt x="64" y="68"/>
                    </a:cubicBezTo>
                    <a:cubicBezTo>
                      <a:pt x="80" y="93"/>
                      <a:pt x="88" y="131"/>
                      <a:pt x="96" y="150"/>
                    </a:cubicBezTo>
                    <a:cubicBezTo>
                      <a:pt x="104" y="169"/>
                      <a:pt x="105" y="168"/>
                      <a:pt x="112" y="180"/>
                    </a:cubicBezTo>
                    <a:cubicBezTo>
                      <a:pt x="119" y="192"/>
                      <a:pt x="131" y="212"/>
                      <a:pt x="136" y="2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91" name="Freeform 104"/>
              <p:cNvSpPr>
                <a:spLocks/>
              </p:cNvSpPr>
              <p:nvPr/>
            </p:nvSpPr>
            <p:spPr bwMode="auto">
              <a:xfrm rot="-5668726">
                <a:off x="3770" y="1854"/>
                <a:ext cx="40" cy="24"/>
              </a:xfrm>
              <a:custGeom>
                <a:avLst/>
                <a:gdLst>
                  <a:gd name="T0" fmla="*/ 0 w 54"/>
                  <a:gd name="T1" fmla="*/ 0 h 34"/>
                  <a:gd name="T2" fmla="*/ 30 w 54"/>
                  <a:gd name="T3" fmla="*/ 29 h 34"/>
                  <a:gd name="T4" fmla="*/ 54 w 54"/>
                  <a:gd name="T5" fmla="*/ 29 h 34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34"/>
                  <a:gd name="T11" fmla="*/ 54 w 54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34">
                    <a:moveTo>
                      <a:pt x="0" y="0"/>
                    </a:moveTo>
                    <a:cubicBezTo>
                      <a:pt x="5" y="5"/>
                      <a:pt x="21" y="24"/>
                      <a:pt x="30" y="29"/>
                    </a:cubicBezTo>
                    <a:cubicBezTo>
                      <a:pt x="39" y="34"/>
                      <a:pt x="46" y="33"/>
                      <a:pt x="54" y="2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34220" name="Group 2094"/>
          <p:cNvGrpSpPr>
            <a:grpSpLocks/>
          </p:cNvGrpSpPr>
          <p:nvPr/>
        </p:nvGrpSpPr>
        <p:grpSpPr bwMode="auto">
          <a:xfrm>
            <a:off x="7451725" y="5300663"/>
            <a:ext cx="433388" cy="360362"/>
            <a:chOff x="3107" y="2478"/>
            <a:chExt cx="410" cy="355"/>
          </a:xfrm>
        </p:grpSpPr>
        <p:grpSp>
          <p:nvGrpSpPr>
            <p:cNvPr id="34281" name="Group 2095"/>
            <p:cNvGrpSpPr>
              <a:grpSpLocks/>
            </p:cNvGrpSpPr>
            <p:nvPr/>
          </p:nvGrpSpPr>
          <p:grpSpPr bwMode="auto">
            <a:xfrm>
              <a:off x="3243" y="2523"/>
              <a:ext cx="274" cy="310"/>
              <a:chOff x="430" y="2894"/>
              <a:chExt cx="274" cy="310"/>
            </a:xfrm>
          </p:grpSpPr>
          <p:sp>
            <p:nvSpPr>
              <p:cNvPr id="34864" name="Oval 2096"/>
              <p:cNvSpPr>
                <a:spLocks noChangeArrowheads="1"/>
              </p:cNvSpPr>
              <p:nvPr/>
            </p:nvSpPr>
            <p:spPr bwMode="auto">
              <a:xfrm>
                <a:off x="521" y="297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5" name="Oval 2097"/>
              <p:cNvSpPr>
                <a:spLocks noChangeArrowheads="1"/>
              </p:cNvSpPr>
              <p:nvPr/>
            </p:nvSpPr>
            <p:spPr bwMode="auto">
              <a:xfrm>
                <a:off x="567" y="302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6" name="Oval 2098"/>
              <p:cNvSpPr>
                <a:spLocks noChangeArrowheads="1"/>
              </p:cNvSpPr>
              <p:nvPr/>
            </p:nvSpPr>
            <p:spPr bwMode="auto">
              <a:xfrm>
                <a:off x="612" y="297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7" name="Oval 2099"/>
              <p:cNvSpPr>
                <a:spLocks noChangeArrowheads="1"/>
              </p:cNvSpPr>
              <p:nvPr/>
            </p:nvSpPr>
            <p:spPr bwMode="auto">
              <a:xfrm>
                <a:off x="431" y="293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8" name="Oval 2100"/>
              <p:cNvSpPr>
                <a:spLocks noChangeArrowheads="1"/>
              </p:cNvSpPr>
              <p:nvPr/>
            </p:nvSpPr>
            <p:spPr bwMode="auto">
              <a:xfrm>
                <a:off x="657" y="297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69" name="Oval 2101"/>
              <p:cNvSpPr>
                <a:spLocks noChangeArrowheads="1"/>
              </p:cNvSpPr>
              <p:nvPr/>
            </p:nvSpPr>
            <p:spPr bwMode="auto">
              <a:xfrm>
                <a:off x="503" y="289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0" name="Oval 2102"/>
              <p:cNvSpPr>
                <a:spLocks noChangeArrowheads="1"/>
              </p:cNvSpPr>
              <p:nvPr/>
            </p:nvSpPr>
            <p:spPr bwMode="auto">
              <a:xfrm>
                <a:off x="566" y="311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1" name="Oval 2103"/>
              <p:cNvSpPr>
                <a:spLocks noChangeArrowheads="1"/>
              </p:cNvSpPr>
              <p:nvPr/>
            </p:nvSpPr>
            <p:spPr bwMode="auto">
              <a:xfrm>
                <a:off x="613" y="31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2" name="Oval 2104"/>
              <p:cNvSpPr>
                <a:spLocks noChangeArrowheads="1"/>
              </p:cNvSpPr>
              <p:nvPr/>
            </p:nvSpPr>
            <p:spPr bwMode="auto">
              <a:xfrm>
                <a:off x="658" y="306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3" name="Oval 2105"/>
              <p:cNvSpPr>
                <a:spLocks noChangeArrowheads="1"/>
              </p:cNvSpPr>
              <p:nvPr/>
            </p:nvSpPr>
            <p:spPr bwMode="auto">
              <a:xfrm>
                <a:off x="430" y="306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4" name="Oval 2106"/>
              <p:cNvSpPr>
                <a:spLocks noChangeArrowheads="1"/>
              </p:cNvSpPr>
              <p:nvPr/>
            </p:nvSpPr>
            <p:spPr bwMode="auto">
              <a:xfrm>
                <a:off x="476" y="31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5" name="Oval 2107"/>
              <p:cNvSpPr>
                <a:spLocks noChangeArrowheads="1"/>
              </p:cNvSpPr>
              <p:nvPr/>
            </p:nvSpPr>
            <p:spPr bwMode="auto">
              <a:xfrm>
                <a:off x="521" y="306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6" name="Oval 2108"/>
              <p:cNvSpPr>
                <a:spLocks noChangeArrowheads="1"/>
              </p:cNvSpPr>
              <p:nvPr/>
            </p:nvSpPr>
            <p:spPr bwMode="auto">
              <a:xfrm>
                <a:off x="476" y="302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7" name="Oval 2109"/>
              <p:cNvSpPr>
                <a:spLocks noChangeArrowheads="1"/>
              </p:cNvSpPr>
              <p:nvPr/>
            </p:nvSpPr>
            <p:spPr bwMode="auto">
              <a:xfrm>
                <a:off x="522" y="306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78" name="Oval 2110"/>
              <p:cNvSpPr>
                <a:spLocks noChangeArrowheads="1"/>
              </p:cNvSpPr>
              <p:nvPr/>
            </p:nvSpPr>
            <p:spPr bwMode="auto">
              <a:xfrm>
                <a:off x="567" y="293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342" name="Group 2111"/>
            <p:cNvGrpSpPr>
              <a:grpSpLocks/>
            </p:cNvGrpSpPr>
            <p:nvPr/>
          </p:nvGrpSpPr>
          <p:grpSpPr bwMode="auto">
            <a:xfrm>
              <a:off x="3107" y="2478"/>
              <a:ext cx="274" cy="310"/>
              <a:chOff x="430" y="2894"/>
              <a:chExt cx="274" cy="310"/>
            </a:xfrm>
          </p:grpSpPr>
          <p:sp>
            <p:nvSpPr>
              <p:cNvPr id="34880" name="Oval 2112"/>
              <p:cNvSpPr>
                <a:spLocks noChangeArrowheads="1"/>
              </p:cNvSpPr>
              <p:nvPr/>
            </p:nvSpPr>
            <p:spPr bwMode="auto">
              <a:xfrm>
                <a:off x="521" y="297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1" name="Oval 2113"/>
              <p:cNvSpPr>
                <a:spLocks noChangeArrowheads="1"/>
              </p:cNvSpPr>
              <p:nvPr/>
            </p:nvSpPr>
            <p:spPr bwMode="auto">
              <a:xfrm>
                <a:off x="567" y="302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2" name="Oval 2114"/>
              <p:cNvSpPr>
                <a:spLocks noChangeArrowheads="1"/>
              </p:cNvSpPr>
              <p:nvPr/>
            </p:nvSpPr>
            <p:spPr bwMode="auto">
              <a:xfrm>
                <a:off x="612" y="2976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3" name="Oval 2115"/>
              <p:cNvSpPr>
                <a:spLocks noChangeArrowheads="1"/>
              </p:cNvSpPr>
              <p:nvPr/>
            </p:nvSpPr>
            <p:spPr bwMode="auto">
              <a:xfrm>
                <a:off x="431" y="293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4" name="Oval 2116"/>
              <p:cNvSpPr>
                <a:spLocks noChangeArrowheads="1"/>
              </p:cNvSpPr>
              <p:nvPr/>
            </p:nvSpPr>
            <p:spPr bwMode="auto">
              <a:xfrm>
                <a:off x="657" y="297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5" name="Oval 2117"/>
              <p:cNvSpPr>
                <a:spLocks noChangeArrowheads="1"/>
              </p:cNvSpPr>
              <p:nvPr/>
            </p:nvSpPr>
            <p:spPr bwMode="auto">
              <a:xfrm>
                <a:off x="503" y="2894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6" name="Oval 2118"/>
              <p:cNvSpPr>
                <a:spLocks noChangeArrowheads="1"/>
              </p:cNvSpPr>
              <p:nvPr/>
            </p:nvSpPr>
            <p:spPr bwMode="auto">
              <a:xfrm>
                <a:off x="566" y="3112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7" name="Oval 2119"/>
              <p:cNvSpPr>
                <a:spLocks noChangeArrowheads="1"/>
              </p:cNvSpPr>
              <p:nvPr/>
            </p:nvSpPr>
            <p:spPr bwMode="auto">
              <a:xfrm>
                <a:off x="613" y="31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8" name="Oval 2120"/>
              <p:cNvSpPr>
                <a:spLocks noChangeArrowheads="1"/>
              </p:cNvSpPr>
              <p:nvPr/>
            </p:nvSpPr>
            <p:spPr bwMode="auto">
              <a:xfrm>
                <a:off x="658" y="306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89" name="Oval 2121"/>
              <p:cNvSpPr>
                <a:spLocks noChangeArrowheads="1"/>
              </p:cNvSpPr>
              <p:nvPr/>
            </p:nvSpPr>
            <p:spPr bwMode="auto">
              <a:xfrm>
                <a:off x="430" y="306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0" name="Oval 2122"/>
              <p:cNvSpPr>
                <a:spLocks noChangeArrowheads="1"/>
              </p:cNvSpPr>
              <p:nvPr/>
            </p:nvSpPr>
            <p:spPr bwMode="auto">
              <a:xfrm>
                <a:off x="476" y="3113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1" name="Oval 2123"/>
              <p:cNvSpPr>
                <a:spLocks noChangeArrowheads="1"/>
              </p:cNvSpPr>
              <p:nvPr/>
            </p:nvSpPr>
            <p:spPr bwMode="auto">
              <a:xfrm>
                <a:off x="521" y="306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2" name="Oval 2124"/>
              <p:cNvSpPr>
                <a:spLocks noChangeArrowheads="1"/>
              </p:cNvSpPr>
              <p:nvPr/>
            </p:nvSpPr>
            <p:spPr bwMode="auto">
              <a:xfrm>
                <a:off x="476" y="302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3" name="Oval 2125"/>
              <p:cNvSpPr>
                <a:spLocks noChangeArrowheads="1"/>
              </p:cNvSpPr>
              <p:nvPr/>
            </p:nvSpPr>
            <p:spPr bwMode="auto">
              <a:xfrm>
                <a:off x="522" y="3067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94" name="Oval 2126"/>
              <p:cNvSpPr>
                <a:spLocks noChangeArrowheads="1"/>
              </p:cNvSpPr>
              <p:nvPr/>
            </p:nvSpPr>
            <p:spPr bwMode="auto">
              <a:xfrm>
                <a:off x="567" y="2931"/>
                <a:ext cx="46" cy="91"/>
              </a:xfrm>
              <a:prstGeom prst="ellipse">
                <a:avLst/>
              </a:prstGeom>
              <a:solidFill>
                <a:srgbClr val="4D4D4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895" name="Text Box 2127"/>
          <p:cNvSpPr txBox="1">
            <a:spLocks noChangeArrowheads="1"/>
          </p:cNvSpPr>
          <p:nvPr/>
        </p:nvSpPr>
        <p:spPr bwMode="auto">
          <a:xfrm>
            <a:off x="1142976" y="760381"/>
            <a:ext cx="15636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96" name="Text Box 2128"/>
          <p:cNvSpPr txBox="1">
            <a:spLocks noChangeArrowheads="1"/>
          </p:cNvSpPr>
          <p:nvPr/>
        </p:nvSpPr>
        <p:spPr bwMode="auto">
          <a:xfrm>
            <a:off x="6516688" y="765175"/>
            <a:ext cx="949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</a:p>
        </p:txBody>
      </p:sp>
      <p:sp>
        <p:nvSpPr>
          <p:cNvPr id="34901" name="Text Box 2133"/>
          <p:cNvSpPr txBox="1">
            <a:spLocks noChangeArrowheads="1"/>
          </p:cNvSpPr>
          <p:nvPr/>
        </p:nvSpPr>
        <p:spPr bwMode="auto">
          <a:xfrm>
            <a:off x="6948488" y="4010103"/>
            <a:ext cx="21955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đạm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403" name="Group 1635"/>
          <p:cNvGrpSpPr>
            <a:grpSpLocks/>
          </p:cNvGrpSpPr>
          <p:nvPr/>
        </p:nvGrpSpPr>
        <p:grpSpPr bwMode="auto">
          <a:xfrm rot="-1004016">
            <a:off x="5795963" y="5443538"/>
            <a:ext cx="431800" cy="531812"/>
            <a:chOff x="495" y="2432"/>
            <a:chExt cx="565" cy="545"/>
          </a:xfrm>
        </p:grpSpPr>
        <p:sp>
          <p:nvSpPr>
            <p:cNvPr id="34404" name="Oval 1636"/>
            <p:cNvSpPr>
              <a:spLocks noChangeArrowheads="1"/>
            </p:cNvSpPr>
            <p:nvPr/>
          </p:nvSpPr>
          <p:spPr bwMode="auto">
            <a:xfrm>
              <a:off x="586" y="271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5" name="Oval 1637"/>
            <p:cNvSpPr>
              <a:spLocks noChangeArrowheads="1"/>
            </p:cNvSpPr>
            <p:nvPr/>
          </p:nvSpPr>
          <p:spPr bwMode="auto">
            <a:xfrm>
              <a:off x="632" y="275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6" name="Oval 1638"/>
            <p:cNvSpPr>
              <a:spLocks noChangeArrowheads="1"/>
            </p:cNvSpPr>
            <p:nvPr/>
          </p:nvSpPr>
          <p:spPr bwMode="auto">
            <a:xfrm>
              <a:off x="677" y="271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7" name="Oval 1639"/>
            <p:cNvSpPr>
              <a:spLocks noChangeArrowheads="1"/>
            </p:cNvSpPr>
            <p:nvPr/>
          </p:nvSpPr>
          <p:spPr bwMode="auto">
            <a:xfrm>
              <a:off x="496" y="266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8" name="Oval 1640"/>
            <p:cNvSpPr>
              <a:spLocks noChangeArrowheads="1"/>
            </p:cNvSpPr>
            <p:nvPr/>
          </p:nvSpPr>
          <p:spPr bwMode="auto">
            <a:xfrm>
              <a:off x="722" y="27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09" name="Oval 1641"/>
            <p:cNvSpPr>
              <a:spLocks noChangeArrowheads="1"/>
            </p:cNvSpPr>
            <p:nvPr/>
          </p:nvSpPr>
          <p:spPr bwMode="auto">
            <a:xfrm>
              <a:off x="568" y="2631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0" name="Oval 1642"/>
            <p:cNvSpPr>
              <a:spLocks noChangeArrowheads="1"/>
            </p:cNvSpPr>
            <p:nvPr/>
          </p:nvSpPr>
          <p:spPr bwMode="auto">
            <a:xfrm>
              <a:off x="631" y="284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1" name="Oval 1643"/>
            <p:cNvSpPr>
              <a:spLocks noChangeArrowheads="1"/>
            </p:cNvSpPr>
            <p:nvPr/>
          </p:nvSpPr>
          <p:spPr bwMode="auto">
            <a:xfrm>
              <a:off x="678" y="28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2" name="Oval 1644"/>
            <p:cNvSpPr>
              <a:spLocks noChangeArrowheads="1"/>
            </p:cNvSpPr>
            <p:nvPr/>
          </p:nvSpPr>
          <p:spPr bwMode="auto">
            <a:xfrm>
              <a:off x="723" y="28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3" name="Oval 1645"/>
            <p:cNvSpPr>
              <a:spLocks noChangeArrowheads="1"/>
            </p:cNvSpPr>
            <p:nvPr/>
          </p:nvSpPr>
          <p:spPr bwMode="auto">
            <a:xfrm>
              <a:off x="495" y="28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4" name="Oval 1646"/>
            <p:cNvSpPr>
              <a:spLocks noChangeArrowheads="1"/>
            </p:cNvSpPr>
            <p:nvPr/>
          </p:nvSpPr>
          <p:spPr bwMode="auto">
            <a:xfrm>
              <a:off x="541" y="28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5" name="Oval 1647"/>
            <p:cNvSpPr>
              <a:spLocks noChangeArrowheads="1"/>
            </p:cNvSpPr>
            <p:nvPr/>
          </p:nvSpPr>
          <p:spPr bwMode="auto">
            <a:xfrm>
              <a:off x="586" y="28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6" name="Oval 1648"/>
            <p:cNvSpPr>
              <a:spLocks noChangeArrowheads="1"/>
            </p:cNvSpPr>
            <p:nvPr/>
          </p:nvSpPr>
          <p:spPr bwMode="auto">
            <a:xfrm>
              <a:off x="541" y="275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7" name="Oval 1649"/>
            <p:cNvSpPr>
              <a:spLocks noChangeArrowheads="1"/>
            </p:cNvSpPr>
            <p:nvPr/>
          </p:nvSpPr>
          <p:spPr bwMode="auto">
            <a:xfrm>
              <a:off x="587" y="28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8" name="Oval 1650"/>
            <p:cNvSpPr>
              <a:spLocks noChangeArrowheads="1"/>
            </p:cNvSpPr>
            <p:nvPr/>
          </p:nvSpPr>
          <p:spPr bwMode="auto">
            <a:xfrm>
              <a:off x="632" y="266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19" name="Oval 1651"/>
            <p:cNvSpPr>
              <a:spLocks noChangeArrowheads="1"/>
            </p:cNvSpPr>
            <p:nvPr/>
          </p:nvSpPr>
          <p:spPr bwMode="auto">
            <a:xfrm>
              <a:off x="677" y="26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0" name="Oval 1652"/>
            <p:cNvSpPr>
              <a:spLocks noChangeArrowheads="1"/>
            </p:cNvSpPr>
            <p:nvPr/>
          </p:nvSpPr>
          <p:spPr bwMode="auto">
            <a:xfrm>
              <a:off x="723" y="266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1" name="Oval 1653"/>
            <p:cNvSpPr>
              <a:spLocks noChangeArrowheads="1"/>
            </p:cNvSpPr>
            <p:nvPr/>
          </p:nvSpPr>
          <p:spPr bwMode="auto">
            <a:xfrm>
              <a:off x="768" y="26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2" name="Oval 1654"/>
            <p:cNvSpPr>
              <a:spLocks noChangeArrowheads="1"/>
            </p:cNvSpPr>
            <p:nvPr/>
          </p:nvSpPr>
          <p:spPr bwMode="auto">
            <a:xfrm>
              <a:off x="587" y="256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3" name="Oval 1655"/>
            <p:cNvSpPr>
              <a:spLocks noChangeArrowheads="1"/>
            </p:cNvSpPr>
            <p:nvPr/>
          </p:nvSpPr>
          <p:spPr bwMode="auto">
            <a:xfrm>
              <a:off x="813" y="261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4" name="Oval 1656"/>
            <p:cNvSpPr>
              <a:spLocks noChangeArrowheads="1"/>
            </p:cNvSpPr>
            <p:nvPr/>
          </p:nvSpPr>
          <p:spPr bwMode="auto">
            <a:xfrm>
              <a:off x="659" y="2532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5" name="Oval 1657"/>
            <p:cNvSpPr>
              <a:spLocks noChangeArrowheads="1"/>
            </p:cNvSpPr>
            <p:nvPr/>
          </p:nvSpPr>
          <p:spPr bwMode="auto">
            <a:xfrm>
              <a:off x="722" y="27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6" name="Oval 1658"/>
            <p:cNvSpPr>
              <a:spLocks noChangeArrowheads="1"/>
            </p:cNvSpPr>
            <p:nvPr/>
          </p:nvSpPr>
          <p:spPr bwMode="auto">
            <a:xfrm>
              <a:off x="769" y="2751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7" name="Oval 1659"/>
            <p:cNvSpPr>
              <a:spLocks noChangeArrowheads="1"/>
            </p:cNvSpPr>
            <p:nvPr/>
          </p:nvSpPr>
          <p:spPr bwMode="auto">
            <a:xfrm>
              <a:off x="814" y="270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8" name="Oval 1660"/>
            <p:cNvSpPr>
              <a:spLocks noChangeArrowheads="1"/>
            </p:cNvSpPr>
            <p:nvPr/>
          </p:nvSpPr>
          <p:spPr bwMode="auto">
            <a:xfrm>
              <a:off x="521" y="256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29" name="Oval 1661"/>
            <p:cNvSpPr>
              <a:spLocks noChangeArrowheads="1"/>
            </p:cNvSpPr>
            <p:nvPr/>
          </p:nvSpPr>
          <p:spPr bwMode="auto">
            <a:xfrm>
              <a:off x="975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0" name="Oval 1662"/>
            <p:cNvSpPr>
              <a:spLocks noChangeArrowheads="1"/>
            </p:cNvSpPr>
            <p:nvPr/>
          </p:nvSpPr>
          <p:spPr bwMode="auto">
            <a:xfrm>
              <a:off x="677" y="270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1" name="Oval 1663"/>
            <p:cNvSpPr>
              <a:spLocks noChangeArrowheads="1"/>
            </p:cNvSpPr>
            <p:nvPr/>
          </p:nvSpPr>
          <p:spPr bwMode="auto">
            <a:xfrm>
              <a:off x="567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2" name="Oval 1664"/>
            <p:cNvSpPr>
              <a:spLocks noChangeArrowheads="1"/>
            </p:cNvSpPr>
            <p:nvPr/>
          </p:nvSpPr>
          <p:spPr bwMode="auto">
            <a:xfrm>
              <a:off x="703" y="247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3" name="Oval 1665"/>
            <p:cNvSpPr>
              <a:spLocks noChangeArrowheads="1"/>
            </p:cNvSpPr>
            <p:nvPr/>
          </p:nvSpPr>
          <p:spPr bwMode="auto">
            <a:xfrm>
              <a:off x="723" y="256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4" name="Oval 1666"/>
            <p:cNvSpPr>
              <a:spLocks noChangeArrowheads="1"/>
            </p:cNvSpPr>
            <p:nvPr/>
          </p:nvSpPr>
          <p:spPr bwMode="auto">
            <a:xfrm>
              <a:off x="786" y="274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5" name="Oval 1667"/>
            <p:cNvSpPr>
              <a:spLocks noChangeArrowheads="1"/>
            </p:cNvSpPr>
            <p:nvPr/>
          </p:nvSpPr>
          <p:spPr bwMode="auto">
            <a:xfrm>
              <a:off x="832" y="279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6" name="Oval 1668"/>
            <p:cNvSpPr>
              <a:spLocks noChangeArrowheads="1"/>
            </p:cNvSpPr>
            <p:nvPr/>
          </p:nvSpPr>
          <p:spPr bwMode="auto">
            <a:xfrm>
              <a:off x="877" y="2749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7" name="Oval 1669"/>
            <p:cNvSpPr>
              <a:spLocks noChangeArrowheads="1"/>
            </p:cNvSpPr>
            <p:nvPr/>
          </p:nvSpPr>
          <p:spPr bwMode="auto">
            <a:xfrm>
              <a:off x="703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8" name="Oval 1670"/>
            <p:cNvSpPr>
              <a:spLocks noChangeArrowheads="1"/>
            </p:cNvSpPr>
            <p:nvPr/>
          </p:nvSpPr>
          <p:spPr bwMode="auto">
            <a:xfrm>
              <a:off x="922" y="27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39" name="Oval 1671"/>
            <p:cNvSpPr>
              <a:spLocks noChangeArrowheads="1"/>
            </p:cNvSpPr>
            <p:nvPr/>
          </p:nvSpPr>
          <p:spPr bwMode="auto">
            <a:xfrm>
              <a:off x="768" y="2667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0" name="Oval 1672"/>
            <p:cNvSpPr>
              <a:spLocks noChangeArrowheads="1"/>
            </p:cNvSpPr>
            <p:nvPr/>
          </p:nvSpPr>
          <p:spPr bwMode="auto">
            <a:xfrm>
              <a:off x="831" y="288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1" name="Oval 1673"/>
            <p:cNvSpPr>
              <a:spLocks noChangeArrowheads="1"/>
            </p:cNvSpPr>
            <p:nvPr/>
          </p:nvSpPr>
          <p:spPr bwMode="auto">
            <a:xfrm>
              <a:off x="878" y="2886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2" name="Oval 1674"/>
            <p:cNvSpPr>
              <a:spLocks noChangeArrowheads="1"/>
            </p:cNvSpPr>
            <p:nvPr/>
          </p:nvSpPr>
          <p:spPr bwMode="auto">
            <a:xfrm>
              <a:off x="923" y="284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3" name="Oval 1675"/>
            <p:cNvSpPr>
              <a:spLocks noChangeArrowheads="1"/>
            </p:cNvSpPr>
            <p:nvPr/>
          </p:nvSpPr>
          <p:spPr bwMode="auto">
            <a:xfrm>
              <a:off x="695" y="284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4" name="Oval 1676"/>
            <p:cNvSpPr>
              <a:spLocks noChangeArrowheads="1"/>
            </p:cNvSpPr>
            <p:nvPr/>
          </p:nvSpPr>
          <p:spPr bwMode="auto">
            <a:xfrm>
              <a:off x="741" y="2886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5" name="Oval 1677"/>
            <p:cNvSpPr>
              <a:spLocks noChangeArrowheads="1"/>
            </p:cNvSpPr>
            <p:nvPr/>
          </p:nvSpPr>
          <p:spPr bwMode="auto">
            <a:xfrm>
              <a:off x="786" y="284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6" name="Oval 1678"/>
            <p:cNvSpPr>
              <a:spLocks noChangeArrowheads="1"/>
            </p:cNvSpPr>
            <p:nvPr/>
          </p:nvSpPr>
          <p:spPr bwMode="auto">
            <a:xfrm>
              <a:off x="748" y="26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7" name="Oval 1679"/>
            <p:cNvSpPr>
              <a:spLocks noChangeArrowheads="1"/>
            </p:cNvSpPr>
            <p:nvPr/>
          </p:nvSpPr>
          <p:spPr bwMode="auto">
            <a:xfrm>
              <a:off x="787" y="284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8" name="Oval 1680"/>
            <p:cNvSpPr>
              <a:spLocks noChangeArrowheads="1"/>
            </p:cNvSpPr>
            <p:nvPr/>
          </p:nvSpPr>
          <p:spPr bwMode="auto">
            <a:xfrm>
              <a:off x="832" y="270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49" name="Oval 1681"/>
            <p:cNvSpPr>
              <a:spLocks noChangeArrowheads="1"/>
            </p:cNvSpPr>
            <p:nvPr/>
          </p:nvSpPr>
          <p:spPr bwMode="auto">
            <a:xfrm>
              <a:off x="877" y="26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0" name="Oval 1682"/>
            <p:cNvSpPr>
              <a:spLocks noChangeArrowheads="1"/>
            </p:cNvSpPr>
            <p:nvPr/>
          </p:nvSpPr>
          <p:spPr bwMode="auto">
            <a:xfrm>
              <a:off x="923" y="2696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1" name="Oval 1683"/>
            <p:cNvSpPr>
              <a:spLocks noChangeArrowheads="1"/>
            </p:cNvSpPr>
            <p:nvPr/>
          </p:nvSpPr>
          <p:spPr bwMode="auto">
            <a:xfrm>
              <a:off x="968" y="2650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2" name="Oval 1684"/>
            <p:cNvSpPr>
              <a:spLocks noChangeArrowheads="1"/>
            </p:cNvSpPr>
            <p:nvPr/>
          </p:nvSpPr>
          <p:spPr bwMode="auto">
            <a:xfrm>
              <a:off x="793" y="2432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3" name="Oval 1685"/>
            <p:cNvSpPr>
              <a:spLocks noChangeArrowheads="1"/>
            </p:cNvSpPr>
            <p:nvPr/>
          </p:nvSpPr>
          <p:spPr bwMode="auto">
            <a:xfrm>
              <a:off x="1013" y="2651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4" name="Oval 1686"/>
            <p:cNvSpPr>
              <a:spLocks noChangeArrowheads="1"/>
            </p:cNvSpPr>
            <p:nvPr/>
          </p:nvSpPr>
          <p:spPr bwMode="auto">
            <a:xfrm>
              <a:off x="859" y="2568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5" name="Oval 1687"/>
            <p:cNvSpPr>
              <a:spLocks noChangeArrowheads="1"/>
            </p:cNvSpPr>
            <p:nvPr/>
          </p:nvSpPr>
          <p:spPr bwMode="auto">
            <a:xfrm>
              <a:off x="922" y="2786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6" name="Oval 1688"/>
            <p:cNvSpPr>
              <a:spLocks noChangeArrowheads="1"/>
            </p:cNvSpPr>
            <p:nvPr/>
          </p:nvSpPr>
          <p:spPr bwMode="auto">
            <a:xfrm>
              <a:off x="969" y="2787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7" name="Oval 1689"/>
            <p:cNvSpPr>
              <a:spLocks noChangeArrowheads="1"/>
            </p:cNvSpPr>
            <p:nvPr/>
          </p:nvSpPr>
          <p:spPr bwMode="auto">
            <a:xfrm>
              <a:off x="1014" y="2741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8" name="Oval 1690"/>
            <p:cNvSpPr>
              <a:spLocks noChangeArrowheads="1"/>
            </p:cNvSpPr>
            <p:nvPr/>
          </p:nvSpPr>
          <p:spPr bwMode="auto">
            <a:xfrm>
              <a:off x="930" y="2614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59" name="Oval 1691"/>
            <p:cNvSpPr>
              <a:spLocks noChangeArrowheads="1"/>
            </p:cNvSpPr>
            <p:nvPr/>
          </p:nvSpPr>
          <p:spPr bwMode="auto">
            <a:xfrm>
              <a:off x="832" y="2787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0" name="Oval 1692"/>
            <p:cNvSpPr>
              <a:spLocks noChangeArrowheads="1"/>
            </p:cNvSpPr>
            <p:nvPr/>
          </p:nvSpPr>
          <p:spPr bwMode="auto">
            <a:xfrm>
              <a:off x="884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1" name="Oval 1693"/>
            <p:cNvSpPr>
              <a:spLocks noChangeArrowheads="1"/>
            </p:cNvSpPr>
            <p:nvPr/>
          </p:nvSpPr>
          <p:spPr bwMode="auto">
            <a:xfrm>
              <a:off x="884" y="2432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2" name="Oval 1694"/>
            <p:cNvSpPr>
              <a:spLocks noChangeArrowheads="1"/>
            </p:cNvSpPr>
            <p:nvPr/>
          </p:nvSpPr>
          <p:spPr bwMode="auto">
            <a:xfrm>
              <a:off x="793" y="2523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463" name="Oval 1695"/>
            <p:cNvSpPr>
              <a:spLocks noChangeArrowheads="1"/>
            </p:cNvSpPr>
            <p:nvPr/>
          </p:nvSpPr>
          <p:spPr bwMode="auto">
            <a:xfrm>
              <a:off x="923" y="2605"/>
              <a:ext cx="46" cy="91"/>
            </a:xfrm>
            <a:prstGeom prst="ellipse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903" name="Text Box 2135"/>
          <p:cNvSpPr txBox="1">
            <a:spLocks noChangeArrowheads="1"/>
          </p:cNvSpPr>
          <p:nvPr/>
        </p:nvSpPr>
        <p:spPr bwMode="auto">
          <a:xfrm>
            <a:off x="8440738" y="4673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4904" name="Text Box 2136"/>
          <p:cNvSpPr txBox="1">
            <a:spLocks noChangeArrowheads="1"/>
          </p:cNvSpPr>
          <p:nvPr/>
        </p:nvSpPr>
        <p:spPr bwMode="auto">
          <a:xfrm>
            <a:off x="4286248" y="1428736"/>
            <a:ext cx="22145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Kali</a:t>
            </a:r>
          </a:p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4905" name="Text Box 2137"/>
          <p:cNvSpPr txBox="1">
            <a:spLocks noChangeArrowheads="1"/>
          </p:cNvSpPr>
          <p:nvPr/>
        </p:nvSpPr>
        <p:spPr bwMode="auto">
          <a:xfrm>
            <a:off x="142844" y="3962400"/>
            <a:ext cx="28575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endParaRPr lang="en-US" sz="3200" b="1" dirty="0" smtClean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200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906" name="Text Box 2138"/>
          <p:cNvSpPr txBox="1">
            <a:spLocks noChangeArrowheads="1"/>
          </p:cNvSpPr>
          <p:nvPr/>
        </p:nvSpPr>
        <p:spPr bwMode="auto">
          <a:xfrm>
            <a:off x="2268538" y="4005263"/>
            <a:ext cx="22336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endParaRPr lang="en-US" sz="32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Motion origin="layout" path="M -5.55556E-7 2.48555E-6 L -0.1743 0.00185 " pathEditMode="relative" rAng="0" ptsTypes="AA">
                                      <p:cBhvr>
                                        <p:cTn id="45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00" y="10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animMotion origin="layout" path="M 1.38889E-6 -3.69942E-6 L -0.16997 0.0018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3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0" y="1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0.16996 0.00185 C -0.19826 -0.16093 -0.22639 -0.32347 -0.26996 -0.38289 C -0.31354 -0.44231 -0.40503 -0.36 -0.43194 -0.35538 " pathEditMode="relative" rAng="0" ptsTypes="aaA">
                                      <p:cBhvr>
                                        <p:cTn id="49" dur="2000" fill="hold"/>
                                        <p:tgtEl>
                                          <p:spTgt spid="33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2220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-0.1743 -0.01272 C -0.2026 -0.17549 -0.23073 -0.33804 -0.2743 -0.39746 C -0.31788 -0.45688 -0.40937 -0.37457 -0.43628 -0.36994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0" y="-2220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animMotion origin="layout" path="M 0 0 C -0.0283 -0.16277 -0.05642 -0.32531 -0.1 -0.38473 C -0.14358 -0.44416 -0.23507 -0.36184 -0.26198 -0.35722 " pathEditMode="relative" ptsTypes="aaA">
                                      <p:cBhvr>
                                        <p:cTn id="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104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400"/>
                                        <p:tgtEl>
                                          <p:spTgt spid="33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400"/>
                                        <p:tgtEl>
                                          <p:spTgt spid="3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3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500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33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4" presetClass="path" presetSubtype="0" accel="50000" decel="50000" fill="hold" grpId="1" nodeType="withEffect">
                                  <p:stCondLst>
                                    <p:cond delay="10900"/>
                                  </p:stCondLst>
                                  <p:childTnLst>
                                    <p:animMotion origin="layout" path="M -3.33333E-6 8.67052E-7 L -0.00382 -0.14428 " pathEditMode="relative" rAng="0" ptsTypes="AA">
                                      <p:cBhvr>
                                        <p:cTn id="102" dur="3000" fill="hold"/>
                                        <p:tgtEl>
                                          <p:spTgt spid="33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-7200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" presetClass="exit" presetSubtype="16" fill="hold" nodeType="withEffect">
                                  <p:stCondLst>
                                    <p:cond delay="13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16" fill="hold" grpId="2" nodeType="withEffect">
                                  <p:stCondLst>
                                    <p:cond delay="139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5" dur="500"/>
                                        <p:tgtEl>
                                          <p:spTgt spid="33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ntr" presetSubtype="1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209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ntr" presetSubtype="10" fill="hold" nodeType="withEffect">
                                  <p:stCondLst>
                                    <p:cond delay="209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34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4" presetClass="entr" presetSubtype="16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3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34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2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34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20900"/>
                                  </p:stCondLst>
                                  <p:childTnLst>
                                    <p:animMotion origin="layout" path="M 2.77778E-6 -2.48555E-6 C -0.14549 -0.01156 -0.2908 -0.02289 -0.36702 0.00856 C -0.44341 0.04 -0.44341 0.15792 -0.45851 0.18821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30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20900"/>
                                  </p:stCondLst>
                                  <p:childTnLst>
                                    <p:animMotion origin="layout" path="M -0.02535 0.03145 C -0.17084 0.01989 -0.31615 0.00856 -0.39236 0.04 C -0.46875 0.07145 -0.46875 0.18937 -0.48386 0.21966 " pathEditMode="relative" rAng="0" ptsTypes="a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00" y="830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20900"/>
                                  </p:stCondLst>
                                  <p:childTnLst>
                                    <p:animMotion origin="layout" path="M -5.55556E-7 -0.06798 C -0.06076 -0.13804 -0.12153 -0.20786 -0.17309 -0.22451 C -0.22465 -0.24116 -0.26719 -0.20439 -0.30955 -0.1674 " pathEditMode="relative" rAng="0" ptsTypes="aaA">
                                      <p:cBhvr>
                                        <p:cTn id="153" dur="2100" fill="hold"/>
                                        <p:tgtEl>
                                          <p:spTgt spid="34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-870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1100"/>
                                        <p:tgtEl>
                                          <p:spTgt spid="3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2" presetClass="path" presetSubtype="0" accel="50000" decel="50000" fill="hold" nodeType="withEffect">
                                  <p:stCondLst>
                                    <p:cond delay="24100"/>
                                  </p:stCondLst>
                                  <p:childTnLst>
                                    <p:animMotion origin="layout" path="M -0.20763 -0.51631 C -0.2085 -0.47099 -0.12725 -0.43099 -0.02413 -0.42891 C 0.05764 -0.42544 0.12431 -0.4474 0.12605 -0.47492 C 0.12605 -0.50289 0.06007 -0.5274 -0.02309 -0.5281 C -0.06458 -0.5281 -0.1019 -0.52532 -0.12864 -0.51631 C -0.16753 -0.50289 -0.18993 -0.48347 -0.18993 -0.45989 C -0.18993 -0.4474 -0.18333 -0.43492 -0.17135 -0.42359 C -0.1434 -0.4 -0.08836 -0.38382 -0.02534 -0.3822 C 0.04792 -0.37827 0.10782 -0.39862 0.10782 -0.42174 C 0.10973 -0.4474 0.04948 -0.46937 -0.02413 -0.4733 C -0.06163 -0.4733 -0.09513 -0.46937 -0.12065 -0.46197 C -0.15416 -0.44902 -0.17534 -0.42891 -0.17534 -0.40879 C -0.17534 -0.39862 -0.16892 -0.38775 -0.15798 -0.37642 C -0.13263 -0.35631 -0.08437 -0.34012 -0.0269 -0.33804 C 0.03994 -0.33619 0.09323 -0.35422 0.09323 -0.37642 C 0.09497 -0.39862 0.04098 -0.41827 -0.02534 -0.42012 C -0.05885 -0.42174 -0.08958 -0.41827 -0.11232 -0.41087 C -0.1434 -0.4 -0.16041 -0.38382 -0.16041 -0.3637 C -0.16041 -0.35422 -0.1552 -0.34359 -0.14583 -0.33411 C -0.12326 -0.31607 -0.07916 -0.30197 -0.02829 -0.30012 C 0.03195 -0.30012 0.08021 -0.31515 0.08021 -0.33411 C 0.08021 -0.35422 0.03316 -0.37295 -0.0269 -0.37457 C -0.05625 -0.37457 -0.08437 -0.3711 -0.10468 -0.36555 C -0.13263 -0.35631 -0.14878 -0.34012 -0.15017 -0.32394 C -0.15017 -0.31515 -0.1434 -0.3059 -0.13541 -0.2985 C -0.11545 -0.27977 -0.07534 -0.26706 -0.02934 -0.26706 C 0.02362 -0.26521 0.06823 -0.27862 0.06823 -0.29665 C 0.06945 -0.31515 0.02518 -0.33133 -0.02829 -0.33318 C -0.05486 -0.33318 -0.08055 -0.33133 -0.09756 -0.32394 C -0.12326 -0.31607 -0.13767 -0.30197 -0.13767 -0.28763 C -0.13767 -0.27862 -0.13402 -0.27099 -0.12604 -0.26359 C -0.10711 -0.24717 -0.07256 -0.23654 -0.03107 -0.23446 C 0.01823 -0.23446 0.05764 -0.24602 0.05764 -0.2622 C 0.05886 -0.27862 0.01962 -0.29272 -0.02934 -0.29503 C -0.05381 -0.29503 -0.07534 -0.29272 -0.09131 -0.28763 C -0.11388 -0.27977 -0.12725 -0.26706 -0.12725 -0.25249 C -0.12725 -0.24602 -0.12326 -0.24024 -0.11666 -0.23284 C -0.10034 -0.21804 -0.06857 -0.20972 -0.03107 -0.20763 C 0.01337 -0.20602 0.04792 -0.21642 0.04792 -0.23284 C 0.04792 -0.24602 0.01459 -0.26012 -0.02934 -0.26012 C -0.05225 -0.2622 -0.07256 -0.25827 -0.08732 -0.25503 C -0.10711 -0.24717 -0.11944 -0.23654 -0.11944 -0.22428 C -0.11944 -0.21642 -0.11545 -0.21087 -0.10868 -0.20602 C -0.09392 -0.19307 -0.06458 -0.18405 -0.03246 -0.1822 C 0.00799 -0.18035 0.03994 -0.19122 0.03994 -0.20394 C 0.03994 -0.21804 0.00799 -0.22891 -0.03107 -0.23145 C -0.04982 -0.23145 -0.06857 -0.22891 -0.08177 -0.22428 C -0.10034 -0.21804 -0.11111 -0.20972 -0.11111 -0.19607 C -0.11111 -0.19122 -0.10711 -0.18567 -0.1019 -0.18035 C -0.08836 -0.16972 -0.06302 -0.16 -0.03246 -0.16 C 0.00226 -0.15792 0.03195 -0.16763 0.03195 -0.18035 C 0.03195 -0.19122 0.00417 -0.20209 -0.03246 -0.20209 C -0.04861 -0.20394 -0.06562 -0.20209 -0.0776 -0.19815 C -0.09392 -0.19122 -0.10312 -0.1822 -0.10312 -0.17272 C -0.10312 -0.16763 -0.10034 -0.16185 -0.09513 -0.15792 C -0.08315 -0.14729 -0.06024 -0.14012 -0.03246 -0.13827 C -4.72222E-6 -0.13827 0.02518 -0.14729 0.02518 -0.15677 C 0.02518 -0.16763 -4.72222E-6 -0.1785 -0.03246 -0.1785 C -0.04861 -0.1785 -0.06302 -0.17665 -0.07256 -0.17272 C -0.08836 -0.16972 -0.09652 -0.16 -0.09652 -0.15099 C -0.09652 -0.14729 -0.09392 -0.14197 -0.08958 -0.13827 C -0.07916 -0.1274 -0.05763 -0.12185 -0.03368 -0.11931 C -0.00416 -0.11931 0.01823 -0.1274 0.01823 -0.13642 C 0.01823 -0.14729 -0.00416 -0.15492 -0.03246 -0.15677 C -0.04704 -0.15677 -0.06024 -0.15492 -0.06961 -0.15099 C -0.08315 -0.14729 -0.09131 -0.14012 -0.09131 -0.13064 C -0.09131 -0.1274 -0.08836 -0.1237 -0.08437 -0.11931 " pathEditMode="relative" rAng="0" ptsTypes="fffffffffffffffffffffffffffffffffffffffffffffffffffffffffffffffffff">
                                      <p:cBhvr>
                                        <p:cTn id="158" dur="5000" fill="hold"/>
                                        <p:tgtEl>
                                          <p:spTgt spid="34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1930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" presetClass="exit" presetSubtype="10" fill="hold" nodeType="withEffect">
                                  <p:stCondLst>
                                    <p:cond delay="292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0" dur="1100"/>
                                        <p:tgtEl>
                                          <p:spTgt spid="34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3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3" presetClass="entr" presetSubtype="10" fill="hold" nodeType="withEffect">
                                  <p:stCondLst>
                                    <p:cond delay="307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4" dur="2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3" presetClass="entr" presetSubtype="10" fill="hold" grpId="0" nodeType="withEffect">
                                  <p:stCondLst>
                                    <p:cond delay="328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7" dur="500"/>
                                        <p:tgtEl>
                                          <p:spTgt spid="34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3" presetClass="entr" presetSubtype="10" fill="hold" nodeType="withEffect">
                                  <p:stCondLst>
                                    <p:cond delay="328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3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0" presetClass="path" presetSubtype="0" accel="50000" decel="5000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animMotion origin="layout" path="M -0.27291 -0.22197 C -0.17986 -0.20463 -0.08663 -0.18705 -0.04114 -0.15006 C 0.00435 -0.11307 0.00209 -0.05665 5.27778E-6 1.38728E-6 " pathEditMode="relative" ptsTypes="aaA">
                                      <p:cBhvr>
                                        <p:cTn id="172" dur="2000" fill="hold"/>
                                        <p:tgtEl>
                                          <p:spTgt spid="340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3" presetID="3" presetClass="entr" presetSubtype="10" fill="hold" nodeType="withEffect">
                                  <p:stCondLst>
                                    <p:cond delay="44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5" dur="500"/>
                                        <p:tgtEl>
                                          <p:spTgt spid="3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0" presetClass="path" presetSubtype="0" accel="50000" decel="50000" fill="hold" nodeType="withEffect">
                                  <p:stCondLst>
                                    <p:cond delay="44200"/>
                                  </p:stCondLst>
                                  <p:childTnLst>
                                    <p:animMotion origin="layout" path="M -0.03854 -0.0837 C -0.10642 -0.1489 -0.1743 -0.2141 -0.18455 -0.29711 C -0.19479 -0.38012 -0.10035 -0.50428 -0.10052 -0.58243 C -0.10069 -0.66058 -0.13351 -0.74312 -0.18611 -0.76647 C -0.23871 -0.78983 -0.37934 -0.75653 -0.41632 -0.72208 C -0.4533 -0.68763 -0.4309 -0.62358 -0.40833 -0.55931 " pathEditMode="relative" ptsTypes="aaaaaA">
                                      <p:cBhvr>
                                        <p:cTn id="177" dur="1800" fill="hold"/>
                                        <p:tgtEl>
                                          <p:spTgt spid="34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" presetClass="exit" presetSubtype="10" fill="hold" nodeType="withEffect">
                                  <p:stCondLst>
                                    <p:cond delay="479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9" dur="2400"/>
                                        <p:tgtEl>
                                          <p:spTgt spid="34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2399"/>
                                          </p:stCondLst>
                                        </p:cTn>
                                        <p:tgtEl>
                                          <p:spTgt spid="3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488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34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0" presetClass="path" presetSubtype="0" accel="50000" decel="50000" fill="hold" nodeType="withEffect">
                                  <p:stCondLst>
                                    <p:cond delay="48800"/>
                                  </p:stCondLst>
                                  <p:childTnLst>
                                    <p:animMotion origin="layout" path="M -7.77778E-6 -1.27168E-6 C 0.02274 -0.07538 0.04565 -0.15076 0.05555 -0.27492 C 0.06544 -0.39908 0.11076 -0.66151 0.05885 -0.74428 C 0.00694 -0.82706 -0.20678 -0.79584 -0.25556 -0.77156 C -0.30435 -0.74729 -0.26893 -0.67284 -0.23334 -0.59839 " pathEditMode="relative" ptsTypes="aaaaA">
                                      <p:cBhvr>
                                        <p:cTn id="185" dur="2000" fill="hold"/>
                                        <p:tgtEl>
                                          <p:spTgt spid="344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518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2900"/>
                                        <p:tgtEl>
                                          <p:spTgt spid="34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899"/>
                                          </p:stCondLst>
                                        </p:cTn>
                                        <p:tgtEl>
                                          <p:spTgt spid="3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546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34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3" grpId="0" animBg="1"/>
      <p:bldP spid="33483" grpId="1" animBg="1"/>
      <p:bldP spid="33483" grpId="2" animBg="1"/>
      <p:bldP spid="34895" grpId="0"/>
      <p:bldP spid="34896" grpId="0"/>
      <p:bldP spid="34901" grpId="0"/>
      <p:bldP spid="34904" grpId="0"/>
      <p:bldP spid="34905" grpId="0"/>
      <p:bldP spid="349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-2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*** </a:t>
            </a:r>
            <a:r>
              <a:rPr lang="en-US" sz="4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427" name="Group 43"/>
          <p:cNvGraphicFramePr>
            <a:graphicFrameLocks noGrp="1"/>
          </p:cNvGraphicFramePr>
          <p:nvPr>
            <p:ph/>
          </p:nvPr>
        </p:nvGraphicFramePr>
        <p:xfrm>
          <a:off x="142875" y="785794"/>
          <a:ext cx="8715405" cy="5998464"/>
        </p:xfrm>
        <a:graphic>
          <a:graphicData uri="http://schemas.openxmlformats.org/drawingml/2006/table">
            <a:tbl>
              <a:tblPr/>
              <a:tblGrid>
                <a:gridCol w="2143109"/>
                <a:gridCol w="2439766"/>
                <a:gridCol w="1811157"/>
                <a:gridCol w="2321373"/>
              </a:tblGrid>
              <a:tr h="1071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phân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hòa tan không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vi-V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Màu sắc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kumimoji="0" lang="vi-VN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Loại phân gì?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42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số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số 2 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số 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vi-VN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Mẫu số 4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kumimoji="0" lang="vi-V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kumimoji="0" lang="vi-V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endParaRPr kumimoji="0" lang="vi-V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endParaRPr kumimoji="0" lang="vi-V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xám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hạt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tròn</a:t>
                      </a:r>
                      <a:endParaRPr kumimoji="0" lang="vi-V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Đỏ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dạng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bột</a:t>
                      </a:r>
                      <a:endParaRPr kumimoji="0" lang="vi-V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Lân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đạm</a:t>
                      </a:r>
                      <a:endParaRPr kumimoji="0" lang="vi-V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kumimoji="0" 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kali</a:t>
                      </a:r>
                      <a:endParaRPr kumimoji="0" lang="vi-VN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Vôi</a:t>
                      </a:r>
                      <a:endParaRPr kumimoji="0" 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4" descr="blumen-pflanzen08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5200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-142892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 VỀ NHÀ</a:t>
            </a:r>
          </a:p>
        </p:txBody>
      </p:sp>
      <p:sp>
        <p:nvSpPr>
          <p:cNvPr id="45063" name="Rectangle 1"/>
          <p:cNvSpPr>
            <a:spLocks noChangeArrowheads="1"/>
          </p:cNvSpPr>
          <p:nvPr/>
        </p:nvSpPr>
        <p:spPr bwMode="auto">
          <a:xfrm>
            <a:off x="0" y="822782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601409" indent="-601409" defTabSz="915001" eaLnBrk="0" hangingPunct="0">
              <a:spcBef>
                <a:spcPct val="20000"/>
              </a:spcBef>
              <a:buFontTx/>
              <a:buChar char="•"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8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1409" indent="-601409" defTabSz="915001" eaLnBrk="0" hangingPunct="0">
              <a:spcBef>
                <a:spcPct val="20000"/>
              </a:spcBef>
              <a:buFontTx/>
              <a:buChar char="•"/>
            </a:pP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9: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64" name="Picture 11" descr="!dk8_1la"/>
          <p:cNvPicPr>
            <a:picLocks noChangeAspect="1" noChangeArrowheads="1" noCrop="1"/>
          </p:cNvPicPr>
          <p:nvPr/>
        </p:nvPicPr>
        <p:blipFill>
          <a:blip r:embed="rId3">
            <a:lum bright="12000" contrast="6000"/>
          </a:blip>
          <a:srcRect/>
          <a:stretch>
            <a:fillRect/>
          </a:stretch>
        </p:blipFill>
        <p:spPr bwMode="auto">
          <a:xfrm>
            <a:off x="5257800" y="3541713"/>
            <a:ext cx="38862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4" name="Picture 10" descr="FLOWERS4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2743200" y="2143116"/>
            <a:ext cx="3438525" cy="47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E6F1FE"/>
            </a:outerShdw>
          </a:effectLst>
        </p:spPr>
      </p:pic>
      <p:sp>
        <p:nvSpPr>
          <p:cNvPr id="21513" name="WordArt 9"/>
          <p:cNvSpPr>
            <a:spLocks noChangeArrowheads="1" noChangeShapeType="1" noTextEdit="1"/>
          </p:cNvSpPr>
          <p:nvPr/>
        </p:nvSpPr>
        <p:spPr bwMode="auto">
          <a:xfrm>
            <a:off x="285720" y="-71462"/>
            <a:ext cx="8553480" cy="2781296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CẢM ƠN THẦY CÔ  ,  CÁC EM ĐÃ LẮNG NGHE ; KÍNH </a:t>
            </a:r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CHÚC THẦY </a:t>
            </a:r>
            <a:r>
              <a:rPr lang="en-US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CÔ , CÁC </a:t>
            </a:r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EM </a:t>
            </a:r>
            <a:endParaRPr lang="en-US" sz="3600" b="1" kern="1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NHIỀU </a:t>
            </a:r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SỨC </a:t>
            </a:r>
            <a:r>
              <a:rPr lang="en-US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KHOẺ VÀ THÀNH </a:t>
            </a:r>
            <a:r>
              <a:rPr lang="en-US" sz="3600" b="1" kern="1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CÔNG </a:t>
            </a:r>
            <a:r>
              <a:rPr lang="en-US" sz="3600" b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!!!!</a:t>
            </a:r>
            <a:endParaRPr lang="en-US" sz="3600" b="1" kern="1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6084" name="Picture 11" descr="!dk8_1l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8200"/>
            <a:ext cx="18288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12" descr="!dk8_1l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4572000"/>
            <a:ext cx="18288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6"/>
            <a:ext cx="9144000" cy="114300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0" y="1120676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71406" y="3308711"/>
            <a:ext cx="907259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cây.Có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Symbol" pitchFamily="18" charset="2"/>
              <a:buChar char="Þ"/>
            </a:pPr>
            <a:r>
              <a:rPr lang="en-US" sz="4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kali,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vi-VN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7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  <p:bldP spid="157704" grpId="0"/>
      <p:bldP spid="1577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armer_hoe_garden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687" y="-26988"/>
            <a:ext cx="5184775" cy="3816351"/>
          </a:xfrm>
          <a:prstGeom prst="rect">
            <a:avLst/>
          </a:prstGeom>
          <a:noFill/>
        </p:spPr>
      </p:pic>
      <p:pic>
        <p:nvPicPr>
          <p:cNvPr id="5" name="Picture 4" descr="ag00315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5060" y="0"/>
            <a:ext cx="2387600" cy="2565400"/>
          </a:xfrm>
          <a:prstGeom prst="rect">
            <a:avLst/>
          </a:prstGeom>
          <a:noFill/>
        </p:spPr>
      </p:pic>
      <p:sp>
        <p:nvSpPr>
          <p:cNvPr id="6" name="Text Box 1328"/>
          <p:cNvSpPr txBox="1">
            <a:spLocks noChangeArrowheads="1"/>
          </p:cNvSpPr>
          <p:nvPr/>
        </p:nvSpPr>
        <p:spPr bwMode="auto">
          <a:xfrm>
            <a:off x="6786578" y="3143248"/>
            <a:ext cx="2555875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 Con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ạ !</a:t>
            </a:r>
          </a:p>
        </p:txBody>
      </p:sp>
      <p:sp>
        <p:nvSpPr>
          <p:cNvPr id="7" name="Text Box 1326"/>
          <p:cNvSpPr txBox="1">
            <a:spLocks noChangeArrowheads="1"/>
          </p:cNvSpPr>
          <p:nvPr/>
        </p:nvSpPr>
        <p:spPr bwMode="auto">
          <a:xfrm>
            <a:off x="2786050" y="-26988"/>
            <a:ext cx="244792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Tèo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!!! 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34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??? </a:t>
            </a:r>
          </a:p>
        </p:txBody>
      </p:sp>
      <p:sp>
        <p:nvSpPr>
          <p:cNvPr id="8" name="Text Box 1327"/>
          <p:cNvSpPr txBox="1">
            <a:spLocks noChangeArrowheads="1"/>
          </p:cNvSpPr>
          <p:nvPr/>
        </p:nvSpPr>
        <p:spPr bwMode="auto">
          <a:xfrm>
            <a:off x="0" y="46279"/>
            <a:ext cx="285748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ạ !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chỏm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con?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bịch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!!! </a:t>
            </a:r>
            <a:r>
              <a:rPr lang="en-US" sz="36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chừng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con  …!!!!</a:t>
            </a:r>
            <a:endParaRPr lang="en-US" sz="36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330"/>
          <p:cNvSpPr txBox="1">
            <a:spLocks noChangeArrowheads="1"/>
          </p:cNvSpPr>
          <p:nvPr/>
        </p:nvSpPr>
        <p:spPr bwMode="auto">
          <a:xfrm>
            <a:off x="7437435" y="2928934"/>
            <a:ext cx="17065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 Con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!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 !</a:t>
            </a:r>
          </a:p>
        </p:txBody>
      </p:sp>
      <p:pic>
        <p:nvPicPr>
          <p:cNvPr id="10" name="Picture 3" descr="ag00317_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500090"/>
            <a:ext cx="2443163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31"/>
          <p:cNvSpPr txBox="1">
            <a:spLocks noChangeArrowheads="1"/>
          </p:cNvSpPr>
          <p:nvPr/>
        </p:nvSpPr>
        <p:spPr bwMode="auto">
          <a:xfrm>
            <a:off x="2387621" y="2214554"/>
            <a:ext cx="554196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ơi!Sao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này?Làm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40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Tèo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Tèo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??? </a:t>
            </a:r>
            <a:endParaRPr lang="en-US" sz="40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4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4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400"/>
                            </p:stCondLst>
                            <p:childTnLst>
                              <p:par>
                                <p:cTn id="2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400"/>
                            </p:stCondLst>
                            <p:childTnLst>
                              <p:par>
                                <p:cTn id="2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4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4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400"/>
                            </p:stCondLst>
                            <p:childTnLst>
                              <p:par>
                                <p:cTn id="3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400"/>
                            </p:stCondLst>
                            <p:childTnLst>
                              <p:par>
                                <p:cTn id="4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400"/>
                            </p:stCondLst>
                            <p:childTnLst>
                              <p:par>
                                <p:cTn id="4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9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64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inhnen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1" name="WordArt 3" descr="Wide upward diagonal"/>
          <p:cNvSpPr>
            <a:spLocks noChangeArrowheads="1" noChangeShapeType="1" noTextEdit="1"/>
          </p:cNvSpPr>
          <p:nvPr/>
        </p:nvSpPr>
        <p:spPr bwMode="auto">
          <a:xfrm>
            <a:off x="500066" y="0"/>
            <a:ext cx="5857884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i="1" kern="10" dirty="0" err="1" smtClean="0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pattFill prst="wdUpDiag">
                  <a:fgClr>
                    <a:srgbClr val="FC2E18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7200" b="1" i="1" kern="10" dirty="0" smtClean="0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pattFill prst="wdUpDiag">
                  <a:fgClr>
                    <a:srgbClr val="FC2E18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6 - </a:t>
            </a:r>
            <a:r>
              <a:rPr lang="vi-VN" sz="7200" b="1" i="1" kern="10" dirty="0" smtClean="0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pattFill prst="wdUpDiag">
                  <a:fgClr>
                    <a:srgbClr val="FC2E18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Bài </a:t>
            </a:r>
            <a:r>
              <a:rPr lang="en-US" sz="7200" b="1" i="1" kern="10" dirty="0" smtClean="0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pattFill prst="wdUpDiag">
                  <a:fgClr>
                    <a:srgbClr val="FC2E18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8</a:t>
            </a:r>
            <a:r>
              <a:rPr lang="vi-VN" sz="7200" b="1" i="1" kern="10" dirty="0" smtClean="0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pattFill prst="wdUpDiag">
                  <a:fgClr>
                    <a:srgbClr val="FC2E18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7200" b="1" i="1" kern="10" dirty="0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pattFill prst="wdUpDiag">
                  <a:fgClr>
                    <a:srgbClr val="FC2E18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r>
              <a:rPr lang="en-US" sz="7200" b="1" i="1" kern="10" dirty="0" err="1" smtClean="0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pattFill prst="wdUpDiag">
                  <a:fgClr>
                    <a:srgbClr val="FC2E18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Thực</a:t>
            </a:r>
            <a:r>
              <a:rPr lang="en-US" sz="7200" b="1" i="1" kern="10" dirty="0" smtClean="0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pattFill prst="wdUpDiag">
                  <a:fgClr>
                    <a:srgbClr val="FC2E18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7200" b="1" i="1" kern="10" dirty="0" err="1" smtClean="0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pattFill prst="wdUpDiag">
                  <a:fgClr>
                    <a:srgbClr val="FC2E18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hành</a:t>
            </a:r>
            <a:r>
              <a:rPr lang="en-US" sz="7200" b="1" i="1" kern="10" dirty="0" smtClean="0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pattFill prst="wdUpDiag">
                  <a:fgClr>
                    <a:srgbClr val="FC2E18"/>
                  </a:fgClr>
                  <a:bgClr>
                    <a:srgbClr val="FFFF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:</a:t>
            </a:r>
            <a:endParaRPr lang="en-US" sz="7200" b="1" i="1" kern="10" dirty="0">
              <a:ln w="19050">
                <a:solidFill>
                  <a:srgbClr val="333333"/>
                </a:solidFill>
                <a:round/>
                <a:headEnd/>
                <a:tailEnd/>
              </a:ln>
              <a:pattFill prst="wdUpDiag">
                <a:fgClr>
                  <a:srgbClr val="FC2E18"/>
                </a:fgClr>
                <a:bgClr>
                  <a:srgbClr val="FFFFFF"/>
                </a:bgClr>
              </a:patt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3012" name="WordArt 4" descr="Wide upward diagonal"/>
          <p:cNvSpPr>
            <a:spLocks noChangeArrowheads="1" noChangeShapeType="1" noTextEdit="1"/>
          </p:cNvSpPr>
          <p:nvPr/>
        </p:nvSpPr>
        <p:spPr bwMode="auto">
          <a:xfrm>
            <a:off x="152400" y="1143000"/>
            <a:ext cx="8839200" cy="2933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i="1" kern="10" dirty="0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pattFill prst="wdUpDiag">
                  <a:fgClr>
                    <a:srgbClr val="666699"/>
                  </a:fgClr>
                  <a:bgClr>
                    <a:srgbClr val="0000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NHẬN BIẾT MỘT SỐ LOẠI PHÂN </a:t>
            </a:r>
          </a:p>
          <a:p>
            <a:pPr algn="ctr"/>
            <a:r>
              <a:rPr lang="vi-VN" sz="4400" b="1" i="1" kern="10" dirty="0">
                <a:ln w="19050">
                  <a:solidFill>
                    <a:srgbClr val="333333"/>
                  </a:solidFill>
                  <a:round/>
                  <a:headEnd/>
                  <a:tailEnd/>
                </a:ln>
                <a:pattFill prst="wdUpDiag">
                  <a:fgClr>
                    <a:srgbClr val="666699"/>
                  </a:fgClr>
                  <a:bgClr>
                    <a:srgbClr val="0000FF"/>
                  </a:bgClr>
                </a:patt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HÓA HỌC THÔNG THƯỜNG</a:t>
            </a:r>
            <a:endParaRPr lang="en-US" sz="4400" b="1" i="1" kern="10" dirty="0">
              <a:ln w="19050">
                <a:solidFill>
                  <a:srgbClr val="333333"/>
                </a:solidFill>
                <a:round/>
                <a:headEnd/>
                <a:tailEnd/>
              </a:ln>
              <a:pattFill prst="wdUpDiag">
                <a:fgClr>
                  <a:srgbClr val="666699"/>
                </a:fgClr>
                <a:bgClr>
                  <a:srgbClr val="0000FF"/>
                </a:bgClr>
              </a:patt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3013" name="Picture 5" descr="Computer-04-j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886200"/>
            <a:ext cx="2133600" cy="2133600"/>
          </a:xfrm>
          <a:prstGeom prst="rect">
            <a:avLst/>
          </a:prstGeom>
          <a:noFill/>
        </p:spPr>
      </p:pic>
      <p:pic>
        <p:nvPicPr>
          <p:cNvPr id="43014" name="Picture 6" descr="avion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0"/>
            <a:ext cx="1876425" cy="1447800"/>
          </a:xfrm>
          <a:prstGeom prst="rect">
            <a:avLst/>
          </a:prstGeom>
          <a:noFill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4876800"/>
            <a:ext cx="35814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30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7200" y="762000"/>
            <a:ext cx="84582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6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TIÊUBÀI 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6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6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hungdayl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609600"/>
            <a:ext cx="1113155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946" y="396858"/>
            <a:ext cx="8534400" cy="6032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I./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Vật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liệu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và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dụng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cụ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cần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rgbClr val="FC2E18"/>
                </a:solidFill>
                <a:latin typeface="Times New Roman" pitchFamily="18" charset="0"/>
              </a:rPr>
              <a:t>thiết</a:t>
            </a:r>
            <a:r>
              <a:rPr lang="en-US" sz="3900" b="1" dirty="0" smtClean="0">
                <a:solidFill>
                  <a:srgbClr val="FC2E18"/>
                </a:solidFill>
                <a:latin typeface="Times New Roman" pitchFamily="18" charset="0"/>
              </a:rPr>
              <a:t>:</a:t>
            </a:r>
            <a:endParaRPr lang="en-US" sz="3900" b="1" dirty="0">
              <a:solidFill>
                <a:srgbClr val="FC2E18"/>
              </a:solidFill>
              <a:latin typeface="Times New Roman" pitchFamily="18" charset="0"/>
            </a:endParaRPr>
          </a:p>
          <a:p>
            <a:endParaRPr lang="en-US" sz="3900" b="1" dirty="0">
              <a:solidFill>
                <a:srgbClr val="FC2E18"/>
              </a:solidFill>
              <a:latin typeface="Times New Roman" pitchFamily="18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428596" y="92867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dirty="0">
                <a:solidFill>
                  <a:srgbClr val="FC2E18"/>
                </a:solidFill>
                <a:latin typeface="Times New Roman" pitchFamily="18" charset="0"/>
              </a:rPr>
              <a:t>II./</a:t>
            </a:r>
            <a:r>
              <a:rPr lang="en-US" sz="3600" b="1" dirty="0" err="1">
                <a:solidFill>
                  <a:srgbClr val="FC2E18"/>
                </a:solidFill>
                <a:latin typeface="Times New Roman" pitchFamily="18" charset="0"/>
              </a:rPr>
              <a:t>Quy</a:t>
            </a:r>
            <a:r>
              <a:rPr lang="en-US" sz="36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C2E18"/>
                </a:solidFill>
                <a:latin typeface="Times New Roman" pitchFamily="18" charset="0"/>
              </a:rPr>
              <a:t>trình</a:t>
            </a:r>
            <a:r>
              <a:rPr lang="en-US" sz="36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C2E18"/>
                </a:solidFill>
                <a:latin typeface="Times New Roman" pitchFamily="18" charset="0"/>
              </a:rPr>
              <a:t>thực</a:t>
            </a:r>
            <a:r>
              <a:rPr lang="en-US" sz="36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C2E18"/>
                </a:solidFill>
                <a:latin typeface="Times New Roman" pitchFamily="18" charset="0"/>
              </a:rPr>
              <a:t>hành</a:t>
            </a:r>
            <a:r>
              <a:rPr lang="en-US" sz="3600" b="1" dirty="0">
                <a:solidFill>
                  <a:srgbClr val="FC2E18"/>
                </a:solidFill>
                <a:latin typeface="Times New Roman" pitchFamily="18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600" b="1" dirty="0">
              <a:solidFill>
                <a:srgbClr val="FC2E18"/>
              </a:solidFill>
              <a:latin typeface="Times New Roman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09600" y="1981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0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00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71470" y="1500174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_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bón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tan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tan</a:t>
            </a:r>
          </a:p>
        </p:txBody>
      </p:sp>
      <p:pic>
        <p:nvPicPr>
          <p:cNvPr id="44039" name="Picture 7" descr="Ban ve chi tiet vong dai"/>
          <p:cNvPicPr>
            <a:picLocks noChangeAspect="1" noChangeArrowheads="1"/>
          </p:cNvPicPr>
          <p:nvPr/>
        </p:nvPicPr>
        <p:blipFill>
          <a:blip r:embed="rId3"/>
          <a:srcRect l="23552" t="9180" r="24768" b="31429"/>
          <a:stretch>
            <a:fillRect/>
          </a:stretch>
        </p:blipFill>
        <p:spPr bwMode="auto">
          <a:xfrm>
            <a:off x="1905000" y="7543800"/>
            <a:ext cx="40386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Ban ve chi tiet vong dai"/>
          <p:cNvPicPr>
            <a:picLocks noChangeAspect="1" noChangeArrowheads="1"/>
          </p:cNvPicPr>
          <p:nvPr/>
        </p:nvPicPr>
        <p:blipFill>
          <a:blip r:embed="rId4"/>
          <a:srcRect l="71198" t="4369" r="5255" b="36945"/>
          <a:stretch>
            <a:fillRect/>
          </a:stretch>
        </p:blipFill>
        <p:spPr bwMode="auto">
          <a:xfrm>
            <a:off x="6248400" y="7239000"/>
            <a:ext cx="106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214346" y="2643182"/>
            <a:ext cx="9144000" cy="128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_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bón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tan 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đạm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kali   (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Giảm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Tải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214346" y="3857628"/>
            <a:ext cx="9144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_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bón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tan :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lân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vôi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66746" y="5072074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III./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hành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19146" y="5857892"/>
            <a:ext cx="914400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IV./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Đánh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giá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</a:rPr>
              <a:t>quả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44036" grpId="0"/>
      <p:bldP spid="44038" grpId="0"/>
      <p:bldP spid="44041" grpId="0"/>
      <p:bldP spid="44045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hungdayl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609600"/>
            <a:ext cx="1113155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9698" y="396858"/>
            <a:ext cx="8534400" cy="6032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I./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Vật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liệu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và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dụng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cụ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900" b="1" dirty="0" err="1">
                <a:solidFill>
                  <a:srgbClr val="FC2E18"/>
                </a:solidFill>
                <a:latin typeface="Times New Roman" pitchFamily="18" charset="0"/>
              </a:rPr>
              <a:t>cần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3900" b="1" dirty="0" err="1" smtClean="0">
                <a:solidFill>
                  <a:srgbClr val="FC2E18"/>
                </a:solidFill>
                <a:latin typeface="Times New Roman" pitchFamily="18" charset="0"/>
              </a:rPr>
              <a:t>thiết</a:t>
            </a:r>
            <a:r>
              <a:rPr lang="en-US" sz="3900" b="1" dirty="0">
                <a:solidFill>
                  <a:srgbClr val="FC2E18"/>
                </a:solidFill>
                <a:latin typeface="Times New Roman" pitchFamily="18" charset="0"/>
              </a:rPr>
              <a:t>:</a:t>
            </a:r>
          </a:p>
          <a:p>
            <a:endParaRPr lang="en-US" sz="3900" b="1" dirty="0">
              <a:solidFill>
                <a:srgbClr val="FC2E18"/>
              </a:solidFill>
              <a:latin typeface="Times New Roman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09600" y="1981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0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000"/>
          </a:p>
        </p:txBody>
      </p:sp>
      <p:pic>
        <p:nvPicPr>
          <p:cNvPr id="44039" name="Picture 7" descr="Ban ve chi tiet vong dai"/>
          <p:cNvPicPr>
            <a:picLocks noChangeAspect="1" noChangeArrowheads="1"/>
          </p:cNvPicPr>
          <p:nvPr/>
        </p:nvPicPr>
        <p:blipFill>
          <a:blip r:embed="rId3"/>
          <a:srcRect l="23552" t="9180" r="24768" b="31429"/>
          <a:stretch>
            <a:fillRect/>
          </a:stretch>
        </p:blipFill>
        <p:spPr bwMode="auto">
          <a:xfrm>
            <a:off x="1905000" y="7543800"/>
            <a:ext cx="40386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Ban ve chi tiet vong dai"/>
          <p:cNvPicPr>
            <a:picLocks noChangeAspect="1" noChangeArrowheads="1"/>
          </p:cNvPicPr>
          <p:nvPr/>
        </p:nvPicPr>
        <p:blipFill>
          <a:blip r:embed="rId4"/>
          <a:srcRect l="71198" t="4369" r="5255" b="36945"/>
          <a:stretch>
            <a:fillRect/>
          </a:stretch>
        </p:blipFill>
        <p:spPr bwMode="auto">
          <a:xfrm>
            <a:off x="6248400" y="7239000"/>
            <a:ext cx="106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52508" y="1071546"/>
            <a:ext cx="8534400" cy="578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Than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Kẹp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gắp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than.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Diêm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1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hungdayle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3000" y="-609600"/>
            <a:ext cx="11131550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771688" y="319070"/>
            <a:ext cx="8229600" cy="103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4000" b="1" dirty="0">
                <a:solidFill>
                  <a:srgbClr val="FC2E18"/>
                </a:solidFill>
                <a:latin typeface="Times New Roman" pitchFamily="18" charset="0"/>
              </a:rPr>
              <a:t>II./</a:t>
            </a:r>
            <a:r>
              <a:rPr lang="en-US" sz="4000" b="1" dirty="0" err="1">
                <a:solidFill>
                  <a:srgbClr val="FC2E18"/>
                </a:solidFill>
                <a:latin typeface="Times New Roman" pitchFamily="18" charset="0"/>
              </a:rPr>
              <a:t>Quy</a:t>
            </a:r>
            <a:r>
              <a:rPr lang="en-US" sz="40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C2E18"/>
                </a:solidFill>
                <a:latin typeface="Times New Roman" pitchFamily="18" charset="0"/>
              </a:rPr>
              <a:t>trình</a:t>
            </a:r>
            <a:r>
              <a:rPr lang="en-US" sz="40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C2E18"/>
                </a:solidFill>
                <a:latin typeface="Times New Roman" pitchFamily="18" charset="0"/>
              </a:rPr>
              <a:t>thực</a:t>
            </a:r>
            <a:r>
              <a:rPr lang="en-US" sz="4000" b="1" dirty="0">
                <a:solidFill>
                  <a:srgbClr val="FC2E18"/>
                </a:solidFill>
                <a:latin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C2E18"/>
                </a:solidFill>
                <a:latin typeface="Times New Roman" pitchFamily="18" charset="0"/>
              </a:rPr>
              <a:t>hành</a:t>
            </a:r>
            <a:r>
              <a:rPr lang="en-US" sz="4000" b="1" dirty="0">
                <a:solidFill>
                  <a:srgbClr val="FC2E18"/>
                </a:solidFill>
                <a:latin typeface="Times New Roman" pitchFamily="18" charset="0"/>
              </a:rPr>
              <a:t>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4000" b="1" dirty="0">
              <a:solidFill>
                <a:srgbClr val="FC2E18"/>
              </a:solidFill>
              <a:latin typeface="Times New Roman" pitchFamily="18" charset="0"/>
            </a:endParaRP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09600" y="19812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00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3000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57158" y="781040"/>
            <a:ext cx="878684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bón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tan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ít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hoặc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</a:rPr>
              <a:t>hòa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tan: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44039" name="Picture 7" descr="Ban ve chi tiet vong dai"/>
          <p:cNvPicPr>
            <a:picLocks noChangeAspect="1" noChangeArrowheads="1"/>
          </p:cNvPicPr>
          <p:nvPr/>
        </p:nvPicPr>
        <p:blipFill>
          <a:blip r:embed="rId3"/>
          <a:srcRect l="23552" t="9180" r="24768" b="31429"/>
          <a:stretch>
            <a:fillRect/>
          </a:stretch>
        </p:blipFill>
        <p:spPr bwMode="auto">
          <a:xfrm>
            <a:off x="1905000" y="7543800"/>
            <a:ext cx="4038600" cy="342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Ban ve chi tiet vong dai"/>
          <p:cNvPicPr>
            <a:picLocks noChangeAspect="1" noChangeArrowheads="1"/>
          </p:cNvPicPr>
          <p:nvPr/>
        </p:nvPicPr>
        <p:blipFill>
          <a:blip r:embed="rId4"/>
          <a:srcRect l="71198" t="4369" r="5255" b="36945"/>
          <a:stretch>
            <a:fillRect/>
          </a:stretch>
        </p:blipFill>
        <p:spPr bwMode="auto">
          <a:xfrm>
            <a:off x="6248400" y="7239000"/>
            <a:ext cx="1066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s://img.loigiaihay.com/picture/2017/0323/t01_1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857364"/>
            <a:ext cx="857256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  <p:bldP spid="440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14377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1.Phân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tan:  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bắp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Cho 10 – 15ml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– 2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đạm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kali. 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tan: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lân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2" descr="AG00218_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5176" y="571480"/>
            <a:ext cx="1371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830</Words>
  <Application>Microsoft Office PowerPoint</Application>
  <PresentationFormat>On-screen Show (4:3)</PresentationFormat>
  <Paragraphs>130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KIỂM TRA BÀI CŨ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Các em hãy thực hành nhận biết các loại phân hóa học (10 phút); Sau đó cùng quan sát lên màn hình để xem đáp án.</vt:lpstr>
      <vt:lpstr>PowerPoint Presentation</vt:lpstr>
      <vt:lpstr>PowerPoint Presentation</vt:lpstr>
      <vt:lpstr>DẶN DÒ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71</cp:revision>
  <dcterms:created xsi:type="dcterms:W3CDTF">2021-08-20T14:26:49Z</dcterms:created>
  <dcterms:modified xsi:type="dcterms:W3CDTF">2021-08-27T06:38:39Z</dcterms:modified>
</cp:coreProperties>
</file>