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5"/>
  </p:notesMasterIdLst>
  <p:sldIdLst>
    <p:sldId id="297" r:id="rId2"/>
    <p:sldId id="298" r:id="rId3"/>
    <p:sldId id="290" r:id="rId4"/>
    <p:sldId id="299" r:id="rId5"/>
    <p:sldId id="288" r:id="rId6"/>
    <p:sldId id="260" r:id="rId7"/>
    <p:sldId id="261" r:id="rId8"/>
    <p:sldId id="292" r:id="rId9"/>
    <p:sldId id="300" r:id="rId10"/>
    <p:sldId id="265" r:id="rId11"/>
    <p:sldId id="266" r:id="rId12"/>
    <p:sldId id="267" r:id="rId13"/>
    <p:sldId id="268" r:id="rId14"/>
    <p:sldId id="270" r:id="rId15"/>
    <p:sldId id="303" r:id="rId16"/>
    <p:sldId id="271" r:id="rId17"/>
    <p:sldId id="272" r:id="rId18"/>
    <p:sldId id="274" r:id="rId19"/>
    <p:sldId id="304" r:id="rId20"/>
    <p:sldId id="284" r:id="rId21"/>
    <p:sldId id="285" r:id="rId22"/>
    <p:sldId id="275" r:id="rId23"/>
    <p:sldId id="276" r:id="rId24"/>
    <p:sldId id="278" r:id="rId25"/>
    <p:sldId id="305" r:id="rId26"/>
    <p:sldId id="279" r:id="rId27"/>
    <p:sldId id="280" r:id="rId28"/>
    <p:sldId id="281" r:id="rId29"/>
    <p:sldId id="301" r:id="rId30"/>
    <p:sldId id="296" r:id="rId31"/>
    <p:sldId id="302" r:id="rId32"/>
    <p:sldId id="293"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06" autoAdjust="0"/>
  </p:normalViewPr>
  <p:slideViewPr>
    <p:cSldViewPr>
      <p:cViewPr varScale="1">
        <p:scale>
          <a:sx n="64" d="100"/>
          <a:sy n="64" d="100"/>
        </p:scale>
        <p:origin x="156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E9A389-8635-4BC7-9B53-D6457A8EA57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538A04B-83D4-4024-BA99-DBB01AE486B0}">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OXI</a:t>
          </a:r>
        </a:p>
      </dgm:t>
    </dgm:pt>
    <dgm:pt modelId="{3ABA04B0-4A81-4E3E-A6F2-9648EB3BCF65}" type="parTrans" cxnId="{A6C60781-BF58-4F3F-8324-724AEA0B12B3}">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185A187B-4F93-4590-AFA1-E6A9AD0A1C4D}" type="sibTrans" cxnId="{A6C60781-BF58-4F3F-8324-724AEA0B12B3}">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163B0A3A-AC0C-4CCF-9EC2-F7FB5C193D47}">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TC VẬT LÍ</a:t>
          </a:r>
        </a:p>
      </dgm:t>
    </dgm:pt>
    <dgm:pt modelId="{E952BB7A-0DF8-43D9-B8EB-BA45F283BCBD}" type="parTrans" cxnId="{F01219CC-8773-4D45-85DB-7BB9BC4852D5}">
      <dgm:prSet custT="1"/>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7DF86921-1399-4F02-A2AF-A3F56E7994EF}" type="sibTrans" cxnId="{F01219CC-8773-4D45-85DB-7BB9BC4852D5}">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3499EA85-B8CA-456F-819E-966685983E18}">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TC HÓA HỌC</a:t>
          </a:r>
        </a:p>
      </dgm:t>
    </dgm:pt>
    <dgm:pt modelId="{28ED6A67-EFFF-4BF9-A075-D6EC059CA32E}" type="sibTrans" cxnId="{B9728A9E-EEAD-415D-8793-CF0E9E2ECABE}">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B4E64C76-5F4D-49E3-87D8-B16A64A98E00}" type="parTrans" cxnId="{B9728A9E-EEAD-415D-8793-CF0E9E2ECABE}">
      <dgm:prSet custT="1"/>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535E5729-E862-4036-AB1E-B822E50388DD}">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chât</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9254EB1D-36E1-429A-A53A-CA055B3116F5}" type="parTrans" cxnId="{1F2368DF-96C7-445D-AE54-BB8A975D6259}">
      <dgm:prSet custT="1"/>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455FF79B-7EE6-49E7-8A1B-04413C3C0F54}" type="sibTrans" cxnId="{1F2368DF-96C7-445D-AE54-BB8A975D625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C9656AFA-2E9A-4837-92BA-0AC7DB11D3DF}">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hợp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chất</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372ED2CC-6790-4766-844D-FC81DEC69582}" type="parTrans" cxnId="{0A8AD484-3B1E-4F0A-836C-427FF4C6C019}">
      <dgm:prSet custT="1"/>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C4DB037C-2AA5-4540-8A3B-349D86BD9487}" type="sibTrans" cxnId="{0A8AD484-3B1E-4F0A-836C-427FF4C6C01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BC7FE9FC-5CCC-4455-9D0C-0CF6740115ED}">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mùi</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9A84EB82-5732-4482-8962-117ED7A10267}" type="parTrans" cxnId="{F26B9212-CB4E-464F-BE74-34C6C82A75F9}">
      <dgm:prSet/>
      <dgm:spPr/>
      <dgm:t>
        <a:bodyPr/>
        <a:lstStyle/>
        <a:p>
          <a:endParaRPr lang="en-US"/>
        </a:p>
      </dgm:t>
    </dgm:pt>
    <dgm:pt modelId="{821C5E7B-CC20-45EA-9D88-809B06E9498E}" type="sibTrans" cxnId="{F26B9212-CB4E-464F-BE74-34C6C82A75F9}">
      <dgm:prSet/>
      <dgm:spPr/>
      <dgm:t>
        <a:bodyPr/>
        <a:lstStyle/>
        <a:p>
          <a:endParaRPr lang="en-US"/>
        </a:p>
      </dgm:t>
    </dgm:pt>
    <dgm:pt modelId="{A44B74B2-AE09-4B69-BA50-B267485FC41E}">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Ít</a:t>
          </a:r>
          <a:r>
            <a:rPr lang="en-US" sz="2400" b="1" dirty="0">
              <a:solidFill>
                <a:schemeClr val="tx1"/>
              </a:solidFill>
              <a:latin typeface="Times New Roman" panose="02020603050405020304" pitchFamily="18" charset="0"/>
              <a:cs typeface="Times New Roman" panose="02020603050405020304" pitchFamily="18" charset="0"/>
            </a:rPr>
            <a:t> tan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1628A1A3-51DB-42EE-BBB8-102BF620C28F}" type="parTrans" cxnId="{61563B34-124C-4719-A5BD-FA9B152FBFFA}">
      <dgm:prSet/>
      <dgm:spPr/>
      <dgm:t>
        <a:bodyPr/>
        <a:lstStyle/>
        <a:p>
          <a:endParaRPr lang="en-US"/>
        </a:p>
      </dgm:t>
    </dgm:pt>
    <dgm:pt modelId="{CF179BC5-C946-4B73-BAF3-BFFB0BAD953A}" type="sibTrans" cxnId="{61563B34-124C-4719-A5BD-FA9B152FBFFA}">
      <dgm:prSet/>
      <dgm:spPr/>
      <dgm:t>
        <a:bodyPr/>
        <a:lstStyle/>
        <a:p>
          <a:endParaRPr lang="en-US"/>
        </a:p>
      </dgm:t>
    </dgm:pt>
    <dgm:pt modelId="{54FE9184-80DA-4295-9D22-C577EB433870}">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Nặng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khí</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14DF8431-FF66-4B3D-A627-C3E2511C319E}" type="parTrans" cxnId="{1FE4B754-9D04-4AA9-98BF-DB139F5ABB17}">
      <dgm:prSet/>
      <dgm:spPr/>
      <dgm:t>
        <a:bodyPr/>
        <a:lstStyle/>
        <a:p>
          <a:endParaRPr lang="en-US"/>
        </a:p>
      </dgm:t>
    </dgm:pt>
    <dgm:pt modelId="{BC3E4704-CF79-456F-8C12-32F953BAA08B}" type="sibTrans" cxnId="{1FE4B754-9D04-4AA9-98BF-DB139F5ABB17}">
      <dgm:prSet/>
      <dgm:spPr/>
      <dgm:t>
        <a:bodyPr/>
        <a:lstStyle/>
        <a:p>
          <a:endParaRPr lang="en-US"/>
        </a:p>
      </dgm:t>
    </dgm:pt>
    <dgm:pt modelId="{D0475210-B76C-4CB6-A9DB-A914E4BEA5B0}">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Hóa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lỏng</a:t>
          </a:r>
          <a:r>
            <a:rPr lang="en-US" sz="2400" b="1" dirty="0">
              <a:solidFill>
                <a:schemeClr val="tx1"/>
              </a:solidFill>
              <a:latin typeface="Times New Roman" panose="02020603050405020304" pitchFamily="18" charset="0"/>
              <a:cs typeface="Times New Roman" panose="02020603050405020304" pitchFamily="18" charset="0"/>
            </a:rPr>
            <a:t> ở -183</a:t>
          </a:r>
          <a:r>
            <a:rPr lang="en-US" sz="2400" b="1" baseline="30000" dirty="0">
              <a:solidFill>
                <a:schemeClr val="tx1"/>
              </a:solidFill>
              <a:latin typeface="Times New Roman" panose="02020603050405020304" pitchFamily="18" charset="0"/>
              <a:cs typeface="Times New Roman" panose="02020603050405020304" pitchFamily="18" charset="0"/>
            </a:rPr>
            <a:t>0</a:t>
          </a:r>
          <a:r>
            <a:rPr lang="en-US" sz="2400" b="1" baseline="0" dirty="0">
              <a:solidFill>
                <a:schemeClr val="tx1"/>
              </a:solidFill>
              <a:latin typeface="Times New Roman" panose="02020603050405020304" pitchFamily="18" charset="0"/>
              <a:cs typeface="Times New Roman" panose="02020603050405020304" pitchFamily="18" charset="0"/>
            </a:rPr>
            <a:t>C</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F27B97BA-1F62-4810-B2A9-B8A72D20BD2D}" type="parTrans" cxnId="{89C1A957-4359-455B-BFDA-5BB9133B67ED}">
      <dgm:prSet/>
      <dgm:spPr/>
      <dgm:t>
        <a:bodyPr/>
        <a:lstStyle/>
        <a:p>
          <a:endParaRPr lang="en-US"/>
        </a:p>
      </dgm:t>
    </dgm:pt>
    <dgm:pt modelId="{14FB742D-D4AE-4EB0-873C-B6EC652D3FF5}" type="sibTrans" cxnId="{89C1A957-4359-455B-BFDA-5BB9133B67ED}">
      <dgm:prSet/>
      <dgm:spPr/>
      <dgm:t>
        <a:bodyPr/>
        <a:lstStyle/>
        <a:p>
          <a:endParaRPr lang="en-US"/>
        </a:p>
      </dgm:t>
    </dgm:pt>
    <mc:AlternateContent xmlns:mc="http://schemas.openxmlformats.org/markup-compatibility/2006" xmlns:a14="http://schemas.microsoft.com/office/drawing/2010/main">
      <mc:Choice Requires="a14">
        <dgm:pt modelId="{EFB137A6-BCB6-4BCB-8C62-2AE318B73271}">
          <dgm:prSe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S + O</a:t>
              </a:r>
              <a:r>
                <a:rPr lang="en-US" sz="2400" b="1" baseline="-25000" dirty="0">
                  <a:solidFill>
                    <a:schemeClr val="tx1"/>
                  </a:solidFill>
                  <a:latin typeface="Times New Roman" panose="02020603050405020304" pitchFamily="18" charset="0"/>
                  <a:cs typeface="Times New Roman" panose="02020603050405020304" pitchFamily="18" charset="0"/>
                </a:rPr>
                <a:t>2    </a:t>
              </a:r>
              <a14:m>
                <m:oMath xmlns:m="http://schemas.openxmlformats.org/officeDocument/2006/math">
                  <m:groupChr>
                    <m:groupChrPr>
                      <m:chr m:val="→"/>
                      <m:vertJc m:val="bot"/>
                      <m:ctrlPr>
                        <a:rPr lang="en-US" sz="2400" b="1" i="1" baseline="-25000" smtClean="0">
                          <a:solidFill>
                            <a:schemeClr val="tx1"/>
                          </a:solidFill>
                          <a:latin typeface="Cambria Math" panose="02040503050406030204" pitchFamily="18" charset="0"/>
                          <a:cs typeface="Times New Roman" panose="02020603050405020304" pitchFamily="18" charset="0"/>
                        </a:rPr>
                      </m:ctrlPr>
                    </m:groupChrPr>
                    <m:e>
                      <m:sSup>
                        <m:sSupPr>
                          <m:ctrlPr>
                            <a:rPr lang="en-US" sz="2400" b="1" i="1" baseline="-25000" smtClean="0">
                              <a:solidFill>
                                <a:schemeClr val="tx1"/>
                              </a:solidFill>
                              <a:latin typeface="Cambria Math" panose="02040503050406030204" pitchFamily="18" charset="0"/>
                              <a:cs typeface="Times New Roman" panose="02020603050405020304" pitchFamily="18" charset="0"/>
                            </a:rPr>
                          </m:ctrlPr>
                        </m:sSupPr>
                        <m:e>
                          <m:r>
                            <a:rPr lang="en-US" sz="2400" b="1" i="1" baseline="-25000" smtClean="0">
                              <a:solidFill>
                                <a:schemeClr val="tx1"/>
                              </a:solidFill>
                              <a:latin typeface="Cambria Math"/>
                              <a:cs typeface="Times New Roman" panose="02020603050405020304" pitchFamily="18" charset="0"/>
                            </a:rPr>
                            <m:t>𝒕</m:t>
                          </m:r>
                        </m:e>
                        <m:sup>
                          <m:r>
                            <a:rPr lang="en-US" sz="2400" b="1" i="1" baseline="-25000" smtClean="0">
                              <a:solidFill>
                                <a:schemeClr val="tx1"/>
                              </a:solidFill>
                              <a:latin typeface="Cambria Math"/>
                              <a:cs typeface="Times New Roman" panose="02020603050405020304" pitchFamily="18" charset="0"/>
                            </a:rPr>
                            <m:t>𝒐</m:t>
                          </m:r>
                        </m:sup>
                      </m:sSup>
                    </m:e>
                  </m:groupChr>
                </m:oMath>
              </a14:m>
              <a:r>
                <a:rPr lang="en-US" sz="2400" b="1" baseline="0" dirty="0">
                  <a:solidFill>
                    <a:schemeClr val="tx1"/>
                  </a:solidFill>
                  <a:latin typeface="Times New Roman" panose="02020603050405020304" pitchFamily="18" charset="0"/>
                  <a:cs typeface="Times New Roman" panose="02020603050405020304" pitchFamily="18" charset="0"/>
                </a:rPr>
                <a:t>    SO</a:t>
              </a:r>
              <a:r>
                <a:rPr lang="en-US" sz="2400" b="1" baseline="-25000" dirty="0">
                  <a:solidFill>
                    <a:schemeClr val="tx1"/>
                  </a:solidFill>
                  <a:latin typeface="Times New Roman" panose="02020603050405020304" pitchFamily="18" charset="0"/>
                  <a:cs typeface="Times New Roman" panose="02020603050405020304" pitchFamily="18" charset="0"/>
                </a:rPr>
                <a:t>2</a:t>
              </a:r>
              <a:endParaRPr lang="en-US" sz="2400" b="1" dirty="0">
                <a:solidFill>
                  <a:schemeClr val="tx1"/>
                </a:solidFill>
                <a:latin typeface="Times New Roman" panose="02020603050405020304" pitchFamily="18" charset="0"/>
                <a:cs typeface="Times New Roman" panose="02020603050405020304" pitchFamily="18" charset="0"/>
              </a:endParaRPr>
            </a:p>
          </dgm:t>
        </dgm:pt>
      </mc:Choice>
      <mc:Fallback xmlns="">
        <dgm:pt modelId="{EFB137A6-BCB6-4BCB-8C62-2AE318B73271}">
          <dgm:prSet custT="1"/>
          <dgm:spPr/>
          <dgm:t>
            <a:bodyPr/>
            <a:lstStyle/>
            <a:p>
              <a:r>
                <a:rPr lang="en-US" sz="2400" b="1" dirty="0" smtClean="0">
                  <a:solidFill>
                    <a:schemeClr val="tx1"/>
                  </a:solidFill>
                  <a:latin typeface="Times New Roman" panose="02020603050405020304" pitchFamily="18" charset="0"/>
                  <a:cs typeface="Times New Roman" panose="02020603050405020304" pitchFamily="18" charset="0"/>
                </a:rPr>
                <a:t>S + O</a:t>
              </a:r>
              <a:r>
                <a:rPr lang="en-US" sz="2400" b="1" baseline="-25000" dirty="0">
                  <a:solidFill>
                    <a:schemeClr val="tx1"/>
                  </a:solidFill>
                  <a:latin typeface="Times New Roman" panose="02020603050405020304" pitchFamily="18" charset="0"/>
                  <a:cs typeface="Times New Roman" panose="02020603050405020304" pitchFamily="18" charset="0"/>
                </a:rPr>
                <a:t>2    </a:t>
              </a:r>
              <a:r>
                <a:rPr lang="en-US" sz="2400" b="1" i="0" baseline="-25000" smtClean="0">
                  <a:solidFill>
                    <a:schemeClr val="tx1"/>
                  </a:solidFill>
                  <a:latin typeface="Cambria Math"/>
                  <a:cs typeface="Times New Roman" panose="02020603050405020304" pitchFamily="18" charset="0"/>
                </a:rPr>
                <a:t>→┴</a:t>
              </a:r>
              <a:r>
                <a:rPr lang="en-US" sz="2400" b="1" i="0" baseline="-25000" smtClean="0">
                  <a:solidFill>
                    <a:schemeClr val="tx1"/>
                  </a:solidFill>
                  <a:latin typeface="Cambria Math"/>
                  <a:cs typeface="Times New Roman" panose="02020603050405020304" pitchFamily="18" charset="0"/>
                </a:rPr>
                <a:t>𝒕^𝒐 </a:t>
              </a:r>
              <a:r>
                <a:rPr lang="en-US" sz="2400" b="1" baseline="0" dirty="0" smtClean="0">
                  <a:solidFill>
                    <a:schemeClr val="tx1"/>
                  </a:solidFill>
                  <a:latin typeface="Times New Roman" panose="02020603050405020304" pitchFamily="18" charset="0"/>
                  <a:cs typeface="Times New Roman" panose="02020603050405020304" pitchFamily="18" charset="0"/>
                </a:rPr>
                <a:t>    SO</a:t>
              </a:r>
              <a:r>
                <a:rPr lang="en-US" sz="2400" b="1" baseline="-25000" dirty="0" smtClean="0">
                  <a:solidFill>
                    <a:schemeClr val="tx1"/>
                  </a:solidFill>
                  <a:latin typeface="Times New Roman" panose="02020603050405020304" pitchFamily="18" charset="0"/>
                  <a:cs typeface="Times New Roman" panose="02020603050405020304" pitchFamily="18" charset="0"/>
                </a:rPr>
                <a:t>2</a:t>
              </a:r>
              <a:endParaRPr lang="en-US" sz="2400" b="1" dirty="0">
                <a:solidFill>
                  <a:schemeClr val="tx1"/>
                </a:solidFill>
                <a:latin typeface="Times New Roman" panose="02020603050405020304" pitchFamily="18" charset="0"/>
                <a:cs typeface="Times New Roman" panose="02020603050405020304" pitchFamily="18" charset="0"/>
              </a:endParaRPr>
            </a:p>
          </dgm:t>
        </dgm:pt>
      </mc:Fallback>
    </mc:AlternateContent>
    <dgm:pt modelId="{7A3B14AC-9216-41F4-94F4-3D635F87311B}" type="parTrans" cxnId="{2635DAE8-9045-40B0-B6C0-227D147168B0}">
      <dgm:prSet/>
      <dgm:spPr/>
      <dgm:t>
        <a:bodyPr/>
        <a:lstStyle/>
        <a:p>
          <a:endParaRPr lang="en-US"/>
        </a:p>
      </dgm:t>
    </dgm:pt>
    <dgm:pt modelId="{C5CD4276-114E-4A75-BBD0-32C9A588BFAE}" type="sibTrans" cxnId="{2635DAE8-9045-40B0-B6C0-227D147168B0}">
      <dgm:prSet/>
      <dgm:spPr/>
      <dgm:t>
        <a:bodyPr/>
        <a:lstStyle/>
        <a:p>
          <a:endParaRPr lang="en-US"/>
        </a:p>
      </dgm:t>
    </dgm:pt>
    <mc:AlternateContent xmlns:mc="http://schemas.openxmlformats.org/markup-compatibility/2006" xmlns:a14="http://schemas.microsoft.com/office/drawing/2010/main">
      <mc:Choice Requires="a14">
        <dgm:pt modelId="{F520A769-9907-45ED-9D87-1475CF41D79F}">
          <dgm:prSe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3Fe + 2O</a:t>
              </a:r>
              <a:r>
                <a:rPr lang="en-US" sz="2400" b="1" baseline="-25000" dirty="0">
                  <a:solidFill>
                    <a:schemeClr val="tx1"/>
                  </a:solidFill>
                  <a:latin typeface="Times New Roman" panose="02020603050405020304" pitchFamily="18" charset="0"/>
                  <a:cs typeface="Times New Roman" panose="02020603050405020304" pitchFamily="18" charset="0"/>
                </a:rPr>
                <a:t>2  </a:t>
              </a:r>
              <a14:m>
                <m:oMath xmlns:m="http://schemas.openxmlformats.org/officeDocument/2006/math">
                  <m:groupChr>
                    <m:groupChrPr>
                      <m:chr m:val="→"/>
                      <m:vertJc m:val="bot"/>
                      <m:ctrlPr>
                        <a:rPr lang="en-US" sz="2400" b="1" i="1" baseline="0" dirty="0" smtClean="0">
                          <a:solidFill>
                            <a:schemeClr val="tx1"/>
                          </a:solidFill>
                          <a:latin typeface="Cambria Math" panose="02040503050406030204" pitchFamily="18" charset="0"/>
                          <a:cs typeface="Times New Roman" panose="02020603050405020304" pitchFamily="18" charset="0"/>
                        </a:rPr>
                      </m:ctrlPr>
                    </m:groupChrPr>
                    <m:e>
                      <m:sSup>
                        <m:sSupPr>
                          <m:ctrlPr>
                            <a:rPr lang="en-US" sz="2400" b="1" i="1" baseline="0" dirty="0" smtClean="0">
                              <a:solidFill>
                                <a:schemeClr val="tx1"/>
                              </a:solidFill>
                              <a:latin typeface="Cambria Math" panose="02040503050406030204" pitchFamily="18" charset="0"/>
                              <a:cs typeface="Times New Roman" panose="02020603050405020304" pitchFamily="18" charset="0"/>
                            </a:rPr>
                          </m:ctrlPr>
                        </m:sSupPr>
                        <m:e>
                          <m:r>
                            <a:rPr lang="en-US" sz="2400" b="1" i="1" baseline="0" dirty="0" smtClean="0">
                              <a:solidFill>
                                <a:schemeClr val="tx1"/>
                              </a:solidFill>
                              <a:latin typeface="Cambria Math"/>
                              <a:cs typeface="Times New Roman" panose="02020603050405020304" pitchFamily="18" charset="0"/>
                            </a:rPr>
                            <m:t>𝒕</m:t>
                          </m:r>
                        </m:e>
                        <m:sup>
                          <m:r>
                            <a:rPr lang="en-US" sz="2400" b="1" i="1" baseline="0" dirty="0" smtClean="0">
                              <a:solidFill>
                                <a:schemeClr val="tx1"/>
                              </a:solidFill>
                              <a:latin typeface="Cambria Math"/>
                              <a:cs typeface="Times New Roman" panose="02020603050405020304" pitchFamily="18" charset="0"/>
                            </a:rPr>
                            <m:t>𝒐</m:t>
                          </m:r>
                        </m:sup>
                      </m:sSup>
                    </m:e>
                  </m:groupChr>
                </m:oMath>
              </a14:m>
              <a:r>
                <a:rPr lang="en-US" sz="2400" b="1" baseline="0" dirty="0">
                  <a:solidFill>
                    <a:schemeClr val="tx1"/>
                  </a:solidFill>
                  <a:latin typeface="Times New Roman" panose="02020603050405020304" pitchFamily="18" charset="0"/>
                  <a:cs typeface="Times New Roman" panose="02020603050405020304" pitchFamily="18" charset="0"/>
                </a:rPr>
                <a:t>  Fe</a:t>
              </a:r>
              <a:r>
                <a:rPr lang="en-US" sz="2400" b="1" baseline="-25000" dirty="0">
                  <a:solidFill>
                    <a:schemeClr val="tx1"/>
                  </a:solidFill>
                  <a:latin typeface="Times New Roman" panose="02020603050405020304" pitchFamily="18" charset="0"/>
                  <a:cs typeface="Times New Roman" panose="02020603050405020304" pitchFamily="18" charset="0"/>
                </a:rPr>
                <a:t>3</a:t>
              </a:r>
              <a:r>
                <a:rPr lang="en-US" sz="2400" b="1" baseline="0" dirty="0">
                  <a:solidFill>
                    <a:schemeClr val="tx1"/>
                  </a:solidFill>
                  <a:latin typeface="Times New Roman" panose="02020603050405020304" pitchFamily="18" charset="0"/>
                  <a:cs typeface="Times New Roman" panose="02020603050405020304" pitchFamily="18" charset="0"/>
                </a:rPr>
                <a:t>O</a:t>
              </a:r>
              <a:r>
                <a:rPr lang="en-US" sz="2400" b="1" baseline="-25000" dirty="0">
                  <a:solidFill>
                    <a:schemeClr val="tx1"/>
                  </a:solidFill>
                  <a:latin typeface="Times New Roman" panose="02020603050405020304" pitchFamily="18" charset="0"/>
                  <a:cs typeface="Times New Roman" panose="02020603050405020304" pitchFamily="18" charset="0"/>
                </a:rPr>
                <a:t>4</a:t>
              </a:r>
              <a:endParaRPr lang="en-US" sz="2400" b="1" dirty="0">
                <a:solidFill>
                  <a:schemeClr val="tx1"/>
                </a:solidFill>
                <a:latin typeface="Times New Roman" panose="02020603050405020304" pitchFamily="18" charset="0"/>
                <a:cs typeface="Times New Roman" panose="02020603050405020304" pitchFamily="18" charset="0"/>
              </a:endParaRPr>
            </a:p>
          </dgm:t>
        </dgm:pt>
      </mc:Choice>
      <mc:Fallback xmlns="">
        <dgm:pt modelId="{F520A769-9907-45ED-9D87-1475CF41D79F}">
          <dgm:prSet custT="1"/>
          <dgm:spPr/>
          <dgm:t>
            <a:bodyPr/>
            <a:lstStyle/>
            <a:p>
              <a:r>
                <a:rPr lang="en-US" sz="2400" b="1" dirty="0" smtClean="0">
                  <a:solidFill>
                    <a:schemeClr val="tx1"/>
                  </a:solidFill>
                  <a:latin typeface="Times New Roman" panose="02020603050405020304" pitchFamily="18" charset="0"/>
                  <a:cs typeface="Times New Roman" panose="02020603050405020304" pitchFamily="18" charset="0"/>
                </a:rPr>
                <a:t>3Fe + 2O</a:t>
              </a:r>
              <a:r>
                <a:rPr lang="en-US" sz="2400" b="1" baseline="-25000" dirty="0">
                  <a:solidFill>
                    <a:schemeClr val="tx1"/>
                  </a:solidFill>
                  <a:latin typeface="Times New Roman" panose="02020603050405020304" pitchFamily="18" charset="0"/>
                  <a:cs typeface="Times New Roman" panose="02020603050405020304" pitchFamily="18" charset="0"/>
                </a:rPr>
                <a:t>2 </a:t>
              </a:r>
              <a:r>
                <a:rPr lang="en-US" sz="2400" b="1" baseline="-25000" dirty="0" smtClean="0">
                  <a:solidFill>
                    <a:schemeClr val="tx1"/>
                  </a:solidFill>
                  <a:latin typeface="Times New Roman" panose="02020603050405020304" pitchFamily="18" charset="0"/>
                  <a:cs typeface="Times New Roman" panose="02020603050405020304" pitchFamily="18" charset="0"/>
                </a:rPr>
                <a:t> </a:t>
              </a:r>
              <a:r>
                <a:rPr lang="en-US" sz="2400" b="1" i="0" baseline="0" dirty="0" smtClean="0">
                  <a:solidFill>
                    <a:schemeClr val="tx1"/>
                  </a:solidFill>
                  <a:latin typeface="Cambria Math"/>
                  <a:cs typeface="Times New Roman" panose="02020603050405020304" pitchFamily="18" charset="0"/>
                </a:rPr>
                <a:t>→┴</a:t>
              </a:r>
              <a:r>
                <a:rPr lang="en-US" sz="2400" b="1" i="0" baseline="0" dirty="0" smtClean="0">
                  <a:solidFill>
                    <a:schemeClr val="tx1"/>
                  </a:solidFill>
                  <a:latin typeface="Cambria Math"/>
                  <a:cs typeface="Times New Roman" panose="02020603050405020304" pitchFamily="18" charset="0"/>
                </a:rPr>
                <a:t>𝒕^𝒐 </a:t>
              </a:r>
              <a:r>
                <a:rPr lang="en-US" sz="2400" b="1" baseline="0" dirty="0" smtClean="0">
                  <a:solidFill>
                    <a:schemeClr val="tx1"/>
                  </a:solidFill>
                  <a:latin typeface="Times New Roman" panose="02020603050405020304" pitchFamily="18" charset="0"/>
                  <a:cs typeface="Times New Roman" panose="02020603050405020304" pitchFamily="18" charset="0"/>
                </a:rPr>
                <a:t>  Fe</a:t>
              </a:r>
              <a:r>
                <a:rPr lang="en-US" sz="2400" b="1" baseline="-25000" dirty="0" smtClean="0">
                  <a:solidFill>
                    <a:schemeClr val="tx1"/>
                  </a:solidFill>
                  <a:latin typeface="Times New Roman" panose="02020603050405020304" pitchFamily="18" charset="0"/>
                  <a:cs typeface="Times New Roman" panose="02020603050405020304" pitchFamily="18" charset="0"/>
                </a:rPr>
                <a:t>3</a:t>
              </a:r>
              <a:r>
                <a:rPr lang="en-US" sz="2400" b="1" baseline="0" dirty="0" smtClean="0">
                  <a:solidFill>
                    <a:schemeClr val="tx1"/>
                  </a:solidFill>
                  <a:latin typeface="Times New Roman" panose="02020603050405020304" pitchFamily="18" charset="0"/>
                  <a:cs typeface="Times New Roman" panose="02020603050405020304" pitchFamily="18" charset="0"/>
                </a:rPr>
                <a:t>O</a:t>
              </a:r>
              <a:r>
                <a:rPr lang="en-US" sz="2400" b="1" baseline="-25000" dirty="0" smtClean="0">
                  <a:solidFill>
                    <a:schemeClr val="tx1"/>
                  </a:solidFill>
                  <a:latin typeface="Times New Roman" panose="02020603050405020304" pitchFamily="18" charset="0"/>
                  <a:cs typeface="Times New Roman" panose="02020603050405020304" pitchFamily="18" charset="0"/>
                </a:rPr>
                <a:t>4</a:t>
              </a:r>
              <a:endParaRPr lang="en-US" sz="2400" b="1" dirty="0">
                <a:solidFill>
                  <a:schemeClr val="tx1"/>
                </a:solidFill>
                <a:latin typeface="Times New Roman" panose="02020603050405020304" pitchFamily="18" charset="0"/>
                <a:cs typeface="Times New Roman" panose="02020603050405020304" pitchFamily="18" charset="0"/>
              </a:endParaRPr>
            </a:p>
          </dgm:t>
        </dgm:pt>
      </mc:Fallback>
    </mc:AlternateContent>
    <dgm:pt modelId="{BAE36F6A-E036-46C0-846E-C7613C0EB3BB}" type="parTrans" cxnId="{E86B9C8C-EB7C-4039-BC54-3C50402A7B0D}">
      <dgm:prSet/>
      <dgm:spPr/>
      <dgm:t>
        <a:bodyPr/>
        <a:lstStyle/>
        <a:p>
          <a:endParaRPr lang="en-US"/>
        </a:p>
      </dgm:t>
    </dgm:pt>
    <dgm:pt modelId="{85B16FF8-42AB-496A-BD31-13A393513834}" type="sibTrans" cxnId="{E86B9C8C-EB7C-4039-BC54-3C50402A7B0D}">
      <dgm:prSet/>
      <dgm:spPr/>
      <dgm:t>
        <a:bodyPr/>
        <a:lstStyle/>
        <a:p>
          <a:endParaRPr lang="en-US"/>
        </a:p>
      </dgm:t>
    </dgm:pt>
    <mc:AlternateContent xmlns:mc="http://schemas.openxmlformats.org/markup-compatibility/2006" xmlns:a14="http://schemas.microsoft.com/office/drawing/2010/main">
      <mc:Choice Requires="a14">
        <dgm:pt modelId="{F9EF362F-F499-49B0-8AC5-1B078CBBCEE9}">
          <dgm:prSe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CH</a:t>
              </a:r>
              <a:r>
                <a:rPr lang="en-US" sz="2400" b="1" baseline="-25000" dirty="0">
                  <a:solidFill>
                    <a:schemeClr val="tx1"/>
                  </a:solidFill>
                  <a:latin typeface="Times New Roman" panose="02020603050405020304" pitchFamily="18" charset="0"/>
                  <a:cs typeface="Times New Roman" panose="02020603050405020304" pitchFamily="18" charset="0"/>
                </a:rPr>
                <a:t>4</a:t>
              </a:r>
              <a:r>
                <a:rPr lang="en-US" sz="2400" b="1" baseline="0" dirty="0">
                  <a:solidFill>
                    <a:schemeClr val="tx1"/>
                  </a:solidFill>
                  <a:latin typeface="Times New Roman" panose="02020603050405020304" pitchFamily="18" charset="0"/>
                  <a:cs typeface="Times New Roman" panose="02020603050405020304" pitchFamily="18" charset="0"/>
                </a:rPr>
                <a:t> + 2O</a:t>
              </a:r>
              <a:r>
                <a:rPr lang="en-US" sz="2400" b="1" baseline="-25000" dirty="0">
                  <a:solidFill>
                    <a:schemeClr val="tx1"/>
                  </a:solidFill>
                  <a:latin typeface="Times New Roman" panose="02020603050405020304" pitchFamily="18" charset="0"/>
                  <a:cs typeface="Times New Roman" panose="02020603050405020304" pitchFamily="18" charset="0"/>
                </a:rPr>
                <a:t>2</a:t>
              </a:r>
              <a:r>
                <a:rPr lang="en-US" sz="2400" b="1" baseline="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groupChr>
                    <m:groupChrPr>
                      <m:chr m:val="→"/>
                      <m:vertJc m:val="bot"/>
                      <m:ctrlPr>
                        <a:rPr lang="en-US" sz="2400" b="1" i="1" baseline="0" smtClean="0">
                          <a:solidFill>
                            <a:schemeClr val="tx1"/>
                          </a:solidFill>
                          <a:latin typeface="Cambria Math" panose="02040503050406030204" pitchFamily="18" charset="0"/>
                          <a:cs typeface="Times New Roman" panose="02020603050405020304" pitchFamily="18" charset="0"/>
                        </a:rPr>
                      </m:ctrlPr>
                    </m:groupChrPr>
                    <m:e>
                      <m:sSup>
                        <m:sSupPr>
                          <m:ctrlPr>
                            <a:rPr lang="en-US" sz="2400" b="1" i="1" baseline="0" smtClean="0">
                              <a:solidFill>
                                <a:schemeClr val="tx1"/>
                              </a:solidFill>
                              <a:latin typeface="Cambria Math" panose="02040503050406030204" pitchFamily="18" charset="0"/>
                              <a:cs typeface="Times New Roman" panose="02020603050405020304" pitchFamily="18" charset="0"/>
                            </a:rPr>
                          </m:ctrlPr>
                        </m:sSupPr>
                        <m:e>
                          <m:r>
                            <a:rPr lang="en-US" sz="2400" b="1" i="1" baseline="0" smtClean="0">
                              <a:solidFill>
                                <a:schemeClr val="tx1"/>
                              </a:solidFill>
                              <a:latin typeface="Cambria Math"/>
                              <a:cs typeface="Times New Roman" panose="02020603050405020304" pitchFamily="18" charset="0"/>
                            </a:rPr>
                            <m:t>𝒕</m:t>
                          </m:r>
                        </m:e>
                        <m:sup>
                          <m:r>
                            <a:rPr lang="en-US" sz="2400" b="1" i="1" baseline="0" smtClean="0">
                              <a:solidFill>
                                <a:schemeClr val="tx1"/>
                              </a:solidFill>
                              <a:latin typeface="Cambria Math"/>
                              <a:cs typeface="Times New Roman" panose="02020603050405020304" pitchFamily="18" charset="0"/>
                            </a:rPr>
                            <m:t>𝒐</m:t>
                          </m:r>
                        </m:sup>
                      </m:sSup>
                    </m:e>
                  </m:groupChr>
                </m:oMath>
              </a14:m>
              <a:r>
                <a:rPr lang="en-US" sz="2400" b="1" baseline="0" dirty="0">
                  <a:solidFill>
                    <a:schemeClr val="tx1"/>
                  </a:solidFill>
                  <a:latin typeface="Times New Roman" panose="02020603050405020304" pitchFamily="18" charset="0"/>
                  <a:cs typeface="Times New Roman" panose="02020603050405020304" pitchFamily="18" charset="0"/>
                </a:rPr>
                <a:t> CO</a:t>
              </a:r>
              <a:r>
                <a:rPr lang="en-US" sz="2400" b="1" baseline="-25000" dirty="0">
                  <a:solidFill>
                    <a:schemeClr val="tx1"/>
                  </a:solidFill>
                  <a:latin typeface="Times New Roman" panose="02020603050405020304" pitchFamily="18" charset="0"/>
                  <a:cs typeface="Times New Roman" panose="02020603050405020304" pitchFamily="18" charset="0"/>
                </a:rPr>
                <a:t>2</a:t>
              </a:r>
              <a:r>
                <a:rPr lang="en-US" sz="2400" b="1" baseline="0" dirty="0">
                  <a:solidFill>
                    <a:schemeClr val="tx1"/>
                  </a:solidFill>
                  <a:latin typeface="Times New Roman" panose="02020603050405020304" pitchFamily="18" charset="0"/>
                  <a:cs typeface="Times New Roman" panose="02020603050405020304" pitchFamily="18" charset="0"/>
                </a:rPr>
                <a:t> + 2H</a:t>
              </a:r>
              <a:r>
                <a:rPr lang="en-US" sz="2400" b="1" baseline="-25000" dirty="0">
                  <a:solidFill>
                    <a:schemeClr val="tx1"/>
                  </a:solidFill>
                  <a:latin typeface="Times New Roman" panose="02020603050405020304" pitchFamily="18" charset="0"/>
                  <a:cs typeface="Times New Roman" panose="02020603050405020304" pitchFamily="18" charset="0"/>
                </a:rPr>
                <a:t>2</a:t>
              </a:r>
              <a:r>
                <a:rPr lang="en-US" sz="2400" b="1" baseline="0" dirty="0">
                  <a:solidFill>
                    <a:schemeClr val="tx1"/>
                  </a:solidFill>
                  <a:latin typeface="Times New Roman" panose="02020603050405020304" pitchFamily="18" charset="0"/>
                  <a:cs typeface="Times New Roman" panose="02020603050405020304" pitchFamily="18" charset="0"/>
                </a:rPr>
                <a:t>O</a:t>
              </a:r>
              <a:endParaRPr lang="en-US" sz="2400" b="1" dirty="0">
                <a:solidFill>
                  <a:schemeClr val="tx1"/>
                </a:solidFill>
                <a:latin typeface="Times New Roman" panose="02020603050405020304" pitchFamily="18" charset="0"/>
                <a:cs typeface="Times New Roman" panose="02020603050405020304" pitchFamily="18" charset="0"/>
              </a:endParaRPr>
            </a:p>
          </dgm:t>
        </dgm:pt>
      </mc:Choice>
      <mc:Fallback xmlns="">
        <dgm:pt modelId="{F9EF362F-F499-49B0-8AC5-1B078CBBCEE9}">
          <dgm:prSet custT="1"/>
          <dgm:spPr/>
          <dgm:t>
            <a:bodyPr/>
            <a:lstStyle/>
            <a:p>
              <a:r>
                <a:rPr lang="en-US" sz="2400" b="1" dirty="0" smtClean="0">
                  <a:solidFill>
                    <a:schemeClr val="tx1"/>
                  </a:solidFill>
                  <a:latin typeface="Times New Roman" panose="02020603050405020304" pitchFamily="18" charset="0"/>
                  <a:cs typeface="Times New Roman" panose="02020603050405020304" pitchFamily="18" charset="0"/>
                </a:rPr>
                <a:t>CH</a:t>
              </a:r>
              <a:r>
                <a:rPr lang="en-US" sz="2400" b="1" baseline="-25000" dirty="0">
                  <a:solidFill>
                    <a:schemeClr val="tx1"/>
                  </a:solidFill>
                  <a:latin typeface="Times New Roman" panose="02020603050405020304" pitchFamily="18" charset="0"/>
                  <a:cs typeface="Times New Roman" panose="02020603050405020304" pitchFamily="18" charset="0"/>
                </a:rPr>
                <a:t>4</a:t>
              </a:r>
              <a:r>
                <a:rPr lang="en-US" sz="2400" b="1" baseline="0" dirty="0">
                  <a:solidFill>
                    <a:schemeClr val="tx1"/>
                  </a:solidFill>
                  <a:latin typeface="Times New Roman" panose="02020603050405020304" pitchFamily="18" charset="0"/>
                  <a:cs typeface="Times New Roman" panose="02020603050405020304" pitchFamily="18" charset="0"/>
                </a:rPr>
                <a:t> + 2O</a:t>
              </a:r>
              <a:r>
                <a:rPr lang="en-US" sz="2400" b="1" baseline="-25000" dirty="0">
                  <a:solidFill>
                    <a:schemeClr val="tx1"/>
                  </a:solidFill>
                  <a:latin typeface="Times New Roman" panose="02020603050405020304" pitchFamily="18" charset="0"/>
                  <a:cs typeface="Times New Roman" panose="02020603050405020304" pitchFamily="18" charset="0"/>
                </a:rPr>
                <a:t>2</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i="0" baseline="0" smtClean="0">
                  <a:solidFill>
                    <a:schemeClr val="tx1"/>
                  </a:solidFill>
                  <a:latin typeface="Cambria Math"/>
                  <a:cs typeface="Times New Roman" panose="02020603050405020304" pitchFamily="18" charset="0"/>
                </a:rPr>
                <a:t>→┴</a:t>
              </a:r>
              <a:r>
                <a:rPr lang="en-US" sz="2400" b="1" i="0" baseline="0" smtClean="0">
                  <a:solidFill>
                    <a:schemeClr val="tx1"/>
                  </a:solidFill>
                  <a:latin typeface="Cambria Math"/>
                  <a:cs typeface="Times New Roman" panose="02020603050405020304" pitchFamily="18" charset="0"/>
                </a:rPr>
                <a:t>𝒕^𝒐 </a:t>
              </a:r>
              <a:r>
                <a:rPr lang="en-US" sz="2400" b="1" baseline="0" dirty="0" smtClean="0">
                  <a:solidFill>
                    <a:schemeClr val="tx1"/>
                  </a:solidFill>
                  <a:latin typeface="Times New Roman" panose="02020603050405020304" pitchFamily="18" charset="0"/>
                  <a:cs typeface="Times New Roman" panose="02020603050405020304" pitchFamily="18" charset="0"/>
                </a:rPr>
                <a:t> CO</a:t>
              </a:r>
              <a:r>
                <a:rPr lang="en-US" sz="2400" b="1" baseline="-25000" dirty="0" smtClean="0">
                  <a:solidFill>
                    <a:schemeClr val="tx1"/>
                  </a:solidFill>
                  <a:latin typeface="Times New Roman" panose="02020603050405020304" pitchFamily="18" charset="0"/>
                  <a:cs typeface="Times New Roman" panose="02020603050405020304" pitchFamily="18" charset="0"/>
                </a:rPr>
                <a:t>2</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smtClean="0">
                  <a:solidFill>
                    <a:schemeClr val="tx1"/>
                  </a:solidFill>
                  <a:latin typeface="Times New Roman" panose="02020603050405020304" pitchFamily="18" charset="0"/>
                  <a:cs typeface="Times New Roman" panose="02020603050405020304" pitchFamily="18" charset="0"/>
                </a:rPr>
                <a:t>2H</a:t>
              </a:r>
              <a:r>
                <a:rPr lang="en-US" sz="2400" b="1" baseline="-25000" dirty="0" smtClean="0">
                  <a:solidFill>
                    <a:schemeClr val="tx1"/>
                  </a:solidFill>
                  <a:latin typeface="Times New Roman" panose="02020603050405020304" pitchFamily="18" charset="0"/>
                  <a:cs typeface="Times New Roman" panose="02020603050405020304" pitchFamily="18" charset="0"/>
                </a:rPr>
                <a:t>2</a:t>
              </a:r>
              <a:r>
                <a:rPr lang="en-US" sz="2400" b="1" baseline="0" dirty="0" smtClean="0">
                  <a:solidFill>
                    <a:schemeClr val="tx1"/>
                  </a:solidFill>
                  <a:latin typeface="Times New Roman" panose="02020603050405020304" pitchFamily="18" charset="0"/>
                  <a:cs typeface="Times New Roman" panose="02020603050405020304" pitchFamily="18" charset="0"/>
                </a:rPr>
                <a:t>O</a:t>
              </a:r>
              <a:endParaRPr lang="en-US" sz="2400" b="1" dirty="0">
                <a:solidFill>
                  <a:schemeClr val="tx1"/>
                </a:solidFill>
                <a:latin typeface="Times New Roman" panose="02020603050405020304" pitchFamily="18" charset="0"/>
                <a:cs typeface="Times New Roman" panose="02020603050405020304" pitchFamily="18" charset="0"/>
              </a:endParaRPr>
            </a:p>
          </dgm:t>
        </dgm:pt>
      </mc:Fallback>
    </mc:AlternateContent>
    <dgm:pt modelId="{FE83827A-7E34-4EE4-8BA7-B97700817C07}" type="parTrans" cxnId="{DC29AF8B-00FA-4B79-A969-6534591BB742}">
      <dgm:prSet/>
      <dgm:spPr/>
      <dgm:t>
        <a:bodyPr/>
        <a:lstStyle/>
        <a:p>
          <a:endParaRPr lang="en-US"/>
        </a:p>
      </dgm:t>
    </dgm:pt>
    <dgm:pt modelId="{4EA24BF4-F885-4375-97CE-7D2C8F456AE3}" type="sibTrans" cxnId="{DC29AF8B-00FA-4B79-A969-6534591BB742}">
      <dgm:prSet/>
      <dgm:spPr/>
      <dgm:t>
        <a:bodyPr/>
        <a:lstStyle/>
        <a:p>
          <a:endParaRPr lang="en-US"/>
        </a:p>
      </dgm:t>
    </dgm:pt>
    <dgm:pt modelId="{516CE27D-4903-4134-8FCD-6ECB47D2E32F}" type="pres">
      <dgm:prSet presAssocID="{1BE9A389-8635-4BC7-9B53-D6457A8EA574}" presName="diagram" presStyleCnt="0">
        <dgm:presLayoutVars>
          <dgm:chPref val="1"/>
          <dgm:dir/>
          <dgm:animOne val="branch"/>
          <dgm:animLvl val="lvl"/>
          <dgm:resizeHandles val="exact"/>
        </dgm:presLayoutVars>
      </dgm:prSet>
      <dgm:spPr/>
    </dgm:pt>
    <dgm:pt modelId="{007BE0E4-A119-4656-9670-204CF564B96E}" type="pres">
      <dgm:prSet presAssocID="{6538A04B-83D4-4024-BA99-DBB01AE486B0}" presName="root1" presStyleCnt="0"/>
      <dgm:spPr/>
    </dgm:pt>
    <dgm:pt modelId="{3CC7CA4A-3F93-4D18-8C08-1F31B12FE9F7}" type="pres">
      <dgm:prSet presAssocID="{6538A04B-83D4-4024-BA99-DBB01AE486B0}" presName="LevelOneTextNode" presStyleLbl="node0" presStyleIdx="0" presStyleCnt="1" custScaleX="68611" custLinFactNeighborY="-54475">
        <dgm:presLayoutVars>
          <dgm:chPref val="3"/>
        </dgm:presLayoutVars>
      </dgm:prSet>
      <dgm:spPr/>
    </dgm:pt>
    <dgm:pt modelId="{34BC8783-2516-4E0B-A213-E8531B45044C}" type="pres">
      <dgm:prSet presAssocID="{6538A04B-83D4-4024-BA99-DBB01AE486B0}" presName="level2hierChild" presStyleCnt="0"/>
      <dgm:spPr/>
    </dgm:pt>
    <dgm:pt modelId="{EEA55B6D-C6F6-4E28-85C6-5ABFDDF8ECEE}" type="pres">
      <dgm:prSet presAssocID="{E952BB7A-0DF8-43D9-B8EB-BA45F283BCBD}" presName="conn2-1" presStyleLbl="parChTrans1D2" presStyleIdx="0" presStyleCnt="2"/>
      <dgm:spPr/>
    </dgm:pt>
    <dgm:pt modelId="{2338AA3C-505B-4140-8F3F-46971D0BB143}" type="pres">
      <dgm:prSet presAssocID="{E952BB7A-0DF8-43D9-B8EB-BA45F283BCBD}" presName="connTx" presStyleLbl="parChTrans1D2" presStyleIdx="0" presStyleCnt="2"/>
      <dgm:spPr/>
    </dgm:pt>
    <dgm:pt modelId="{EC2B5528-C4CE-4517-BF0D-24BF8FE827DD}" type="pres">
      <dgm:prSet presAssocID="{163B0A3A-AC0C-4CCF-9EC2-F7FB5C193D47}" presName="root2" presStyleCnt="0"/>
      <dgm:spPr/>
    </dgm:pt>
    <dgm:pt modelId="{CBAA7F1F-B208-4FE6-994D-12130C4C12D7}" type="pres">
      <dgm:prSet presAssocID="{163B0A3A-AC0C-4CCF-9EC2-F7FB5C193D47}" presName="LevelTwoTextNode" presStyleLbl="node2" presStyleIdx="0" presStyleCnt="2" custScaleY="141598" custLinFactNeighborX="-16011" custLinFactNeighborY="-92482">
        <dgm:presLayoutVars>
          <dgm:chPref val="3"/>
        </dgm:presLayoutVars>
      </dgm:prSet>
      <dgm:spPr/>
    </dgm:pt>
    <dgm:pt modelId="{98167380-030A-43C2-8C47-1D0AD5E21894}" type="pres">
      <dgm:prSet presAssocID="{163B0A3A-AC0C-4CCF-9EC2-F7FB5C193D47}" presName="level3hierChild" presStyleCnt="0"/>
      <dgm:spPr/>
    </dgm:pt>
    <dgm:pt modelId="{EBAD686F-D235-4E05-B17E-14B21002FC7B}" type="pres">
      <dgm:prSet presAssocID="{9A84EB82-5732-4482-8962-117ED7A10267}" presName="conn2-1" presStyleLbl="parChTrans1D3" presStyleIdx="0" presStyleCnt="6"/>
      <dgm:spPr/>
    </dgm:pt>
    <dgm:pt modelId="{3526A333-C98A-4A02-9EF6-FA4E15712616}" type="pres">
      <dgm:prSet presAssocID="{9A84EB82-5732-4482-8962-117ED7A10267}" presName="connTx" presStyleLbl="parChTrans1D3" presStyleIdx="0" presStyleCnt="6"/>
      <dgm:spPr/>
    </dgm:pt>
    <dgm:pt modelId="{C952E938-3A6F-4C6F-9DAB-9038D72E4D36}" type="pres">
      <dgm:prSet presAssocID="{BC7FE9FC-5CCC-4455-9D0C-0CF6740115ED}" presName="root2" presStyleCnt="0"/>
      <dgm:spPr/>
    </dgm:pt>
    <dgm:pt modelId="{D4D44A1E-6178-478F-AA80-1A26B05A91D8}" type="pres">
      <dgm:prSet presAssocID="{BC7FE9FC-5CCC-4455-9D0C-0CF6740115ED}" presName="LevelTwoTextNode" presStyleLbl="node3" presStyleIdx="0" presStyleCnt="6" custScaleX="203298" custScaleY="129403" custLinFactNeighborY="-57152">
        <dgm:presLayoutVars>
          <dgm:chPref val="3"/>
        </dgm:presLayoutVars>
      </dgm:prSet>
      <dgm:spPr/>
    </dgm:pt>
    <dgm:pt modelId="{CD0AB319-BC86-490F-99AE-CE65C85D1920}" type="pres">
      <dgm:prSet presAssocID="{BC7FE9FC-5CCC-4455-9D0C-0CF6740115ED}" presName="level3hierChild" presStyleCnt="0"/>
      <dgm:spPr/>
    </dgm:pt>
    <dgm:pt modelId="{59150F94-025A-4A47-8D61-86E71CD96D94}" type="pres">
      <dgm:prSet presAssocID="{1628A1A3-51DB-42EE-BBB8-102BF620C28F}" presName="conn2-1" presStyleLbl="parChTrans1D3" presStyleIdx="1" presStyleCnt="6"/>
      <dgm:spPr/>
    </dgm:pt>
    <dgm:pt modelId="{595F543E-EA66-412A-8C47-1E4E11BA6A9B}" type="pres">
      <dgm:prSet presAssocID="{1628A1A3-51DB-42EE-BBB8-102BF620C28F}" presName="connTx" presStyleLbl="parChTrans1D3" presStyleIdx="1" presStyleCnt="6"/>
      <dgm:spPr/>
    </dgm:pt>
    <dgm:pt modelId="{E98EB069-2D74-44D5-919E-184E2C60FBA8}" type="pres">
      <dgm:prSet presAssocID="{A44B74B2-AE09-4B69-BA50-B267485FC41E}" presName="root2" presStyleCnt="0"/>
      <dgm:spPr/>
    </dgm:pt>
    <dgm:pt modelId="{98533680-781B-4010-9107-3A1829C3BB51}" type="pres">
      <dgm:prSet presAssocID="{A44B74B2-AE09-4B69-BA50-B267485FC41E}" presName="LevelTwoTextNode" presStyleLbl="node3" presStyleIdx="1" presStyleCnt="6" custScaleX="203298" custLinFactNeighborY="-46244">
        <dgm:presLayoutVars>
          <dgm:chPref val="3"/>
        </dgm:presLayoutVars>
      </dgm:prSet>
      <dgm:spPr/>
    </dgm:pt>
    <dgm:pt modelId="{F57CB638-DC15-46BD-B612-B2823F9D868D}" type="pres">
      <dgm:prSet presAssocID="{A44B74B2-AE09-4B69-BA50-B267485FC41E}" presName="level3hierChild" presStyleCnt="0"/>
      <dgm:spPr/>
    </dgm:pt>
    <dgm:pt modelId="{5F1DC253-37C3-413E-A45E-1339D0FFD911}" type="pres">
      <dgm:prSet presAssocID="{14DF8431-FF66-4B3D-A627-C3E2511C319E}" presName="conn2-1" presStyleLbl="parChTrans1D3" presStyleIdx="2" presStyleCnt="6"/>
      <dgm:spPr/>
    </dgm:pt>
    <dgm:pt modelId="{A717DA0D-66EF-486D-B4B6-949AAC0B91A5}" type="pres">
      <dgm:prSet presAssocID="{14DF8431-FF66-4B3D-A627-C3E2511C319E}" presName="connTx" presStyleLbl="parChTrans1D3" presStyleIdx="2" presStyleCnt="6"/>
      <dgm:spPr/>
    </dgm:pt>
    <dgm:pt modelId="{77954A66-FC4F-432E-814F-29A9CB36172A}" type="pres">
      <dgm:prSet presAssocID="{54FE9184-80DA-4295-9D22-C577EB433870}" presName="root2" presStyleCnt="0"/>
      <dgm:spPr/>
    </dgm:pt>
    <dgm:pt modelId="{FDE00EC1-C20F-4832-A949-8C9C48883436}" type="pres">
      <dgm:prSet presAssocID="{54FE9184-80DA-4295-9D22-C577EB433870}" presName="LevelTwoTextNode" presStyleLbl="node3" presStyleIdx="2" presStyleCnt="6" custScaleX="226190" custLinFactNeighborY="-46783">
        <dgm:presLayoutVars>
          <dgm:chPref val="3"/>
        </dgm:presLayoutVars>
      </dgm:prSet>
      <dgm:spPr/>
    </dgm:pt>
    <dgm:pt modelId="{3CBB44A4-1963-485B-9592-C1272D192B9C}" type="pres">
      <dgm:prSet presAssocID="{54FE9184-80DA-4295-9D22-C577EB433870}" presName="level3hierChild" presStyleCnt="0"/>
      <dgm:spPr/>
    </dgm:pt>
    <dgm:pt modelId="{F6989B19-6078-40FA-A029-F193E7A06911}" type="pres">
      <dgm:prSet presAssocID="{F27B97BA-1F62-4810-B2A9-B8A72D20BD2D}" presName="conn2-1" presStyleLbl="parChTrans1D3" presStyleIdx="3" presStyleCnt="6"/>
      <dgm:spPr/>
    </dgm:pt>
    <dgm:pt modelId="{DFB720D5-4020-4697-A7EA-D76E26E14334}" type="pres">
      <dgm:prSet presAssocID="{F27B97BA-1F62-4810-B2A9-B8A72D20BD2D}" presName="connTx" presStyleLbl="parChTrans1D3" presStyleIdx="3" presStyleCnt="6"/>
      <dgm:spPr/>
    </dgm:pt>
    <dgm:pt modelId="{6ABD03AE-4DF0-4D35-90DE-F0CB42EFB3C2}" type="pres">
      <dgm:prSet presAssocID="{D0475210-B76C-4CB6-A9DB-A914E4BEA5B0}" presName="root2" presStyleCnt="0"/>
      <dgm:spPr/>
    </dgm:pt>
    <dgm:pt modelId="{17200F31-EACE-4ADF-A138-6AE2436CC40D}" type="pres">
      <dgm:prSet presAssocID="{D0475210-B76C-4CB6-A9DB-A914E4BEA5B0}" presName="LevelTwoTextNode" presStyleLbl="node3" presStyleIdx="3" presStyleCnt="6" custScaleX="225907" custLinFactNeighborY="-35875">
        <dgm:presLayoutVars>
          <dgm:chPref val="3"/>
        </dgm:presLayoutVars>
      </dgm:prSet>
      <dgm:spPr/>
    </dgm:pt>
    <dgm:pt modelId="{819E937C-7A10-4FA9-AD57-AD1ECD4429D9}" type="pres">
      <dgm:prSet presAssocID="{D0475210-B76C-4CB6-A9DB-A914E4BEA5B0}" presName="level3hierChild" presStyleCnt="0"/>
      <dgm:spPr/>
    </dgm:pt>
    <dgm:pt modelId="{77759F41-1E27-4380-B997-7FF8EC7806E4}" type="pres">
      <dgm:prSet presAssocID="{B4E64C76-5F4D-49E3-87D8-B16A64A98E00}" presName="conn2-1" presStyleLbl="parChTrans1D2" presStyleIdx="1" presStyleCnt="2"/>
      <dgm:spPr/>
    </dgm:pt>
    <dgm:pt modelId="{CC1BB54F-0F8F-4731-9226-A108638FEAA8}" type="pres">
      <dgm:prSet presAssocID="{B4E64C76-5F4D-49E3-87D8-B16A64A98E00}" presName="connTx" presStyleLbl="parChTrans1D2" presStyleIdx="1" presStyleCnt="2"/>
      <dgm:spPr/>
    </dgm:pt>
    <dgm:pt modelId="{6E42C03F-A467-4D26-996E-BE15977064BA}" type="pres">
      <dgm:prSet presAssocID="{3499EA85-B8CA-456F-819E-966685983E18}" presName="root2" presStyleCnt="0"/>
      <dgm:spPr/>
    </dgm:pt>
    <dgm:pt modelId="{61F50AAF-FCCA-43C6-B88B-B8745520ABC9}" type="pres">
      <dgm:prSet presAssocID="{3499EA85-B8CA-456F-819E-966685983E18}" presName="LevelTwoTextNode" presStyleLbl="node2" presStyleIdx="1" presStyleCnt="2" custScaleY="148784" custLinFactNeighborX="-16011" custLinFactNeighborY="-41231">
        <dgm:presLayoutVars>
          <dgm:chPref val="3"/>
        </dgm:presLayoutVars>
      </dgm:prSet>
      <dgm:spPr/>
    </dgm:pt>
    <dgm:pt modelId="{F18F3817-8F09-4A25-BBF1-27562E8F5BA4}" type="pres">
      <dgm:prSet presAssocID="{3499EA85-B8CA-456F-819E-966685983E18}" presName="level3hierChild" presStyleCnt="0"/>
      <dgm:spPr/>
    </dgm:pt>
    <dgm:pt modelId="{156D2A29-816D-4BEF-BA5C-F928EDF79247}" type="pres">
      <dgm:prSet presAssocID="{9254EB1D-36E1-429A-A53A-CA055B3116F5}" presName="conn2-1" presStyleLbl="parChTrans1D3" presStyleIdx="4" presStyleCnt="6"/>
      <dgm:spPr/>
    </dgm:pt>
    <dgm:pt modelId="{95E95E3A-577F-4169-9DF2-1F68632D1C33}" type="pres">
      <dgm:prSet presAssocID="{9254EB1D-36E1-429A-A53A-CA055B3116F5}" presName="connTx" presStyleLbl="parChTrans1D3" presStyleIdx="4" presStyleCnt="6"/>
      <dgm:spPr/>
    </dgm:pt>
    <dgm:pt modelId="{774A4618-1344-41E7-9081-B9AAC63011C1}" type="pres">
      <dgm:prSet presAssocID="{535E5729-E862-4036-AB1E-B822E50388DD}" presName="root2" presStyleCnt="0"/>
      <dgm:spPr/>
    </dgm:pt>
    <dgm:pt modelId="{E8CD5E76-67A7-4709-B03A-60408F6D4C39}" type="pres">
      <dgm:prSet presAssocID="{535E5729-E862-4036-AB1E-B822E50388DD}" presName="LevelTwoTextNode" presStyleLbl="node3" presStyleIdx="4" presStyleCnt="6" custScaleY="172050" custLinFactNeighborX="-10901" custLinFactNeighborY="-33708">
        <dgm:presLayoutVars>
          <dgm:chPref val="3"/>
        </dgm:presLayoutVars>
      </dgm:prSet>
      <dgm:spPr/>
    </dgm:pt>
    <dgm:pt modelId="{6881D9CB-107C-456C-92BC-1A5E4A2E042C}" type="pres">
      <dgm:prSet presAssocID="{535E5729-E862-4036-AB1E-B822E50388DD}" presName="level3hierChild" presStyleCnt="0"/>
      <dgm:spPr/>
    </dgm:pt>
    <dgm:pt modelId="{381677CD-1703-4310-9138-4DF6D2FE397E}" type="pres">
      <dgm:prSet presAssocID="{7A3B14AC-9216-41F4-94F4-3D635F87311B}" presName="conn2-1" presStyleLbl="parChTrans1D4" presStyleIdx="0" presStyleCnt="3"/>
      <dgm:spPr/>
    </dgm:pt>
    <dgm:pt modelId="{8B32C989-E1B4-4171-9861-6A656D47A63D}" type="pres">
      <dgm:prSet presAssocID="{7A3B14AC-9216-41F4-94F4-3D635F87311B}" presName="connTx" presStyleLbl="parChTrans1D4" presStyleIdx="0" presStyleCnt="3"/>
      <dgm:spPr/>
    </dgm:pt>
    <dgm:pt modelId="{8D6B5E90-AB70-4E69-918D-283F1B3A8774}" type="pres">
      <dgm:prSet presAssocID="{EFB137A6-BCB6-4BCB-8C62-2AE318B73271}" presName="root2" presStyleCnt="0"/>
      <dgm:spPr/>
    </dgm:pt>
    <dgm:pt modelId="{F133F770-9D3E-4C5F-BA02-77F8A8463AEE}" type="pres">
      <dgm:prSet presAssocID="{EFB137A6-BCB6-4BCB-8C62-2AE318B73271}" presName="LevelTwoTextNode" presStyleLbl="node4" presStyleIdx="0" presStyleCnt="3" custScaleX="189472" custLinFactNeighborX="33974" custLinFactNeighborY="-19480">
        <dgm:presLayoutVars>
          <dgm:chPref val="3"/>
        </dgm:presLayoutVars>
      </dgm:prSet>
      <dgm:spPr/>
    </dgm:pt>
    <dgm:pt modelId="{86ABAB5F-EB6C-4623-B2FA-6BECACE099F2}" type="pres">
      <dgm:prSet presAssocID="{EFB137A6-BCB6-4BCB-8C62-2AE318B73271}" presName="level3hierChild" presStyleCnt="0"/>
      <dgm:spPr/>
    </dgm:pt>
    <dgm:pt modelId="{50EE5B75-4DA9-488F-A311-BB9F3C68872C}" type="pres">
      <dgm:prSet presAssocID="{BAE36F6A-E036-46C0-846E-C7613C0EB3BB}" presName="conn2-1" presStyleLbl="parChTrans1D4" presStyleIdx="1" presStyleCnt="3"/>
      <dgm:spPr/>
    </dgm:pt>
    <dgm:pt modelId="{2B71AAA2-8D01-4EC6-BC7E-7BFCCCBB0DF3}" type="pres">
      <dgm:prSet presAssocID="{BAE36F6A-E036-46C0-846E-C7613C0EB3BB}" presName="connTx" presStyleLbl="parChTrans1D4" presStyleIdx="1" presStyleCnt="3"/>
      <dgm:spPr/>
    </dgm:pt>
    <dgm:pt modelId="{7A2E77C4-14BE-4C13-84CA-26E97350DAD5}" type="pres">
      <dgm:prSet presAssocID="{F520A769-9907-45ED-9D87-1475CF41D79F}" presName="root2" presStyleCnt="0"/>
      <dgm:spPr/>
    </dgm:pt>
    <dgm:pt modelId="{5803A168-0410-4DCE-A423-FD8BE3B548E6}" type="pres">
      <dgm:prSet presAssocID="{F520A769-9907-45ED-9D87-1475CF41D79F}" presName="LevelTwoTextNode" presStyleLbl="node4" presStyleIdx="1" presStyleCnt="3" custScaleX="207676" custLinFactNeighborX="32515" custLinFactNeighborY="4310">
        <dgm:presLayoutVars>
          <dgm:chPref val="3"/>
        </dgm:presLayoutVars>
      </dgm:prSet>
      <dgm:spPr/>
    </dgm:pt>
    <dgm:pt modelId="{4F870D15-66E1-481F-A18D-0BDA872C1E7C}" type="pres">
      <dgm:prSet presAssocID="{F520A769-9907-45ED-9D87-1475CF41D79F}" presName="level3hierChild" presStyleCnt="0"/>
      <dgm:spPr/>
    </dgm:pt>
    <dgm:pt modelId="{04A79F74-3CD6-4A9D-BFB8-E68D279554EE}" type="pres">
      <dgm:prSet presAssocID="{372ED2CC-6790-4766-844D-FC81DEC69582}" presName="conn2-1" presStyleLbl="parChTrans1D3" presStyleIdx="5" presStyleCnt="6"/>
      <dgm:spPr/>
    </dgm:pt>
    <dgm:pt modelId="{4512C59C-5191-46F7-B710-22D3CC091F54}" type="pres">
      <dgm:prSet presAssocID="{372ED2CC-6790-4766-844D-FC81DEC69582}" presName="connTx" presStyleLbl="parChTrans1D3" presStyleIdx="5" presStyleCnt="6"/>
      <dgm:spPr/>
    </dgm:pt>
    <dgm:pt modelId="{5574457B-9B46-4E9B-A769-3CB33A5F1B80}" type="pres">
      <dgm:prSet presAssocID="{C9656AFA-2E9A-4837-92BA-0AC7DB11D3DF}" presName="root2" presStyleCnt="0"/>
      <dgm:spPr/>
    </dgm:pt>
    <dgm:pt modelId="{CDBB0A0A-87BC-445F-8875-C997F9A6B7BF}" type="pres">
      <dgm:prSet presAssocID="{C9656AFA-2E9A-4837-92BA-0AC7DB11D3DF}" presName="LevelTwoTextNode" presStyleLbl="node3" presStyleIdx="5" presStyleCnt="6" custScaleX="99194" custScaleY="224431" custLinFactNeighborX="-19697" custLinFactNeighborY="-22370">
        <dgm:presLayoutVars>
          <dgm:chPref val="3"/>
        </dgm:presLayoutVars>
      </dgm:prSet>
      <dgm:spPr/>
    </dgm:pt>
    <dgm:pt modelId="{BA05922C-9E0E-41DB-BF23-ECAC524E3DFA}" type="pres">
      <dgm:prSet presAssocID="{C9656AFA-2E9A-4837-92BA-0AC7DB11D3DF}" presName="level3hierChild" presStyleCnt="0"/>
      <dgm:spPr/>
    </dgm:pt>
    <dgm:pt modelId="{D6F0A624-FFBB-4F56-AA77-B8443E8A7263}" type="pres">
      <dgm:prSet presAssocID="{FE83827A-7E34-4EE4-8BA7-B97700817C07}" presName="conn2-1" presStyleLbl="parChTrans1D4" presStyleIdx="2" presStyleCnt="3"/>
      <dgm:spPr/>
    </dgm:pt>
    <dgm:pt modelId="{F6B365D8-6AC8-4242-B316-7C4A6EE5FE4C}" type="pres">
      <dgm:prSet presAssocID="{FE83827A-7E34-4EE4-8BA7-B97700817C07}" presName="connTx" presStyleLbl="parChTrans1D4" presStyleIdx="2" presStyleCnt="3"/>
      <dgm:spPr/>
    </dgm:pt>
    <dgm:pt modelId="{D7BC1625-AA2D-416B-9E9F-6DF29DC858C2}" type="pres">
      <dgm:prSet presAssocID="{F9EF362F-F499-49B0-8AC5-1B078CBBCEE9}" presName="root2" presStyleCnt="0"/>
      <dgm:spPr/>
    </dgm:pt>
    <dgm:pt modelId="{45470810-B958-44C0-A357-2E974F1FBEEF}" type="pres">
      <dgm:prSet presAssocID="{F9EF362F-F499-49B0-8AC5-1B078CBBCEE9}" presName="LevelTwoTextNode" presStyleLbl="node4" presStyleIdx="2" presStyleCnt="3" custScaleX="290546" custLinFactNeighborX="366">
        <dgm:presLayoutVars>
          <dgm:chPref val="3"/>
        </dgm:presLayoutVars>
      </dgm:prSet>
      <dgm:spPr/>
    </dgm:pt>
    <dgm:pt modelId="{73707773-5DF0-4ADC-AFAA-3445809D98F6}" type="pres">
      <dgm:prSet presAssocID="{F9EF362F-F499-49B0-8AC5-1B078CBBCEE9}" presName="level3hierChild" presStyleCnt="0"/>
      <dgm:spPr/>
    </dgm:pt>
  </dgm:ptLst>
  <dgm:cxnLst>
    <dgm:cxn modelId="{233FD903-31D2-481B-A855-7284EAD8F1B4}" type="presOf" srcId="{EFB137A6-BCB6-4BCB-8C62-2AE318B73271}" destId="{F133F770-9D3E-4C5F-BA02-77F8A8463AEE}" srcOrd="0" destOrd="0" presId="urn:microsoft.com/office/officeart/2005/8/layout/hierarchy2"/>
    <dgm:cxn modelId="{C0DEF611-567E-4D0E-AA2C-57DE6ED95F49}" type="presOf" srcId="{535E5729-E862-4036-AB1E-B822E50388DD}" destId="{E8CD5E76-67A7-4709-B03A-60408F6D4C39}" srcOrd="0" destOrd="0" presId="urn:microsoft.com/office/officeart/2005/8/layout/hierarchy2"/>
    <dgm:cxn modelId="{F26B9212-CB4E-464F-BE74-34C6C82A75F9}" srcId="{163B0A3A-AC0C-4CCF-9EC2-F7FB5C193D47}" destId="{BC7FE9FC-5CCC-4455-9D0C-0CF6740115ED}" srcOrd="0" destOrd="0" parTransId="{9A84EB82-5732-4482-8962-117ED7A10267}" sibTransId="{821C5E7B-CC20-45EA-9D88-809B06E9498E}"/>
    <dgm:cxn modelId="{DAD7F912-763E-4E64-A90C-7A1845F5598B}" type="presOf" srcId="{372ED2CC-6790-4766-844D-FC81DEC69582}" destId="{4512C59C-5191-46F7-B710-22D3CC091F54}" srcOrd="1" destOrd="0" presId="urn:microsoft.com/office/officeart/2005/8/layout/hierarchy2"/>
    <dgm:cxn modelId="{856DB81B-C1E2-426F-BF7E-7BC5B61BED23}" type="presOf" srcId="{163B0A3A-AC0C-4CCF-9EC2-F7FB5C193D47}" destId="{CBAA7F1F-B208-4FE6-994D-12130C4C12D7}" srcOrd="0" destOrd="0" presId="urn:microsoft.com/office/officeart/2005/8/layout/hierarchy2"/>
    <dgm:cxn modelId="{2C1CBA1E-5418-4116-863D-8885BBC66EC1}" type="presOf" srcId="{B4E64C76-5F4D-49E3-87D8-B16A64A98E00}" destId="{77759F41-1E27-4380-B997-7FF8EC7806E4}" srcOrd="0" destOrd="0" presId="urn:microsoft.com/office/officeart/2005/8/layout/hierarchy2"/>
    <dgm:cxn modelId="{B9ED7D1F-51E5-4B58-AE05-DBCD5BCF630A}" type="presOf" srcId="{FE83827A-7E34-4EE4-8BA7-B97700817C07}" destId="{F6B365D8-6AC8-4242-B316-7C4A6EE5FE4C}" srcOrd="1" destOrd="0" presId="urn:microsoft.com/office/officeart/2005/8/layout/hierarchy2"/>
    <dgm:cxn modelId="{BE4D9530-FF0E-47DF-A659-19D1BF8CB4CF}" type="presOf" srcId="{BC7FE9FC-5CCC-4455-9D0C-0CF6740115ED}" destId="{D4D44A1E-6178-478F-AA80-1A26B05A91D8}" srcOrd="0" destOrd="0" presId="urn:microsoft.com/office/officeart/2005/8/layout/hierarchy2"/>
    <dgm:cxn modelId="{77E90331-D42C-47EB-BA6E-6B175D9379AE}" type="presOf" srcId="{14DF8431-FF66-4B3D-A627-C3E2511C319E}" destId="{5F1DC253-37C3-413E-A45E-1339D0FFD911}" srcOrd="0" destOrd="0" presId="urn:microsoft.com/office/officeart/2005/8/layout/hierarchy2"/>
    <dgm:cxn modelId="{3A490F33-9593-46BA-BEB8-03FEE3CEA887}" type="presOf" srcId="{6538A04B-83D4-4024-BA99-DBB01AE486B0}" destId="{3CC7CA4A-3F93-4D18-8C08-1F31B12FE9F7}" srcOrd="0" destOrd="0" presId="urn:microsoft.com/office/officeart/2005/8/layout/hierarchy2"/>
    <dgm:cxn modelId="{61563B34-124C-4719-A5BD-FA9B152FBFFA}" srcId="{163B0A3A-AC0C-4CCF-9EC2-F7FB5C193D47}" destId="{A44B74B2-AE09-4B69-BA50-B267485FC41E}" srcOrd="1" destOrd="0" parTransId="{1628A1A3-51DB-42EE-BBB8-102BF620C28F}" sibTransId="{CF179BC5-C946-4B73-BAF3-BFFB0BAD953A}"/>
    <dgm:cxn modelId="{C8211435-04AC-4549-B628-2982C3262382}" type="presOf" srcId="{E952BB7A-0DF8-43D9-B8EB-BA45F283BCBD}" destId="{2338AA3C-505B-4140-8F3F-46971D0BB143}" srcOrd="1" destOrd="0" presId="urn:microsoft.com/office/officeart/2005/8/layout/hierarchy2"/>
    <dgm:cxn modelId="{2A0EDB3C-F6D5-4B78-81E8-96BAE74FE70A}" type="presOf" srcId="{54FE9184-80DA-4295-9D22-C577EB433870}" destId="{FDE00EC1-C20F-4832-A949-8C9C48883436}" srcOrd="0" destOrd="0" presId="urn:microsoft.com/office/officeart/2005/8/layout/hierarchy2"/>
    <dgm:cxn modelId="{6C2F223E-1EC8-4A39-A964-80E0B81DEE51}" type="presOf" srcId="{BAE36F6A-E036-46C0-846E-C7613C0EB3BB}" destId="{2B71AAA2-8D01-4EC6-BC7E-7BFCCCBB0DF3}" srcOrd="1" destOrd="0" presId="urn:microsoft.com/office/officeart/2005/8/layout/hierarchy2"/>
    <dgm:cxn modelId="{0B804142-6737-4CE1-9BAA-DF76D354974B}" type="presOf" srcId="{F520A769-9907-45ED-9D87-1475CF41D79F}" destId="{5803A168-0410-4DCE-A423-FD8BE3B548E6}" srcOrd="0" destOrd="0" presId="urn:microsoft.com/office/officeart/2005/8/layout/hierarchy2"/>
    <dgm:cxn modelId="{E2121563-9C20-4559-B53D-9EE3BF6609FB}" type="presOf" srcId="{FE83827A-7E34-4EE4-8BA7-B97700817C07}" destId="{D6F0A624-FFBB-4F56-AA77-B8443E8A7263}" srcOrd="0" destOrd="0" presId="urn:microsoft.com/office/officeart/2005/8/layout/hierarchy2"/>
    <dgm:cxn modelId="{C4426D4C-E469-4411-B63A-AC6D6CA130B0}" type="presOf" srcId="{9254EB1D-36E1-429A-A53A-CA055B3116F5}" destId="{95E95E3A-577F-4169-9DF2-1F68632D1C33}" srcOrd="1" destOrd="0" presId="urn:microsoft.com/office/officeart/2005/8/layout/hierarchy2"/>
    <dgm:cxn modelId="{FDA11272-D1FC-41CA-805E-94BB245AE7D9}" type="presOf" srcId="{F27B97BA-1F62-4810-B2A9-B8A72D20BD2D}" destId="{DFB720D5-4020-4697-A7EA-D76E26E14334}" srcOrd="1" destOrd="0" presId="urn:microsoft.com/office/officeart/2005/8/layout/hierarchy2"/>
    <dgm:cxn modelId="{F5726073-6596-4EDE-A91B-92FFCBDA3007}" type="presOf" srcId="{1628A1A3-51DB-42EE-BBB8-102BF620C28F}" destId="{595F543E-EA66-412A-8C47-1E4E11BA6A9B}" srcOrd="1" destOrd="0" presId="urn:microsoft.com/office/officeart/2005/8/layout/hierarchy2"/>
    <dgm:cxn modelId="{1FE4B754-9D04-4AA9-98BF-DB139F5ABB17}" srcId="{163B0A3A-AC0C-4CCF-9EC2-F7FB5C193D47}" destId="{54FE9184-80DA-4295-9D22-C577EB433870}" srcOrd="2" destOrd="0" parTransId="{14DF8431-FF66-4B3D-A627-C3E2511C319E}" sibTransId="{BC3E4704-CF79-456F-8C12-32F953BAA08B}"/>
    <dgm:cxn modelId="{89C1A957-4359-455B-BFDA-5BB9133B67ED}" srcId="{163B0A3A-AC0C-4CCF-9EC2-F7FB5C193D47}" destId="{D0475210-B76C-4CB6-A9DB-A914E4BEA5B0}" srcOrd="3" destOrd="0" parTransId="{F27B97BA-1F62-4810-B2A9-B8A72D20BD2D}" sibTransId="{14FB742D-D4AE-4EB0-873C-B6EC652D3FF5}"/>
    <dgm:cxn modelId="{97317B5A-849F-42B5-BA0A-ADA2C2F9467E}" type="presOf" srcId="{1628A1A3-51DB-42EE-BBB8-102BF620C28F}" destId="{59150F94-025A-4A47-8D61-86E71CD96D94}" srcOrd="0" destOrd="0" presId="urn:microsoft.com/office/officeart/2005/8/layout/hierarchy2"/>
    <dgm:cxn modelId="{A6C60781-BF58-4F3F-8324-724AEA0B12B3}" srcId="{1BE9A389-8635-4BC7-9B53-D6457A8EA574}" destId="{6538A04B-83D4-4024-BA99-DBB01AE486B0}" srcOrd="0" destOrd="0" parTransId="{3ABA04B0-4A81-4E3E-A6F2-9648EB3BCF65}" sibTransId="{185A187B-4F93-4590-AFA1-E6A9AD0A1C4D}"/>
    <dgm:cxn modelId="{0A8AD484-3B1E-4F0A-836C-427FF4C6C019}" srcId="{3499EA85-B8CA-456F-819E-966685983E18}" destId="{C9656AFA-2E9A-4837-92BA-0AC7DB11D3DF}" srcOrd="1" destOrd="0" parTransId="{372ED2CC-6790-4766-844D-FC81DEC69582}" sibTransId="{C4DB037C-2AA5-4540-8A3B-349D86BD9487}"/>
    <dgm:cxn modelId="{DC29AF8B-00FA-4B79-A969-6534591BB742}" srcId="{C9656AFA-2E9A-4837-92BA-0AC7DB11D3DF}" destId="{F9EF362F-F499-49B0-8AC5-1B078CBBCEE9}" srcOrd="0" destOrd="0" parTransId="{FE83827A-7E34-4EE4-8BA7-B97700817C07}" sibTransId="{4EA24BF4-F885-4375-97CE-7D2C8F456AE3}"/>
    <dgm:cxn modelId="{E86B9C8C-EB7C-4039-BC54-3C50402A7B0D}" srcId="{535E5729-E862-4036-AB1E-B822E50388DD}" destId="{F520A769-9907-45ED-9D87-1475CF41D79F}" srcOrd="1" destOrd="0" parTransId="{BAE36F6A-E036-46C0-846E-C7613C0EB3BB}" sibTransId="{85B16FF8-42AB-496A-BD31-13A393513834}"/>
    <dgm:cxn modelId="{704E8390-1F0D-4D22-A659-8FBD0F8E7300}" type="presOf" srcId="{A44B74B2-AE09-4B69-BA50-B267485FC41E}" destId="{98533680-781B-4010-9107-3A1829C3BB51}" srcOrd="0" destOrd="0" presId="urn:microsoft.com/office/officeart/2005/8/layout/hierarchy2"/>
    <dgm:cxn modelId="{618D809E-3BAB-4244-9FE0-6BCD5CC294C2}" type="presOf" srcId="{F27B97BA-1F62-4810-B2A9-B8A72D20BD2D}" destId="{F6989B19-6078-40FA-A029-F193E7A06911}" srcOrd="0" destOrd="0" presId="urn:microsoft.com/office/officeart/2005/8/layout/hierarchy2"/>
    <dgm:cxn modelId="{B9728A9E-EEAD-415D-8793-CF0E9E2ECABE}" srcId="{6538A04B-83D4-4024-BA99-DBB01AE486B0}" destId="{3499EA85-B8CA-456F-819E-966685983E18}" srcOrd="1" destOrd="0" parTransId="{B4E64C76-5F4D-49E3-87D8-B16A64A98E00}" sibTransId="{28ED6A67-EFFF-4BF9-A075-D6EC059CA32E}"/>
    <dgm:cxn modelId="{B4BC2BA2-58F6-4593-80BF-496BA0EFF57D}" type="presOf" srcId="{E952BB7A-0DF8-43D9-B8EB-BA45F283BCBD}" destId="{EEA55B6D-C6F6-4E28-85C6-5ABFDDF8ECEE}" srcOrd="0" destOrd="0" presId="urn:microsoft.com/office/officeart/2005/8/layout/hierarchy2"/>
    <dgm:cxn modelId="{7C9D84AF-FBD6-472C-A44E-32D45C134B60}" type="presOf" srcId="{9A84EB82-5732-4482-8962-117ED7A10267}" destId="{EBAD686F-D235-4E05-B17E-14B21002FC7B}" srcOrd="0" destOrd="0" presId="urn:microsoft.com/office/officeart/2005/8/layout/hierarchy2"/>
    <dgm:cxn modelId="{CBC951B0-8138-4EC4-A2D4-89289DFD635D}" type="presOf" srcId="{9A84EB82-5732-4482-8962-117ED7A10267}" destId="{3526A333-C98A-4A02-9EF6-FA4E15712616}" srcOrd="1" destOrd="0" presId="urn:microsoft.com/office/officeart/2005/8/layout/hierarchy2"/>
    <dgm:cxn modelId="{7A1F87B4-12D8-4894-8BBA-796B927CF4B8}" type="presOf" srcId="{14DF8431-FF66-4B3D-A627-C3E2511C319E}" destId="{A717DA0D-66EF-486D-B4B6-949AAC0B91A5}" srcOrd="1" destOrd="0" presId="urn:microsoft.com/office/officeart/2005/8/layout/hierarchy2"/>
    <dgm:cxn modelId="{99349CBD-52DE-4A45-8D5F-3289AE60459B}" type="presOf" srcId="{372ED2CC-6790-4766-844D-FC81DEC69582}" destId="{04A79F74-3CD6-4A9D-BFB8-E68D279554EE}" srcOrd="0" destOrd="0" presId="urn:microsoft.com/office/officeart/2005/8/layout/hierarchy2"/>
    <dgm:cxn modelId="{6EE5CAC4-BA32-455D-8CCF-2F4AE519E422}" type="presOf" srcId="{1BE9A389-8635-4BC7-9B53-D6457A8EA574}" destId="{516CE27D-4903-4134-8FCD-6ECB47D2E32F}" srcOrd="0" destOrd="0" presId="urn:microsoft.com/office/officeart/2005/8/layout/hierarchy2"/>
    <dgm:cxn modelId="{5C8C32C5-B91B-4028-B6E1-02D9094AF8B4}" type="presOf" srcId="{7A3B14AC-9216-41F4-94F4-3D635F87311B}" destId="{8B32C989-E1B4-4171-9861-6A656D47A63D}" srcOrd="1" destOrd="0" presId="urn:microsoft.com/office/officeart/2005/8/layout/hierarchy2"/>
    <dgm:cxn modelId="{F01219CC-8773-4D45-85DB-7BB9BC4852D5}" srcId="{6538A04B-83D4-4024-BA99-DBB01AE486B0}" destId="{163B0A3A-AC0C-4CCF-9EC2-F7FB5C193D47}" srcOrd="0" destOrd="0" parTransId="{E952BB7A-0DF8-43D9-B8EB-BA45F283BCBD}" sibTransId="{7DF86921-1399-4F02-A2AF-A3F56E7994EF}"/>
    <dgm:cxn modelId="{D37F64D5-621C-42A3-AB77-7C5B6B911250}" type="presOf" srcId="{3499EA85-B8CA-456F-819E-966685983E18}" destId="{61F50AAF-FCCA-43C6-B88B-B8745520ABC9}" srcOrd="0" destOrd="0" presId="urn:microsoft.com/office/officeart/2005/8/layout/hierarchy2"/>
    <dgm:cxn modelId="{97EAC1DA-4003-4037-9790-27CACAA56548}" type="presOf" srcId="{C9656AFA-2E9A-4837-92BA-0AC7DB11D3DF}" destId="{CDBB0A0A-87BC-445F-8875-C997F9A6B7BF}" srcOrd="0" destOrd="0" presId="urn:microsoft.com/office/officeart/2005/8/layout/hierarchy2"/>
    <dgm:cxn modelId="{EFD770DB-BAD8-409A-8BC3-2B072D931310}" type="presOf" srcId="{D0475210-B76C-4CB6-A9DB-A914E4BEA5B0}" destId="{17200F31-EACE-4ADF-A138-6AE2436CC40D}" srcOrd="0" destOrd="0" presId="urn:microsoft.com/office/officeart/2005/8/layout/hierarchy2"/>
    <dgm:cxn modelId="{1F2368DF-96C7-445D-AE54-BB8A975D6259}" srcId="{3499EA85-B8CA-456F-819E-966685983E18}" destId="{535E5729-E862-4036-AB1E-B822E50388DD}" srcOrd="0" destOrd="0" parTransId="{9254EB1D-36E1-429A-A53A-CA055B3116F5}" sibTransId="{455FF79B-7EE6-49E7-8A1B-04413C3C0F54}"/>
    <dgm:cxn modelId="{6923D5E0-46D1-444A-85CC-1B6E0FD63662}" type="presOf" srcId="{7A3B14AC-9216-41F4-94F4-3D635F87311B}" destId="{381677CD-1703-4310-9138-4DF6D2FE397E}" srcOrd="0" destOrd="0" presId="urn:microsoft.com/office/officeart/2005/8/layout/hierarchy2"/>
    <dgm:cxn modelId="{2635DAE8-9045-40B0-B6C0-227D147168B0}" srcId="{535E5729-E862-4036-AB1E-B822E50388DD}" destId="{EFB137A6-BCB6-4BCB-8C62-2AE318B73271}" srcOrd="0" destOrd="0" parTransId="{7A3B14AC-9216-41F4-94F4-3D635F87311B}" sibTransId="{C5CD4276-114E-4A75-BBD0-32C9A588BFAE}"/>
    <dgm:cxn modelId="{FB355AEB-9D28-4D07-AB32-420F06F00A39}" type="presOf" srcId="{BAE36F6A-E036-46C0-846E-C7613C0EB3BB}" destId="{50EE5B75-4DA9-488F-A311-BB9F3C68872C}" srcOrd="0" destOrd="0" presId="urn:microsoft.com/office/officeart/2005/8/layout/hierarchy2"/>
    <dgm:cxn modelId="{9CC967F3-70C1-40A5-8258-462DE7695C1F}" type="presOf" srcId="{F9EF362F-F499-49B0-8AC5-1B078CBBCEE9}" destId="{45470810-B958-44C0-A357-2E974F1FBEEF}" srcOrd="0" destOrd="0" presId="urn:microsoft.com/office/officeart/2005/8/layout/hierarchy2"/>
    <dgm:cxn modelId="{5221A8F7-E7FC-49DB-A6AF-AC59D8B68D07}" type="presOf" srcId="{9254EB1D-36E1-429A-A53A-CA055B3116F5}" destId="{156D2A29-816D-4BEF-BA5C-F928EDF79247}" srcOrd="0" destOrd="0" presId="urn:microsoft.com/office/officeart/2005/8/layout/hierarchy2"/>
    <dgm:cxn modelId="{658025FD-E9D7-4AFC-8CAB-2BF359B9D44F}" type="presOf" srcId="{B4E64C76-5F4D-49E3-87D8-B16A64A98E00}" destId="{CC1BB54F-0F8F-4731-9226-A108638FEAA8}" srcOrd="1" destOrd="0" presId="urn:microsoft.com/office/officeart/2005/8/layout/hierarchy2"/>
    <dgm:cxn modelId="{5D2F2030-C6D2-42B9-8625-D8ED0C5C5BCF}" type="presParOf" srcId="{516CE27D-4903-4134-8FCD-6ECB47D2E32F}" destId="{007BE0E4-A119-4656-9670-204CF564B96E}" srcOrd="0" destOrd="0" presId="urn:microsoft.com/office/officeart/2005/8/layout/hierarchy2"/>
    <dgm:cxn modelId="{50F802DF-017D-4CDB-947B-2F6A322261C4}" type="presParOf" srcId="{007BE0E4-A119-4656-9670-204CF564B96E}" destId="{3CC7CA4A-3F93-4D18-8C08-1F31B12FE9F7}" srcOrd="0" destOrd="0" presId="urn:microsoft.com/office/officeart/2005/8/layout/hierarchy2"/>
    <dgm:cxn modelId="{87C5D62B-EDFF-43E8-93B0-4ECEA344E584}" type="presParOf" srcId="{007BE0E4-A119-4656-9670-204CF564B96E}" destId="{34BC8783-2516-4E0B-A213-E8531B45044C}" srcOrd="1" destOrd="0" presId="urn:microsoft.com/office/officeart/2005/8/layout/hierarchy2"/>
    <dgm:cxn modelId="{879CAA1A-8311-4E93-8C87-9FB4B096F764}" type="presParOf" srcId="{34BC8783-2516-4E0B-A213-E8531B45044C}" destId="{EEA55B6D-C6F6-4E28-85C6-5ABFDDF8ECEE}" srcOrd="0" destOrd="0" presId="urn:microsoft.com/office/officeart/2005/8/layout/hierarchy2"/>
    <dgm:cxn modelId="{686EB70E-D931-41DC-8BD6-F4195F4C6CBE}" type="presParOf" srcId="{EEA55B6D-C6F6-4E28-85C6-5ABFDDF8ECEE}" destId="{2338AA3C-505B-4140-8F3F-46971D0BB143}" srcOrd="0" destOrd="0" presId="urn:microsoft.com/office/officeart/2005/8/layout/hierarchy2"/>
    <dgm:cxn modelId="{999B3572-44CD-4B44-952B-ACF24B5B68C1}" type="presParOf" srcId="{34BC8783-2516-4E0B-A213-E8531B45044C}" destId="{EC2B5528-C4CE-4517-BF0D-24BF8FE827DD}" srcOrd="1" destOrd="0" presId="urn:microsoft.com/office/officeart/2005/8/layout/hierarchy2"/>
    <dgm:cxn modelId="{479E68CE-2826-4127-91C2-EFEECA48A58E}" type="presParOf" srcId="{EC2B5528-C4CE-4517-BF0D-24BF8FE827DD}" destId="{CBAA7F1F-B208-4FE6-994D-12130C4C12D7}" srcOrd="0" destOrd="0" presId="urn:microsoft.com/office/officeart/2005/8/layout/hierarchy2"/>
    <dgm:cxn modelId="{563D7272-E7BB-428E-9731-42B8CE99C227}" type="presParOf" srcId="{EC2B5528-C4CE-4517-BF0D-24BF8FE827DD}" destId="{98167380-030A-43C2-8C47-1D0AD5E21894}" srcOrd="1" destOrd="0" presId="urn:microsoft.com/office/officeart/2005/8/layout/hierarchy2"/>
    <dgm:cxn modelId="{3EF92681-ED8D-4506-BFB0-579EBC29DBA5}" type="presParOf" srcId="{98167380-030A-43C2-8C47-1D0AD5E21894}" destId="{EBAD686F-D235-4E05-B17E-14B21002FC7B}" srcOrd="0" destOrd="0" presId="urn:microsoft.com/office/officeart/2005/8/layout/hierarchy2"/>
    <dgm:cxn modelId="{25B1DDAE-2816-474F-A100-5F8849C2EAF2}" type="presParOf" srcId="{EBAD686F-D235-4E05-B17E-14B21002FC7B}" destId="{3526A333-C98A-4A02-9EF6-FA4E15712616}" srcOrd="0" destOrd="0" presId="urn:microsoft.com/office/officeart/2005/8/layout/hierarchy2"/>
    <dgm:cxn modelId="{47EDFC04-BB7C-4A16-99DA-735620F9454C}" type="presParOf" srcId="{98167380-030A-43C2-8C47-1D0AD5E21894}" destId="{C952E938-3A6F-4C6F-9DAB-9038D72E4D36}" srcOrd="1" destOrd="0" presId="urn:microsoft.com/office/officeart/2005/8/layout/hierarchy2"/>
    <dgm:cxn modelId="{BD327A3C-E556-437E-AC21-8592C014AE51}" type="presParOf" srcId="{C952E938-3A6F-4C6F-9DAB-9038D72E4D36}" destId="{D4D44A1E-6178-478F-AA80-1A26B05A91D8}" srcOrd="0" destOrd="0" presId="urn:microsoft.com/office/officeart/2005/8/layout/hierarchy2"/>
    <dgm:cxn modelId="{F022068A-BBA6-4943-9777-DA5FB50D1D1A}" type="presParOf" srcId="{C952E938-3A6F-4C6F-9DAB-9038D72E4D36}" destId="{CD0AB319-BC86-490F-99AE-CE65C85D1920}" srcOrd="1" destOrd="0" presId="urn:microsoft.com/office/officeart/2005/8/layout/hierarchy2"/>
    <dgm:cxn modelId="{CAF0DF38-D0A8-4400-8E05-95EBDA5C4416}" type="presParOf" srcId="{98167380-030A-43C2-8C47-1D0AD5E21894}" destId="{59150F94-025A-4A47-8D61-86E71CD96D94}" srcOrd="2" destOrd="0" presId="urn:microsoft.com/office/officeart/2005/8/layout/hierarchy2"/>
    <dgm:cxn modelId="{4B0EB14C-D421-4FE9-84A9-5937453FA8DF}" type="presParOf" srcId="{59150F94-025A-4A47-8D61-86E71CD96D94}" destId="{595F543E-EA66-412A-8C47-1E4E11BA6A9B}" srcOrd="0" destOrd="0" presId="urn:microsoft.com/office/officeart/2005/8/layout/hierarchy2"/>
    <dgm:cxn modelId="{0422254D-2A97-49FC-B0BD-A3F7559C740A}" type="presParOf" srcId="{98167380-030A-43C2-8C47-1D0AD5E21894}" destId="{E98EB069-2D74-44D5-919E-184E2C60FBA8}" srcOrd="3" destOrd="0" presId="urn:microsoft.com/office/officeart/2005/8/layout/hierarchy2"/>
    <dgm:cxn modelId="{644F4717-E821-4C92-9A9C-5ACFDD75B59B}" type="presParOf" srcId="{E98EB069-2D74-44D5-919E-184E2C60FBA8}" destId="{98533680-781B-4010-9107-3A1829C3BB51}" srcOrd="0" destOrd="0" presId="urn:microsoft.com/office/officeart/2005/8/layout/hierarchy2"/>
    <dgm:cxn modelId="{E0A4A644-7905-4665-A9E6-696B55CFD8B2}" type="presParOf" srcId="{E98EB069-2D74-44D5-919E-184E2C60FBA8}" destId="{F57CB638-DC15-46BD-B612-B2823F9D868D}" srcOrd="1" destOrd="0" presId="urn:microsoft.com/office/officeart/2005/8/layout/hierarchy2"/>
    <dgm:cxn modelId="{A533B7B8-7FD2-4DF0-9F99-C5A75838521B}" type="presParOf" srcId="{98167380-030A-43C2-8C47-1D0AD5E21894}" destId="{5F1DC253-37C3-413E-A45E-1339D0FFD911}" srcOrd="4" destOrd="0" presId="urn:microsoft.com/office/officeart/2005/8/layout/hierarchy2"/>
    <dgm:cxn modelId="{975E859F-99F7-41F6-B66A-3CE84B00CC91}" type="presParOf" srcId="{5F1DC253-37C3-413E-A45E-1339D0FFD911}" destId="{A717DA0D-66EF-486D-B4B6-949AAC0B91A5}" srcOrd="0" destOrd="0" presId="urn:microsoft.com/office/officeart/2005/8/layout/hierarchy2"/>
    <dgm:cxn modelId="{040FDCBD-B60F-442D-9540-803C8A719C82}" type="presParOf" srcId="{98167380-030A-43C2-8C47-1D0AD5E21894}" destId="{77954A66-FC4F-432E-814F-29A9CB36172A}" srcOrd="5" destOrd="0" presId="urn:microsoft.com/office/officeart/2005/8/layout/hierarchy2"/>
    <dgm:cxn modelId="{A987102A-2955-409D-9E5F-81259E8DCDEE}" type="presParOf" srcId="{77954A66-FC4F-432E-814F-29A9CB36172A}" destId="{FDE00EC1-C20F-4832-A949-8C9C48883436}" srcOrd="0" destOrd="0" presId="urn:microsoft.com/office/officeart/2005/8/layout/hierarchy2"/>
    <dgm:cxn modelId="{AC2C160C-F2E4-47D0-8F97-6DA24F60B1AF}" type="presParOf" srcId="{77954A66-FC4F-432E-814F-29A9CB36172A}" destId="{3CBB44A4-1963-485B-9592-C1272D192B9C}" srcOrd="1" destOrd="0" presId="urn:microsoft.com/office/officeart/2005/8/layout/hierarchy2"/>
    <dgm:cxn modelId="{02BC4C3D-E4C3-444C-BB34-87D3825334E7}" type="presParOf" srcId="{98167380-030A-43C2-8C47-1D0AD5E21894}" destId="{F6989B19-6078-40FA-A029-F193E7A06911}" srcOrd="6" destOrd="0" presId="urn:microsoft.com/office/officeart/2005/8/layout/hierarchy2"/>
    <dgm:cxn modelId="{EBF29C1C-83C1-46F4-AE92-37B6827DD8F6}" type="presParOf" srcId="{F6989B19-6078-40FA-A029-F193E7A06911}" destId="{DFB720D5-4020-4697-A7EA-D76E26E14334}" srcOrd="0" destOrd="0" presId="urn:microsoft.com/office/officeart/2005/8/layout/hierarchy2"/>
    <dgm:cxn modelId="{5EC0B252-B58F-420E-AD1B-1614C348CE26}" type="presParOf" srcId="{98167380-030A-43C2-8C47-1D0AD5E21894}" destId="{6ABD03AE-4DF0-4D35-90DE-F0CB42EFB3C2}" srcOrd="7" destOrd="0" presId="urn:microsoft.com/office/officeart/2005/8/layout/hierarchy2"/>
    <dgm:cxn modelId="{FE76F135-7F94-43D9-AC2D-B264EB57AB3D}" type="presParOf" srcId="{6ABD03AE-4DF0-4D35-90DE-F0CB42EFB3C2}" destId="{17200F31-EACE-4ADF-A138-6AE2436CC40D}" srcOrd="0" destOrd="0" presId="urn:microsoft.com/office/officeart/2005/8/layout/hierarchy2"/>
    <dgm:cxn modelId="{45FC2EC1-CF01-41E2-A436-02A8A8C58DE4}" type="presParOf" srcId="{6ABD03AE-4DF0-4D35-90DE-F0CB42EFB3C2}" destId="{819E937C-7A10-4FA9-AD57-AD1ECD4429D9}" srcOrd="1" destOrd="0" presId="urn:microsoft.com/office/officeart/2005/8/layout/hierarchy2"/>
    <dgm:cxn modelId="{D5D74D27-9BF9-467A-8110-1A85E422CE42}" type="presParOf" srcId="{34BC8783-2516-4E0B-A213-E8531B45044C}" destId="{77759F41-1E27-4380-B997-7FF8EC7806E4}" srcOrd="2" destOrd="0" presId="urn:microsoft.com/office/officeart/2005/8/layout/hierarchy2"/>
    <dgm:cxn modelId="{7FD94448-CC92-474C-8A32-101CE0572726}" type="presParOf" srcId="{77759F41-1E27-4380-B997-7FF8EC7806E4}" destId="{CC1BB54F-0F8F-4731-9226-A108638FEAA8}" srcOrd="0" destOrd="0" presId="urn:microsoft.com/office/officeart/2005/8/layout/hierarchy2"/>
    <dgm:cxn modelId="{AEDC9B2B-7B66-44AC-8816-FEFDE0C02259}" type="presParOf" srcId="{34BC8783-2516-4E0B-A213-E8531B45044C}" destId="{6E42C03F-A467-4D26-996E-BE15977064BA}" srcOrd="3" destOrd="0" presId="urn:microsoft.com/office/officeart/2005/8/layout/hierarchy2"/>
    <dgm:cxn modelId="{DEB66E35-7B5B-4B35-9F5F-C10B11DE8CAB}" type="presParOf" srcId="{6E42C03F-A467-4D26-996E-BE15977064BA}" destId="{61F50AAF-FCCA-43C6-B88B-B8745520ABC9}" srcOrd="0" destOrd="0" presId="urn:microsoft.com/office/officeart/2005/8/layout/hierarchy2"/>
    <dgm:cxn modelId="{0B67C77D-92E9-4CA7-98A9-F2FC6CF06410}" type="presParOf" srcId="{6E42C03F-A467-4D26-996E-BE15977064BA}" destId="{F18F3817-8F09-4A25-BBF1-27562E8F5BA4}" srcOrd="1" destOrd="0" presId="urn:microsoft.com/office/officeart/2005/8/layout/hierarchy2"/>
    <dgm:cxn modelId="{5D64BF04-DF15-40BC-8908-53656C24C45E}" type="presParOf" srcId="{F18F3817-8F09-4A25-BBF1-27562E8F5BA4}" destId="{156D2A29-816D-4BEF-BA5C-F928EDF79247}" srcOrd="0" destOrd="0" presId="urn:microsoft.com/office/officeart/2005/8/layout/hierarchy2"/>
    <dgm:cxn modelId="{162B480A-9626-47CA-A435-A68499694A4F}" type="presParOf" srcId="{156D2A29-816D-4BEF-BA5C-F928EDF79247}" destId="{95E95E3A-577F-4169-9DF2-1F68632D1C33}" srcOrd="0" destOrd="0" presId="urn:microsoft.com/office/officeart/2005/8/layout/hierarchy2"/>
    <dgm:cxn modelId="{A81E7E07-95C3-48F9-B30F-124C227839DF}" type="presParOf" srcId="{F18F3817-8F09-4A25-BBF1-27562E8F5BA4}" destId="{774A4618-1344-41E7-9081-B9AAC63011C1}" srcOrd="1" destOrd="0" presId="urn:microsoft.com/office/officeart/2005/8/layout/hierarchy2"/>
    <dgm:cxn modelId="{639BC9C1-F5D1-4C89-82CF-E0AF61FEC428}" type="presParOf" srcId="{774A4618-1344-41E7-9081-B9AAC63011C1}" destId="{E8CD5E76-67A7-4709-B03A-60408F6D4C39}" srcOrd="0" destOrd="0" presId="urn:microsoft.com/office/officeart/2005/8/layout/hierarchy2"/>
    <dgm:cxn modelId="{365402A5-3E2B-4349-8ABF-EDAA193BDBF7}" type="presParOf" srcId="{774A4618-1344-41E7-9081-B9AAC63011C1}" destId="{6881D9CB-107C-456C-92BC-1A5E4A2E042C}" srcOrd="1" destOrd="0" presId="urn:microsoft.com/office/officeart/2005/8/layout/hierarchy2"/>
    <dgm:cxn modelId="{FFC1F315-6A35-4429-A1B1-43A1558BBB17}" type="presParOf" srcId="{6881D9CB-107C-456C-92BC-1A5E4A2E042C}" destId="{381677CD-1703-4310-9138-4DF6D2FE397E}" srcOrd="0" destOrd="0" presId="urn:microsoft.com/office/officeart/2005/8/layout/hierarchy2"/>
    <dgm:cxn modelId="{A2B2DBF4-4CD4-41EF-8537-90C33D5D4005}" type="presParOf" srcId="{381677CD-1703-4310-9138-4DF6D2FE397E}" destId="{8B32C989-E1B4-4171-9861-6A656D47A63D}" srcOrd="0" destOrd="0" presId="urn:microsoft.com/office/officeart/2005/8/layout/hierarchy2"/>
    <dgm:cxn modelId="{4A2883E2-A31C-4332-8B4A-42C6EF8B055A}" type="presParOf" srcId="{6881D9CB-107C-456C-92BC-1A5E4A2E042C}" destId="{8D6B5E90-AB70-4E69-918D-283F1B3A8774}" srcOrd="1" destOrd="0" presId="urn:microsoft.com/office/officeart/2005/8/layout/hierarchy2"/>
    <dgm:cxn modelId="{B63FD928-9B36-4238-A768-B3A48768ED5C}" type="presParOf" srcId="{8D6B5E90-AB70-4E69-918D-283F1B3A8774}" destId="{F133F770-9D3E-4C5F-BA02-77F8A8463AEE}" srcOrd="0" destOrd="0" presId="urn:microsoft.com/office/officeart/2005/8/layout/hierarchy2"/>
    <dgm:cxn modelId="{DFB8A539-FD36-4964-99EE-DADE3C6A346B}" type="presParOf" srcId="{8D6B5E90-AB70-4E69-918D-283F1B3A8774}" destId="{86ABAB5F-EB6C-4623-B2FA-6BECACE099F2}" srcOrd="1" destOrd="0" presId="urn:microsoft.com/office/officeart/2005/8/layout/hierarchy2"/>
    <dgm:cxn modelId="{3578BC77-07AD-4009-8DD3-812A4C4ED2D8}" type="presParOf" srcId="{6881D9CB-107C-456C-92BC-1A5E4A2E042C}" destId="{50EE5B75-4DA9-488F-A311-BB9F3C68872C}" srcOrd="2" destOrd="0" presId="urn:microsoft.com/office/officeart/2005/8/layout/hierarchy2"/>
    <dgm:cxn modelId="{12616FA5-72EA-4C4D-A359-B10880AE7576}" type="presParOf" srcId="{50EE5B75-4DA9-488F-A311-BB9F3C68872C}" destId="{2B71AAA2-8D01-4EC6-BC7E-7BFCCCBB0DF3}" srcOrd="0" destOrd="0" presId="urn:microsoft.com/office/officeart/2005/8/layout/hierarchy2"/>
    <dgm:cxn modelId="{87A393CD-282B-4E53-87DD-DF38C9475793}" type="presParOf" srcId="{6881D9CB-107C-456C-92BC-1A5E4A2E042C}" destId="{7A2E77C4-14BE-4C13-84CA-26E97350DAD5}" srcOrd="3" destOrd="0" presId="urn:microsoft.com/office/officeart/2005/8/layout/hierarchy2"/>
    <dgm:cxn modelId="{49AAF0FA-C89A-45EB-A165-890DFBC5181D}" type="presParOf" srcId="{7A2E77C4-14BE-4C13-84CA-26E97350DAD5}" destId="{5803A168-0410-4DCE-A423-FD8BE3B548E6}" srcOrd="0" destOrd="0" presId="urn:microsoft.com/office/officeart/2005/8/layout/hierarchy2"/>
    <dgm:cxn modelId="{07A0E8CE-3281-4232-969A-434BB3205E6D}" type="presParOf" srcId="{7A2E77C4-14BE-4C13-84CA-26E97350DAD5}" destId="{4F870D15-66E1-481F-A18D-0BDA872C1E7C}" srcOrd="1" destOrd="0" presId="urn:microsoft.com/office/officeart/2005/8/layout/hierarchy2"/>
    <dgm:cxn modelId="{857E22F0-7B99-4503-A9D9-B723F84FB97A}" type="presParOf" srcId="{F18F3817-8F09-4A25-BBF1-27562E8F5BA4}" destId="{04A79F74-3CD6-4A9D-BFB8-E68D279554EE}" srcOrd="2" destOrd="0" presId="urn:microsoft.com/office/officeart/2005/8/layout/hierarchy2"/>
    <dgm:cxn modelId="{C66A644B-8541-40E3-A9CC-6FC81341F46E}" type="presParOf" srcId="{04A79F74-3CD6-4A9D-BFB8-E68D279554EE}" destId="{4512C59C-5191-46F7-B710-22D3CC091F54}" srcOrd="0" destOrd="0" presId="urn:microsoft.com/office/officeart/2005/8/layout/hierarchy2"/>
    <dgm:cxn modelId="{23D36671-EBC4-4F87-96DF-E5933EB2233E}" type="presParOf" srcId="{F18F3817-8F09-4A25-BBF1-27562E8F5BA4}" destId="{5574457B-9B46-4E9B-A769-3CB33A5F1B80}" srcOrd="3" destOrd="0" presId="urn:microsoft.com/office/officeart/2005/8/layout/hierarchy2"/>
    <dgm:cxn modelId="{0B05C23C-EC9C-4949-ADD8-7BDDA47F618C}" type="presParOf" srcId="{5574457B-9B46-4E9B-A769-3CB33A5F1B80}" destId="{CDBB0A0A-87BC-445F-8875-C997F9A6B7BF}" srcOrd="0" destOrd="0" presId="urn:microsoft.com/office/officeart/2005/8/layout/hierarchy2"/>
    <dgm:cxn modelId="{1D1717A7-085C-4AF6-B93B-4DE2152B1CAC}" type="presParOf" srcId="{5574457B-9B46-4E9B-A769-3CB33A5F1B80}" destId="{BA05922C-9E0E-41DB-BF23-ECAC524E3DFA}" srcOrd="1" destOrd="0" presId="urn:microsoft.com/office/officeart/2005/8/layout/hierarchy2"/>
    <dgm:cxn modelId="{AABC4CD7-14F2-46DB-8CBD-71AF0A0D41C7}" type="presParOf" srcId="{BA05922C-9E0E-41DB-BF23-ECAC524E3DFA}" destId="{D6F0A624-FFBB-4F56-AA77-B8443E8A7263}" srcOrd="0" destOrd="0" presId="urn:microsoft.com/office/officeart/2005/8/layout/hierarchy2"/>
    <dgm:cxn modelId="{51FBA40B-7FC9-47C9-B3D6-FDE6FCA22B1C}" type="presParOf" srcId="{D6F0A624-FFBB-4F56-AA77-B8443E8A7263}" destId="{F6B365D8-6AC8-4242-B316-7C4A6EE5FE4C}" srcOrd="0" destOrd="0" presId="urn:microsoft.com/office/officeart/2005/8/layout/hierarchy2"/>
    <dgm:cxn modelId="{4D8D6B22-1AEA-4840-9806-5EBAEC6B626D}" type="presParOf" srcId="{BA05922C-9E0E-41DB-BF23-ECAC524E3DFA}" destId="{D7BC1625-AA2D-416B-9E9F-6DF29DC858C2}" srcOrd="1" destOrd="0" presId="urn:microsoft.com/office/officeart/2005/8/layout/hierarchy2"/>
    <dgm:cxn modelId="{2AB797C3-FB19-4CFC-9781-F02A1562FB72}" type="presParOf" srcId="{D7BC1625-AA2D-416B-9E9F-6DF29DC858C2}" destId="{45470810-B958-44C0-A357-2E974F1FBEEF}" srcOrd="0" destOrd="0" presId="urn:microsoft.com/office/officeart/2005/8/layout/hierarchy2"/>
    <dgm:cxn modelId="{FE7EA01F-2845-4CA8-BFD2-FF7BB4106052}" type="presParOf" srcId="{D7BC1625-AA2D-416B-9E9F-6DF29DC858C2}" destId="{73707773-5DF0-4ADC-AFAA-3445809D98F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E9A389-8635-4BC7-9B53-D6457A8EA57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538A04B-83D4-4024-BA99-DBB01AE486B0}">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OXI</a:t>
          </a:r>
        </a:p>
      </dgm:t>
    </dgm:pt>
    <dgm:pt modelId="{3ABA04B0-4A81-4E3E-A6F2-9648EB3BCF65}" type="parTrans" cxnId="{A6C60781-BF58-4F3F-8324-724AEA0B12B3}">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185A187B-4F93-4590-AFA1-E6A9AD0A1C4D}" type="sibTrans" cxnId="{A6C60781-BF58-4F3F-8324-724AEA0B12B3}">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163B0A3A-AC0C-4CCF-9EC2-F7FB5C193D47}">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TC VẬT LÍ</a:t>
          </a:r>
        </a:p>
      </dgm:t>
    </dgm:pt>
    <dgm:pt modelId="{E952BB7A-0DF8-43D9-B8EB-BA45F283BCBD}" type="parTrans" cxnId="{F01219CC-8773-4D45-85DB-7BB9BC4852D5}">
      <dgm:prSet custT="1"/>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7DF86921-1399-4F02-A2AF-A3F56E7994EF}" type="sibTrans" cxnId="{F01219CC-8773-4D45-85DB-7BB9BC4852D5}">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3499EA85-B8CA-456F-819E-966685983E18}">
      <dgm:prSet phldrT="[Text]" custT="1"/>
      <dgm:spPr/>
      <dgm:t>
        <a:bodyPr/>
        <a:lstStyle/>
        <a:p>
          <a:r>
            <a:rPr lang="en-US" sz="2400" b="1" dirty="0">
              <a:solidFill>
                <a:schemeClr val="tx1"/>
              </a:solidFill>
              <a:latin typeface="Times New Roman" panose="02020603050405020304" pitchFamily="18" charset="0"/>
              <a:cs typeface="Times New Roman" panose="02020603050405020304" pitchFamily="18" charset="0"/>
            </a:rPr>
            <a:t>TC HÓA HỌC</a:t>
          </a:r>
        </a:p>
      </dgm:t>
    </dgm:pt>
    <dgm:pt modelId="{28ED6A67-EFFF-4BF9-A075-D6EC059CA32E}" type="sibTrans" cxnId="{B9728A9E-EEAD-415D-8793-CF0E9E2ECABE}">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B4E64C76-5F4D-49E3-87D8-B16A64A98E00}" type="parTrans" cxnId="{B9728A9E-EEAD-415D-8793-CF0E9E2ECABE}">
      <dgm:prSet custT="1"/>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535E5729-E862-4036-AB1E-B822E50388DD}">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chât</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9254EB1D-36E1-429A-A53A-CA055B3116F5}" type="parTrans" cxnId="{1F2368DF-96C7-445D-AE54-BB8A975D6259}">
      <dgm:prSet custT="1"/>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455FF79B-7EE6-49E7-8A1B-04413C3C0F54}" type="sibTrans" cxnId="{1F2368DF-96C7-445D-AE54-BB8A975D625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C9656AFA-2E9A-4837-92BA-0AC7DB11D3DF}">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Tác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với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hợp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chất</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372ED2CC-6790-4766-844D-FC81DEC69582}" type="parTrans" cxnId="{0A8AD484-3B1E-4F0A-836C-427FF4C6C019}">
      <dgm:prSet custT="1"/>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C4DB037C-2AA5-4540-8A3B-349D86BD9487}" type="sibTrans" cxnId="{0A8AD484-3B1E-4F0A-836C-427FF4C6C01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BC7FE9FC-5CCC-4455-9D0C-0CF6740115ED}">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mùi</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9A84EB82-5732-4482-8962-117ED7A10267}" type="parTrans" cxnId="{F26B9212-CB4E-464F-BE74-34C6C82A75F9}">
      <dgm:prSet/>
      <dgm:spPr/>
      <dgm:t>
        <a:bodyPr/>
        <a:lstStyle/>
        <a:p>
          <a:endParaRPr lang="en-US"/>
        </a:p>
      </dgm:t>
    </dgm:pt>
    <dgm:pt modelId="{821C5E7B-CC20-45EA-9D88-809B06E9498E}" type="sibTrans" cxnId="{F26B9212-CB4E-464F-BE74-34C6C82A75F9}">
      <dgm:prSet/>
      <dgm:spPr/>
      <dgm:t>
        <a:bodyPr/>
        <a:lstStyle/>
        <a:p>
          <a:endParaRPr lang="en-US"/>
        </a:p>
      </dgm:t>
    </dgm:pt>
    <dgm:pt modelId="{A44B74B2-AE09-4B69-BA50-B267485FC41E}">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Ít</a:t>
          </a:r>
          <a:r>
            <a:rPr lang="en-US" sz="2400" b="1" dirty="0">
              <a:solidFill>
                <a:schemeClr val="tx1"/>
              </a:solidFill>
              <a:latin typeface="Times New Roman" panose="02020603050405020304" pitchFamily="18" charset="0"/>
              <a:cs typeface="Times New Roman" panose="02020603050405020304" pitchFamily="18" charset="0"/>
            </a:rPr>
            <a:t> tan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1628A1A3-51DB-42EE-BBB8-102BF620C28F}" type="parTrans" cxnId="{61563B34-124C-4719-A5BD-FA9B152FBFFA}">
      <dgm:prSet/>
      <dgm:spPr/>
      <dgm:t>
        <a:bodyPr/>
        <a:lstStyle/>
        <a:p>
          <a:endParaRPr lang="en-US"/>
        </a:p>
      </dgm:t>
    </dgm:pt>
    <dgm:pt modelId="{CF179BC5-C946-4B73-BAF3-BFFB0BAD953A}" type="sibTrans" cxnId="{61563B34-124C-4719-A5BD-FA9B152FBFFA}">
      <dgm:prSet/>
      <dgm:spPr/>
      <dgm:t>
        <a:bodyPr/>
        <a:lstStyle/>
        <a:p>
          <a:endParaRPr lang="en-US"/>
        </a:p>
      </dgm:t>
    </dgm:pt>
    <dgm:pt modelId="{54FE9184-80DA-4295-9D22-C577EB433870}">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Nặng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hơn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khí</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14DF8431-FF66-4B3D-A627-C3E2511C319E}" type="parTrans" cxnId="{1FE4B754-9D04-4AA9-98BF-DB139F5ABB17}">
      <dgm:prSet/>
      <dgm:spPr/>
      <dgm:t>
        <a:bodyPr/>
        <a:lstStyle/>
        <a:p>
          <a:endParaRPr lang="en-US"/>
        </a:p>
      </dgm:t>
    </dgm:pt>
    <dgm:pt modelId="{BC3E4704-CF79-456F-8C12-32F953BAA08B}" type="sibTrans" cxnId="{1FE4B754-9D04-4AA9-98BF-DB139F5ABB17}">
      <dgm:prSet/>
      <dgm:spPr/>
      <dgm:t>
        <a:bodyPr/>
        <a:lstStyle/>
        <a:p>
          <a:endParaRPr lang="en-US"/>
        </a:p>
      </dgm:t>
    </dgm:pt>
    <dgm:pt modelId="{D0475210-B76C-4CB6-A9DB-A914E4BEA5B0}">
      <dgm:prSet custT="1"/>
      <dgm:spPr/>
      <dgm:t>
        <a:bodyPr/>
        <a:lstStyle/>
        <a:p>
          <a:r>
            <a:rPr lang="en-US" sz="2400" b="1" dirty="0" err="1">
              <a:solidFill>
                <a:schemeClr val="tx1"/>
              </a:solidFill>
              <a:latin typeface="Times New Roman" panose="02020603050405020304" pitchFamily="18" charset="0"/>
              <a:cs typeface="Times New Roman" panose="02020603050405020304" pitchFamily="18" charset="0"/>
            </a:rPr>
            <a:t>Hóa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lỏng</a:t>
          </a:r>
          <a:r>
            <a:rPr lang="en-US" sz="2400" b="1" dirty="0">
              <a:solidFill>
                <a:schemeClr val="tx1"/>
              </a:solidFill>
              <a:latin typeface="Times New Roman" panose="02020603050405020304" pitchFamily="18" charset="0"/>
              <a:cs typeface="Times New Roman" panose="02020603050405020304" pitchFamily="18" charset="0"/>
            </a:rPr>
            <a:t> ở -183</a:t>
          </a:r>
          <a:r>
            <a:rPr lang="en-US" sz="2400" b="1" baseline="30000" dirty="0">
              <a:solidFill>
                <a:schemeClr val="tx1"/>
              </a:solidFill>
              <a:latin typeface="Times New Roman" panose="02020603050405020304" pitchFamily="18" charset="0"/>
              <a:cs typeface="Times New Roman" panose="02020603050405020304" pitchFamily="18" charset="0"/>
            </a:rPr>
            <a:t>0</a:t>
          </a:r>
          <a:r>
            <a:rPr lang="en-US" sz="2400" b="1" baseline="0" dirty="0">
              <a:solidFill>
                <a:schemeClr val="tx1"/>
              </a:solidFill>
              <a:latin typeface="Times New Roman" panose="02020603050405020304" pitchFamily="18" charset="0"/>
              <a:cs typeface="Times New Roman" panose="02020603050405020304" pitchFamily="18" charset="0"/>
            </a:rPr>
            <a:t>C</a:t>
          </a:r>
          <a:endParaRPr lang="en-US" sz="2400" b="1" dirty="0">
            <a:solidFill>
              <a:schemeClr val="tx1"/>
            </a:solidFill>
            <a:latin typeface="Times New Roman" panose="02020603050405020304" pitchFamily="18" charset="0"/>
            <a:cs typeface="Times New Roman" panose="02020603050405020304" pitchFamily="18" charset="0"/>
          </a:endParaRPr>
        </a:p>
      </dgm:t>
    </dgm:pt>
    <dgm:pt modelId="{F27B97BA-1F62-4810-B2A9-B8A72D20BD2D}" type="parTrans" cxnId="{89C1A957-4359-455B-BFDA-5BB9133B67ED}">
      <dgm:prSet/>
      <dgm:spPr/>
      <dgm:t>
        <a:bodyPr/>
        <a:lstStyle/>
        <a:p>
          <a:endParaRPr lang="en-US"/>
        </a:p>
      </dgm:t>
    </dgm:pt>
    <dgm:pt modelId="{14FB742D-D4AE-4EB0-873C-B6EC652D3FF5}" type="sibTrans" cxnId="{89C1A957-4359-455B-BFDA-5BB9133B67ED}">
      <dgm:prSet/>
      <dgm:spPr/>
      <dgm:t>
        <a:bodyPr/>
        <a:lstStyle/>
        <a:p>
          <a:endParaRPr lang="en-US"/>
        </a:p>
      </dgm:t>
    </dgm:pt>
    <dgm:pt modelId="{EFB137A6-BCB6-4BCB-8C62-2AE318B73271}">
      <dgm:prSet custT="1"/>
      <dgm:spPr>
        <a:blipFill rotWithShape="1">
          <a:blip xmlns:r="http://schemas.openxmlformats.org/officeDocument/2006/relationships" r:embed="rId1"/>
          <a:stretch>
            <a:fillRect b="-22018"/>
          </a:stretch>
        </a:blipFill>
      </dgm:spPr>
      <dgm:t>
        <a:bodyPr/>
        <a:lstStyle/>
        <a:p>
          <a:r>
            <a:rPr lang="en-US">
              <a:noFill/>
            </a:rPr>
            <a:t> </a:t>
          </a:r>
        </a:p>
      </dgm:t>
    </dgm:pt>
    <dgm:pt modelId="{7A3B14AC-9216-41F4-94F4-3D635F87311B}" type="parTrans" cxnId="{2635DAE8-9045-40B0-B6C0-227D147168B0}">
      <dgm:prSet/>
      <dgm:spPr/>
      <dgm:t>
        <a:bodyPr/>
        <a:lstStyle/>
        <a:p>
          <a:endParaRPr lang="en-US"/>
        </a:p>
      </dgm:t>
    </dgm:pt>
    <dgm:pt modelId="{C5CD4276-114E-4A75-BBD0-32C9A588BFAE}" type="sibTrans" cxnId="{2635DAE8-9045-40B0-B6C0-227D147168B0}">
      <dgm:prSet/>
      <dgm:spPr/>
      <dgm:t>
        <a:bodyPr/>
        <a:lstStyle/>
        <a:p>
          <a:endParaRPr lang="en-US"/>
        </a:p>
      </dgm:t>
    </dgm:pt>
    <dgm:pt modelId="{F520A769-9907-45ED-9D87-1475CF41D79F}">
      <dgm:prSet custT="1"/>
      <dgm:spPr>
        <a:blipFill rotWithShape="1">
          <a:blip xmlns:r="http://schemas.openxmlformats.org/officeDocument/2006/relationships" r:embed="rId2"/>
          <a:stretch>
            <a:fillRect l="-4545" r="-4318" b="-22936"/>
          </a:stretch>
        </a:blipFill>
      </dgm:spPr>
      <dgm:t>
        <a:bodyPr/>
        <a:lstStyle/>
        <a:p>
          <a:r>
            <a:rPr lang="en-US">
              <a:noFill/>
            </a:rPr>
            <a:t> </a:t>
          </a:r>
        </a:p>
      </dgm:t>
    </dgm:pt>
    <dgm:pt modelId="{BAE36F6A-E036-46C0-846E-C7613C0EB3BB}" type="parTrans" cxnId="{E86B9C8C-EB7C-4039-BC54-3C50402A7B0D}">
      <dgm:prSet/>
      <dgm:spPr/>
      <dgm:t>
        <a:bodyPr/>
        <a:lstStyle/>
        <a:p>
          <a:endParaRPr lang="en-US"/>
        </a:p>
      </dgm:t>
    </dgm:pt>
    <dgm:pt modelId="{85B16FF8-42AB-496A-BD31-13A393513834}" type="sibTrans" cxnId="{E86B9C8C-EB7C-4039-BC54-3C50402A7B0D}">
      <dgm:prSet/>
      <dgm:spPr/>
      <dgm:t>
        <a:bodyPr/>
        <a:lstStyle/>
        <a:p>
          <a:endParaRPr lang="en-US"/>
        </a:p>
      </dgm:t>
    </dgm:pt>
    <dgm:pt modelId="{F9EF362F-F499-49B0-8AC5-1B078CBBCEE9}">
      <dgm:prSet custT="1"/>
      <dgm:spPr>
        <a:blipFill rotWithShape="1">
          <a:blip xmlns:r="http://schemas.openxmlformats.org/officeDocument/2006/relationships" r:embed="rId3"/>
          <a:stretch>
            <a:fillRect l="-326" r="-326" b="-22936"/>
          </a:stretch>
        </a:blipFill>
      </dgm:spPr>
      <dgm:t>
        <a:bodyPr/>
        <a:lstStyle/>
        <a:p>
          <a:r>
            <a:rPr lang="en-US">
              <a:noFill/>
            </a:rPr>
            <a:t> </a:t>
          </a:r>
        </a:p>
      </dgm:t>
    </dgm:pt>
    <dgm:pt modelId="{FE83827A-7E34-4EE4-8BA7-B97700817C07}" type="parTrans" cxnId="{DC29AF8B-00FA-4B79-A969-6534591BB742}">
      <dgm:prSet/>
      <dgm:spPr/>
      <dgm:t>
        <a:bodyPr/>
        <a:lstStyle/>
        <a:p>
          <a:endParaRPr lang="en-US"/>
        </a:p>
      </dgm:t>
    </dgm:pt>
    <dgm:pt modelId="{4EA24BF4-F885-4375-97CE-7D2C8F456AE3}" type="sibTrans" cxnId="{DC29AF8B-00FA-4B79-A969-6534591BB742}">
      <dgm:prSet/>
      <dgm:spPr/>
      <dgm:t>
        <a:bodyPr/>
        <a:lstStyle/>
        <a:p>
          <a:endParaRPr lang="en-US"/>
        </a:p>
      </dgm:t>
    </dgm:pt>
    <dgm:pt modelId="{516CE27D-4903-4134-8FCD-6ECB47D2E32F}" type="pres">
      <dgm:prSet presAssocID="{1BE9A389-8635-4BC7-9B53-D6457A8EA574}" presName="diagram" presStyleCnt="0">
        <dgm:presLayoutVars>
          <dgm:chPref val="1"/>
          <dgm:dir/>
          <dgm:animOne val="branch"/>
          <dgm:animLvl val="lvl"/>
          <dgm:resizeHandles val="exact"/>
        </dgm:presLayoutVars>
      </dgm:prSet>
      <dgm:spPr/>
      <dgm:t>
        <a:bodyPr/>
        <a:lstStyle/>
        <a:p>
          <a:endParaRPr lang="en-US"/>
        </a:p>
      </dgm:t>
    </dgm:pt>
    <dgm:pt modelId="{007BE0E4-A119-4656-9670-204CF564B96E}" type="pres">
      <dgm:prSet presAssocID="{6538A04B-83D4-4024-BA99-DBB01AE486B0}" presName="root1" presStyleCnt="0"/>
      <dgm:spPr/>
    </dgm:pt>
    <dgm:pt modelId="{3CC7CA4A-3F93-4D18-8C08-1F31B12FE9F7}" type="pres">
      <dgm:prSet presAssocID="{6538A04B-83D4-4024-BA99-DBB01AE486B0}" presName="LevelOneTextNode" presStyleLbl="node0" presStyleIdx="0" presStyleCnt="1" custScaleX="68611" custLinFactNeighborY="-54475">
        <dgm:presLayoutVars>
          <dgm:chPref val="3"/>
        </dgm:presLayoutVars>
      </dgm:prSet>
      <dgm:spPr/>
      <dgm:t>
        <a:bodyPr/>
        <a:lstStyle/>
        <a:p>
          <a:endParaRPr lang="en-US"/>
        </a:p>
      </dgm:t>
    </dgm:pt>
    <dgm:pt modelId="{34BC8783-2516-4E0B-A213-E8531B45044C}" type="pres">
      <dgm:prSet presAssocID="{6538A04B-83D4-4024-BA99-DBB01AE486B0}" presName="level2hierChild" presStyleCnt="0"/>
      <dgm:spPr/>
    </dgm:pt>
    <dgm:pt modelId="{EEA55B6D-C6F6-4E28-85C6-5ABFDDF8ECEE}" type="pres">
      <dgm:prSet presAssocID="{E952BB7A-0DF8-43D9-B8EB-BA45F283BCBD}" presName="conn2-1" presStyleLbl="parChTrans1D2" presStyleIdx="0" presStyleCnt="2"/>
      <dgm:spPr/>
      <dgm:t>
        <a:bodyPr/>
        <a:lstStyle/>
        <a:p>
          <a:endParaRPr lang="en-US"/>
        </a:p>
      </dgm:t>
    </dgm:pt>
    <dgm:pt modelId="{2338AA3C-505B-4140-8F3F-46971D0BB143}" type="pres">
      <dgm:prSet presAssocID="{E952BB7A-0DF8-43D9-B8EB-BA45F283BCBD}" presName="connTx" presStyleLbl="parChTrans1D2" presStyleIdx="0" presStyleCnt="2"/>
      <dgm:spPr/>
      <dgm:t>
        <a:bodyPr/>
        <a:lstStyle/>
        <a:p>
          <a:endParaRPr lang="en-US"/>
        </a:p>
      </dgm:t>
    </dgm:pt>
    <dgm:pt modelId="{EC2B5528-C4CE-4517-BF0D-24BF8FE827DD}" type="pres">
      <dgm:prSet presAssocID="{163B0A3A-AC0C-4CCF-9EC2-F7FB5C193D47}" presName="root2" presStyleCnt="0"/>
      <dgm:spPr/>
    </dgm:pt>
    <dgm:pt modelId="{CBAA7F1F-B208-4FE6-994D-12130C4C12D7}" type="pres">
      <dgm:prSet presAssocID="{163B0A3A-AC0C-4CCF-9EC2-F7FB5C193D47}" presName="LevelTwoTextNode" presStyleLbl="node2" presStyleIdx="0" presStyleCnt="2" custScaleY="141598" custLinFactNeighborX="-16011" custLinFactNeighborY="-92482">
        <dgm:presLayoutVars>
          <dgm:chPref val="3"/>
        </dgm:presLayoutVars>
      </dgm:prSet>
      <dgm:spPr/>
      <dgm:t>
        <a:bodyPr/>
        <a:lstStyle/>
        <a:p>
          <a:endParaRPr lang="en-US"/>
        </a:p>
      </dgm:t>
    </dgm:pt>
    <dgm:pt modelId="{98167380-030A-43C2-8C47-1D0AD5E21894}" type="pres">
      <dgm:prSet presAssocID="{163B0A3A-AC0C-4CCF-9EC2-F7FB5C193D47}" presName="level3hierChild" presStyleCnt="0"/>
      <dgm:spPr/>
    </dgm:pt>
    <dgm:pt modelId="{EBAD686F-D235-4E05-B17E-14B21002FC7B}" type="pres">
      <dgm:prSet presAssocID="{9A84EB82-5732-4482-8962-117ED7A10267}" presName="conn2-1" presStyleLbl="parChTrans1D3" presStyleIdx="0" presStyleCnt="6"/>
      <dgm:spPr/>
      <dgm:t>
        <a:bodyPr/>
        <a:lstStyle/>
        <a:p>
          <a:endParaRPr lang="en-US"/>
        </a:p>
      </dgm:t>
    </dgm:pt>
    <dgm:pt modelId="{3526A333-C98A-4A02-9EF6-FA4E15712616}" type="pres">
      <dgm:prSet presAssocID="{9A84EB82-5732-4482-8962-117ED7A10267}" presName="connTx" presStyleLbl="parChTrans1D3" presStyleIdx="0" presStyleCnt="6"/>
      <dgm:spPr/>
      <dgm:t>
        <a:bodyPr/>
        <a:lstStyle/>
        <a:p>
          <a:endParaRPr lang="en-US"/>
        </a:p>
      </dgm:t>
    </dgm:pt>
    <dgm:pt modelId="{C952E938-3A6F-4C6F-9DAB-9038D72E4D36}" type="pres">
      <dgm:prSet presAssocID="{BC7FE9FC-5CCC-4455-9D0C-0CF6740115ED}" presName="root2" presStyleCnt="0"/>
      <dgm:spPr/>
    </dgm:pt>
    <dgm:pt modelId="{D4D44A1E-6178-478F-AA80-1A26B05A91D8}" type="pres">
      <dgm:prSet presAssocID="{BC7FE9FC-5CCC-4455-9D0C-0CF6740115ED}" presName="LevelTwoTextNode" presStyleLbl="node3" presStyleIdx="0" presStyleCnt="6" custScaleX="203298" custScaleY="129403" custLinFactNeighborY="-57152">
        <dgm:presLayoutVars>
          <dgm:chPref val="3"/>
        </dgm:presLayoutVars>
      </dgm:prSet>
      <dgm:spPr/>
      <dgm:t>
        <a:bodyPr/>
        <a:lstStyle/>
        <a:p>
          <a:endParaRPr lang="en-US"/>
        </a:p>
      </dgm:t>
    </dgm:pt>
    <dgm:pt modelId="{CD0AB319-BC86-490F-99AE-CE65C85D1920}" type="pres">
      <dgm:prSet presAssocID="{BC7FE9FC-5CCC-4455-9D0C-0CF6740115ED}" presName="level3hierChild" presStyleCnt="0"/>
      <dgm:spPr/>
    </dgm:pt>
    <dgm:pt modelId="{59150F94-025A-4A47-8D61-86E71CD96D94}" type="pres">
      <dgm:prSet presAssocID="{1628A1A3-51DB-42EE-BBB8-102BF620C28F}" presName="conn2-1" presStyleLbl="parChTrans1D3" presStyleIdx="1" presStyleCnt="6"/>
      <dgm:spPr/>
      <dgm:t>
        <a:bodyPr/>
        <a:lstStyle/>
        <a:p>
          <a:endParaRPr lang="en-US"/>
        </a:p>
      </dgm:t>
    </dgm:pt>
    <dgm:pt modelId="{595F543E-EA66-412A-8C47-1E4E11BA6A9B}" type="pres">
      <dgm:prSet presAssocID="{1628A1A3-51DB-42EE-BBB8-102BF620C28F}" presName="connTx" presStyleLbl="parChTrans1D3" presStyleIdx="1" presStyleCnt="6"/>
      <dgm:spPr/>
      <dgm:t>
        <a:bodyPr/>
        <a:lstStyle/>
        <a:p>
          <a:endParaRPr lang="en-US"/>
        </a:p>
      </dgm:t>
    </dgm:pt>
    <dgm:pt modelId="{E98EB069-2D74-44D5-919E-184E2C60FBA8}" type="pres">
      <dgm:prSet presAssocID="{A44B74B2-AE09-4B69-BA50-B267485FC41E}" presName="root2" presStyleCnt="0"/>
      <dgm:spPr/>
    </dgm:pt>
    <dgm:pt modelId="{98533680-781B-4010-9107-3A1829C3BB51}" type="pres">
      <dgm:prSet presAssocID="{A44B74B2-AE09-4B69-BA50-B267485FC41E}" presName="LevelTwoTextNode" presStyleLbl="node3" presStyleIdx="1" presStyleCnt="6" custScaleX="203298" custLinFactNeighborY="-46244">
        <dgm:presLayoutVars>
          <dgm:chPref val="3"/>
        </dgm:presLayoutVars>
      </dgm:prSet>
      <dgm:spPr/>
      <dgm:t>
        <a:bodyPr/>
        <a:lstStyle/>
        <a:p>
          <a:endParaRPr lang="en-US"/>
        </a:p>
      </dgm:t>
    </dgm:pt>
    <dgm:pt modelId="{F57CB638-DC15-46BD-B612-B2823F9D868D}" type="pres">
      <dgm:prSet presAssocID="{A44B74B2-AE09-4B69-BA50-B267485FC41E}" presName="level3hierChild" presStyleCnt="0"/>
      <dgm:spPr/>
    </dgm:pt>
    <dgm:pt modelId="{5F1DC253-37C3-413E-A45E-1339D0FFD911}" type="pres">
      <dgm:prSet presAssocID="{14DF8431-FF66-4B3D-A627-C3E2511C319E}" presName="conn2-1" presStyleLbl="parChTrans1D3" presStyleIdx="2" presStyleCnt="6"/>
      <dgm:spPr/>
      <dgm:t>
        <a:bodyPr/>
        <a:lstStyle/>
        <a:p>
          <a:endParaRPr lang="en-US"/>
        </a:p>
      </dgm:t>
    </dgm:pt>
    <dgm:pt modelId="{A717DA0D-66EF-486D-B4B6-949AAC0B91A5}" type="pres">
      <dgm:prSet presAssocID="{14DF8431-FF66-4B3D-A627-C3E2511C319E}" presName="connTx" presStyleLbl="parChTrans1D3" presStyleIdx="2" presStyleCnt="6"/>
      <dgm:spPr/>
      <dgm:t>
        <a:bodyPr/>
        <a:lstStyle/>
        <a:p>
          <a:endParaRPr lang="en-US"/>
        </a:p>
      </dgm:t>
    </dgm:pt>
    <dgm:pt modelId="{77954A66-FC4F-432E-814F-29A9CB36172A}" type="pres">
      <dgm:prSet presAssocID="{54FE9184-80DA-4295-9D22-C577EB433870}" presName="root2" presStyleCnt="0"/>
      <dgm:spPr/>
    </dgm:pt>
    <dgm:pt modelId="{FDE00EC1-C20F-4832-A949-8C9C48883436}" type="pres">
      <dgm:prSet presAssocID="{54FE9184-80DA-4295-9D22-C577EB433870}" presName="LevelTwoTextNode" presStyleLbl="node3" presStyleIdx="2" presStyleCnt="6" custScaleX="226190" custLinFactNeighborY="-46783">
        <dgm:presLayoutVars>
          <dgm:chPref val="3"/>
        </dgm:presLayoutVars>
      </dgm:prSet>
      <dgm:spPr/>
      <dgm:t>
        <a:bodyPr/>
        <a:lstStyle/>
        <a:p>
          <a:endParaRPr lang="en-US"/>
        </a:p>
      </dgm:t>
    </dgm:pt>
    <dgm:pt modelId="{3CBB44A4-1963-485B-9592-C1272D192B9C}" type="pres">
      <dgm:prSet presAssocID="{54FE9184-80DA-4295-9D22-C577EB433870}" presName="level3hierChild" presStyleCnt="0"/>
      <dgm:spPr/>
    </dgm:pt>
    <dgm:pt modelId="{F6989B19-6078-40FA-A029-F193E7A06911}" type="pres">
      <dgm:prSet presAssocID="{F27B97BA-1F62-4810-B2A9-B8A72D20BD2D}" presName="conn2-1" presStyleLbl="parChTrans1D3" presStyleIdx="3" presStyleCnt="6"/>
      <dgm:spPr/>
      <dgm:t>
        <a:bodyPr/>
        <a:lstStyle/>
        <a:p>
          <a:endParaRPr lang="en-US"/>
        </a:p>
      </dgm:t>
    </dgm:pt>
    <dgm:pt modelId="{DFB720D5-4020-4697-A7EA-D76E26E14334}" type="pres">
      <dgm:prSet presAssocID="{F27B97BA-1F62-4810-B2A9-B8A72D20BD2D}" presName="connTx" presStyleLbl="parChTrans1D3" presStyleIdx="3" presStyleCnt="6"/>
      <dgm:spPr/>
      <dgm:t>
        <a:bodyPr/>
        <a:lstStyle/>
        <a:p>
          <a:endParaRPr lang="en-US"/>
        </a:p>
      </dgm:t>
    </dgm:pt>
    <dgm:pt modelId="{6ABD03AE-4DF0-4D35-90DE-F0CB42EFB3C2}" type="pres">
      <dgm:prSet presAssocID="{D0475210-B76C-4CB6-A9DB-A914E4BEA5B0}" presName="root2" presStyleCnt="0"/>
      <dgm:spPr/>
    </dgm:pt>
    <dgm:pt modelId="{17200F31-EACE-4ADF-A138-6AE2436CC40D}" type="pres">
      <dgm:prSet presAssocID="{D0475210-B76C-4CB6-A9DB-A914E4BEA5B0}" presName="LevelTwoTextNode" presStyleLbl="node3" presStyleIdx="3" presStyleCnt="6" custScaleX="225907" custLinFactNeighborY="-35875">
        <dgm:presLayoutVars>
          <dgm:chPref val="3"/>
        </dgm:presLayoutVars>
      </dgm:prSet>
      <dgm:spPr/>
      <dgm:t>
        <a:bodyPr/>
        <a:lstStyle/>
        <a:p>
          <a:endParaRPr lang="en-US"/>
        </a:p>
      </dgm:t>
    </dgm:pt>
    <dgm:pt modelId="{819E937C-7A10-4FA9-AD57-AD1ECD4429D9}" type="pres">
      <dgm:prSet presAssocID="{D0475210-B76C-4CB6-A9DB-A914E4BEA5B0}" presName="level3hierChild" presStyleCnt="0"/>
      <dgm:spPr/>
    </dgm:pt>
    <dgm:pt modelId="{77759F41-1E27-4380-B997-7FF8EC7806E4}" type="pres">
      <dgm:prSet presAssocID="{B4E64C76-5F4D-49E3-87D8-B16A64A98E00}" presName="conn2-1" presStyleLbl="parChTrans1D2" presStyleIdx="1" presStyleCnt="2"/>
      <dgm:spPr/>
      <dgm:t>
        <a:bodyPr/>
        <a:lstStyle/>
        <a:p>
          <a:endParaRPr lang="en-US"/>
        </a:p>
      </dgm:t>
    </dgm:pt>
    <dgm:pt modelId="{CC1BB54F-0F8F-4731-9226-A108638FEAA8}" type="pres">
      <dgm:prSet presAssocID="{B4E64C76-5F4D-49E3-87D8-B16A64A98E00}" presName="connTx" presStyleLbl="parChTrans1D2" presStyleIdx="1" presStyleCnt="2"/>
      <dgm:spPr/>
      <dgm:t>
        <a:bodyPr/>
        <a:lstStyle/>
        <a:p>
          <a:endParaRPr lang="en-US"/>
        </a:p>
      </dgm:t>
    </dgm:pt>
    <dgm:pt modelId="{6E42C03F-A467-4D26-996E-BE15977064BA}" type="pres">
      <dgm:prSet presAssocID="{3499EA85-B8CA-456F-819E-966685983E18}" presName="root2" presStyleCnt="0"/>
      <dgm:spPr/>
    </dgm:pt>
    <dgm:pt modelId="{61F50AAF-FCCA-43C6-B88B-B8745520ABC9}" type="pres">
      <dgm:prSet presAssocID="{3499EA85-B8CA-456F-819E-966685983E18}" presName="LevelTwoTextNode" presStyleLbl="node2" presStyleIdx="1" presStyleCnt="2" custScaleY="148784" custLinFactNeighborX="-16011" custLinFactNeighborY="-41231">
        <dgm:presLayoutVars>
          <dgm:chPref val="3"/>
        </dgm:presLayoutVars>
      </dgm:prSet>
      <dgm:spPr/>
      <dgm:t>
        <a:bodyPr/>
        <a:lstStyle/>
        <a:p>
          <a:endParaRPr lang="en-US"/>
        </a:p>
      </dgm:t>
    </dgm:pt>
    <dgm:pt modelId="{F18F3817-8F09-4A25-BBF1-27562E8F5BA4}" type="pres">
      <dgm:prSet presAssocID="{3499EA85-B8CA-456F-819E-966685983E18}" presName="level3hierChild" presStyleCnt="0"/>
      <dgm:spPr/>
    </dgm:pt>
    <dgm:pt modelId="{156D2A29-816D-4BEF-BA5C-F928EDF79247}" type="pres">
      <dgm:prSet presAssocID="{9254EB1D-36E1-429A-A53A-CA055B3116F5}" presName="conn2-1" presStyleLbl="parChTrans1D3" presStyleIdx="4" presStyleCnt="6"/>
      <dgm:spPr/>
      <dgm:t>
        <a:bodyPr/>
        <a:lstStyle/>
        <a:p>
          <a:endParaRPr lang="en-US"/>
        </a:p>
      </dgm:t>
    </dgm:pt>
    <dgm:pt modelId="{95E95E3A-577F-4169-9DF2-1F68632D1C33}" type="pres">
      <dgm:prSet presAssocID="{9254EB1D-36E1-429A-A53A-CA055B3116F5}" presName="connTx" presStyleLbl="parChTrans1D3" presStyleIdx="4" presStyleCnt="6"/>
      <dgm:spPr/>
      <dgm:t>
        <a:bodyPr/>
        <a:lstStyle/>
        <a:p>
          <a:endParaRPr lang="en-US"/>
        </a:p>
      </dgm:t>
    </dgm:pt>
    <dgm:pt modelId="{774A4618-1344-41E7-9081-B9AAC63011C1}" type="pres">
      <dgm:prSet presAssocID="{535E5729-E862-4036-AB1E-B822E50388DD}" presName="root2" presStyleCnt="0"/>
      <dgm:spPr/>
    </dgm:pt>
    <dgm:pt modelId="{E8CD5E76-67A7-4709-B03A-60408F6D4C39}" type="pres">
      <dgm:prSet presAssocID="{535E5729-E862-4036-AB1E-B822E50388DD}" presName="LevelTwoTextNode" presStyleLbl="node3" presStyleIdx="4" presStyleCnt="6" custScaleY="172050" custLinFactNeighborX="-10901" custLinFactNeighborY="-33708">
        <dgm:presLayoutVars>
          <dgm:chPref val="3"/>
        </dgm:presLayoutVars>
      </dgm:prSet>
      <dgm:spPr/>
      <dgm:t>
        <a:bodyPr/>
        <a:lstStyle/>
        <a:p>
          <a:endParaRPr lang="en-US"/>
        </a:p>
      </dgm:t>
    </dgm:pt>
    <dgm:pt modelId="{6881D9CB-107C-456C-92BC-1A5E4A2E042C}" type="pres">
      <dgm:prSet presAssocID="{535E5729-E862-4036-AB1E-B822E50388DD}" presName="level3hierChild" presStyleCnt="0"/>
      <dgm:spPr/>
    </dgm:pt>
    <dgm:pt modelId="{381677CD-1703-4310-9138-4DF6D2FE397E}" type="pres">
      <dgm:prSet presAssocID="{7A3B14AC-9216-41F4-94F4-3D635F87311B}" presName="conn2-1" presStyleLbl="parChTrans1D4" presStyleIdx="0" presStyleCnt="3"/>
      <dgm:spPr/>
      <dgm:t>
        <a:bodyPr/>
        <a:lstStyle/>
        <a:p>
          <a:endParaRPr lang="en-US"/>
        </a:p>
      </dgm:t>
    </dgm:pt>
    <dgm:pt modelId="{8B32C989-E1B4-4171-9861-6A656D47A63D}" type="pres">
      <dgm:prSet presAssocID="{7A3B14AC-9216-41F4-94F4-3D635F87311B}" presName="connTx" presStyleLbl="parChTrans1D4" presStyleIdx="0" presStyleCnt="3"/>
      <dgm:spPr/>
      <dgm:t>
        <a:bodyPr/>
        <a:lstStyle/>
        <a:p>
          <a:endParaRPr lang="en-US"/>
        </a:p>
      </dgm:t>
    </dgm:pt>
    <dgm:pt modelId="{8D6B5E90-AB70-4E69-918D-283F1B3A8774}" type="pres">
      <dgm:prSet presAssocID="{EFB137A6-BCB6-4BCB-8C62-2AE318B73271}" presName="root2" presStyleCnt="0"/>
      <dgm:spPr/>
    </dgm:pt>
    <dgm:pt modelId="{F133F770-9D3E-4C5F-BA02-77F8A8463AEE}" type="pres">
      <dgm:prSet presAssocID="{EFB137A6-BCB6-4BCB-8C62-2AE318B73271}" presName="LevelTwoTextNode" presStyleLbl="node4" presStyleIdx="0" presStyleCnt="3" custScaleX="189472" custLinFactNeighborX="33974" custLinFactNeighborY="-19480">
        <dgm:presLayoutVars>
          <dgm:chPref val="3"/>
        </dgm:presLayoutVars>
      </dgm:prSet>
      <dgm:spPr/>
      <dgm:t>
        <a:bodyPr/>
        <a:lstStyle/>
        <a:p>
          <a:endParaRPr lang="en-US"/>
        </a:p>
      </dgm:t>
    </dgm:pt>
    <dgm:pt modelId="{86ABAB5F-EB6C-4623-B2FA-6BECACE099F2}" type="pres">
      <dgm:prSet presAssocID="{EFB137A6-BCB6-4BCB-8C62-2AE318B73271}" presName="level3hierChild" presStyleCnt="0"/>
      <dgm:spPr/>
    </dgm:pt>
    <dgm:pt modelId="{50EE5B75-4DA9-488F-A311-BB9F3C68872C}" type="pres">
      <dgm:prSet presAssocID="{BAE36F6A-E036-46C0-846E-C7613C0EB3BB}" presName="conn2-1" presStyleLbl="parChTrans1D4" presStyleIdx="1" presStyleCnt="3"/>
      <dgm:spPr/>
      <dgm:t>
        <a:bodyPr/>
        <a:lstStyle/>
        <a:p>
          <a:endParaRPr lang="en-US"/>
        </a:p>
      </dgm:t>
    </dgm:pt>
    <dgm:pt modelId="{2B71AAA2-8D01-4EC6-BC7E-7BFCCCBB0DF3}" type="pres">
      <dgm:prSet presAssocID="{BAE36F6A-E036-46C0-846E-C7613C0EB3BB}" presName="connTx" presStyleLbl="parChTrans1D4" presStyleIdx="1" presStyleCnt="3"/>
      <dgm:spPr/>
      <dgm:t>
        <a:bodyPr/>
        <a:lstStyle/>
        <a:p>
          <a:endParaRPr lang="en-US"/>
        </a:p>
      </dgm:t>
    </dgm:pt>
    <dgm:pt modelId="{7A2E77C4-14BE-4C13-84CA-26E97350DAD5}" type="pres">
      <dgm:prSet presAssocID="{F520A769-9907-45ED-9D87-1475CF41D79F}" presName="root2" presStyleCnt="0"/>
      <dgm:spPr/>
    </dgm:pt>
    <dgm:pt modelId="{5803A168-0410-4DCE-A423-FD8BE3B548E6}" type="pres">
      <dgm:prSet presAssocID="{F520A769-9907-45ED-9D87-1475CF41D79F}" presName="LevelTwoTextNode" presStyleLbl="node4" presStyleIdx="1" presStyleCnt="3" custScaleX="207676" custLinFactNeighborX="32515" custLinFactNeighborY="4310">
        <dgm:presLayoutVars>
          <dgm:chPref val="3"/>
        </dgm:presLayoutVars>
      </dgm:prSet>
      <dgm:spPr/>
      <dgm:t>
        <a:bodyPr/>
        <a:lstStyle/>
        <a:p>
          <a:endParaRPr lang="en-US"/>
        </a:p>
      </dgm:t>
    </dgm:pt>
    <dgm:pt modelId="{4F870D15-66E1-481F-A18D-0BDA872C1E7C}" type="pres">
      <dgm:prSet presAssocID="{F520A769-9907-45ED-9D87-1475CF41D79F}" presName="level3hierChild" presStyleCnt="0"/>
      <dgm:spPr/>
    </dgm:pt>
    <dgm:pt modelId="{04A79F74-3CD6-4A9D-BFB8-E68D279554EE}" type="pres">
      <dgm:prSet presAssocID="{372ED2CC-6790-4766-844D-FC81DEC69582}" presName="conn2-1" presStyleLbl="parChTrans1D3" presStyleIdx="5" presStyleCnt="6"/>
      <dgm:spPr/>
      <dgm:t>
        <a:bodyPr/>
        <a:lstStyle/>
        <a:p>
          <a:endParaRPr lang="en-US"/>
        </a:p>
      </dgm:t>
    </dgm:pt>
    <dgm:pt modelId="{4512C59C-5191-46F7-B710-22D3CC091F54}" type="pres">
      <dgm:prSet presAssocID="{372ED2CC-6790-4766-844D-FC81DEC69582}" presName="connTx" presStyleLbl="parChTrans1D3" presStyleIdx="5" presStyleCnt="6"/>
      <dgm:spPr/>
      <dgm:t>
        <a:bodyPr/>
        <a:lstStyle/>
        <a:p>
          <a:endParaRPr lang="en-US"/>
        </a:p>
      </dgm:t>
    </dgm:pt>
    <dgm:pt modelId="{5574457B-9B46-4E9B-A769-3CB33A5F1B80}" type="pres">
      <dgm:prSet presAssocID="{C9656AFA-2E9A-4837-92BA-0AC7DB11D3DF}" presName="root2" presStyleCnt="0"/>
      <dgm:spPr/>
    </dgm:pt>
    <dgm:pt modelId="{CDBB0A0A-87BC-445F-8875-C997F9A6B7BF}" type="pres">
      <dgm:prSet presAssocID="{C9656AFA-2E9A-4837-92BA-0AC7DB11D3DF}" presName="LevelTwoTextNode" presStyleLbl="node3" presStyleIdx="5" presStyleCnt="6" custScaleX="99194" custScaleY="224431" custLinFactNeighborX="-19697" custLinFactNeighborY="-22370">
        <dgm:presLayoutVars>
          <dgm:chPref val="3"/>
        </dgm:presLayoutVars>
      </dgm:prSet>
      <dgm:spPr/>
      <dgm:t>
        <a:bodyPr/>
        <a:lstStyle/>
        <a:p>
          <a:endParaRPr lang="en-US"/>
        </a:p>
      </dgm:t>
    </dgm:pt>
    <dgm:pt modelId="{BA05922C-9E0E-41DB-BF23-ECAC524E3DFA}" type="pres">
      <dgm:prSet presAssocID="{C9656AFA-2E9A-4837-92BA-0AC7DB11D3DF}" presName="level3hierChild" presStyleCnt="0"/>
      <dgm:spPr/>
    </dgm:pt>
    <dgm:pt modelId="{D6F0A624-FFBB-4F56-AA77-B8443E8A7263}" type="pres">
      <dgm:prSet presAssocID="{FE83827A-7E34-4EE4-8BA7-B97700817C07}" presName="conn2-1" presStyleLbl="parChTrans1D4" presStyleIdx="2" presStyleCnt="3"/>
      <dgm:spPr/>
      <dgm:t>
        <a:bodyPr/>
        <a:lstStyle/>
        <a:p>
          <a:endParaRPr lang="en-US"/>
        </a:p>
      </dgm:t>
    </dgm:pt>
    <dgm:pt modelId="{F6B365D8-6AC8-4242-B316-7C4A6EE5FE4C}" type="pres">
      <dgm:prSet presAssocID="{FE83827A-7E34-4EE4-8BA7-B97700817C07}" presName="connTx" presStyleLbl="parChTrans1D4" presStyleIdx="2" presStyleCnt="3"/>
      <dgm:spPr/>
      <dgm:t>
        <a:bodyPr/>
        <a:lstStyle/>
        <a:p>
          <a:endParaRPr lang="en-US"/>
        </a:p>
      </dgm:t>
    </dgm:pt>
    <dgm:pt modelId="{D7BC1625-AA2D-416B-9E9F-6DF29DC858C2}" type="pres">
      <dgm:prSet presAssocID="{F9EF362F-F499-49B0-8AC5-1B078CBBCEE9}" presName="root2" presStyleCnt="0"/>
      <dgm:spPr/>
    </dgm:pt>
    <dgm:pt modelId="{45470810-B958-44C0-A357-2E974F1FBEEF}" type="pres">
      <dgm:prSet presAssocID="{F9EF362F-F499-49B0-8AC5-1B078CBBCEE9}" presName="LevelTwoTextNode" presStyleLbl="node4" presStyleIdx="2" presStyleCnt="3" custScaleX="290546" custLinFactNeighborX="366">
        <dgm:presLayoutVars>
          <dgm:chPref val="3"/>
        </dgm:presLayoutVars>
      </dgm:prSet>
      <dgm:spPr/>
      <dgm:t>
        <a:bodyPr/>
        <a:lstStyle/>
        <a:p>
          <a:endParaRPr lang="en-US"/>
        </a:p>
      </dgm:t>
    </dgm:pt>
    <dgm:pt modelId="{73707773-5DF0-4ADC-AFAA-3445809D98F6}" type="pres">
      <dgm:prSet presAssocID="{F9EF362F-F499-49B0-8AC5-1B078CBBCEE9}" presName="level3hierChild" presStyleCnt="0"/>
      <dgm:spPr/>
    </dgm:pt>
  </dgm:ptLst>
  <dgm:cxnLst>
    <dgm:cxn modelId="{0A8AD484-3B1E-4F0A-836C-427FF4C6C019}" srcId="{3499EA85-B8CA-456F-819E-966685983E18}" destId="{C9656AFA-2E9A-4837-92BA-0AC7DB11D3DF}" srcOrd="1" destOrd="0" parTransId="{372ED2CC-6790-4766-844D-FC81DEC69582}" sibTransId="{C4DB037C-2AA5-4540-8A3B-349D86BD9487}"/>
    <dgm:cxn modelId="{D37F64D5-621C-42A3-AB77-7C5B6B911250}" type="presOf" srcId="{3499EA85-B8CA-456F-819E-966685983E18}" destId="{61F50AAF-FCCA-43C6-B88B-B8745520ABC9}" srcOrd="0" destOrd="0" presId="urn:microsoft.com/office/officeart/2005/8/layout/hierarchy2"/>
    <dgm:cxn modelId="{6923D5E0-46D1-444A-85CC-1B6E0FD63662}" type="presOf" srcId="{7A3B14AC-9216-41F4-94F4-3D635F87311B}" destId="{381677CD-1703-4310-9138-4DF6D2FE397E}" srcOrd="0" destOrd="0" presId="urn:microsoft.com/office/officeart/2005/8/layout/hierarchy2"/>
    <dgm:cxn modelId="{2C1CBA1E-5418-4116-863D-8885BBC66EC1}" type="presOf" srcId="{B4E64C76-5F4D-49E3-87D8-B16A64A98E00}" destId="{77759F41-1E27-4380-B997-7FF8EC7806E4}" srcOrd="0" destOrd="0" presId="urn:microsoft.com/office/officeart/2005/8/layout/hierarchy2"/>
    <dgm:cxn modelId="{DC29AF8B-00FA-4B79-A969-6534591BB742}" srcId="{C9656AFA-2E9A-4837-92BA-0AC7DB11D3DF}" destId="{F9EF362F-F499-49B0-8AC5-1B078CBBCEE9}" srcOrd="0" destOrd="0" parTransId="{FE83827A-7E34-4EE4-8BA7-B97700817C07}" sibTransId="{4EA24BF4-F885-4375-97CE-7D2C8F456AE3}"/>
    <dgm:cxn modelId="{C0DEF611-567E-4D0E-AA2C-57DE6ED95F49}" type="presOf" srcId="{535E5729-E862-4036-AB1E-B822E50388DD}" destId="{E8CD5E76-67A7-4709-B03A-60408F6D4C39}" srcOrd="0" destOrd="0" presId="urn:microsoft.com/office/officeart/2005/8/layout/hierarchy2"/>
    <dgm:cxn modelId="{7A1F87B4-12D8-4894-8BBA-796B927CF4B8}" type="presOf" srcId="{14DF8431-FF66-4B3D-A627-C3E2511C319E}" destId="{A717DA0D-66EF-486D-B4B6-949AAC0B91A5}" srcOrd="1" destOrd="0" presId="urn:microsoft.com/office/officeart/2005/8/layout/hierarchy2"/>
    <dgm:cxn modelId="{89C1A957-4359-455B-BFDA-5BB9133B67ED}" srcId="{163B0A3A-AC0C-4CCF-9EC2-F7FB5C193D47}" destId="{D0475210-B76C-4CB6-A9DB-A914E4BEA5B0}" srcOrd="3" destOrd="0" parTransId="{F27B97BA-1F62-4810-B2A9-B8A72D20BD2D}" sibTransId="{14FB742D-D4AE-4EB0-873C-B6EC652D3FF5}"/>
    <dgm:cxn modelId="{BE4D9530-FF0E-47DF-A659-19D1BF8CB4CF}" type="presOf" srcId="{BC7FE9FC-5CCC-4455-9D0C-0CF6740115ED}" destId="{D4D44A1E-6178-478F-AA80-1A26B05A91D8}" srcOrd="0" destOrd="0" presId="urn:microsoft.com/office/officeart/2005/8/layout/hierarchy2"/>
    <dgm:cxn modelId="{99349CBD-52DE-4A45-8D5F-3289AE60459B}" type="presOf" srcId="{372ED2CC-6790-4766-844D-FC81DEC69582}" destId="{04A79F74-3CD6-4A9D-BFB8-E68D279554EE}" srcOrd="0" destOrd="0" presId="urn:microsoft.com/office/officeart/2005/8/layout/hierarchy2"/>
    <dgm:cxn modelId="{A6C60781-BF58-4F3F-8324-724AEA0B12B3}" srcId="{1BE9A389-8635-4BC7-9B53-D6457A8EA574}" destId="{6538A04B-83D4-4024-BA99-DBB01AE486B0}" srcOrd="0" destOrd="0" parTransId="{3ABA04B0-4A81-4E3E-A6F2-9648EB3BCF65}" sibTransId="{185A187B-4F93-4590-AFA1-E6A9AD0A1C4D}"/>
    <dgm:cxn modelId="{FDA11272-D1FC-41CA-805E-94BB245AE7D9}" type="presOf" srcId="{F27B97BA-1F62-4810-B2A9-B8A72D20BD2D}" destId="{DFB720D5-4020-4697-A7EA-D76E26E14334}" srcOrd="1" destOrd="0" presId="urn:microsoft.com/office/officeart/2005/8/layout/hierarchy2"/>
    <dgm:cxn modelId="{2A0EDB3C-F6D5-4B78-81E8-96BAE74FE70A}" type="presOf" srcId="{54FE9184-80DA-4295-9D22-C577EB433870}" destId="{FDE00EC1-C20F-4832-A949-8C9C48883436}" srcOrd="0" destOrd="0" presId="urn:microsoft.com/office/officeart/2005/8/layout/hierarchy2"/>
    <dgm:cxn modelId="{DAD7F912-763E-4E64-A90C-7A1845F5598B}" type="presOf" srcId="{372ED2CC-6790-4766-844D-FC81DEC69582}" destId="{4512C59C-5191-46F7-B710-22D3CC091F54}" srcOrd="1" destOrd="0" presId="urn:microsoft.com/office/officeart/2005/8/layout/hierarchy2"/>
    <dgm:cxn modelId="{1F2368DF-96C7-445D-AE54-BB8A975D6259}" srcId="{3499EA85-B8CA-456F-819E-966685983E18}" destId="{535E5729-E862-4036-AB1E-B822E50388DD}" srcOrd="0" destOrd="0" parTransId="{9254EB1D-36E1-429A-A53A-CA055B3116F5}" sibTransId="{455FF79B-7EE6-49E7-8A1B-04413C3C0F54}"/>
    <dgm:cxn modelId="{3A490F33-9593-46BA-BEB8-03FEE3CEA887}" type="presOf" srcId="{6538A04B-83D4-4024-BA99-DBB01AE486B0}" destId="{3CC7CA4A-3F93-4D18-8C08-1F31B12FE9F7}" srcOrd="0" destOrd="0" presId="urn:microsoft.com/office/officeart/2005/8/layout/hierarchy2"/>
    <dgm:cxn modelId="{61563B34-124C-4719-A5BD-FA9B152FBFFA}" srcId="{163B0A3A-AC0C-4CCF-9EC2-F7FB5C193D47}" destId="{A44B74B2-AE09-4B69-BA50-B267485FC41E}" srcOrd="1" destOrd="0" parTransId="{1628A1A3-51DB-42EE-BBB8-102BF620C28F}" sibTransId="{CF179BC5-C946-4B73-BAF3-BFFB0BAD953A}"/>
    <dgm:cxn modelId="{233FD903-31D2-481B-A855-7284EAD8F1B4}" type="presOf" srcId="{EFB137A6-BCB6-4BCB-8C62-2AE318B73271}" destId="{F133F770-9D3E-4C5F-BA02-77F8A8463AEE}" srcOrd="0" destOrd="0" presId="urn:microsoft.com/office/officeart/2005/8/layout/hierarchy2"/>
    <dgm:cxn modelId="{CBC951B0-8138-4EC4-A2D4-89289DFD635D}" type="presOf" srcId="{9A84EB82-5732-4482-8962-117ED7A10267}" destId="{3526A333-C98A-4A02-9EF6-FA4E15712616}" srcOrd="1" destOrd="0" presId="urn:microsoft.com/office/officeart/2005/8/layout/hierarchy2"/>
    <dgm:cxn modelId="{E86B9C8C-EB7C-4039-BC54-3C50402A7B0D}" srcId="{535E5729-E862-4036-AB1E-B822E50388DD}" destId="{F520A769-9907-45ED-9D87-1475CF41D79F}" srcOrd="1" destOrd="0" parTransId="{BAE36F6A-E036-46C0-846E-C7613C0EB3BB}" sibTransId="{85B16FF8-42AB-496A-BD31-13A393513834}"/>
    <dgm:cxn modelId="{7C9D84AF-FBD6-472C-A44E-32D45C134B60}" type="presOf" srcId="{9A84EB82-5732-4482-8962-117ED7A10267}" destId="{EBAD686F-D235-4E05-B17E-14B21002FC7B}" srcOrd="0" destOrd="0" presId="urn:microsoft.com/office/officeart/2005/8/layout/hierarchy2"/>
    <dgm:cxn modelId="{856DB81B-C1E2-426F-BF7E-7BC5B61BED23}" type="presOf" srcId="{163B0A3A-AC0C-4CCF-9EC2-F7FB5C193D47}" destId="{CBAA7F1F-B208-4FE6-994D-12130C4C12D7}" srcOrd="0" destOrd="0" presId="urn:microsoft.com/office/officeart/2005/8/layout/hierarchy2"/>
    <dgm:cxn modelId="{B9ED7D1F-51E5-4B58-AE05-DBCD5BCF630A}" type="presOf" srcId="{FE83827A-7E34-4EE4-8BA7-B97700817C07}" destId="{F6B365D8-6AC8-4242-B316-7C4A6EE5FE4C}" srcOrd="1" destOrd="0" presId="urn:microsoft.com/office/officeart/2005/8/layout/hierarchy2"/>
    <dgm:cxn modelId="{658025FD-E9D7-4AFC-8CAB-2BF359B9D44F}" type="presOf" srcId="{B4E64C76-5F4D-49E3-87D8-B16A64A98E00}" destId="{CC1BB54F-0F8F-4731-9226-A108638FEAA8}" srcOrd="1" destOrd="0" presId="urn:microsoft.com/office/officeart/2005/8/layout/hierarchy2"/>
    <dgm:cxn modelId="{EFD770DB-BAD8-409A-8BC3-2B072D931310}" type="presOf" srcId="{D0475210-B76C-4CB6-A9DB-A914E4BEA5B0}" destId="{17200F31-EACE-4ADF-A138-6AE2436CC40D}" srcOrd="0" destOrd="0" presId="urn:microsoft.com/office/officeart/2005/8/layout/hierarchy2"/>
    <dgm:cxn modelId="{F26B9212-CB4E-464F-BE74-34C6C82A75F9}" srcId="{163B0A3A-AC0C-4CCF-9EC2-F7FB5C193D47}" destId="{BC7FE9FC-5CCC-4455-9D0C-0CF6740115ED}" srcOrd="0" destOrd="0" parTransId="{9A84EB82-5732-4482-8962-117ED7A10267}" sibTransId="{821C5E7B-CC20-45EA-9D88-809B06E9498E}"/>
    <dgm:cxn modelId="{0B804142-6737-4CE1-9BAA-DF76D354974B}" type="presOf" srcId="{F520A769-9907-45ED-9D87-1475CF41D79F}" destId="{5803A168-0410-4DCE-A423-FD8BE3B548E6}" srcOrd="0" destOrd="0" presId="urn:microsoft.com/office/officeart/2005/8/layout/hierarchy2"/>
    <dgm:cxn modelId="{2635DAE8-9045-40B0-B6C0-227D147168B0}" srcId="{535E5729-E862-4036-AB1E-B822E50388DD}" destId="{EFB137A6-BCB6-4BCB-8C62-2AE318B73271}" srcOrd="0" destOrd="0" parTransId="{7A3B14AC-9216-41F4-94F4-3D635F87311B}" sibTransId="{C5CD4276-114E-4A75-BBD0-32C9A588BFAE}"/>
    <dgm:cxn modelId="{F01219CC-8773-4D45-85DB-7BB9BC4852D5}" srcId="{6538A04B-83D4-4024-BA99-DBB01AE486B0}" destId="{163B0A3A-AC0C-4CCF-9EC2-F7FB5C193D47}" srcOrd="0" destOrd="0" parTransId="{E952BB7A-0DF8-43D9-B8EB-BA45F283BCBD}" sibTransId="{7DF86921-1399-4F02-A2AF-A3F56E7994EF}"/>
    <dgm:cxn modelId="{97EAC1DA-4003-4037-9790-27CACAA56548}" type="presOf" srcId="{C9656AFA-2E9A-4837-92BA-0AC7DB11D3DF}" destId="{CDBB0A0A-87BC-445F-8875-C997F9A6B7BF}" srcOrd="0" destOrd="0" presId="urn:microsoft.com/office/officeart/2005/8/layout/hierarchy2"/>
    <dgm:cxn modelId="{C4426D4C-E469-4411-B63A-AC6D6CA130B0}" type="presOf" srcId="{9254EB1D-36E1-429A-A53A-CA055B3116F5}" destId="{95E95E3A-577F-4169-9DF2-1F68632D1C33}" srcOrd="1" destOrd="0" presId="urn:microsoft.com/office/officeart/2005/8/layout/hierarchy2"/>
    <dgm:cxn modelId="{F5726073-6596-4EDE-A91B-92FFCBDA3007}" type="presOf" srcId="{1628A1A3-51DB-42EE-BBB8-102BF620C28F}" destId="{595F543E-EA66-412A-8C47-1E4E11BA6A9B}" srcOrd="1" destOrd="0" presId="urn:microsoft.com/office/officeart/2005/8/layout/hierarchy2"/>
    <dgm:cxn modelId="{97317B5A-849F-42B5-BA0A-ADA2C2F9467E}" type="presOf" srcId="{1628A1A3-51DB-42EE-BBB8-102BF620C28F}" destId="{59150F94-025A-4A47-8D61-86E71CD96D94}" srcOrd="0" destOrd="0" presId="urn:microsoft.com/office/officeart/2005/8/layout/hierarchy2"/>
    <dgm:cxn modelId="{6EE5CAC4-BA32-455D-8CCF-2F4AE519E422}" type="presOf" srcId="{1BE9A389-8635-4BC7-9B53-D6457A8EA574}" destId="{516CE27D-4903-4134-8FCD-6ECB47D2E32F}" srcOrd="0" destOrd="0" presId="urn:microsoft.com/office/officeart/2005/8/layout/hierarchy2"/>
    <dgm:cxn modelId="{B4BC2BA2-58F6-4593-80BF-496BA0EFF57D}" type="presOf" srcId="{E952BB7A-0DF8-43D9-B8EB-BA45F283BCBD}" destId="{EEA55B6D-C6F6-4E28-85C6-5ABFDDF8ECEE}" srcOrd="0" destOrd="0" presId="urn:microsoft.com/office/officeart/2005/8/layout/hierarchy2"/>
    <dgm:cxn modelId="{B9728A9E-EEAD-415D-8793-CF0E9E2ECABE}" srcId="{6538A04B-83D4-4024-BA99-DBB01AE486B0}" destId="{3499EA85-B8CA-456F-819E-966685983E18}" srcOrd="1" destOrd="0" parTransId="{B4E64C76-5F4D-49E3-87D8-B16A64A98E00}" sibTransId="{28ED6A67-EFFF-4BF9-A075-D6EC059CA32E}"/>
    <dgm:cxn modelId="{E2121563-9C20-4559-B53D-9EE3BF6609FB}" type="presOf" srcId="{FE83827A-7E34-4EE4-8BA7-B97700817C07}" destId="{D6F0A624-FFBB-4F56-AA77-B8443E8A7263}" srcOrd="0" destOrd="0" presId="urn:microsoft.com/office/officeart/2005/8/layout/hierarchy2"/>
    <dgm:cxn modelId="{618D809E-3BAB-4244-9FE0-6BCD5CC294C2}" type="presOf" srcId="{F27B97BA-1F62-4810-B2A9-B8A72D20BD2D}" destId="{F6989B19-6078-40FA-A029-F193E7A06911}" srcOrd="0" destOrd="0" presId="urn:microsoft.com/office/officeart/2005/8/layout/hierarchy2"/>
    <dgm:cxn modelId="{C8211435-04AC-4549-B628-2982C3262382}" type="presOf" srcId="{E952BB7A-0DF8-43D9-B8EB-BA45F283BCBD}" destId="{2338AA3C-505B-4140-8F3F-46971D0BB143}" srcOrd="1" destOrd="0" presId="urn:microsoft.com/office/officeart/2005/8/layout/hierarchy2"/>
    <dgm:cxn modelId="{704E8390-1F0D-4D22-A659-8FBD0F8E7300}" type="presOf" srcId="{A44B74B2-AE09-4B69-BA50-B267485FC41E}" destId="{98533680-781B-4010-9107-3A1829C3BB51}" srcOrd="0" destOrd="0" presId="urn:microsoft.com/office/officeart/2005/8/layout/hierarchy2"/>
    <dgm:cxn modelId="{9CC967F3-70C1-40A5-8258-462DE7695C1F}" type="presOf" srcId="{F9EF362F-F499-49B0-8AC5-1B078CBBCEE9}" destId="{45470810-B958-44C0-A357-2E974F1FBEEF}" srcOrd="0" destOrd="0" presId="urn:microsoft.com/office/officeart/2005/8/layout/hierarchy2"/>
    <dgm:cxn modelId="{6C2F223E-1EC8-4A39-A964-80E0B81DEE51}" type="presOf" srcId="{BAE36F6A-E036-46C0-846E-C7613C0EB3BB}" destId="{2B71AAA2-8D01-4EC6-BC7E-7BFCCCBB0DF3}" srcOrd="1" destOrd="0" presId="urn:microsoft.com/office/officeart/2005/8/layout/hierarchy2"/>
    <dgm:cxn modelId="{5C8C32C5-B91B-4028-B6E1-02D9094AF8B4}" type="presOf" srcId="{7A3B14AC-9216-41F4-94F4-3D635F87311B}" destId="{8B32C989-E1B4-4171-9861-6A656D47A63D}" srcOrd="1" destOrd="0" presId="urn:microsoft.com/office/officeart/2005/8/layout/hierarchy2"/>
    <dgm:cxn modelId="{FB355AEB-9D28-4D07-AB32-420F06F00A39}" type="presOf" srcId="{BAE36F6A-E036-46C0-846E-C7613C0EB3BB}" destId="{50EE5B75-4DA9-488F-A311-BB9F3C68872C}" srcOrd="0" destOrd="0" presId="urn:microsoft.com/office/officeart/2005/8/layout/hierarchy2"/>
    <dgm:cxn modelId="{5221A8F7-E7FC-49DB-A6AF-AC59D8B68D07}" type="presOf" srcId="{9254EB1D-36E1-429A-A53A-CA055B3116F5}" destId="{156D2A29-816D-4BEF-BA5C-F928EDF79247}" srcOrd="0" destOrd="0" presId="urn:microsoft.com/office/officeart/2005/8/layout/hierarchy2"/>
    <dgm:cxn modelId="{1FE4B754-9D04-4AA9-98BF-DB139F5ABB17}" srcId="{163B0A3A-AC0C-4CCF-9EC2-F7FB5C193D47}" destId="{54FE9184-80DA-4295-9D22-C577EB433870}" srcOrd="2" destOrd="0" parTransId="{14DF8431-FF66-4B3D-A627-C3E2511C319E}" sibTransId="{BC3E4704-CF79-456F-8C12-32F953BAA08B}"/>
    <dgm:cxn modelId="{77E90331-D42C-47EB-BA6E-6B175D9379AE}" type="presOf" srcId="{14DF8431-FF66-4B3D-A627-C3E2511C319E}" destId="{5F1DC253-37C3-413E-A45E-1339D0FFD911}" srcOrd="0" destOrd="0" presId="urn:microsoft.com/office/officeart/2005/8/layout/hierarchy2"/>
    <dgm:cxn modelId="{5D2F2030-C6D2-42B9-8625-D8ED0C5C5BCF}" type="presParOf" srcId="{516CE27D-4903-4134-8FCD-6ECB47D2E32F}" destId="{007BE0E4-A119-4656-9670-204CF564B96E}" srcOrd="0" destOrd="0" presId="urn:microsoft.com/office/officeart/2005/8/layout/hierarchy2"/>
    <dgm:cxn modelId="{50F802DF-017D-4CDB-947B-2F6A322261C4}" type="presParOf" srcId="{007BE0E4-A119-4656-9670-204CF564B96E}" destId="{3CC7CA4A-3F93-4D18-8C08-1F31B12FE9F7}" srcOrd="0" destOrd="0" presId="urn:microsoft.com/office/officeart/2005/8/layout/hierarchy2"/>
    <dgm:cxn modelId="{87C5D62B-EDFF-43E8-93B0-4ECEA344E584}" type="presParOf" srcId="{007BE0E4-A119-4656-9670-204CF564B96E}" destId="{34BC8783-2516-4E0B-A213-E8531B45044C}" srcOrd="1" destOrd="0" presId="urn:microsoft.com/office/officeart/2005/8/layout/hierarchy2"/>
    <dgm:cxn modelId="{879CAA1A-8311-4E93-8C87-9FB4B096F764}" type="presParOf" srcId="{34BC8783-2516-4E0B-A213-E8531B45044C}" destId="{EEA55B6D-C6F6-4E28-85C6-5ABFDDF8ECEE}" srcOrd="0" destOrd="0" presId="urn:microsoft.com/office/officeart/2005/8/layout/hierarchy2"/>
    <dgm:cxn modelId="{686EB70E-D931-41DC-8BD6-F4195F4C6CBE}" type="presParOf" srcId="{EEA55B6D-C6F6-4E28-85C6-5ABFDDF8ECEE}" destId="{2338AA3C-505B-4140-8F3F-46971D0BB143}" srcOrd="0" destOrd="0" presId="urn:microsoft.com/office/officeart/2005/8/layout/hierarchy2"/>
    <dgm:cxn modelId="{999B3572-44CD-4B44-952B-ACF24B5B68C1}" type="presParOf" srcId="{34BC8783-2516-4E0B-A213-E8531B45044C}" destId="{EC2B5528-C4CE-4517-BF0D-24BF8FE827DD}" srcOrd="1" destOrd="0" presId="urn:microsoft.com/office/officeart/2005/8/layout/hierarchy2"/>
    <dgm:cxn modelId="{479E68CE-2826-4127-91C2-EFEECA48A58E}" type="presParOf" srcId="{EC2B5528-C4CE-4517-BF0D-24BF8FE827DD}" destId="{CBAA7F1F-B208-4FE6-994D-12130C4C12D7}" srcOrd="0" destOrd="0" presId="urn:microsoft.com/office/officeart/2005/8/layout/hierarchy2"/>
    <dgm:cxn modelId="{563D7272-E7BB-428E-9731-42B8CE99C227}" type="presParOf" srcId="{EC2B5528-C4CE-4517-BF0D-24BF8FE827DD}" destId="{98167380-030A-43C2-8C47-1D0AD5E21894}" srcOrd="1" destOrd="0" presId="urn:microsoft.com/office/officeart/2005/8/layout/hierarchy2"/>
    <dgm:cxn modelId="{3EF92681-ED8D-4506-BFB0-579EBC29DBA5}" type="presParOf" srcId="{98167380-030A-43C2-8C47-1D0AD5E21894}" destId="{EBAD686F-D235-4E05-B17E-14B21002FC7B}" srcOrd="0" destOrd="0" presId="urn:microsoft.com/office/officeart/2005/8/layout/hierarchy2"/>
    <dgm:cxn modelId="{25B1DDAE-2816-474F-A100-5F8849C2EAF2}" type="presParOf" srcId="{EBAD686F-D235-4E05-B17E-14B21002FC7B}" destId="{3526A333-C98A-4A02-9EF6-FA4E15712616}" srcOrd="0" destOrd="0" presId="urn:microsoft.com/office/officeart/2005/8/layout/hierarchy2"/>
    <dgm:cxn modelId="{47EDFC04-BB7C-4A16-99DA-735620F9454C}" type="presParOf" srcId="{98167380-030A-43C2-8C47-1D0AD5E21894}" destId="{C952E938-3A6F-4C6F-9DAB-9038D72E4D36}" srcOrd="1" destOrd="0" presId="urn:microsoft.com/office/officeart/2005/8/layout/hierarchy2"/>
    <dgm:cxn modelId="{BD327A3C-E556-437E-AC21-8592C014AE51}" type="presParOf" srcId="{C952E938-3A6F-4C6F-9DAB-9038D72E4D36}" destId="{D4D44A1E-6178-478F-AA80-1A26B05A91D8}" srcOrd="0" destOrd="0" presId="urn:microsoft.com/office/officeart/2005/8/layout/hierarchy2"/>
    <dgm:cxn modelId="{F022068A-BBA6-4943-9777-DA5FB50D1D1A}" type="presParOf" srcId="{C952E938-3A6F-4C6F-9DAB-9038D72E4D36}" destId="{CD0AB319-BC86-490F-99AE-CE65C85D1920}" srcOrd="1" destOrd="0" presId="urn:microsoft.com/office/officeart/2005/8/layout/hierarchy2"/>
    <dgm:cxn modelId="{CAF0DF38-D0A8-4400-8E05-95EBDA5C4416}" type="presParOf" srcId="{98167380-030A-43C2-8C47-1D0AD5E21894}" destId="{59150F94-025A-4A47-8D61-86E71CD96D94}" srcOrd="2" destOrd="0" presId="urn:microsoft.com/office/officeart/2005/8/layout/hierarchy2"/>
    <dgm:cxn modelId="{4B0EB14C-D421-4FE9-84A9-5937453FA8DF}" type="presParOf" srcId="{59150F94-025A-4A47-8D61-86E71CD96D94}" destId="{595F543E-EA66-412A-8C47-1E4E11BA6A9B}" srcOrd="0" destOrd="0" presId="urn:microsoft.com/office/officeart/2005/8/layout/hierarchy2"/>
    <dgm:cxn modelId="{0422254D-2A97-49FC-B0BD-A3F7559C740A}" type="presParOf" srcId="{98167380-030A-43C2-8C47-1D0AD5E21894}" destId="{E98EB069-2D74-44D5-919E-184E2C60FBA8}" srcOrd="3" destOrd="0" presId="urn:microsoft.com/office/officeart/2005/8/layout/hierarchy2"/>
    <dgm:cxn modelId="{644F4717-E821-4C92-9A9C-5ACFDD75B59B}" type="presParOf" srcId="{E98EB069-2D74-44D5-919E-184E2C60FBA8}" destId="{98533680-781B-4010-9107-3A1829C3BB51}" srcOrd="0" destOrd="0" presId="urn:microsoft.com/office/officeart/2005/8/layout/hierarchy2"/>
    <dgm:cxn modelId="{E0A4A644-7905-4665-A9E6-696B55CFD8B2}" type="presParOf" srcId="{E98EB069-2D74-44D5-919E-184E2C60FBA8}" destId="{F57CB638-DC15-46BD-B612-B2823F9D868D}" srcOrd="1" destOrd="0" presId="urn:microsoft.com/office/officeart/2005/8/layout/hierarchy2"/>
    <dgm:cxn modelId="{A533B7B8-7FD2-4DF0-9F99-C5A75838521B}" type="presParOf" srcId="{98167380-030A-43C2-8C47-1D0AD5E21894}" destId="{5F1DC253-37C3-413E-A45E-1339D0FFD911}" srcOrd="4" destOrd="0" presId="urn:microsoft.com/office/officeart/2005/8/layout/hierarchy2"/>
    <dgm:cxn modelId="{975E859F-99F7-41F6-B66A-3CE84B00CC91}" type="presParOf" srcId="{5F1DC253-37C3-413E-A45E-1339D0FFD911}" destId="{A717DA0D-66EF-486D-B4B6-949AAC0B91A5}" srcOrd="0" destOrd="0" presId="urn:microsoft.com/office/officeart/2005/8/layout/hierarchy2"/>
    <dgm:cxn modelId="{040FDCBD-B60F-442D-9540-803C8A719C82}" type="presParOf" srcId="{98167380-030A-43C2-8C47-1D0AD5E21894}" destId="{77954A66-FC4F-432E-814F-29A9CB36172A}" srcOrd="5" destOrd="0" presId="urn:microsoft.com/office/officeart/2005/8/layout/hierarchy2"/>
    <dgm:cxn modelId="{A987102A-2955-409D-9E5F-81259E8DCDEE}" type="presParOf" srcId="{77954A66-FC4F-432E-814F-29A9CB36172A}" destId="{FDE00EC1-C20F-4832-A949-8C9C48883436}" srcOrd="0" destOrd="0" presId="urn:microsoft.com/office/officeart/2005/8/layout/hierarchy2"/>
    <dgm:cxn modelId="{AC2C160C-F2E4-47D0-8F97-6DA24F60B1AF}" type="presParOf" srcId="{77954A66-FC4F-432E-814F-29A9CB36172A}" destId="{3CBB44A4-1963-485B-9592-C1272D192B9C}" srcOrd="1" destOrd="0" presId="urn:microsoft.com/office/officeart/2005/8/layout/hierarchy2"/>
    <dgm:cxn modelId="{02BC4C3D-E4C3-444C-BB34-87D3825334E7}" type="presParOf" srcId="{98167380-030A-43C2-8C47-1D0AD5E21894}" destId="{F6989B19-6078-40FA-A029-F193E7A06911}" srcOrd="6" destOrd="0" presId="urn:microsoft.com/office/officeart/2005/8/layout/hierarchy2"/>
    <dgm:cxn modelId="{EBF29C1C-83C1-46F4-AE92-37B6827DD8F6}" type="presParOf" srcId="{F6989B19-6078-40FA-A029-F193E7A06911}" destId="{DFB720D5-4020-4697-A7EA-D76E26E14334}" srcOrd="0" destOrd="0" presId="urn:microsoft.com/office/officeart/2005/8/layout/hierarchy2"/>
    <dgm:cxn modelId="{5EC0B252-B58F-420E-AD1B-1614C348CE26}" type="presParOf" srcId="{98167380-030A-43C2-8C47-1D0AD5E21894}" destId="{6ABD03AE-4DF0-4D35-90DE-F0CB42EFB3C2}" srcOrd="7" destOrd="0" presId="urn:microsoft.com/office/officeart/2005/8/layout/hierarchy2"/>
    <dgm:cxn modelId="{FE76F135-7F94-43D9-AC2D-B264EB57AB3D}" type="presParOf" srcId="{6ABD03AE-4DF0-4D35-90DE-F0CB42EFB3C2}" destId="{17200F31-EACE-4ADF-A138-6AE2436CC40D}" srcOrd="0" destOrd="0" presId="urn:microsoft.com/office/officeart/2005/8/layout/hierarchy2"/>
    <dgm:cxn modelId="{45FC2EC1-CF01-41E2-A436-02A8A8C58DE4}" type="presParOf" srcId="{6ABD03AE-4DF0-4D35-90DE-F0CB42EFB3C2}" destId="{819E937C-7A10-4FA9-AD57-AD1ECD4429D9}" srcOrd="1" destOrd="0" presId="urn:microsoft.com/office/officeart/2005/8/layout/hierarchy2"/>
    <dgm:cxn modelId="{D5D74D27-9BF9-467A-8110-1A85E422CE42}" type="presParOf" srcId="{34BC8783-2516-4E0B-A213-E8531B45044C}" destId="{77759F41-1E27-4380-B997-7FF8EC7806E4}" srcOrd="2" destOrd="0" presId="urn:microsoft.com/office/officeart/2005/8/layout/hierarchy2"/>
    <dgm:cxn modelId="{7FD94448-CC92-474C-8A32-101CE0572726}" type="presParOf" srcId="{77759F41-1E27-4380-B997-7FF8EC7806E4}" destId="{CC1BB54F-0F8F-4731-9226-A108638FEAA8}" srcOrd="0" destOrd="0" presId="urn:microsoft.com/office/officeart/2005/8/layout/hierarchy2"/>
    <dgm:cxn modelId="{AEDC9B2B-7B66-44AC-8816-FEFDE0C02259}" type="presParOf" srcId="{34BC8783-2516-4E0B-A213-E8531B45044C}" destId="{6E42C03F-A467-4D26-996E-BE15977064BA}" srcOrd="3" destOrd="0" presId="urn:microsoft.com/office/officeart/2005/8/layout/hierarchy2"/>
    <dgm:cxn modelId="{DEB66E35-7B5B-4B35-9F5F-C10B11DE8CAB}" type="presParOf" srcId="{6E42C03F-A467-4D26-996E-BE15977064BA}" destId="{61F50AAF-FCCA-43C6-B88B-B8745520ABC9}" srcOrd="0" destOrd="0" presId="urn:microsoft.com/office/officeart/2005/8/layout/hierarchy2"/>
    <dgm:cxn modelId="{0B67C77D-92E9-4CA7-98A9-F2FC6CF06410}" type="presParOf" srcId="{6E42C03F-A467-4D26-996E-BE15977064BA}" destId="{F18F3817-8F09-4A25-BBF1-27562E8F5BA4}" srcOrd="1" destOrd="0" presId="urn:microsoft.com/office/officeart/2005/8/layout/hierarchy2"/>
    <dgm:cxn modelId="{5D64BF04-DF15-40BC-8908-53656C24C45E}" type="presParOf" srcId="{F18F3817-8F09-4A25-BBF1-27562E8F5BA4}" destId="{156D2A29-816D-4BEF-BA5C-F928EDF79247}" srcOrd="0" destOrd="0" presId="urn:microsoft.com/office/officeart/2005/8/layout/hierarchy2"/>
    <dgm:cxn modelId="{162B480A-9626-47CA-A435-A68499694A4F}" type="presParOf" srcId="{156D2A29-816D-4BEF-BA5C-F928EDF79247}" destId="{95E95E3A-577F-4169-9DF2-1F68632D1C33}" srcOrd="0" destOrd="0" presId="urn:microsoft.com/office/officeart/2005/8/layout/hierarchy2"/>
    <dgm:cxn modelId="{A81E7E07-95C3-48F9-B30F-124C227839DF}" type="presParOf" srcId="{F18F3817-8F09-4A25-BBF1-27562E8F5BA4}" destId="{774A4618-1344-41E7-9081-B9AAC63011C1}" srcOrd="1" destOrd="0" presId="urn:microsoft.com/office/officeart/2005/8/layout/hierarchy2"/>
    <dgm:cxn modelId="{639BC9C1-F5D1-4C89-82CF-E0AF61FEC428}" type="presParOf" srcId="{774A4618-1344-41E7-9081-B9AAC63011C1}" destId="{E8CD5E76-67A7-4709-B03A-60408F6D4C39}" srcOrd="0" destOrd="0" presId="urn:microsoft.com/office/officeart/2005/8/layout/hierarchy2"/>
    <dgm:cxn modelId="{365402A5-3E2B-4349-8ABF-EDAA193BDBF7}" type="presParOf" srcId="{774A4618-1344-41E7-9081-B9AAC63011C1}" destId="{6881D9CB-107C-456C-92BC-1A5E4A2E042C}" srcOrd="1" destOrd="0" presId="urn:microsoft.com/office/officeart/2005/8/layout/hierarchy2"/>
    <dgm:cxn modelId="{FFC1F315-6A35-4429-A1B1-43A1558BBB17}" type="presParOf" srcId="{6881D9CB-107C-456C-92BC-1A5E4A2E042C}" destId="{381677CD-1703-4310-9138-4DF6D2FE397E}" srcOrd="0" destOrd="0" presId="urn:microsoft.com/office/officeart/2005/8/layout/hierarchy2"/>
    <dgm:cxn modelId="{A2B2DBF4-4CD4-41EF-8537-90C33D5D4005}" type="presParOf" srcId="{381677CD-1703-4310-9138-4DF6D2FE397E}" destId="{8B32C989-E1B4-4171-9861-6A656D47A63D}" srcOrd="0" destOrd="0" presId="urn:microsoft.com/office/officeart/2005/8/layout/hierarchy2"/>
    <dgm:cxn modelId="{4A2883E2-A31C-4332-8B4A-42C6EF8B055A}" type="presParOf" srcId="{6881D9CB-107C-456C-92BC-1A5E4A2E042C}" destId="{8D6B5E90-AB70-4E69-918D-283F1B3A8774}" srcOrd="1" destOrd="0" presId="urn:microsoft.com/office/officeart/2005/8/layout/hierarchy2"/>
    <dgm:cxn modelId="{B63FD928-9B36-4238-A768-B3A48768ED5C}" type="presParOf" srcId="{8D6B5E90-AB70-4E69-918D-283F1B3A8774}" destId="{F133F770-9D3E-4C5F-BA02-77F8A8463AEE}" srcOrd="0" destOrd="0" presId="urn:microsoft.com/office/officeart/2005/8/layout/hierarchy2"/>
    <dgm:cxn modelId="{DFB8A539-FD36-4964-99EE-DADE3C6A346B}" type="presParOf" srcId="{8D6B5E90-AB70-4E69-918D-283F1B3A8774}" destId="{86ABAB5F-EB6C-4623-B2FA-6BECACE099F2}" srcOrd="1" destOrd="0" presId="urn:microsoft.com/office/officeart/2005/8/layout/hierarchy2"/>
    <dgm:cxn modelId="{3578BC77-07AD-4009-8DD3-812A4C4ED2D8}" type="presParOf" srcId="{6881D9CB-107C-456C-92BC-1A5E4A2E042C}" destId="{50EE5B75-4DA9-488F-A311-BB9F3C68872C}" srcOrd="2" destOrd="0" presId="urn:microsoft.com/office/officeart/2005/8/layout/hierarchy2"/>
    <dgm:cxn modelId="{12616FA5-72EA-4C4D-A359-B10880AE7576}" type="presParOf" srcId="{50EE5B75-4DA9-488F-A311-BB9F3C68872C}" destId="{2B71AAA2-8D01-4EC6-BC7E-7BFCCCBB0DF3}" srcOrd="0" destOrd="0" presId="urn:microsoft.com/office/officeart/2005/8/layout/hierarchy2"/>
    <dgm:cxn modelId="{87A393CD-282B-4E53-87DD-DF38C9475793}" type="presParOf" srcId="{6881D9CB-107C-456C-92BC-1A5E4A2E042C}" destId="{7A2E77C4-14BE-4C13-84CA-26E97350DAD5}" srcOrd="3" destOrd="0" presId="urn:microsoft.com/office/officeart/2005/8/layout/hierarchy2"/>
    <dgm:cxn modelId="{49AAF0FA-C89A-45EB-A165-890DFBC5181D}" type="presParOf" srcId="{7A2E77C4-14BE-4C13-84CA-26E97350DAD5}" destId="{5803A168-0410-4DCE-A423-FD8BE3B548E6}" srcOrd="0" destOrd="0" presId="urn:microsoft.com/office/officeart/2005/8/layout/hierarchy2"/>
    <dgm:cxn modelId="{07A0E8CE-3281-4232-969A-434BB3205E6D}" type="presParOf" srcId="{7A2E77C4-14BE-4C13-84CA-26E97350DAD5}" destId="{4F870D15-66E1-481F-A18D-0BDA872C1E7C}" srcOrd="1" destOrd="0" presId="urn:microsoft.com/office/officeart/2005/8/layout/hierarchy2"/>
    <dgm:cxn modelId="{857E22F0-7B99-4503-A9D9-B723F84FB97A}" type="presParOf" srcId="{F18F3817-8F09-4A25-BBF1-27562E8F5BA4}" destId="{04A79F74-3CD6-4A9D-BFB8-E68D279554EE}" srcOrd="2" destOrd="0" presId="urn:microsoft.com/office/officeart/2005/8/layout/hierarchy2"/>
    <dgm:cxn modelId="{C66A644B-8541-40E3-A9CC-6FC81341F46E}" type="presParOf" srcId="{04A79F74-3CD6-4A9D-BFB8-E68D279554EE}" destId="{4512C59C-5191-46F7-B710-22D3CC091F54}" srcOrd="0" destOrd="0" presId="urn:microsoft.com/office/officeart/2005/8/layout/hierarchy2"/>
    <dgm:cxn modelId="{23D36671-EBC4-4F87-96DF-E5933EB2233E}" type="presParOf" srcId="{F18F3817-8F09-4A25-BBF1-27562E8F5BA4}" destId="{5574457B-9B46-4E9B-A769-3CB33A5F1B80}" srcOrd="3" destOrd="0" presId="urn:microsoft.com/office/officeart/2005/8/layout/hierarchy2"/>
    <dgm:cxn modelId="{0B05C23C-EC9C-4949-ADD8-7BDDA47F618C}" type="presParOf" srcId="{5574457B-9B46-4E9B-A769-3CB33A5F1B80}" destId="{CDBB0A0A-87BC-445F-8875-C997F9A6B7BF}" srcOrd="0" destOrd="0" presId="urn:microsoft.com/office/officeart/2005/8/layout/hierarchy2"/>
    <dgm:cxn modelId="{1D1717A7-085C-4AF6-B93B-4DE2152B1CAC}" type="presParOf" srcId="{5574457B-9B46-4E9B-A769-3CB33A5F1B80}" destId="{BA05922C-9E0E-41DB-BF23-ECAC524E3DFA}" srcOrd="1" destOrd="0" presId="urn:microsoft.com/office/officeart/2005/8/layout/hierarchy2"/>
    <dgm:cxn modelId="{AABC4CD7-14F2-46DB-8CBD-71AF0A0D41C7}" type="presParOf" srcId="{BA05922C-9E0E-41DB-BF23-ECAC524E3DFA}" destId="{D6F0A624-FFBB-4F56-AA77-B8443E8A7263}" srcOrd="0" destOrd="0" presId="urn:microsoft.com/office/officeart/2005/8/layout/hierarchy2"/>
    <dgm:cxn modelId="{51FBA40B-7FC9-47C9-B3D6-FDE6FCA22B1C}" type="presParOf" srcId="{D6F0A624-FFBB-4F56-AA77-B8443E8A7263}" destId="{F6B365D8-6AC8-4242-B316-7C4A6EE5FE4C}" srcOrd="0" destOrd="0" presId="urn:microsoft.com/office/officeart/2005/8/layout/hierarchy2"/>
    <dgm:cxn modelId="{4D8D6B22-1AEA-4840-9806-5EBAEC6B626D}" type="presParOf" srcId="{BA05922C-9E0E-41DB-BF23-ECAC524E3DFA}" destId="{D7BC1625-AA2D-416B-9E9F-6DF29DC858C2}" srcOrd="1" destOrd="0" presId="urn:microsoft.com/office/officeart/2005/8/layout/hierarchy2"/>
    <dgm:cxn modelId="{2AB797C3-FB19-4CFC-9781-F02A1562FB72}" type="presParOf" srcId="{D7BC1625-AA2D-416B-9E9F-6DF29DC858C2}" destId="{45470810-B958-44C0-A357-2E974F1FBEEF}" srcOrd="0" destOrd="0" presId="urn:microsoft.com/office/officeart/2005/8/layout/hierarchy2"/>
    <dgm:cxn modelId="{FE7EA01F-2845-4CA8-BFD2-FF7BB4106052}" type="presParOf" srcId="{D7BC1625-AA2D-416B-9E9F-6DF29DC858C2}" destId="{73707773-5DF0-4ADC-AFAA-3445809D98F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7CA4A-3F93-4D18-8C08-1F31B12FE9F7}">
      <dsp:nvSpPr>
        <dsp:cNvPr id="0" name=""/>
        <dsp:cNvSpPr/>
      </dsp:nvSpPr>
      <dsp:spPr>
        <a:xfrm>
          <a:off x="5386" y="2758672"/>
          <a:ext cx="877526" cy="6394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OXI</a:t>
          </a:r>
        </a:p>
      </dsp:txBody>
      <dsp:txXfrm>
        <a:off x="24116" y="2777402"/>
        <a:ext cx="840066" cy="602033"/>
      </dsp:txXfrm>
    </dsp:sp>
    <dsp:sp modelId="{EEA55B6D-C6F6-4E28-85C6-5ABFDDF8ECEE}">
      <dsp:nvSpPr>
        <dsp:cNvPr id="0" name=""/>
        <dsp:cNvSpPr/>
      </dsp:nvSpPr>
      <dsp:spPr>
        <a:xfrm rot="16784391">
          <a:off x="129519" y="2176006"/>
          <a:ext cx="1813603" cy="17363"/>
        </a:xfrm>
        <a:custGeom>
          <a:avLst/>
          <a:gdLst/>
          <a:ahLst/>
          <a:cxnLst/>
          <a:rect l="0" t="0" r="0" b="0"/>
          <a:pathLst>
            <a:path>
              <a:moveTo>
                <a:pt x="0" y="8681"/>
              </a:moveTo>
              <a:lnTo>
                <a:pt x="1813603" y="86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solidFill>
              <a:schemeClr val="tx1"/>
            </a:solidFill>
            <a:latin typeface="Times New Roman" panose="02020603050405020304" pitchFamily="18" charset="0"/>
            <a:cs typeface="Times New Roman" panose="02020603050405020304" pitchFamily="18" charset="0"/>
          </a:endParaRPr>
        </a:p>
      </dsp:txBody>
      <dsp:txXfrm>
        <a:off x="990980" y="2139348"/>
        <a:ext cx="90680" cy="90680"/>
      </dsp:txXfrm>
    </dsp:sp>
    <dsp:sp modelId="{CBAA7F1F-B208-4FE6-994D-12130C4C12D7}">
      <dsp:nvSpPr>
        <dsp:cNvPr id="0" name=""/>
        <dsp:cNvSpPr/>
      </dsp:nvSpPr>
      <dsp:spPr>
        <a:xfrm>
          <a:off x="1189729" y="838202"/>
          <a:ext cx="1278987" cy="9055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TC VẬT LÍ</a:t>
          </a:r>
        </a:p>
      </dsp:txBody>
      <dsp:txXfrm>
        <a:off x="1216250" y="864723"/>
        <a:ext cx="1225945" cy="852468"/>
      </dsp:txXfrm>
    </dsp:sp>
    <dsp:sp modelId="{EBAD686F-D235-4E05-B17E-14B21002FC7B}">
      <dsp:nvSpPr>
        <dsp:cNvPr id="0" name=""/>
        <dsp:cNvSpPr/>
      </dsp:nvSpPr>
      <dsp:spPr>
        <a:xfrm rot="18554240">
          <a:off x="2260631" y="843678"/>
          <a:ext cx="1132546" cy="17363"/>
        </a:xfrm>
        <a:custGeom>
          <a:avLst/>
          <a:gdLst/>
          <a:ahLst/>
          <a:cxnLst/>
          <a:rect l="0" t="0" r="0" b="0"/>
          <a:pathLst>
            <a:path>
              <a:moveTo>
                <a:pt x="0" y="8681"/>
              </a:moveTo>
              <a:lnTo>
                <a:pt x="1132546"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98590" y="824046"/>
        <a:ext cx="56627" cy="56627"/>
      </dsp:txXfrm>
    </dsp:sp>
    <dsp:sp modelId="{D4D44A1E-6178-478F-AA80-1A26B05A91D8}">
      <dsp:nvSpPr>
        <dsp:cNvPr id="0" name=""/>
        <dsp:cNvSpPr/>
      </dsp:nvSpPr>
      <dsp:spPr>
        <a:xfrm>
          <a:off x="3185091" y="1"/>
          <a:ext cx="2600156" cy="827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Là</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chất</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khí</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không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màu</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không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mùi</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209328" y="24238"/>
        <a:ext cx="2551682" cy="779050"/>
      </dsp:txXfrm>
    </dsp:sp>
    <dsp:sp modelId="{59150F94-025A-4A47-8D61-86E71CD96D94}">
      <dsp:nvSpPr>
        <dsp:cNvPr id="0" name=""/>
        <dsp:cNvSpPr/>
      </dsp:nvSpPr>
      <dsp:spPr>
        <a:xfrm rot="105519">
          <a:off x="2468548" y="1293273"/>
          <a:ext cx="716711" cy="17363"/>
        </a:xfrm>
        <a:custGeom>
          <a:avLst/>
          <a:gdLst/>
          <a:ahLst/>
          <a:cxnLst/>
          <a:rect l="0" t="0" r="0" b="0"/>
          <a:pathLst>
            <a:path>
              <a:moveTo>
                <a:pt x="0" y="8681"/>
              </a:moveTo>
              <a:lnTo>
                <a:pt x="716711"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8986" y="1284037"/>
        <a:ext cx="35835" cy="35835"/>
      </dsp:txXfrm>
    </dsp:sp>
    <dsp:sp modelId="{98533680-781B-4010-9107-3A1829C3BB51}">
      <dsp:nvSpPr>
        <dsp:cNvPr id="0" name=""/>
        <dsp:cNvSpPr/>
      </dsp:nvSpPr>
      <dsp:spPr>
        <a:xfrm>
          <a:off x="3185091" y="993205"/>
          <a:ext cx="2600156" cy="6394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Ít</a:t>
          </a:r>
          <a:r>
            <a:rPr lang="en-US" sz="2400" b="1" kern="1200" dirty="0">
              <a:solidFill>
                <a:schemeClr val="tx1"/>
              </a:solidFill>
              <a:latin typeface="Times New Roman" panose="02020603050405020304" pitchFamily="18" charset="0"/>
              <a:cs typeface="Times New Roman" panose="02020603050405020304" pitchFamily="18" charset="0"/>
            </a:rPr>
            <a:t> tan </a:t>
          </a:r>
          <a:r>
            <a:rPr lang="en-US" sz="2400" b="1" kern="1200" dirty="0" err="1">
              <a:solidFill>
                <a:schemeClr val="tx1"/>
              </a:solidFill>
              <a:latin typeface="Times New Roman" panose="02020603050405020304" pitchFamily="18" charset="0"/>
              <a:cs typeface="Times New Roman" panose="02020603050405020304" pitchFamily="18" charset="0"/>
            </a:rPr>
            <a:t>trong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nước</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203821" y="1011935"/>
        <a:ext cx="2562696" cy="602033"/>
      </dsp:txXfrm>
    </dsp:sp>
    <dsp:sp modelId="{5F1DC253-37C3-413E-A45E-1339D0FFD911}">
      <dsp:nvSpPr>
        <dsp:cNvPr id="0" name=""/>
        <dsp:cNvSpPr/>
      </dsp:nvSpPr>
      <dsp:spPr>
        <a:xfrm rot="2787875">
          <a:off x="2306890" y="1659259"/>
          <a:ext cx="1040027" cy="17363"/>
        </a:xfrm>
        <a:custGeom>
          <a:avLst/>
          <a:gdLst/>
          <a:ahLst/>
          <a:cxnLst/>
          <a:rect l="0" t="0" r="0" b="0"/>
          <a:pathLst>
            <a:path>
              <a:moveTo>
                <a:pt x="0" y="8681"/>
              </a:moveTo>
              <a:lnTo>
                <a:pt x="1040027"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00903" y="1641940"/>
        <a:ext cx="52001" cy="52001"/>
      </dsp:txXfrm>
    </dsp:sp>
    <dsp:sp modelId="{FDE00EC1-C20F-4832-A949-8C9C48883436}">
      <dsp:nvSpPr>
        <dsp:cNvPr id="0" name=""/>
        <dsp:cNvSpPr/>
      </dsp:nvSpPr>
      <dsp:spPr>
        <a:xfrm>
          <a:off x="3185091" y="1725177"/>
          <a:ext cx="2892942" cy="6394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Nặng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hơn</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không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khí</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203821" y="1743907"/>
        <a:ext cx="2855482" cy="602033"/>
      </dsp:txXfrm>
    </dsp:sp>
    <dsp:sp modelId="{F6989B19-6078-40FA-A029-F193E7A06911}">
      <dsp:nvSpPr>
        <dsp:cNvPr id="0" name=""/>
        <dsp:cNvSpPr/>
      </dsp:nvSpPr>
      <dsp:spPr>
        <a:xfrm rot="3919366">
          <a:off x="1968983" y="2061846"/>
          <a:ext cx="1715841" cy="17363"/>
        </a:xfrm>
        <a:custGeom>
          <a:avLst/>
          <a:gdLst/>
          <a:ahLst/>
          <a:cxnLst/>
          <a:rect l="0" t="0" r="0" b="0"/>
          <a:pathLst>
            <a:path>
              <a:moveTo>
                <a:pt x="0" y="8681"/>
              </a:moveTo>
              <a:lnTo>
                <a:pt x="1715841"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784008" y="2027631"/>
        <a:ext cx="85792" cy="85792"/>
      </dsp:txXfrm>
    </dsp:sp>
    <dsp:sp modelId="{17200F31-EACE-4ADF-A138-6AE2436CC40D}">
      <dsp:nvSpPr>
        <dsp:cNvPr id="0" name=""/>
        <dsp:cNvSpPr/>
      </dsp:nvSpPr>
      <dsp:spPr>
        <a:xfrm>
          <a:off x="3185091" y="2530351"/>
          <a:ext cx="2889323" cy="6394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Hóa</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lỏng</a:t>
          </a:r>
          <a:r>
            <a:rPr lang="en-US" sz="2400" b="1" kern="1200" dirty="0">
              <a:solidFill>
                <a:schemeClr val="tx1"/>
              </a:solidFill>
              <a:latin typeface="Times New Roman" panose="02020603050405020304" pitchFamily="18" charset="0"/>
              <a:cs typeface="Times New Roman" panose="02020603050405020304" pitchFamily="18" charset="0"/>
            </a:rPr>
            <a:t> ở -183</a:t>
          </a:r>
          <a:r>
            <a:rPr lang="en-US" sz="2400" b="1" kern="1200" baseline="30000" dirty="0">
              <a:solidFill>
                <a:schemeClr val="tx1"/>
              </a:solidFill>
              <a:latin typeface="Times New Roman" panose="02020603050405020304" pitchFamily="18" charset="0"/>
              <a:cs typeface="Times New Roman" panose="02020603050405020304" pitchFamily="18" charset="0"/>
            </a:rPr>
            <a:t>0</a:t>
          </a:r>
          <a:r>
            <a:rPr lang="en-US" sz="2400" b="1" kern="1200" baseline="0" dirty="0">
              <a:solidFill>
                <a:schemeClr val="tx1"/>
              </a:solidFill>
              <a:latin typeface="Times New Roman" panose="02020603050405020304" pitchFamily="18" charset="0"/>
              <a:cs typeface="Times New Roman" panose="02020603050405020304" pitchFamily="18" charset="0"/>
            </a:rPr>
            <a:t>C</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203821" y="2549081"/>
        <a:ext cx="2851863" cy="602033"/>
      </dsp:txXfrm>
    </dsp:sp>
    <dsp:sp modelId="{77759F41-1E27-4380-B997-7FF8EC7806E4}">
      <dsp:nvSpPr>
        <dsp:cNvPr id="0" name=""/>
        <dsp:cNvSpPr/>
      </dsp:nvSpPr>
      <dsp:spPr>
        <a:xfrm rot="4751109">
          <a:off x="218735" y="3872801"/>
          <a:ext cx="1635170" cy="17363"/>
        </a:xfrm>
        <a:custGeom>
          <a:avLst/>
          <a:gdLst/>
          <a:ahLst/>
          <a:cxnLst/>
          <a:rect l="0" t="0" r="0" b="0"/>
          <a:pathLst>
            <a:path>
              <a:moveTo>
                <a:pt x="0" y="8681"/>
              </a:moveTo>
              <a:lnTo>
                <a:pt x="1635170" y="86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solidFill>
              <a:schemeClr val="tx1"/>
            </a:solidFill>
            <a:latin typeface="Times New Roman" panose="02020603050405020304" pitchFamily="18" charset="0"/>
            <a:cs typeface="Times New Roman" panose="02020603050405020304" pitchFamily="18" charset="0"/>
          </a:endParaRPr>
        </a:p>
      </dsp:txBody>
      <dsp:txXfrm>
        <a:off x="995441" y="3840604"/>
        <a:ext cx="81758" cy="81758"/>
      </dsp:txXfrm>
    </dsp:sp>
    <dsp:sp modelId="{61F50AAF-FCCA-43C6-B88B-B8745520ABC9}">
      <dsp:nvSpPr>
        <dsp:cNvPr id="0" name=""/>
        <dsp:cNvSpPr/>
      </dsp:nvSpPr>
      <dsp:spPr>
        <a:xfrm>
          <a:off x="1189729" y="4208814"/>
          <a:ext cx="1278987" cy="95146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TC HÓA HỌC</a:t>
          </a:r>
        </a:p>
      </dsp:txBody>
      <dsp:txXfrm>
        <a:off x="1217596" y="4236681"/>
        <a:ext cx="1223253" cy="895730"/>
      </dsp:txXfrm>
    </dsp:sp>
    <dsp:sp modelId="{156D2A29-816D-4BEF-BA5C-F928EDF79247}">
      <dsp:nvSpPr>
        <dsp:cNvPr id="0" name=""/>
        <dsp:cNvSpPr/>
      </dsp:nvSpPr>
      <dsp:spPr>
        <a:xfrm rot="18528278">
          <a:off x="2296859" y="4317133"/>
          <a:ext cx="920667" cy="17363"/>
        </a:xfrm>
        <a:custGeom>
          <a:avLst/>
          <a:gdLst/>
          <a:ahLst/>
          <a:cxnLst/>
          <a:rect l="0" t="0" r="0" b="0"/>
          <a:pathLst>
            <a:path>
              <a:moveTo>
                <a:pt x="0" y="8681"/>
              </a:moveTo>
              <a:lnTo>
                <a:pt x="920667"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solidFill>
              <a:schemeClr val="tx1"/>
            </a:solidFill>
            <a:latin typeface="Times New Roman" panose="02020603050405020304" pitchFamily="18" charset="0"/>
            <a:cs typeface="Times New Roman" panose="02020603050405020304" pitchFamily="18" charset="0"/>
          </a:endParaRPr>
        </a:p>
      </dsp:txBody>
      <dsp:txXfrm>
        <a:off x="2734176" y="4302798"/>
        <a:ext cx="46033" cy="46033"/>
      </dsp:txXfrm>
    </dsp:sp>
    <dsp:sp modelId="{E8CD5E76-67A7-4709-B03A-60408F6D4C39}">
      <dsp:nvSpPr>
        <dsp:cNvPr id="0" name=""/>
        <dsp:cNvSpPr/>
      </dsp:nvSpPr>
      <dsp:spPr>
        <a:xfrm>
          <a:off x="3045668" y="3416958"/>
          <a:ext cx="1278987" cy="1100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Tác</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dụng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với</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đơn</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chât</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3077893" y="3449183"/>
        <a:ext cx="1214537" cy="1035799"/>
      </dsp:txXfrm>
    </dsp:sp>
    <dsp:sp modelId="{381677CD-1703-4310-9138-4DF6D2FE397E}">
      <dsp:nvSpPr>
        <dsp:cNvPr id="0" name=""/>
        <dsp:cNvSpPr/>
      </dsp:nvSpPr>
      <dsp:spPr>
        <a:xfrm rot="20741938">
          <a:off x="4307298" y="3820040"/>
          <a:ext cx="1120256" cy="17363"/>
        </a:xfrm>
        <a:custGeom>
          <a:avLst/>
          <a:gdLst/>
          <a:ahLst/>
          <a:cxnLst/>
          <a:rect l="0" t="0" r="0" b="0"/>
          <a:pathLst>
            <a:path>
              <a:moveTo>
                <a:pt x="0" y="8681"/>
              </a:moveTo>
              <a:lnTo>
                <a:pt x="1120256"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39420" y="3800715"/>
        <a:ext cx="56012" cy="56012"/>
      </dsp:txXfrm>
    </dsp:sp>
    <dsp:sp modelId="{F133F770-9D3E-4C5F-BA02-77F8A8463AEE}">
      <dsp:nvSpPr>
        <dsp:cNvPr id="0" name=""/>
        <dsp:cNvSpPr/>
      </dsp:nvSpPr>
      <dsp:spPr>
        <a:xfrm>
          <a:off x="5410197" y="3370614"/>
          <a:ext cx="2423323" cy="6394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S + O</a:t>
          </a:r>
          <a:r>
            <a:rPr lang="en-US" sz="2400" b="1" kern="1200" baseline="-25000" dirty="0">
              <a:solidFill>
                <a:schemeClr val="tx1"/>
              </a:solidFill>
              <a:latin typeface="Times New Roman" panose="02020603050405020304" pitchFamily="18" charset="0"/>
              <a:cs typeface="Times New Roman" panose="02020603050405020304" pitchFamily="18" charset="0"/>
            </a:rPr>
            <a:t>2    </a:t>
          </a:r>
          <a14:m xmlns:a14="http://schemas.microsoft.com/office/drawing/2010/main">
            <m:oMath xmlns:m="http://schemas.openxmlformats.org/officeDocument/2006/math">
              <m:groupChr>
                <m:groupChrPr>
                  <m:chr m:val="→"/>
                  <m:vertJc m:val="bot"/>
                  <m:ctrlPr>
                    <a:rPr lang="en-US" sz="2400" b="1" i="1" kern="1200" baseline="-25000" smtClean="0">
                      <a:solidFill>
                        <a:schemeClr val="tx1"/>
                      </a:solidFill>
                      <a:latin typeface="Cambria Math" panose="02040503050406030204" pitchFamily="18" charset="0"/>
                      <a:cs typeface="Times New Roman" panose="02020603050405020304" pitchFamily="18" charset="0"/>
                    </a:rPr>
                  </m:ctrlPr>
                </m:groupChrPr>
                <m:e>
                  <m:sSup>
                    <m:sSupPr>
                      <m:ctrlPr>
                        <a:rPr lang="en-US" sz="2400" b="1" i="1" kern="1200" baseline="-25000" smtClean="0">
                          <a:solidFill>
                            <a:schemeClr val="tx1"/>
                          </a:solidFill>
                          <a:latin typeface="Cambria Math" panose="02040503050406030204" pitchFamily="18" charset="0"/>
                          <a:cs typeface="Times New Roman" panose="02020603050405020304" pitchFamily="18" charset="0"/>
                        </a:rPr>
                      </m:ctrlPr>
                    </m:sSupPr>
                    <m:e>
                      <m:r>
                        <a:rPr lang="en-US" sz="2400" b="1" i="1" kern="1200" baseline="-25000" smtClean="0">
                          <a:solidFill>
                            <a:schemeClr val="tx1"/>
                          </a:solidFill>
                          <a:latin typeface="Cambria Math"/>
                          <a:cs typeface="Times New Roman" panose="02020603050405020304" pitchFamily="18" charset="0"/>
                        </a:rPr>
                        <m:t>𝒕</m:t>
                      </m:r>
                    </m:e>
                    <m:sup>
                      <m:r>
                        <a:rPr lang="en-US" sz="2400" b="1" i="1" kern="1200" baseline="-25000" smtClean="0">
                          <a:solidFill>
                            <a:schemeClr val="tx1"/>
                          </a:solidFill>
                          <a:latin typeface="Cambria Math"/>
                          <a:cs typeface="Times New Roman" panose="02020603050405020304" pitchFamily="18" charset="0"/>
                        </a:rPr>
                        <m:t>𝒐</m:t>
                      </m:r>
                    </m:sup>
                  </m:sSup>
                </m:e>
              </m:groupChr>
            </m:oMath>
          </a14:m>
          <a:r>
            <a:rPr lang="en-US" sz="2400" b="1" kern="1200" baseline="0" dirty="0">
              <a:solidFill>
                <a:schemeClr val="tx1"/>
              </a:solidFill>
              <a:latin typeface="Times New Roman" panose="02020603050405020304" pitchFamily="18" charset="0"/>
              <a:cs typeface="Times New Roman" panose="02020603050405020304" pitchFamily="18" charset="0"/>
            </a:rPr>
            <a:t>    SO</a:t>
          </a:r>
          <a:r>
            <a:rPr lang="en-US" sz="2400" b="1" kern="1200" baseline="-25000" dirty="0">
              <a:solidFill>
                <a:schemeClr val="tx1"/>
              </a:solidFill>
              <a:latin typeface="Times New Roman" panose="02020603050405020304" pitchFamily="18" charset="0"/>
              <a:cs typeface="Times New Roman" panose="02020603050405020304" pitchFamily="18" charset="0"/>
            </a:rPr>
            <a:t>2</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5428927" y="3389344"/>
        <a:ext cx="2385863" cy="602033"/>
      </dsp:txXfrm>
    </dsp:sp>
    <dsp:sp modelId="{50EE5B75-4DA9-488F-A311-BB9F3C68872C}">
      <dsp:nvSpPr>
        <dsp:cNvPr id="0" name=""/>
        <dsp:cNvSpPr/>
      </dsp:nvSpPr>
      <dsp:spPr>
        <a:xfrm rot="1787572">
          <a:off x="4243411" y="4263817"/>
          <a:ext cx="1229369" cy="17363"/>
        </a:xfrm>
        <a:custGeom>
          <a:avLst/>
          <a:gdLst/>
          <a:ahLst/>
          <a:cxnLst/>
          <a:rect l="0" t="0" r="0" b="0"/>
          <a:pathLst>
            <a:path>
              <a:moveTo>
                <a:pt x="0" y="8681"/>
              </a:moveTo>
              <a:lnTo>
                <a:pt x="1229369"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27362" y="4241764"/>
        <a:ext cx="61468" cy="61468"/>
      </dsp:txXfrm>
    </dsp:sp>
    <dsp:sp modelId="{5803A168-0410-4DCE-A423-FD8BE3B548E6}">
      <dsp:nvSpPr>
        <dsp:cNvPr id="0" name=""/>
        <dsp:cNvSpPr/>
      </dsp:nvSpPr>
      <dsp:spPr>
        <a:xfrm>
          <a:off x="5391536" y="4258167"/>
          <a:ext cx="2656150" cy="6394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3Fe + 2O</a:t>
          </a:r>
          <a:r>
            <a:rPr lang="en-US" sz="2400" b="1" kern="1200" baseline="-25000" dirty="0">
              <a:solidFill>
                <a:schemeClr val="tx1"/>
              </a:solidFill>
              <a:latin typeface="Times New Roman" panose="02020603050405020304" pitchFamily="18" charset="0"/>
              <a:cs typeface="Times New Roman" panose="02020603050405020304" pitchFamily="18" charset="0"/>
            </a:rPr>
            <a:t>2  </a:t>
          </a:r>
          <a14:m xmlns:a14="http://schemas.microsoft.com/office/drawing/2010/main">
            <m:oMath xmlns:m="http://schemas.openxmlformats.org/officeDocument/2006/math">
              <m:groupChr>
                <m:groupChrPr>
                  <m:chr m:val="→"/>
                  <m:vertJc m:val="bot"/>
                  <m:ctrlPr>
                    <a:rPr lang="en-US" sz="2400" b="1" i="1" kern="1200" baseline="0" dirty="0" smtClean="0">
                      <a:solidFill>
                        <a:schemeClr val="tx1"/>
                      </a:solidFill>
                      <a:latin typeface="Cambria Math" panose="02040503050406030204" pitchFamily="18" charset="0"/>
                      <a:cs typeface="Times New Roman" panose="02020603050405020304" pitchFamily="18" charset="0"/>
                    </a:rPr>
                  </m:ctrlPr>
                </m:groupChrPr>
                <m:e>
                  <m:sSup>
                    <m:sSupPr>
                      <m:ctrlPr>
                        <a:rPr lang="en-US" sz="2400" b="1" i="1" kern="1200" baseline="0" dirty="0" smtClean="0">
                          <a:solidFill>
                            <a:schemeClr val="tx1"/>
                          </a:solidFill>
                          <a:latin typeface="Cambria Math" panose="02040503050406030204" pitchFamily="18" charset="0"/>
                          <a:cs typeface="Times New Roman" panose="02020603050405020304" pitchFamily="18" charset="0"/>
                        </a:rPr>
                      </m:ctrlPr>
                    </m:sSupPr>
                    <m:e>
                      <m:r>
                        <a:rPr lang="en-US" sz="2400" b="1" i="1" kern="1200" baseline="0" dirty="0" smtClean="0">
                          <a:solidFill>
                            <a:schemeClr val="tx1"/>
                          </a:solidFill>
                          <a:latin typeface="Cambria Math"/>
                          <a:cs typeface="Times New Roman" panose="02020603050405020304" pitchFamily="18" charset="0"/>
                        </a:rPr>
                        <m:t>𝒕</m:t>
                      </m:r>
                    </m:e>
                    <m:sup>
                      <m:r>
                        <a:rPr lang="en-US" sz="2400" b="1" i="1" kern="1200" baseline="0" dirty="0" smtClean="0">
                          <a:solidFill>
                            <a:schemeClr val="tx1"/>
                          </a:solidFill>
                          <a:latin typeface="Cambria Math"/>
                          <a:cs typeface="Times New Roman" panose="02020603050405020304" pitchFamily="18" charset="0"/>
                        </a:rPr>
                        <m:t>𝒐</m:t>
                      </m:r>
                    </m:sup>
                  </m:sSup>
                </m:e>
              </m:groupChr>
            </m:oMath>
          </a14:m>
          <a:r>
            <a:rPr lang="en-US" sz="2400" b="1" kern="1200" baseline="0" dirty="0">
              <a:solidFill>
                <a:schemeClr val="tx1"/>
              </a:solidFill>
              <a:latin typeface="Times New Roman" panose="02020603050405020304" pitchFamily="18" charset="0"/>
              <a:cs typeface="Times New Roman" panose="02020603050405020304" pitchFamily="18" charset="0"/>
            </a:rPr>
            <a:t>  Fe</a:t>
          </a:r>
          <a:r>
            <a:rPr lang="en-US" sz="2400" b="1" kern="1200" baseline="-25000" dirty="0">
              <a:solidFill>
                <a:schemeClr val="tx1"/>
              </a:solidFill>
              <a:latin typeface="Times New Roman" panose="02020603050405020304" pitchFamily="18" charset="0"/>
              <a:cs typeface="Times New Roman" panose="02020603050405020304" pitchFamily="18" charset="0"/>
            </a:rPr>
            <a:t>3</a:t>
          </a:r>
          <a:r>
            <a:rPr lang="en-US" sz="2400" b="1" kern="1200" baseline="0" dirty="0">
              <a:solidFill>
                <a:schemeClr val="tx1"/>
              </a:solidFill>
              <a:latin typeface="Times New Roman" panose="02020603050405020304" pitchFamily="18" charset="0"/>
              <a:cs typeface="Times New Roman" panose="02020603050405020304" pitchFamily="18" charset="0"/>
            </a:rPr>
            <a:t>O</a:t>
          </a:r>
          <a:r>
            <a:rPr lang="en-US" sz="2400" b="1" kern="1200" baseline="-25000" dirty="0">
              <a:solidFill>
                <a:schemeClr val="tx1"/>
              </a:solidFill>
              <a:latin typeface="Times New Roman" panose="02020603050405020304" pitchFamily="18" charset="0"/>
              <a:cs typeface="Times New Roman" panose="02020603050405020304" pitchFamily="18" charset="0"/>
            </a:rPr>
            <a:t>4</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5410266" y="4276897"/>
        <a:ext cx="2618690" cy="602033"/>
      </dsp:txXfrm>
    </dsp:sp>
    <dsp:sp modelId="{04A79F74-3CD6-4A9D-BFB8-E68D279554EE}">
      <dsp:nvSpPr>
        <dsp:cNvPr id="0" name=""/>
        <dsp:cNvSpPr/>
      </dsp:nvSpPr>
      <dsp:spPr>
        <a:xfrm rot="3427677">
          <a:off x="2273085" y="5035216"/>
          <a:ext cx="855714" cy="17363"/>
        </a:xfrm>
        <a:custGeom>
          <a:avLst/>
          <a:gdLst/>
          <a:ahLst/>
          <a:cxnLst/>
          <a:rect l="0" t="0" r="0" b="0"/>
          <a:pathLst>
            <a:path>
              <a:moveTo>
                <a:pt x="0" y="8681"/>
              </a:moveTo>
              <a:lnTo>
                <a:pt x="855714"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solidFill>
              <a:schemeClr val="tx1"/>
            </a:solidFill>
            <a:latin typeface="Times New Roman" panose="02020603050405020304" pitchFamily="18" charset="0"/>
            <a:cs typeface="Times New Roman" panose="02020603050405020304" pitchFamily="18" charset="0"/>
          </a:endParaRPr>
        </a:p>
      </dsp:txBody>
      <dsp:txXfrm>
        <a:off x="2679550" y="5022505"/>
        <a:ext cx="42785" cy="42785"/>
      </dsp:txXfrm>
    </dsp:sp>
    <dsp:sp modelId="{CDBB0A0A-87BC-445F-8875-C997F9A6B7BF}">
      <dsp:nvSpPr>
        <dsp:cNvPr id="0" name=""/>
        <dsp:cNvSpPr/>
      </dsp:nvSpPr>
      <dsp:spPr>
        <a:xfrm>
          <a:off x="2933168" y="4685637"/>
          <a:ext cx="1268679" cy="14352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chemeClr val="tx1"/>
              </a:solidFill>
              <a:latin typeface="Times New Roman" panose="02020603050405020304" pitchFamily="18" charset="0"/>
              <a:cs typeface="Times New Roman" panose="02020603050405020304" pitchFamily="18" charset="0"/>
            </a:rPr>
            <a:t>Tác</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dụng</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với</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hợp</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chất</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2970326" y="4722795"/>
        <a:ext cx="1194363" cy="1360906"/>
      </dsp:txXfrm>
    </dsp:sp>
    <dsp:sp modelId="{D6F0A624-FFBB-4F56-AA77-B8443E8A7263}">
      <dsp:nvSpPr>
        <dsp:cNvPr id="0" name=""/>
        <dsp:cNvSpPr/>
      </dsp:nvSpPr>
      <dsp:spPr>
        <a:xfrm rot="632931">
          <a:off x="4195244" y="5466094"/>
          <a:ext cx="781404" cy="17363"/>
        </a:xfrm>
        <a:custGeom>
          <a:avLst/>
          <a:gdLst/>
          <a:ahLst/>
          <a:cxnLst/>
          <a:rect l="0" t="0" r="0" b="0"/>
          <a:pathLst>
            <a:path>
              <a:moveTo>
                <a:pt x="0" y="8681"/>
              </a:moveTo>
              <a:lnTo>
                <a:pt x="781404" y="86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66412" y="5455241"/>
        <a:ext cx="39070" cy="39070"/>
      </dsp:txXfrm>
    </dsp:sp>
    <dsp:sp modelId="{45470810-B958-44C0-A357-2E974F1FBEEF}">
      <dsp:nvSpPr>
        <dsp:cNvPr id="0" name=""/>
        <dsp:cNvSpPr/>
      </dsp:nvSpPr>
      <dsp:spPr>
        <a:xfrm>
          <a:off x="4970046" y="5226556"/>
          <a:ext cx="3716048" cy="6394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CH</a:t>
          </a:r>
          <a:r>
            <a:rPr lang="en-US" sz="2400" b="1" kern="1200" baseline="-25000" dirty="0">
              <a:solidFill>
                <a:schemeClr val="tx1"/>
              </a:solidFill>
              <a:latin typeface="Times New Roman" panose="02020603050405020304" pitchFamily="18" charset="0"/>
              <a:cs typeface="Times New Roman" panose="02020603050405020304" pitchFamily="18" charset="0"/>
            </a:rPr>
            <a:t>4</a:t>
          </a:r>
          <a:r>
            <a:rPr lang="en-US" sz="2400" b="1" kern="1200" baseline="0" dirty="0">
              <a:solidFill>
                <a:schemeClr val="tx1"/>
              </a:solidFill>
              <a:latin typeface="Times New Roman" panose="02020603050405020304" pitchFamily="18" charset="0"/>
              <a:cs typeface="Times New Roman" panose="02020603050405020304" pitchFamily="18" charset="0"/>
            </a:rPr>
            <a:t> + 2O</a:t>
          </a:r>
          <a:r>
            <a:rPr lang="en-US" sz="2400" b="1" kern="1200" baseline="-25000" dirty="0">
              <a:solidFill>
                <a:schemeClr val="tx1"/>
              </a:solidFill>
              <a:latin typeface="Times New Roman" panose="02020603050405020304" pitchFamily="18" charset="0"/>
              <a:cs typeface="Times New Roman" panose="02020603050405020304" pitchFamily="18" charset="0"/>
            </a:rPr>
            <a:t>2</a:t>
          </a:r>
          <a:r>
            <a:rPr lang="en-US" sz="2400" b="1" kern="1200" baseline="0" dirty="0">
              <a:solidFill>
                <a:schemeClr val="tx1"/>
              </a:solidFill>
              <a:latin typeface="Times New Roman" panose="02020603050405020304" pitchFamily="18" charset="0"/>
              <a:cs typeface="Times New Roman" panose="02020603050405020304" pitchFamily="18" charset="0"/>
            </a:rPr>
            <a:t> </a:t>
          </a:r>
          <a14:m xmlns:a14="http://schemas.microsoft.com/office/drawing/2010/main">
            <m:oMath xmlns:m="http://schemas.openxmlformats.org/officeDocument/2006/math">
              <m:groupChr>
                <m:groupChrPr>
                  <m:chr m:val="→"/>
                  <m:vertJc m:val="bot"/>
                  <m:ctrlPr>
                    <a:rPr lang="en-US" sz="2400" b="1" i="1" kern="1200" baseline="0" smtClean="0">
                      <a:solidFill>
                        <a:schemeClr val="tx1"/>
                      </a:solidFill>
                      <a:latin typeface="Cambria Math" panose="02040503050406030204" pitchFamily="18" charset="0"/>
                      <a:cs typeface="Times New Roman" panose="02020603050405020304" pitchFamily="18" charset="0"/>
                    </a:rPr>
                  </m:ctrlPr>
                </m:groupChrPr>
                <m:e>
                  <m:sSup>
                    <m:sSupPr>
                      <m:ctrlPr>
                        <a:rPr lang="en-US" sz="2400" b="1" i="1" kern="1200" baseline="0" smtClean="0">
                          <a:solidFill>
                            <a:schemeClr val="tx1"/>
                          </a:solidFill>
                          <a:latin typeface="Cambria Math" panose="02040503050406030204" pitchFamily="18" charset="0"/>
                          <a:cs typeface="Times New Roman" panose="02020603050405020304" pitchFamily="18" charset="0"/>
                        </a:rPr>
                      </m:ctrlPr>
                    </m:sSupPr>
                    <m:e>
                      <m:r>
                        <a:rPr lang="en-US" sz="2400" b="1" i="1" kern="1200" baseline="0" smtClean="0">
                          <a:solidFill>
                            <a:schemeClr val="tx1"/>
                          </a:solidFill>
                          <a:latin typeface="Cambria Math"/>
                          <a:cs typeface="Times New Roman" panose="02020603050405020304" pitchFamily="18" charset="0"/>
                        </a:rPr>
                        <m:t>𝒕</m:t>
                      </m:r>
                    </m:e>
                    <m:sup>
                      <m:r>
                        <a:rPr lang="en-US" sz="2400" b="1" i="1" kern="1200" baseline="0" smtClean="0">
                          <a:solidFill>
                            <a:schemeClr val="tx1"/>
                          </a:solidFill>
                          <a:latin typeface="Cambria Math"/>
                          <a:cs typeface="Times New Roman" panose="02020603050405020304" pitchFamily="18" charset="0"/>
                        </a:rPr>
                        <m:t>𝒐</m:t>
                      </m:r>
                    </m:sup>
                  </m:sSup>
                </m:e>
              </m:groupChr>
            </m:oMath>
          </a14:m>
          <a:r>
            <a:rPr lang="en-US" sz="2400" b="1" kern="1200" baseline="0" dirty="0">
              <a:solidFill>
                <a:schemeClr val="tx1"/>
              </a:solidFill>
              <a:latin typeface="Times New Roman" panose="02020603050405020304" pitchFamily="18" charset="0"/>
              <a:cs typeface="Times New Roman" panose="02020603050405020304" pitchFamily="18" charset="0"/>
            </a:rPr>
            <a:t> CO</a:t>
          </a:r>
          <a:r>
            <a:rPr lang="en-US" sz="2400" b="1" kern="1200" baseline="-25000" dirty="0">
              <a:solidFill>
                <a:schemeClr val="tx1"/>
              </a:solidFill>
              <a:latin typeface="Times New Roman" panose="02020603050405020304" pitchFamily="18" charset="0"/>
              <a:cs typeface="Times New Roman" panose="02020603050405020304" pitchFamily="18" charset="0"/>
            </a:rPr>
            <a:t>2</a:t>
          </a:r>
          <a:r>
            <a:rPr lang="en-US" sz="2400" b="1" kern="1200" baseline="0" dirty="0">
              <a:solidFill>
                <a:schemeClr val="tx1"/>
              </a:solidFill>
              <a:latin typeface="Times New Roman" panose="02020603050405020304" pitchFamily="18" charset="0"/>
              <a:cs typeface="Times New Roman" panose="02020603050405020304" pitchFamily="18" charset="0"/>
            </a:rPr>
            <a:t> + 2H</a:t>
          </a:r>
          <a:r>
            <a:rPr lang="en-US" sz="2400" b="1" kern="1200" baseline="-25000" dirty="0">
              <a:solidFill>
                <a:schemeClr val="tx1"/>
              </a:solidFill>
              <a:latin typeface="Times New Roman" panose="02020603050405020304" pitchFamily="18" charset="0"/>
              <a:cs typeface="Times New Roman" panose="02020603050405020304" pitchFamily="18" charset="0"/>
            </a:rPr>
            <a:t>2</a:t>
          </a:r>
          <a:r>
            <a:rPr lang="en-US" sz="2400" b="1" kern="1200" baseline="0" dirty="0">
              <a:solidFill>
                <a:schemeClr val="tx1"/>
              </a:solidFill>
              <a:latin typeface="Times New Roman" panose="02020603050405020304" pitchFamily="18" charset="0"/>
              <a:cs typeface="Times New Roman" panose="02020603050405020304" pitchFamily="18" charset="0"/>
            </a:rPr>
            <a:t>O</a:t>
          </a:r>
          <a:endParaRPr lang="en-US" sz="2400" b="1" kern="1200" dirty="0">
            <a:solidFill>
              <a:schemeClr val="tx1"/>
            </a:solidFill>
            <a:latin typeface="Times New Roman" panose="02020603050405020304" pitchFamily="18" charset="0"/>
            <a:cs typeface="Times New Roman" panose="02020603050405020304" pitchFamily="18" charset="0"/>
          </a:endParaRPr>
        </a:p>
      </dsp:txBody>
      <dsp:txXfrm>
        <a:off x="4988776" y="5245286"/>
        <a:ext cx="3678588" cy="6020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60FE87-86B5-4D5F-9057-95409EC1A0EE}" type="datetimeFigureOut">
              <a:rPr lang="en-US" smtClean="0"/>
              <a:t>05/02/2022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13DD67-B2A4-413F-9242-5C6D5108089E}" type="slidenum">
              <a:rPr lang="en-US" smtClean="0"/>
              <a:t>‹#›</a:t>
            </a:fld>
            <a:endParaRPr lang="en-US"/>
          </a:p>
        </p:txBody>
      </p:sp>
    </p:spTree>
    <p:extLst>
      <p:ext uri="{BB962C8B-B14F-4D97-AF65-F5344CB8AC3E}">
        <p14:creationId xmlns:p14="http://schemas.microsoft.com/office/powerpoint/2010/main" val="3941849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13DD67-B2A4-413F-9242-5C6D5108089E}" type="slidenum">
              <a:rPr lang="en-US" smtClean="0"/>
              <a:t>1</a:t>
            </a:fld>
            <a:endParaRPr lang="en-US"/>
          </a:p>
        </p:txBody>
      </p:sp>
    </p:spTree>
    <p:extLst>
      <p:ext uri="{BB962C8B-B14F-4D97-AF65-F5344CB8AC3E}">
        <p14:creationId xmlns:p14="http://schemas.microsoft.com/office/powerpoint/2010/main" val="139354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C0E7A48-20C7-43C4-A353-A8A4A5AED73A}" type="datetimeFigureOut">
              <a:rPr lang="en-US" smtClean="0"/>
              <a:t>05/02/2022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214784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0E7A48-20C7-43C4-A353-A8A4A5AED73A}" type="datetimeFigureOut">
              <a:rPr lang="en-US" smtClean="0"/>
              <a:t>05/02/2022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54319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0E7A48-20C7-43C4-A353-A8A4A5AED73A}" type="datetimeFigureOut">
              <a:rPr lang="en-US" smtClean="0"/>
              <a:t>05/02/2022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35654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0E7A48-20C7-43C4-A353-A8A4A5AED73A}" type="datetimeFigureOut">
              <a:rPr lang="en-US" smtClean="0"/>
              <a:t>05/02/2022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417822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0E7A48-20C7-43C4-A353-A8A4A5AED73A}" type="datetimeFigureOut">
              <a:rPr lang="en-US" smtClean="0"/>
              <a:t>05/02/2022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4246638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0E7A48-20C7-43C4-A353-A8A4A5AED73A}" type="datetimeFigureOut">
              <a:rPr lang="en-US" smtClean="0"/>
              <a:t>05/02/2022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3998306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0E7A48-20C7-43C4-A353-A8A4A5AED73A}" type="datetimeFigureOut">
              <a:rPr lang="en-US" smtClean="0"/>
              <a:t>05/02/2022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365194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0E7A48-20C7-43C4-A353-A8A4A5AED73A}" type="datetimeFigureOut">
              <a:rPr lang="en-US" smtClean="0"/>
              <a:t>05/02/2022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354126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0E7A48-20C7-43C4-A353-A8A4A5AED73A}" type="datetimeFigureOut">
              <a:rPr lang="en-US" smtClean="0"/>
              <a:t>05/02/2022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275476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0E7A48-20C7-43C4-A353-A8A4A5AED73A}" type="datetimeFigureOut">
              <a:rPr lang="en-US" smtClean="0"/>
              <a:t>05/02/2022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376239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0E7A48-20C7-43C4-A353-A8A4A5AED73A}" type="datetimeFigureOut">
              <a:rPr lang="en-US" smtClean="0"/>
              <a:t>05/02/2022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2FE6B-A726-4462-B405-BF777F1953AB}" type="slidenum">
              <a:rPr lang="en-US" smtClean="0"/>
              <a:t>‹#›</a:t>
            </a:fld>
            <a:endParaRPr lang="en-US"/>
          </a:p>
        </p:txBody>
      </p:sp>
    </p:spTree>
    <p:extLst>
      <p:ext uri="{BB962C8B-B14F-4D97-AF65-F5344CB8AC3E}">
        <p14:creationId xmlns:p14="http://schemas.microsoft.com/office/powerpoint/2010/main" val="1885994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0E7A48-20C7-43C4-A353-A8A4A5AED73A}" type="datetimeFigureOut">
              <a:rPr lang="en-US" smtClean="0"/>
              <a:t>05/02/2022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2FE6B-A726-4462-B405-BF777F1953AB}" type="slidenum">
              <a:rPr lang="en-US" smtClean="0"/>
              <a:t>‹#›</a:t>
            </a:fld>
            <a:endParaRPr lang="en-US"/>
          </a:p>
        </p:txBody>
      </p:sp>
    </p:spTree>
    <p:extLst>
      <p:ext uri="{BB962C8B-B14F-4D97-AF65-F5344CB8AC3E}">
        <p14:creationId xmlns:p14="http://schemas.microsoft.com/office/powerpoint/2010/main" val="20304741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20638"/>
            <a:ext cx="8580438" cy="637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bwMode="auto">
          <a:xfrm>
            <a:off x="1611313" y="6394450"/>
            <a:ext cx="59213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algn="ctr" eaLnBrk="1" hangingPunct="1"/>
            <a:r>
              <a:rPr lang="en-US" altLang="en-US" sz="2800">
                <a:solidFill>
                  <a:schemeClr val="tx2"/>
                </a:solidFill>
                <a:latin typeface="Times New Roman" pitchFamily="18" charset="0"/>
              </a:rPr>
              <a:t>Quang hợp của cây xanh</a:t>
            </a:r>
          </a:p>
        </p:txBody>
      </p:sp>
    </p:spTree>
    <p:extLst>
      <p:ext uri="{BB962C8B-B14F-4D97-AF65-F5344CB8AC3E}">
        <p14:creationId xmlns:p14="http://schemas.microsoft.com/office/powerpoint/2010/main" val="1807223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95800" y="304800"/>
            <a:ext cx="4051362"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381000" y="381000"/>
            <a:ext cx="3810000" cy="38100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dirty="0">
                <a:latin typeface="Times New Roman" pitchFamily="18" charset="0"/>
                <a:cs typeface="Times New Roman" pitchFamily="18" charset="0"/>
              </a:rPr>
              <a:t>Quan sát ống </a:t>
            </a:r>
          </a:p>
          <a:p>
            <a:pPr algn="ctr"/>
            <a:r>
              <a:rPr lang="vi-VN" sz="3200" b="1" dirty="0">
                <a:latin typeface="Times New Roman" pitchFamily="18" charset="0"/>
                <a:cs typeface="Times New Roman" pitchFamily="18" charset="0"/>
              </a:rPr>
              <a:t>nghiệm đựng</a:t>
            </a:r>
          </a:p>
          <a:p>
            <a:pPr algn="ctr"/>
            <a:r>
              <a:rPr lang="vi-VN" sz="3200" b="1" dirty="0">
                <a:latin typeface="Times New Roman" pitchFamily="18" charset="0"/>
                <a:cs typeface="Times New Roman" pitchFamily="18" charset="0"/>
              </a:rPr>
              <a:t> khí oxi lỏng </a:t>
            </a:r>
          </a:p>
          <a:p>
            <a:pPr algn="ctr"/>
            <a:r>
              <a:rPr lang="vi-VN" sz="3200" b="1" dirty="0">
                <a:latin typeface="Times New Roman" pitchFamily="18" charset="0"/>
                <a:cs typeface="Times New Roman" pitchFamily="18" charset="0"/>
              </a:rPr>
              <a:t>ở hình bên</a:t>
            </a:r>
          </a:p>
          <a:p>
            <a:pPr algn="ctr"/>
            <a:r>
              <a:rPr lang="vi-VN" sz="3200" b="1" dirty="0">
                <a:latin typeface="Times New Roman" pitchFamily="18" charset="0"/>
                <a:cs typeface="Times New Roman" pitchFamily="18" charset="0"/>
              </a:rPr>
              <a:t>và nhận xét </a:t>
            </a:r>
          </a:p>
          <a:p>
            <a:pPr algn="ctr"/>
            <a:r>
              <a:rPr lang="vi-VN" sz="3200" b="1" dirty="0">
                <a:latin typeface="Times New Roman" pitchFamily="18" charset="0"/>
                <a:cs typeface="Times New Roman" pitchFamily="18" charset="0"/>
              </a:rPr>
              <a:t>màu sắc</a:t>
            </a:r>
            <a:endParaRPr lang="en-US" sz="3200" b="1" dirty="0">
              <a:latin typeface="Times New Roman" pitchFamily="18" charset="0"/>
              <a:cs typeface="Times New Roman" pitchFamily="18" charset="0"/>
            </a:endParaRPr>
          </a:p>
        </p:txBody>
      </p:sp>
      <p:sp>
        <p:nvSpPr>
          <p:cNvPr id="8" name="Horizontal Scroll 7"/>
          <p:cNvSpPr/>
          <p:nvPr/>
        </p:nvSpPr>
        <p:spPr>
          <a:xfrm>
            <a:off x="381000" y="4468091"/>
            <a:ext cx="8001000" cy="2176272"/>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r>
              <a:rPr lang="en-US" sz="3200" dirty="0">
                <a:latin typeface="Times New Roman" pitchFamily="18" charset="0"/>
                <a:cs typeface="Times New Roman" pitchFamily="18" charset="0"/>
              </a:rPr>
              <a:t> </a:t>
            </a:r>
            <a:r>
              <a:rPr lang="en-US" sz="3600" b="1" dirty="0">
                <a:solidFill>
                  <a:schemeClr val="tx1"/>
                </a:solidFill>
                <a:latin typeface="Times New Roman" pitchFamily="18" charset="0"/>
                <a:cs typeface="Times New Roman" pitchFamily="18" charset="0"/>
              </a:rPr>
              <a:t>-</a:t>
            </a:r>
            <a:r>
              <a:rPr lang="en-US" sz="3600" b="1" dirty="0" err="1">
                <a:solidFill>
                  <a:schemeClr val="tx1"/>
                </a:solidFill>
                <a:latin typeface="Times New Roman" pitchFamily="18" charset="0"/>
                <a:cs typeface="Times New Roman" pitchFamily="18" charset="0"/>
              </a:rPr>
              <a:t>Oxi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hóa</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lỏng</a:t>
            </a:r>
            <a:r>
              <a:rPr lang="en-US" sz="3600" b="1" dirty="0">
                <a:solidFill>
                  <a:schemeClr val="tx1"/>
                </a:solidFill>
                <a:latin typeface="Times New Roman" pitchFamily="18" charset="0"/>
                <a:cs typeface="Times New Roman" pitchFamily="18" charset="0"/>
              </a:rPr>
              <a:t> ở  -183 ℃</a:t>
            </a:r>
          </a:p>
          <a:p>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Oxi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lỏng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có</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màu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xanh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nhạt</a:t>
            </a:r>
            <a:r>
              <a:rPr lang="en-US" sz="3600" b="1"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427729670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3600" dirty="0">
                <a:solidFill>
                  <a:srgbClr val="FF0000"/>
                </a:solidFill>
                <a:latin typeface="Times New Roman" pitchFamily="18" charset="0"/>
                <a:cs typeface="Times New Roman" pitchFamily="18" charset="0"/>
              </a:rPr>
              <a:t>3.</a:t>
            </a:r>
            <a:r>
              <a:rPr lang="en-US" sz="3600" u="sng" dirty="0">
                <a:solidFill>
                  <a:srgbClr val="FF0000"/>
                </a:solidFill>
                <a:latin typeface="Times New Roman" pitchFamily="18" charset="0"/>
                <a:cs typeface="Times New Roman" pitchFamily="18" charset="0"/>
              </a:rPr>
              <a:t>Kết </a:t>
            </a:r>
            <a:r>
              <a:rPr lang="en-US" sz="3600" u="sng" dirty="0" err="1">
                <a:solidFill>
                  <a:srgbClr val="FF0000"/>
                </a:solidFill>
                <a:latin typeface="Times New Roman" pitchFamily="18" charset="0"/>
                <a:cs typeface="Times New Roman" pitchFamily="18" charset="0"/>
              </a:rPr>
              <a:t>luận</a:t>
            </a:r>
            <a:r>
              <a:rPr lang="en-US" sz="3600"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noFill/>
        </p:spPr>
        <p:txBody>
          <a:bodyPr>
            <a:normAutofit/>
          </a:bodyPr>
          <a:lstStyle/>
          <a:p>
            <a:pPr>
              <a:buFontTx/>
              <a:buChar char="-"/>
            </a:pPr>
            <a:r>
              <a:rPr lang="en-US" sz="3600" dirty="0" err="1">
                <a:latin typeface="Times New Roman" pitchFamily="18" charset="0"/>
                <a:cs typeface="Times New Roman" pitchFamily="18" charset="0"/>
              </a:rPr>
              <a:t>Oxi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màu,không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mùi</a:t>
            </a:r>
            <a:r>
              <a:rPr lang="en-US" sz="3600" dirty="0">
                <a:latin typeface="Times New Roman" pitchFamily="18" charset="0"/>
                <a:cs typeface="Times New Roman" pitchFamily="18" charset="0"/>
              </a:rPr>
              <a:t>.</a:t>
            </a:r>
          </a:p>
          <a:p>
            <a:pPr>
              <a:buFontTx/>
              <a:buChar char="-"/>
            </a:pPr>
            <a:r>
              <a:rPr lang="en-US" sz="3600" dirty="0" err="1">
                <a:latin typeface="Times New Roman" pitchFamily="18" charset="0"/>
                <a:cs typeface="Times New Roman" pitchFamily="18" charset="0"/>
              </a:rPr>
              <a:t>Ít</a:t>
            </a:r>
            <a:r>
              <a:rPr lang="en-US" sz="3600" dirty="0">
                <a:latin typeface="Times New Roman" pitchFamily="18" charset="0"/>
                <a:cs typeface="Times New Roman" pitchFamily="18" charset="0"/>
              </a:rPr>
              <a:t> tan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nước</a:t>
            </a:r>
            <a:r>
              <a:rPr lang="en-US" sz="3600" dirty="0">
                <a:latin typeface="Times New Roman" pitchFamily="18" charset="0"/>
                <a:cs typeface="Times New Roman" pitchFamily="18" charset="0"/>
              </a:rPr>
              <a:t>.</a:t>
            </a:r>
          </a:p>
          <a:p>
            <a:pPr>
              <a:buFontTx/>
              <a:buChar char="-"/>
            </a:pPr>
            <a:r>
              <a:rPr lang="en-US" sz="3600" dirty="0" err="1">
                <a:latin typeface="Times New Roman" pitchFamily="18" charset="0"/>
                <a:cs typeface="Times New Roman" pitchFamily="18" charset="0"/>
              </a:rPr>
              <a:t>Nặng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a:t>
            </a:r>
          </a:p>
        </p:txBody>
      </p:sp>
      <p:sp>
        <p:nvSpPr>
          <p:cNvPr id="4" name="Google Shape;93;p1">
            <a:extLst>
              <a:ext uri="{FF2B5EF4-FFF2-40B4-BE49-F238E27FC236}">
                <a16:creationId xmlns:a16="http://schemas.microsoft.com/office/drawing/2014/main" id="{725333FA-A7C4-423F-9E57-77DC50D3FED4}"/>
              </a:ext>
            </a:extLst>
          </p:cNvPr>
          <p:cNvSpPr>
            <a:spLocks noChangeArrowheads="1"/>
          </p:cNvSpPr>
          <p:nvPr/>
        </p:nvSpPr>
        <p:spPr bwMode="auto">
          <a:xfrm>
            <a:off x="412750" y="103188"/>
            <a:ext cx="118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Font typeface="Arial" panose="020B0604020202020204" pitchFamily="34" charset="0"/>
              <a:buNone/>
            </a:pPr>
            <a:r>
              <a:rPr lang="en-US" altLang="en-US" sz="72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7200" dirty="0">
              <a:solidFill>
                <a:srgbClr val="000000"/>
              </a:solidFill>
              <a:latin typeface="Constantia" panose="02030602050306030303" pitchFamily="18" charset="0"/>
              <a:ea typeface="Constantia" panose="02030602050306030303" pitchFamily="18" charset="0"/>
              <a:cs typeface="Constantia" panose="02030602050306030303" pitchFamily="18" charset="0"/>
              <a:sym typeface="Constantia" panose="02030602050306030303" pitchFamily="18" charset="0"/>
            </a:endParaRPr>
          </a:p>
        </p:txBody>
      </p:sp>
    </p:spTree>
    <p:extLst>
      <p:ext uri="{BB962C8B-B14F-4D97-AF65-F5344CB8AC3E}">
        <p14:creationId xmlns:p14="http://schemas.microsoft.com/office/powerpoint/2010/main" val="27757482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5400" dirty="0" err="1">
                <a:solidFill>
                  <a:srgbClr val="FF0000"/>
                </a:solidFill>
                <a:latin typeface="Times New Roman" pitchFamily="18" charset="0"/>
                <a:cs typeface="Times New Roman" pitchFamily="18" charset="0"/>
              </a:rPr>
              <a:t>II.</a:t>
            </a:r>
            <a:r>
              <a:rPr lang="en-US" sz="5400" u="sng" dirty="0" err="1">
                <a:solidFill>
                  <a:srgbClr val="FF0000"/>
                </a:solidFill>
                <a:latin typeface="Times New Roman" pitchFamily="18" charset="0"/>
                <a:cs typeface="Times New Roman" pitchFamily="18" charset="0"/>
              </a:rPr>
              <a:t>Tính</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chất</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hóa</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học</a:t>
            </a:r>
            <a:r>
              <a:rPr lang="en-US" sz="5400"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noFill/>
        </p:spPr>
        <p:txBody>
          <a:bodyPr>
            <a:normAutofit lnSpcReduction="10000"/>
          </a:bodyPr>
          <a:lstStyle/>
          <a:p>
            <a:pPr marL="0" indent="0">
              <a:buNone/>
            </a:pPr>
            <a:r>
              <a:rPr lang="en-US" sz="3600" u="sng" dirty="0">
                <a:latin typeface="Times New Roman" pitchFamily="18" charset="0"/>
                <a:cs typeface="Times New Roman" pitchFamily="18" charset="0"/>
              </a:rPr>
              <a:t>1.Tác </a:t>
            </a:r>
            <a:r>
              <a:rPr lang="en-US" sz="3600" u="sng" dirty="0" err="1">
                <a:latin typeface="Times New Roman" pitchFamily="18" charset="0"/>
                <a:cs typeface="Times New Roman" pitchFamily="18" charset="0"/>
              </a:rPr>
              <a:t>dụng</a:t>
            </a:r>
            <a:r>
              <a:rPr lang="en-US" sz="3600" u="sng" dirty="0">
                <a:latin typeface="Times New Roman" pitchFamily="18" charset="0"/>
                <a:cs typeface="Times New Roman" pitchFamily="18" charset="0"/>
              </a:rPr>
              <a:t> </a:t>
            </a:r>
            <a:r>
              <a:rPr lang="en-US" sz="3600" u="sng" dirty="0" err="1">
                <a:latin typeface="Times New Roman" pitchFamily="18" charset="0"/>
                <a:cs typeface="Times New Roman" pitchFamily="18" charset="0"/>
              </a:rPr>
              <a:t>với</a:t>
            </a:r>
            <a:r>
              <a:rPr lang="en-US" sz="3600" u="sng" dirty="0">
                <a:latin typeface="Times New Roman" pitchFamily="18" charset="0"/>
                <a:cs typeface="Times New Roman" pitchFamily="18" charset="0"/>
              </a:rPr>
              <a:t> phi </a:t>
            </a:r>
            <a:r>
              <a:rPr lang="en-US" sz="3600" u="sng" dirty="0" err="1">
                <a:latin typeface="Times New Roman" pitchFamily="18" charset="0"/>
                <a:cs typeface="Times New Roman" pitchFamily="18" charset="0"/>
              </a:rPr>
              <a:t>kim</a:t>
            </a:r>
            <a:r>
              <a:rPr lang="en-US" sz="3600" dirty="0">
                <a:latin typeface="Times New Roman" pitchFamily="18" charset="0"/>
                <a:cs typeface="Times New Roman" pitchFamily="18" charset="0"/>
              </a:rPr>
              <a:t>:</a:t>
            </a:r>
          </a:p>
          <a:p>
            <a:pPr marL="514350" indent="-514350">
              <a:buAutoNum type="alphaLcPeriod"/>
            </a:pPr>
            <a:r>
              <a:rPr lang="en-US" sz="3600" i="1" u="sng" dirty="0" err="1">
                <a:solidFill>
                  <a:srgbClr val="FF0000"/>
                </a:solidFill>
                <a:latin typeface="Times New Roman" pitchFamily="18" charset="0"/>
                <a:cs typeface="Times New Roman" pitchFamily="18" charset="0"/>
              </a:rPr>
              <a:t>Với</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lưu</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huỳnh</a:t>
            </a:r>
            <a:r>
              <a:rPr lang="en-US" sz="3600" u="sng" dirty="0">
                <a:solidFill>
                  <a:srgbClr val="FF0000"/>
                </a:solidFill>
                <a:latin typeface="Times New Roman" pitchFamily="18" charset="0"/>
                <a:cs typeface="Times New Roman" pitchFamily="18" charset="0"/>
              </a:rPr>
              <a:t>:</a:t>
            </a:r>
          </a:p>
          <a:p>
            <a:pPr>
              <a:buFont typeface="Wingdings" pitchFamily="2" charset="2"/>
              <a:buChar char="v"/>
            </a:pPr>
            <a:r>
              <a:rPr lang="en-US" sz="3600"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nghiệm</a:t>
            </a:r>
            <a:endParaRPr lang="en-US" sz="3600" b="1" dirty="0">
              <a:latin typeface="Times New Roman" pitchFamily="18" charset="0"/>
              <a:cs typeface="Times New Roman" pitchFamily="18" charset="0"/>
            </a:endParaRPr>
          </a:p>
          <a:p>
            <a:pPr>
              <a:buFont typeface="Wingdings" pitchFamily="2" charset="2"/>
              <a:buChar char="§"/>
            </a:pPr>
            <a:r>
              <a:rPr lang="en-US" sz="3600" dirty="0" err="1">
                <a:latin typeface="Times New Roman" pitchFamily="18" charset="0"/>
                <a:cs typeface="Times New Roman" pitchFamily="18" charset="0"/>
              </a:rPr>
              <a:t>Đưa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muỗng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sắt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huỳnh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ngọn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lửa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đèn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cồn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huỳnh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chảy</a:t>
            </a:r>
            <a:r>
              <a:rPr lang="en-US" sz="3600" dirty="0">
                <a:latin typeface="Times New Roman" pitchFamily="18" charset="0"/>
                <a:cs typeface="Times New Roman" pitchFamily="18" charset="0"/>
              </a:rPr>
              <a:t>.</a:t>
            </a:r>
          </a:p>
          <a:p>
            <a:pPr>
              <a:buFont typeface="Wingdings" pitchFamily="2" charset="2"/>
              <a:buChar char="§"/>
            </a:pP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huỳnh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lọ</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chứa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oxi</a:t>
            </a:r>
            <a:r>
              <a:rPr lang="en-US" sz="3600" dirty="0">
                <a:latin typeface="Times New Roman" pitchFamily="18" charset="0"/>
                <a:cs typeface="Times New Roman" pitchFamily="18" charset="0"/>
              </a:rPr>
              <a:t>.</a:t>
            </a:r>
          </a:p>
          <a:p>
            <a:pPr marL="0" indent="0">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0959342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barn(inVertical)">
                                      <p:cBhvr>
                                        <p:cTn id="26" dur="500"/>
                                        <p:tgtEl>
                                          <p:spTgt spid="3">
                                            <p:txEl>
                                              <p:pRg st="2" end="2"/>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u huynh chay trong ox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381000"/>
            <a:ext cx="8229600" cy="5745163"/>
          </a:xfrm>
        </p:spPr>
      </p:pic>
    </p:spTree>
    <p:extLst>
      <p:ext uri="{BB962C8B-B14F-4D97-AF65-F5344CB8AC3E}">
        <p14:creationId xmlns:p14="http://schemas.microsoft.com/office/powerpoint/2010/main" val="2485413639"/>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00" fill="hold"/>
                                        <p:tgtEl>
                                          <p:spTgt spid="4"/>
                                        </p:tgtEl>
                                      </p:cBhvr>
                                    </p:cmd>
                                  </p:childTnLst>
                                </p:cTn>
                              </p:par>
                            </p:childTnLst>
                          </p:cTn>
                        </p:par>
                      </p:childTnLst>
                    </p:cTn>
                  </p:par>
                </p:childTnLst>
              </p:cTn>
              <p:nextCondLst>
                <p:cond evt="onClick" delay="0">
                  <p:tgtEl>
                    <p:spTgt spid="4"/>
                  </p:tgtEl>
                </p:cond>
              </p:nextCondLst>
            </p:seq>
            <p:video>
              <p:cMediaNode vol="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noFill/>
        </p:spPr>
        <p:style>
          <a:lnRef idx="2">
            <a:schemeClr val="accent1"/>
          </a:lnRef>
          <a:fillRef idx="1">
            <a:schemeClr val="lt1"/>
          </a:fillRef>
          <a:effectRef idx="0">
            <a:schemeClr val="accent1"/>
          </a:effectRef>
          <a:fontRef idx="minor">
            <a:schemeClr val="dk1"/>
          </a:fontRef>
        </p:style>
        <p:txBody>
          <a:bodyPr>
            <a:noAutofit/>
          </a:bodyPr>
          <a:lstStyle/>
          <a:p>
            <a:r>
              <a:rPr lang="en-US" dirty="0">
                <a:solidFill>
                  <a:srgbClr val="FF0000"/>
                </a:solidFill>
                <a:latin typeface="Times New Roman" pitchFamily="18" charset="0"/>
                <a:cs typeface="Times New Roman" pitchFamily="18" charset="0"/>
              </a:rPr>
              <a:t>So </a:t>
            </a:r>
            <a:r>
              <a:rPr lang="en-US" dirty="0" err="1">
                <a:solidFill>
                  <a:srgbClr val="FF0000"/>
                </a:solidFill>
                <a:latin typeface="Times New Roman" pitchFamily="18" charset="0"/>
                <a:cs typeface="Times New Roman" pitchFamily="18" charset="0"/>
              </a:rPr>
              <a:t>sánh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lưu</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huỳnh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cháy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trong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không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khí</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oxi</a:t>
            </a:r>
            <a:r>
              <a:rPr lang="en-US" dirty="0">
                <a:solidFill>
                  <a:srgbClr val="FF0000"/>
                </a:solidFill>
                <a:latin typeface="Times New Roman" pitchFamily="18" charset="0"/>
                <a:cs typeface="Times New Roman" pitchFamily="18" charset="0"/>
              </a:rPr>
              <a: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503673459"/>
              </p:ext>
            </p:extLst>
          </p:nvPr>
        </p:nvGraphicFramePr>
        <p:xfrm>
          <a:off x="457200" y="2133600"/>
          <a:ext cx="8229600" cy="37338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879764">
                <a:tc>
                  <a:txBody>
                    <a:bodyPr/>
                    <a:lstStyle/>
                    <a:p>
                      <a:r>
                        <a:rPr lang="en-US" dirty="0">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TRONG</a:t>
                      </a:r>
                      <a:r>
                        <a:rPr lang="en-US" sz="2400" baseline="0" dirty="0">
                          <a:solidFill>
                            <a:schemeClr val="bg1"/>
                          </a:solidFill>
                          <a:latin typeface="Times New Roman" pitchFamily="18" charset="0"/>
                          <a:cs typeface="Times New Roman" pitchFamily="18" charset="0"/>
                        </a:rPr>
                        <a:t> KHÔNG KHÍ</a:t>
                      </a:r>
                      <a:endParaRPr lang="en-US" sz="2400" dirty="0">
                        <a:solidFill>
                          <a:schemeClr val="bg1"/>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en-US" dirty="0">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TRONG OXI</a:t>
                      </a:r>
                    </a:p>
                  </a:txBody>
                  <a:tcPr>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2854036">
                <a:tc>
                  <a:txBody>
                    <a:bodyPr/>
                    <a:lstStyle/>
                    <a:p>
                      <a:pPr marL="285750" indent="-285750">
                        <a:buFontTx/>
                        <a:buChar char="-"/>
                      </a:pPr>
                      <a:r>
                        <a:rPr lang="en-US" sz="3600" baseline="0" dirty="0" err="1">
                          <a:latin typeface="Times New Roman" pitchFamily="18" charset="0"/>
                          <a:cs typeface="Times New Roman" pitchFamily="18" charset="0"/>
                        </a:rPr>
                        <a:t>Ngọn</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lửa</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nhỏ</a:t>
                      </a:r>
                      <a:endParaRPr lang="en-US" sz="3600" baseline="0" dirty="0">
                        <a:latin typeface="Times New Roman" pitchFamily="18" charset="0"/>
                        <a:cs typeface="Times New Roman" pitchFamily="18" charset="0"/>
                      </a:endParaRPr>
                    </a:p>
                    <a:p>
                      <a:pPr marL="285750" indent="-285750">
                        <a:buFontTx/>
                        <a:buChar char="-"/>
                      </a:pPr>
                      <a:r>
                        <a:rPr lang="en-US" sz="3600" baseline="0" dirty="0" err="1">
                          <a:latin typeface="Times New Roman" pitchFamily="18" charset="0"/>
                          <a:cs typeface="Times New Roman" pitchFamily="18" charset="0"/>
                        </a:rPr>
                        <a:t>Màu</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xanh</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nhạt</a:t>
                      </a:r>
                      <a:r>
                        <a:rPr lang="en-US" sz="3600" baseline="0"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285750" indent="-285750">
                        <a:buFontTx/>
                        <a:buChar char="-"/>
                      </a:pPr>
                      <a:r>
                        <a:rPr lang="en-US" sz="3600" dirty="0" err="1">
                          <a:latin typeface="Times New Roman" pitchFamily="18" charset="0"/>
                          <a:cs typeface="Times New Roman" pitchFamily="18" charset="0"/>
                        </a:rPr>
                        <a:t>Ngọn</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lửa</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cháy</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mãnh</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liệt</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hơn</a:t>
                      </a:r>
                      <a:endParaRPr lang="en-US" sz="3600" baseline="0" dirty="0">
                        <a:latin typeface="Times New Roman" pitchFamily="18" charset="0"/>
                        <a:cs typeface="Times New Roman" pitchFamily="18" charset="0"/>
                      </a:endParaRPr>
                    </a:p>
                    <a:p>
                      <a:pPr marL="285750" indent="-285750">
                        <a:buFontTx/>
                        <a:buChar char="-"/>
                      </a:pPr>
                      <a:r>
                        <a:rPr lang="en-US" sz="3600" baseline="0" dirty="0" err="1">
                          <a:latin typeface="Times New Roman" pitchFamily="18" charset="0"/>
                          <a:cs typeface="Times New Roman" pitchFamily="18" charset="0"/>
                        </a:rPr>
                        <a:t>Ngọn</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lửa</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màu</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xanh</a:t>
                      </a:r>
                      <a:endParaRPr lang="en-US" sz="3600" baseline="0" dirty="0">
                        <a:latin typeface="Times New Roman" pitchFamily="18" charset="0"/>
                        <a:cs typeface="Times New Roman" pitchFamily="18" charset="0"/>
                      </a:endParaRPr>
                    </a:p>
                    <a:p>
                      <a:pPr marL="285750" indent="-285750">
                        <a:buFontTx/>
                        <a:buChar char="-"/>
                      </a:pPr>
                      <a:r>
                        <a:rPr lang="en-US" sz="3600" baseline="0" dirty="0" err="1">
                          <a:latin typeface="Times New Roman" pitchFamily="18" charset="0"/>
                          <a:cs typeface="Times New Roman" pitchFamily="18" charset="0"/>
                        </a:rPr>
                        <a:t>Sinh</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ra</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chất</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khí</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không</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màu</a:t>
                      </a:r>
                      <a:r>
                        <a:rPr lang="en-US" sz="3600" baseline="0"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385765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5400" dirty="0" err="1">
                <a:solidFill>
                  <a:srgbClr val="FF0000"/>
                </a:solidFill>
                <a:latin typeface="Times New Roman" pitchFamily="18" charset="0"/>
                <a:cs typeface="Times New Roman" pitchFamily="18" charset="0"/>
              </a:rPr>
              <a:t>II.</a:t>
            </a:r>
            <a:r>
              <a:rPr lang="en-US" sz="5400" u="sng" dirty="0" err="1">
                <a:solidFill>
                  <a:srgbClr val="FF0000"/>
                </a:solidFill>
                <a:latin typeface="Times New Roman" pitchFamily="18" charset="0"/>
                <a:cs typeface="Times New Roman" pitchFamily="18" charset="0"/>
              </a:rPr>
              <a:t>Tính</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chất</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hóa</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học</a:t>
            </a:r>
            <a:r>
              <a:rPr lang="en-US" sz="5400"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noFill/>
        </p:spPr>
        <p:txBody>
          <a:bodyPr>
            <a:normAutofit/>
          </a:bodyPr>
          <a:lstStyle/>
          <a:p>
            <a:pPr marL="0" indent="0">
              <a:buNone/>
            </a:pPr>
            <a:r>
              <a:rPr lang="en-US" sz="3600" u="sng" dirty="0">
                <a:latin typeface="Times New Roman" pitchFamily="18" charset="0"/>
                <a:cs typeface="Times New Roman" pitchFamily="18" charset="0"/>
              </a:rPr>
              <a:t>1.Tác </a:t>
            </a:r>
            <a:r>
              <a:rPr lang="en-US" sz="3600" u="sng" dirty="0" err="1">
                <a:latin typeface="Times New Roman" pitchFamily="18" charset="0"/>
                <a:cs typeface="Times New Roman" pitchFamily="18" charset="0"/>
              </a:rPr>
              <a:t>dụng</a:t>
            </a:r>
            <a:r>
              <a:rPr lang="en-US" sz="3600" u="sng" dirty="0">
                <a:latin typeface="Times New Roman" pitchFamily="18" charset="0"/>
                <a:cs typeface="Times New Roman" pitchFamily="18" charset="0"/>
              </a:rPr>
              <a:t> </a:t>
            </a:r>
            <a:r>
              <a:rPr lang="en-US" sz="3600" u="sng" dirty="0" err="1">
                <a:latin typeface="Times New Roman" pitchFamily="18" charset="0"/>
                <a:cs typeface="Times New Roman" pitchFamily="18" charset="0"/>
              </a:rPr>
              <a:t>với</a:t>
            </a:r>
            <a:r>
              <a:rPr lang="en-US" sz="3600" u="sng" dirty="0">
                <a:latin typeface="Times New Roman" pitchFamily="18" charset="0"/>
                <a:cs typeface="Times New Roman" pitchFamily="18" charset="0"/>
              </a:rPr>
              <a:t> phi </a:t>
            </a:r>
            <a:r>
              <a:rPr lang="en-US" sz="3600" u="sng" dirty="0" err="1">
                <a:latin typeface="Times New Roman" pitchFamily="18" charset="0"/>
                <a:cs typeface="Times New Roman" pitchFamily="18" charset="0"/>
              </a:rPr>
              <a:t>kim</a:t>
            </a:r>
            <a:r>
              <a:rPr lang="en-US" sz="3600" dirty="0">
                <a:latin typeface="Times New Roman" pitchFamily="18" charset="0"/>
                <a:cs typeface="Times New Roman" pitchFamily="18" charset="0"/>
              </a:rPr>
              <a:t>:</a:t>
            </a:r>
          </a:p>
          <a:p>
            <a:pPr marL="514350" indent="-514350">
              <a:buAutoNum type="alphaLcPeriod"/>
            </a:pPr>
            <a:r>
              <a:rPr lang="en-US" sz="3600" i="1" u="sng" dirty="0" err="1">
                <a:solidFill>
                  <a:srgbClr val="FF0000"/>
                </a:solidFill>
                <a:latin typeface="Times New Roman" pitchFamily="18" charset="0"/>
                <a:cs typeface="Times New Roman" pitchFamily="18" charset="0"/>
              </a:rPr>
              <a:t>Với</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lưu</a:t>
            </a:r>
            <a:r>
              <a:rPr lang="en-US" sz="3600" i="1" u="sng" dirty="0">
                <a:solidFill>
                  <a:srgbClr val="FF0000"/>
                </a:solidFill>
                <a:latin typeface="Times New Roman" pitchFamily="18" charset="0"/>
                <a:cs typeface="Times New Roman" pitchFamily="18" charset="0"/>
              </a:rPr>
              <a:t> </a:t>
            </a:r>
            <a:r>
              <a:rPr lang="en-US" sz="3600" i="1" u="sng" dirty="0" err="1">
                <a:solidFill>
                  <a:srgbClr val="FF0000"/>
                </a:solidFill>
                <a:latin typeface="Times New Roman" pitchFamily="18" charset="0"/>
                <a:cs typeface="Times New Roman" pitchFamily="18" charset="0"/>
              </a:rPr>
              <a:t>huỳnh</a:t>
            </a:r>
            <a:r>
              <a:rPr lang="en-US" sz="3600" u="sng" dirty="0">
                <a:solidFill>
                  <a:srgbClr val="FF0000"/>
                </a:solidFill>
                <a:latin typeface="Times New Roman" pitchFamily="18" charset="0"/>
                <a:cs typeface="Times New Roman" pitchFamily="18" charset="0"/>
              </a:rPr>
              <a:t>:</a:t>
            </a:r>
          </a:p>
          <a:p>
            <a:pPr marL="0" indent="0">
              <a:buNone/>
            </a:pPr>
            <a:endParaRPr lang="en-US" dirty="0">
              <a:latin typeface="Times New Roman" pitchFamily="18" charset="0"/>
              <a:cs typeface="Times New Roman" pitchFamily="18" charset="0"/>
            </a:endParaRPr>
          </a:p>
        </p:txBody>
      </p:sp>
      <p:pic>
        <p:nvPicPr>
          <p:cNvPr id="4" name="Picture 15">
            <a:extLst>
              <a:ext uri="{FF2B5EF4-FFF2-40B4-BE49-F238E27FC236}">
                <a16:creationId xmlns:a16="http://schemas.microsoft.com/office/drawing/2014/main" id="{F47CC5F0-4A89-46E5-A40B-9FC6CEB69D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417757"/>
            <a:ext cx="6477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DA2D800-4FED-4A75-BB2B-088840AC94B7}"/>
              </a:ext>
            </a:extLst>
          </p:cNvPr>
          <p:cNvSpPr txBox="1"/>
          <p:nvPr/>
        </p:nvSpPr>
        <p:spPr>
          <a:xfrm>
            <a:off x="990600" y="3238086"/>
            <a:ext cx="4572000"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S + O</a:t>
            </a:r>
            <a:r>
              <a:rPr kumimoji="0" lang="en-US" sz="3600" b="0"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2</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SO</a:t>
            </a:r>
            <a:r>
              <a:rPr kumimoji="0" lang="en-US" sz="3600" b="0"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2</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sp>
        <p:nvSpPr>
          <p:cNvPr id="7" name="Google Shape;93;p1">
            <a:extLst>
              <a:ext uri="{FF2B5EF4-FFF2-40B4-BE49-F238E27FC236}">
                <a16:creationId xmlns:a16="http://schemas.microsoft.com/office/drawing/2014/main" id="{86A78D01-F876-4AE3-B3C2-D4105ECB73D6}"/>
              </a:ext>
            </a:extLst>
          </p:cNvPr>
          <p:cNvSpPr>
            <a:spLocks noChangeArrowheads="1"/>
          </p:cNvSpPr>
          <p:nvPr/>
        </p:nvSpPr>
        <p:spPr bwMode="auto">
          <a:xfrm>
            <a:off x="412750" y="103188"/>
            <a:ext cx="118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Font typeface="Arial" panose="020B0604020202020204" pitchFamily="34" charset="0"/>
              <a:buNone/>
            </a:pPr>
            <a:r>
              <a:rPr lang="en-US" altLang="en-US" sz="72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7200" dirty="0">
              <a:solidFill>
                <a:srgbClr val="000000"/>
              </a:solidFill>
              <a:latin typeface="Constantia" panose="02030602050306030303" pitchFamily="18" charset="0"/>
              <a:ea typeface="Constantia" panose="02030602050306030303" pitchFamily="18" charset="0"/>
              <a:cs typeface="Constantia" panose="02030602050306030303" pitchFamily="18" charset="0"/>
              <a:sym typeface="Constantia" panose="02030602050306030303" pitchFamily="18" charset="0"/>
            </a:endParaRPr>
          </a:p>
        </p:txBody>
      </p:sp>
    </p:spTree>
    <p:extLst>
      <p:ext uri="{BB962C8B-B14F-4D97-AF65-F5344CB8AC3E}">
        <p14:creationId xmlns:p14="http://schemas.microsoft.com/office/powerpoint/2010/main" val="2055387446"/>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5E9EFF"/>
              </a:gs>
              <a:gs pos="39999">
                <a:srgbClr val="85C2FF"/>
              </a:gs>
              <a:gs pos="70000">
                <a:srgbClr val="C4D6EB"/>
              </a:gs>
              <a:gs pos="100000">
                <a:srgbClr val="FFEBFA"/>
              </a:gs>
            </a:gsLst>
            <a:lin ang="5400000" scaled="0"/>
          </a:gradFill>
        </p:spPr>
        <p:txBody>
          <a:bodyPr>
            <a:normAutofit/>
          </a:bodyPr>
          <a:lstStyle/>
          <a:p>
            <a:r>
              <a:rPr lang="en-US" sz="5400" i="1" u="sng" dirty="0" err="1">
                <a:solidFill>
                  <a:srgbClr val="FF0000"/>
                </a:solidFill>
                <a:latin typeface="Times New Roman" pitchFamily="18" charset="0"/>
                <a:cs typeface="Times New Roman" pitchFamily="18" charset="0"/>
              </a:rPr>
              <a:t>b</a:t>
            </a:r>
            <a:r>
              <a:rPr lang="en-US" sz="5400" u="sng" dirty="0" err="1">
                <a:solidFill>
                  <a:srgbClr val="FF0000"/>
                </a:solidFill>
                <a:latin typeface="Times New Roman" pitchFamily="18" charset="0"/>
                <a:cs typeface="Times New Roman" pitchFamily="18" charset="0"/>
              </a:rPr>
              <a:t>.</a:t>
            </a:r>
            <a:r>
              <a:rPr lang="en-US" sz="5400" i="1" u="sng" dirty="0" err="1">
                <a:solidFill>
                  <a:srgbClr val="FF0000"/>
                </a:solidFill>
                <a:latin typeface="Times New Roman" pitchFamily="18" charset="0"/>
                <a:cs typeface="Times New Roman" pitchFamily="18" charset="0"/>
              </a:rPr>
              <a:t>Với</a:t>
            </a:r>
            <a:r>
              <a:rPr lang="en-US" sz="5400" i="1" u="sng" dirty="0">
                <a:solidFill>
                  <a:srgbClr val="FF0000"/>
                </a:solidFill>
                <a:latin typeface="Times New Roman" pitchFamily="18" charset="0"/>
                <a:cs typeface="Times New Roman" pitchFamily="18" charset="0"/>
              </a:rPr>
              <a:t> </a:t>
            </a:r>
            <a:r>
              <a:rPr lang="en-US" sz="5400" i="1" u="sng" dirty="0" err="1">
                <a:solidFill>
                  <a:srgbClr val="FF0000"/>
                </a:solidFill>
                <a:latin typeface="Times New Roman" pitchFamily="18" charset="0"/>
                <a:cs typeface="Times New Roman" pitchFamily="18" charset="0"/>
              </a:rPr>
              <a:t>photpho</a:t>
            </a:r>
            <a:r>
              <a:rPr lang="en-US" sz="5400" u="sng"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solidFill>
            <a:schemeClr val="accent5">
              <a:lumMod val="20000"/>
              <a:lumOff val="80000"/>
            </a:schemeClr>
          </a:solidFill>
        </p:spPr>
        <p:txBody>
          <a:bodyPr>
            <a:normAutofit/>
          </a:bodyPr>
          <a:lstStyle/>
          <a:p>
            <a:pPr>
              <a:buFont typeface="Wingdings" pitchFamily="2" charset="2"/>
              <a:buChar char="v"/>
            </a:pPr>
            <a:r>
              <a:rPr lang="en-US" sz="4000" b="1" dirty="0" err="1">
                <a:latin typeface="Times New Roman" pitchFamily="18" charset="0"/>
                <a:cs typeface="Times New Roman" pitchFamily="18" charset="0"/>
              </a:rPr>
              <a:t>Thí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nghiệm</a:t>
            </a:r>
            <a:endParaRPr lang="en-US" sz="4000" b="1" dirty="0">
              <a:latin typeface="Times New Roman" pitchFamily="18" charset="0"/>
              <a:cs typeface="Times New Roman" pitchFamily="18" charset="0"/>
            </a:endParaRPr>
          </a:p>
          <a:p>
            <a:pPr>
              <a:buFont typeface="Wingdings" pitchFamily="2" charset="2"/>
              <a:buChar char="§"/>
            </a:pPr>
            <a:r>
              <a:rPr lang="vi-VN" sz="4000" dirty="0">
                <a:latin typeface="Times New Roman" pitchFamily="18" charset="0"/>
                <a:cs typeface="Times New Roman" pitchFamily="18" charset="0"/>
              </a:rPr>
              <a:t>Đưa muỗng sắt có chứa bột </a:t>
            </a:r>
            <a:r>
              <a:rPr lang="en-US" sz="4000" dirty="0" err="1">
                <a:latin typeface="Times New Roman" pitchFamily="18" charset="0"/>
                <a:cs typeface="Times New Roman" pitchFamily="18" charset="0"/>
              </a:rPr>
              <a:t>photpho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đỏ</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vào ngọn lửa đèn cồn cho đến khi </a:t>
            </a:r>
            <a:r>
              <a:rPr lang="en-US" sz="4000" dirty="0" err="1">
                <a:latin typeface="Times New Roman" pitchFamily="18" charset="0"/>
                <a:cs typeface="Times New Roman" pitchFamily="18" charset="0"/>
              </a:rPr>
              <a:t>photpho</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nóng chảy.</a:t>
            </a:r>
          </a:p>
          <a:p>
            <a:pPr>
              <a:buFont typeface="Wingdings" pitchFamily="2" charset="2"/>
              <a:buChar char="§"/>
            </a:pPr>
            <a:r>
              <a:rPr lang="vi-VN" sz="4000" dirty="0">
                <a:latin typeface="Times New Roman" pitchFamily="18" charset="0"/>
                <a:cs typeface="Times New Roman" pitchFamily="18" charset="0"/>
              </a:rPr>
              <a:t>Sau đó đưa </a:t>
            </a:r>
            <a:r>
              <a:rPr lang="en-US" sz="4000" dirty="0" err="1">
                <a:latin typeface="Times New Roman" pitchFamily="18" charset="0"/>
                <a:cs typeface="Times New Roman" pitchFamily="18" charset="0"/>
              </a:rPr>
              <a:t>photpho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đỏ</a:t>
            </a:r>
            <a:r>
              <a:rPr lang="en-US" sz="4000" dirty="0">
                <a:latin typeface="Times New Roman" pitchFamily="18" charset="0"/>
                <a:cs typeface="Times New Roman" pitchFamily="18" charset="0"/>
              </a:rPr>
              <a:t> </a:t>
            </a:r>
            <a:r>
              <a:rPr lang="vi-VN" sz="4000" dirty="0">
                <a:latin typeface="Times New Roman" pitchFamily="18" charset="0"/>
                <a:cs typeface="Times New Roman" pitchFamily="18" charset="0"/>
              </a:rPr>
              <a:t>đang cháy vào lọ có chứa khí oxi.</a:t>
            </a:r>
          </a:p>
          <a:p>
            <a:pPr marL="0" indent="0">
              <a:buNone/>
            </a:pP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4828400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tpho tác dụng với Ox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457200"/>
            <a:ext cx="8458200" cy="5668963"/>
          </a:xfrm>
        </p:spPr>
      </p:pic>
    </p:spTree>
    <p:extLst>
      <p:ext uri="{BB962C8B-B14F-4D97-AF65-F5344CB8AC3E}">
        <p14:creationId xmlns:p14="http://schemas.microsoft.com/office/powerpoint/2010/main" val="642632566"/>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gradFill>
            <a:gsLst>
              <a:gs pos="0">
                <a:srgbClr val="5E9EFF"/>
              </a:gs>
              <a:gs pos="39999">
                <a:srgbClr val="85C2FF"/>
              </a:gs>
              <a:gs pos="70000">
                <a:srgbClr val="C4D6EB"/>
              </a:gs>
              <a:gs pos="100000">
                <a:srgbClr val="FFEBFA"/>
              </a:gs>
            </a:gsLst>
            <a:lin ang="5400000" scaled="0"/>
          </a:gradFill>
        </p:spPr>
        <p:txBody>
          <a:bodyPr>
            <a:noAutofit/>
          </a:bodyPr>
          <a:lstStyle/>
          <a:p>
            <a:r>
              <a:rPr lang="en-US" dirty="0">
                <a:solidFill>
                  <a:srgbClr val="FF0000"/>
                </a:solidFill>
                <a:latin typeface="Times New Roman" pitchFamily="18" charset="0"/>
                <a:cs typeface="Times New Roman" pitchFamily="18" charset="0"/>
              </a:rPr>
              <a:t>So </a:t>
            </a:r>
            <a:r>
              <a:rPr lang="en-US" dirty="0" err="1">
                <a:solidFill>
                  <a:srgbClr val="FF0000"/>
                </a:solidFill>
                <a:latin typeface="Times New Roman" pitchFamily="18" charset="0"/>
                <a:cs typeface="Times New Roman" pitchFamily="18" charset="0"/>
              </a:rPr>
              <a:t>sánh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photpho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cháy</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trong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không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khí</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oxi</a:t>
            </a:r>
            <a:r>
              <a:rPr lang="en-US" dirty="0">
                <a:solidFill>
                  <a:srgbClr val="FF0000"/>
                </a:solidFill>
                <a:latin typeface="Times New Roman" pitchFamily="18" charset="0"/>
                <a:cs typeface="Times New Roman" pitchFamily="18" charset="0"/>
              </a:rPr>
              <a:t>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03700993"/>
              </p:ext>
            </p:extLst>
          </p:nvPr>
        </p:nvGraphicFramePr>
        <p:xfrm>
          <a:off x="533400" y="1905000"/>
          <a:ext cx="8229600" cy="3445432"/>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85800">
                <a:tc>
                  <a:txBody>
                    <a:bodyPr/>
                    <a:lstStyle/>
                    <a:p>
                      <a:r>
                        <a:rPr lang="en-US" dirty="0"/>
                        <a:t>        </a:t>
                      </a:r>
                      <a:r>
                        <a:rPr lang="en-US" sz="3600" dirty="0" err="1">
                          <a:latin typeface="Times New Roman" pitchFamily="18" charset="0"/>
                          <a:cs typeface="Times New Roman" pitchFamily="18" charset="0"/>
                        </a:rPr>
                        <a:t>Trong</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không</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khí</a:t>
                      </a:r>
                      <a:r>
                        <a:rPr lang="en-US" sz="3600" baseline="0" dirty="0">
                          <a:latin typeface="Times New Roman" pitchFamily="18" charset="0"/>
                          <a:cs typeface="Times New Roman" pitchFamily="18" charset="0"/>
                        </a:rPr>
                        <a:t> </a:t>
                      </a:r>
                      <a:endParaRPr lang="en-US" sz="3600"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en-US" sz="28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oxi</a:t>
                      </a:r>
                      <a:endParaRPr lang="en-US" sz="3600"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2759632">
                <a:tc>
                  <a:txBody>
                    <a:bodyPr/>
                    <a:lstStyle/>
                    <a:p>
                      <a:r>
                        <a:rPr lang="en-US" sz="3200" dirty="0">
                          <a:latin typeface="Times New Roman" pitchFamily="18" charset="0"/>
                          <a:cs typeface="Times New Roman" pitchFamily="18" charset="0"/>
                        </a:rPr>
                        <a:t>-</a:t>
                      </a:r>
                      <a:r>
                        <a:rPr lang="en-US" sz="32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Không</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có</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hiện</a:t>
                      </a:r>
                      <a:r>
                        <a:rPr lang="en-US" sz="4000" baseline="0" dirty="0">
                          <a:latin typeface="Times New Roman" pitchFamily="18" charset="0"/>
                          <a:cs typeface="Times New Roman" pitchFamily="18" charset="0"/>
                        </a:rPr>
                        <a:t> </a:t>
                      </a:r>
                      <a:r>
                        <a:rPr lang="en-US" sz="4000" baseline="0" dirty="0" err="1">
                          <a:latin typeface="Times New Roman" pitchFamily="18" charset="0"/>
                          <a:cs typeface="Times New Roman" pitchFamily="18" charset="0"/>
                        </a:rPr>
                        <a:t>tượng</a:t>
                      </a:r>
                      <a:r>
                        <a:rPr lang="en-US" sz="4000" baseline="0"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285750" indent="-285750">
                        <a:buFontTx/>
                        <a:buChar char="-"/>
                      </a:pPr>
                      <a:r>
                        <a:rPr lang="en-US" sz="3600" dirty="0" err="1">
                          <a:latin typeface="Times New Roman" pitchFamily="18" charset="0"/>
                          <a:cs typeface="Times New Roman" pitchFamily="18" charset="0"/>
                        </a:rPr>
                        <a:t>Ngọn</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lửa</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sáng</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chói</a:t>
                      </a:r>
                      <a:endParaRPr lang="en-US" sz="3600" baseline="0" dirty="0">
                        <a:latin typeface="Times New Roman" pitchFamily="18" charset="0"/>
                        <a:cs typeface="Times New Roman" pitchFamily="18" charset="0"/>
                      </a:endParaRPr>
                    </a:p>
                    <a:p>
                      <a:pPr marL="285750" indent="-285750">
                        <a:buFontTx/>
                        <a:buChar char="-"/>
                      </a:pPr>
                      <a:r>
                        <a:rPr lang="en-US" sz="3600" baseline="0" dirty="0" err="1">
                          <a:latin typeface="Times New Roman" pitchFamily="18" charset="0"/>
                          <a:cs typeface="Times New Roman" pitchFamily="18" charset="0"/>
                        </a:rPr>
                        <a:t>Tạo</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khói</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dày</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đặc</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bám</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vào</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thành</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lọ</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dưới</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dạng</a:t>
                      </a:r>
                      <a:r>
                        <a:rPr lang="en-US" sz="3600" baseline="0" dirty="0">
                          <a:latin typeface="Times New Roman" pitchFamily="18" charset="0"/>
                          <a:cs typeface="Times New Roman" pitchFamily="18" charset="0"/>
                        </a:rPr>
                        <a:t> </a:t>
                      </a:r>
                      <a:r>
                        <a:rPr lang="en-US" sz="3600" baseline="0" dirty="0" err="1">
                          <a:latin typeface="Times New Roman" pitchFamily="18" charset="0"/>
                          <a:cs typeface="Times New Roman" pitchFamily="18" charset="0"/>
                        </a:rPr>
                        <a:t>bột</a:t>
                      </a:r>
                      <a:r>
                        <a:rPr lang="en-US" sz="3600" baseline="0"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351893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784"/>
            <a:ext cx="8229600" cy="1143000"/>
          </a:xfrm>
          <a:gradFill>
            <a:gsLst>
              <a:gs pos="0">
                <a:srgbClr val="5E9EFF"/>
              </a:gs>
              <a:gs pos="39999">
                <a:srgbClr val="85C2FF"/>
              </a:gs>
              <a:gs pos="70000">
                <a:srgbClr val="C4D6EB"/>
              </a:gs>
              <a:gs pos="100000">
                <a:srgbClr val="FFEBFA"/>
              </a:gs>
            </a:gsLst>
            <a:lin ang="5400000" scaled="0"/>
          </a:gradFill>
        </p:spPr>
        <p:txBody>
          <a:bodyPr>
            <a:normAutofit/>
          </a:bodyPr>
          <a:lstStyle/>
          <a:p>
            <a:r>
              <a:rPr lang="en-US" sz="5400" i="1" u="sng" dirty="0" err="1">
                <a:solidFill>
                  <a:srgbClr val="FF0000"/>
                </a:solidFill>
                <a:latin typeface="Times New Roman" pitchFamily="18" charset="0"/>
                <a:cs typeface="Times New Roman" pitchFamily="18" charset="0"/>
              </a:rPr>
              <a:t>b</a:t>
            </a:r>
            <a:r>
              <a:rPr lang="en-US" sz="5400" u="sng" dirty="0" err="1">
                <a:solidFill>
                  <a:srgbClr val="FF0000"/>
                </a:solidFill>
                <a:latin typeface="Times New Roman" pitchFamily="18" charset="0"/>
                <a:cs typeface="Times New Roman" pitchFamily="18" charset="0"/>
              </a:rPr>
              <a:t>.</a:t>
            </a:r>
            <a:r>
              <a:rPr lang="en-US" sz="5400" i="1" u="sng" dirty="0" err="1">
                <a:solidFill>
                  <a:srgbClr val="FF0000"/>
                </a:solidFill>
                <a:latin typeface="Times New Roman" pitchFamily="18" charset="0"/>
                <a:cs typeface="Times New Roman" pitchFamily="18" charset="0"/>
              </a:rPr>
              <a:t>Với</a:t>
            </a:r>
            <a:r>
              <a:rPr lang="en-US" sz="5400" i="1" u="sng" dirty="0">
                <a:solidFill>
                  <a:srgbClr val="FF0000"/>
                </a:solidFill>
                <a:latin typeface="Times New Roman" pitchFamily="18" charset="0"/>
                <a:cs typeface="Times New Roman" pitchFamily="18" charset="0"/>
              </a:rPr>
              <a:t> </a:t>
            </a:r>
            <a:r>
              <a:rPr lang="en-US" sz="5400" i="1" u="sng" dirty="0" err="1">
                <a:solidFill>
                  <a:srgbClr val="FF0000"/>
                </a:solidFill>
                <a:latin typeface="Times New Roman" pitchFamily="18" charset="0"/>
                <a:cs typeface="Times New Roman" pitchFamily="18" charset="0"/>
              </a:rPr>
              <a:t>photpho</a:t>
            </a:r>
            <a:r>
              <a:rPr lang="en-US" sz="5400" u="sng" dirty="0">
                <a:solidFill>
                  <a:srgbClr val="FF0000"/>
                </a:solidFill>
                <a:latin typeface="Times New Roman" pitchFamily="18" charset="0"/>
                <a:cs typeface="Times New Roman" pitchFamily="18" charset="0"/>
              </a:rPr>
              <a:t>:</a:t>
            </a:r>
          </a:p>
        </p:txBody>
      </p:sp>
      <p:pic>
        <p:nvPicPr>
          <p:cNvPr id="6" name="Picture 15">
            <a:extLst>
              <a:ext uri="{FF2B5EF4-FFF2-40B4-BE49-F238E27FC236}">
                <a16:creationId xmlns:a16="http://schemas.microsoft.com/office/drawing/2014/main" id="{6E9782E5-FE50-488D-BB6F-DC684E2753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7169" y="4618304"/>
            <a:ext cx="6477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249C2AB-01A0-4338-996C-78851F860E51}"/>
              </a:ext>
            </a:extLst>
          </p:cNvPr>
          <p:cNvSpPr txBox="1"/>
          <p:nvPr/>
        </p:nvSpPr>
        <p:spPr>
          <a:xfrm>
            <a:off x="2250831" y="4334875"/>
            <a:ext cx="4572000" cy="646331"/>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4P  +   5O</a:t>
            </a:r>
            <a:r>
              <a:rPr kumimoji="0" lang="en-US" sz="3600" b="0"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2</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2P</a:t>
            </a:r>
            <a:r>
              <a:rPr kumimoji="0" lang="en-US" sz="3600" b="0"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2</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O</a:t>
            </a:r>
            <a:r>
              <a:rPr kumimoji="0" lang="en-US" sz="3600" b="0"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5</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9" name="Google Shape;93;p1">
            <a:extLst>
              <a:ext uri="{FF2B5EF4-FFF2-40B4-BE49-F238E27FC236}">
                <a16:creationId xmlns:a16="http://schemas.microsoft.com/office/drawing/2014/main" id="{310A1453-A741-489E-9D54-61A62CC30152}"/>
              </a:ext>
            </a:extLst>
          </p:cNvPr>
          <p:cNvSpPr>
            <a:spLocks noChangeArrowheads="1"/>
          </p:cNvSpPr>
          <p:nvPr/>
        </p:nvSpPr>
        <p:spPr bwMode="auto">
          <a:xfrm>
            <a:off x="412750" y="103188"/>
            <a:ext cx="118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Font typeface="Arial" panose="020B0604020202020204" pitchFamily="34" charset="0"/>
              <a:buNone/>
            </a:pPr>
            <a:r>
              <a:rPr lang="en-US" altLang="en-US" sz="72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7200" dirty="0">
              <a:solidFill>
                <a:srgbClr val="000000"/>
              </a:solidFill>
              <a:latin typeface="Constantia" panose="02030602050306030303" pitchFamily="18" charset="0"/>
              <a:ea typeface="Constantia" panose="02030602050306030303" pitchFamily="18" charset="0"/>
              <a:cs typeface="Constantia" panose="02030602050306030303" pitchFamily="18" charset="0"/>
              <a:sym typeface="Constantia" panose="02030602050306030303" pitchFamily="18" charset="0"/>
            </a:endParaRPr>
          </a:p>
        </p:txBody>
      </p:sp>
    </p:spTree>
    <p:extLst>
      <p:ext uri="{BB962C8B-B14F-4D97-AF65-F5344CB8AC3E}">
        <p14:creationId xmlns:p14="http://schemas.microsoft.com/office/powerpoint/2010/main" val="358730169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ết quả hình ảnh cho nguyên tố ox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52400"/>
            <a:ext cx="8777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97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304800"/>
            <a:ext cx="8915400" cy="1384995"/>
          </a:xfrm>
          <a:prstGeom prst="rect">
            <a:avLst/>
          </a:prstGeom>
          <a:noFill/>
        </p:spPr>
        <p:txBody>
          <a:bodyPr wrap="square" rtlCol="0">
            <a:spAutoFit/>
          </a:bodyPr>
          <a:lstStyle/>
          <a:p>
            <a:r>
              <a:rPr lang="en-US" sz="2800" u="sng" dirty="0">
                <a:solidFill>
                  <a:srgbClr val="FF0000"/>
                </a:solidFill>
                <a:latin typeface="Times New Roman" pitchFamily="18" charset="0"/>
                <a:cs typeface="Times New Roman" pitchFamily="18" charset="0"/>
              </a:rPr>
              <a:t>Kết luận</a:t>
            </a:r>
            <a:r>
              <a:rPr lang="en-US" sz="2800" dirty="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Oxi có thể đốt cháy nhiều phi kim như C, P, S, ... (trừ các halogen F</a:t>
            </a:r>
            <a:r>
              <a:rPr lang="vi-VN" sz="2800" baseline="-25000" dirty="0">
                <a:solidFill>
                  <a:srgbClr val="FF0000"/>
                </a:solidFill>
                <a:latin typeface="Times New Roman" pitchFamily="18" charset="0"/>
                <a:cs typeface="Times New Roman" pitchFamily="18" charset="0"/>
              </a:rPr>
              <a:t>2</a:t>
            </a:r>
            <a:r>
              <a:rPr lang="vi-VN" sz="2800" dirty="0">
                <a:solidFill>
                  <a:srgbClr val="FF0000"/>
                </a:solidFill>
                <a:latin typeface="Times New Roman" pitchFamily="18" charset="0"/>
                <a:cs typeface="Times New Roman" pitchFamily="18" charset="0"/>
              </a:rPr>
              <a:t>, Cl</a:t>
            </a:r>
            <a:r>
              <a:rPr lang="vi-VN" sz="2800" baseline="-25000" dirty="0">
                <a:solidFill>
                  <a:srgbClr val="FF0000"/>
                </a:solidFill>
                <a:latin typeface="Times New Roman" pitchFamily="18" charset="0"/>
                <a:cs typeface="Times New Roman" pitchFamily="18" charset="0"/>
              </a:rPr>
              <a:t>2</a:t>
            </a:r>
            <a:r>
              <a:rPr lang="vi-VN" sz="2800" dirty="0">
                <a:solidFill>
                  <a:srgbClr val="FF0000"/>
                </a:solidFill>
                <a:latin typeface="Times New Roman" pitchFamily="18" charset="0"/>
                <a:cs typeface="Times New Roman" pitchFamily="18" charset="0"/>
              </a:rPr>
              <a:t>, Br</a:t>
            </a:r>
            <a:r>
              <a:rPr lang="vi-VN" sz="2800" baseline="-25000" dirty="0">
                <a:solidFill>
                  <a:srgbClr val="FF0000"/>
                </a:solidFill>
                <a:latin typeface="Times New Roman" pitchFamily="18" charset="0"/>
                <a:cs typeface="Times New Roman" pitchFamily="18" charset="0"/>
              </a:rPr>
              <a:t>2</a:t>
            </a:r>
            <a:r>
              <a:rPr lang="vi-VN" sz="2800" dirty="0">
                <a:solidFill>
                  <a:srgbClr val="FF0000"/>
                </a:solidFill>
                <a:latin typeface="Times New Roman" pitchFamily="18" charset="0"/>
                <a:cs typeface="Times New Roman" pitchFamily="18" charset="0"/>
              </a:rPr>
              <a:t>, I</a:t>
            </a:r>
            <a:r>
              <a:rPr lang="vi-VN" sz="2800" baseline="-25000" dirty="0">
                <a:solidFill>
                  <a:srgbClr val="FF0000"/>
                </a:solidFill>
                <a:latin typeface="Times New Roman" pitchFamily="18" charset="0"/>
                <a:cs typeface="Times New Roman" pitchFamily="18" charset="0"/>
              </a:rPr>
              <a:t>2</a:t>
            </a:r>
            <a:r>
              <a:rPr lang="vi-VN" sz="2800" dirty="0">
                <a:solidFill>
                  <a:srgbClr val="FF0000"/>
                </a:solidFill>
                <a:latin typeface="Times New Roman" pitchFamily="18" charset="0"/>
                <a:cs typeface="Times New Roman" pitchFamily="18" charset="0"/>
              </a:rPr>
              <a:t> ) tạo thành các oxit như CO, CO</a:t>
            </a:r>
            <a:r>
              <a:rPr lang="vi-VN" sz="2800" baseline="-25000" dirty="0">
                <a:solidFill>
                  <a:srgbClr val="FF0000"/>
                </a:solidFill>
                <a:latin typeface="Times New Roman" pitchFamily="18" charset="0"/>
                <a:cs typeface="Times New Roman" pitchFamily="18" charset="0"/>
              </a:rPr>
              <a:t>2</a:t>
            </a:r>
            <a:r>
              <a:rPr lang="vi-VN" sz="2800" dirty="0">
                <a:solidFill>
                  <a:srgbClr val="FF0000"/>
                </a:solidFill>
                <a:latin typeface="Times New Roman" pitchFamily="18" charset="0"/>
                <a:cs typeface="Times New Roman" pitchFamily="18" charset="0"/>
              </a:rPr>
              <a:t>, SO</a:t>
            </a:r>
            <a:r>
              <a:rPr lang="vi-VN" sz="2800" baseline="-25000" dirty="0">
                <a:solidFill>
                  <a:srgbClr val="FF0000"/>
                </a:solidFill>
                <a:latin typeface="Times New Roman" pitchFamily="18" charset="0"/>
                <a:cs typeface="Times New Roman" pitchFamily="18" charset="0"/>
              </a:rPr>
              <a:t>2</a:t>
            </a:r>
            <a:r>
              <a:rPr lang="vi-VN" sz="2800" dirty="0">
                <a:solidFill>
                  <a:srgbClr val="FF0000"/>
                </a:solidFill>
                <a:latin typeface="Times New Roman" pitchFamily="18" charset="0"/>
                <a:cs typeface="Times New Roman" pitchFamily="18" charset="0"/>
              </a:rPr>
              <a:t>, P</a:t>
            </a:r>
            <a:r>
              <a:rPr lang="vi-VN" sz="2800" baseline="-25000" dirty="0">
                <a:solidFill>
                  <a:srgbClr val="FF0000"/>
                </a:solidFill>
                <a:latin typeface="Times New Roman" pitchFamily="18" charset="0"/>
                <a:cs typeface="Times New Roman" pitchFamily="18" charset="0"/>
              </a:rPr>
              <a:t>2</a:t>
            </a:r>
            <a:r>
              <a:rPr lang="vi-VN" sz="2800" dirty="0">
                <a:solidFill>
                  <a:srgbClr val="FF0000"/>
                </a:solidFill>
                <a:latin typeface="Times New Roman" pitchFamily="18" charset="0"/>
                <a:cs typeface="Times New Roman" pitchFamily="18" charset="0"/>
              </a:rPr>
              <a:t>O</a:t>
            </a:r>
            <a:r>
              <a:rPr lang="vi-VN" sz="2800" baseline="-25000" dirty="0">
                <a:solidFill>
                  <a:srgbClr val="FF0000"/>
                </a:solidFill>
                <a:latin typeface="Times New Roman" pitchFamily="18" charset="0"/>
                <a:cs typeface="Times New Roman" pitchFamily="18" charset="0"/>
              </a:rPr>
              <a:t>5</a:t>
            </a:r>
            <a:r>
              <a:rPr lang="vi-VN" sz="2800" dirty="0">
                <a:solidFill>
                  <a:srgbClr val="FF0000"/>
                </a:solidFill>
                <a:latin typeface="Times New Roman" pitchFamily="18" charset="0"/>
                <a:cs typeface="Times New Roman" pitchFamily="18" charset="0"/>
              </a:rPr>
              <a:t>,...</a:t>
            </a:r>
          </a:p>
        </p:txBody>
      </p:sp>
      <p:sp>
        <p:nvSpPr>
          <p:cNvPr id="10" name="TextBox 9"/>
          <p:cNvSpPr txBox="1"/>
          <p:nvPr/>
        </p:nvSpPr>
        <p:spPr>
          <a:xfrm>
            <a:off x="76200" y="2032727"/>
            <a:ext cx="9067800" cy="4385816"/>
          </a:xfrm>
          <a:prstGeom prst="rect">
            <a:avLst/>
          </a:prstGeom>
          <a:noFill/>
        </p:spPr>
        <p:txBody>
          <a:bodyPr wrap="square" rtlCol="0">
            <a:spAutoFit/>
          </a:bodyPr>
          <a:lstStyle/>
          <a:p>
            <a:pPr>
              <a:lnSpc>
                <a:spcPct val="150000"/>
              </a:lnSpc>
            </a:pPr>
            <a:r>
              <a:rPr lang="vi-VN" sz="4000" b="1" dirty="0">
                <a:effectLst>
                  <a:outerShdw blurRad="38100" dist="38100" dir="2700000" algn="tl">
                    <a:srgbClr val="000000">
                      <a:alpha val="43137"/>
                    </a:srgbClr>
                  </a:outerShdw>
                </a:effectLst>
                <a:latin typeface="Times New Roman" pitchFamily="18" charset="0"/>
                <a:cs typeface="Times New Roman" pitchFamily="18" charset="0"/>
              </a:rPr>
              <a:t>Bài tập vận dụng</a:t>
            </a:r>
          </a:p>
          <a:p>
            <a:pPr>
              <a:lnSpc>
                <a:spcPct val="150000"/>
              </a:lnSpc>
            </a:pPr>
            <a:r>
              <a:rPr lang="vi-VN" sz="3200" b="1" i="1" dirty="0">
                <a:latin typeface="Times New Roman" pitchFamily="18" charset="0"/>
                <a:cs typeface="Times New Roman" pitchFamily="18" charset="0"/>
              </a:rPr>
              <a:t>Bài 1: Điền vào chỗ trống:</a:t>
            </a:r>
          </a:p>
          <a:p>
            <a:pPr>
              <a:lnSpc>
                <a:spcPct val="150000"/>
              </a:lnSpc>
            </a:pPr>
            <a:r>
              <a:rPr lang="vi-VN" sz="3200" dirty="0">
                <a:latin typeface="Times New Roman" pitchFamily="18" charset="0"/>
                <a:cs typeface="Times New Roman" pitchFamily="18" charset="0"/>
              </a:rPr>
              <a:t>Oxi là chất	 ........, không màu, không mùi, ít tan trong nước, ............ hơn không khí</a:t>
            </a:r>
          </a:p>
          <a:p>
            <a:pPr>
              <a:lnSpc>
                <a:spcPct val="150000"/>
              </a:lnSpc>
            </a:pPr>
            <a:r>
              <a:rPr lang="vi-VN" sz="3200" dirty="0">
                <a:latin typeface="Times New Roman" pitchFamily="18" charset="0"/>
                <a:cs typeface="Times New Roman" pitchFamily="18" charset="0"/>
              </a:rPr>
              <a:t>Oxi hóa lỏng ở ............... ,ở thể lỏng có màu</a:t>
            </a:r>
            <a:r>
              <a:rPr lang="en-US" sz="3200" dirty="0">
                <a:latin typeface="Times New Roman" pitchFamily="18" charset="0"/>
                <a:cs typeface="Times New Roman" pitchFamily="18" charset="0"/>
              </a:rPr>
              <a:t>...........</a:t>
            </a:r>
            <a:endParaRPr lang="en-GB" sz="3200" dirty="0">
              <a:latin typeface="Times New Roman" pitchFamily="18" charset="0"/>
              <a:cs typeface="Times New Roman" pitchFamily="18" charset="0"/>
            </a:endParaRPr>
          </a:p>
          <a:p>
            <a:pPr>
              <a:lnSpc>
                <a:spcPct val="150000"/>
              </a:lnSpc>
            </a:pPr>
            <a:endParaRPr lang="en-GB" dirty="0">
              <a:latin typeface="Times New Roman" pitchFamily="18" charset="0"/>
              <a:cs typeface="Times New Roman" pitchFamily="18" charset="0"/>
            </a:endParaRPr>
          </a:p>
        </p:txBody>
      </p:sp>
      <p:sp>
        <p:nvSpPr>
          <p:cNvPr id="11" name="TextBox 10"/>
          <p:cNvSpPr txBox="1"/>
          <p:nvPr/>
        </p:nvSpPr>
        <p:spPr>
          <a:xfrm>
            <a:off x="2086649" y="3810000"/>
            <a:ext cx="803563" cy="584775"/>
          </a:xfrm>
          <a:prstGeom prst="rect">
            <a:avLst/>
          </a:prstGeom>
          <a:noFill/>
        </p:spPr>
        <p:txBody>
          <a:bodyPr wrap="square" rtlCol="0">
            <a:spAutoFit/>
          </a:bodyPr>
          <a:lstStyle/>
          <a:p>
            <a:r>
              <a:rPr lang="vi-VN" sz="3200" dirty="0">
                <a:solidFill>
                  <a:srgbClr val="FF0000"/>
                </a:solidFill>
                <a:latin typeface="Times New Roman" pitchFamily="18" charset="0"/>
                <a:cs typeface="Times New Roman" pitchFamily="18" charset="0"/>
              </a:rPr>
              <a:t>khí</a:t>
            </a:r>
            <a:endParaRPr lang="en-GB" sz="3200" dirty="0">
              <a:solidFill>
                <a:srgbClr val="FF0000"/>
              </a:solidFill>
              <a:latin typeface="Times New Roman" pitchFamily="18" charset="0"/>
              <a:cs typeface="Times New Roman" pitchFamily="18" charset="0"/>
            </a:endParaRPr>
          </a:p>
        </p:txBody>
      </p:sp>
      <p:sp>
        <p:nvSpPr>
          <p:cNvPr id="12" name="TextBox 11"/>
          <p:cNvSpPr txBox="1"/>
          <p:nvPr/>
        </p:nvSpPr>
        <p:spPr>
          <a:xfrm>
            <a:off x="1219200" y="4572000"/>
            <a:ext cx="1717964" cy="584775"/>
          </a:xfrm>
          <a:prstGeom prst="rect">
            <a:avLst/>
          </a:prstGeom>
          <a:noFill/>
        </p:spPr>
        <p:txBody>
          <a:bodyPr wrap="square" rtlCol="0">
            <a:spAutoFit/>
          </a:bodyPr>
          <a:lstStyle/>
          <a:p>
            <a:r>
              <a:rPr lang="vi-VN" sz="3200" dirty="0">
                <a:solidFill>
                  <a:srgbClr val="FF0000"/>
                </a:solidFill>
                <a:latin typeface="Times New Roman" pitchFamily="18" charset="0"/>
                <a:cs typeface="Times New Roman" pitchFamily="18" charset="0"/>
              </a:rPr>
              <a:t>nặng</a:t>
            </a:r>
            <a:endParaRPr lang="en-GB" sz="3200" dirty="0">
              <a:solidFill>
                <a:srgbClr val="FF0000"/>
              </a:solidFill>
              <a:latin typeface="Times New Roman" pitchFamily="18" charset="0"/>
              <a:cs typeface="Times New Roman" pitchFamily="18" charset="0"/>
            </a:endParaRPr>
          </a:p>
        </p:txBody>
      </p:sp>
      <p:sp>
        <p:nvSpPr>
          <p:cNvPr id="13" name="TextBox 12"/>
          <p:cNvSpPr txBox="1"/>
          <p:nvPr/>
        </p:nvSpPr>
        <p:spPr>
          <a:xfrm>
            <a:off x="7315200" y="5282625"/>
            <a:ext cx="1828800" cy="584775"/>
          </a:xfrm>
          <a:prstGeom prst="rect">
            <a:avLst/>
          </a:prstGeom>
          <a:noFill/>
        </p:spPr>
        <p:txBody>
          <a:bodyPr wrap="square" rtlCol="0">
            <a:spAutoFit/>
          </a:bodyPr>
          <a:lstStyle/>
          <a:p>
            <a:r>
              <a:rPr lang="vi-VN" sz="3200" dirty="0">
                <a:solidFill>
                  <a:srgbClr val="FF0000"/>
                </a:solidFill>
                <a:latin typeface="Times New Roman" pitchFamily="18" charset="0"/>
                <a:cs typeface="Times New Roman" pitchFamily="18" charset="0"/>
              </a:rPr>
              <a:t>xanh nhạt</a:t>
            </a:r>
            <a:endParaRPr lang="en-GB" sz="3200" dirty="0">
              <a:solidFill>
                <a:srgbClr val="FF0000"/>
              </a:solidFill>
              <a:latin typeface="Times New Roman" pitchFamily="18" charset="0"/>
              <a:cs typeface="Times New Roman" pitchFamily="18" charset="0"/>
            </a:endParaRPr>
          </a:p>
        </p:txBody>
      </p:sp>
      <p:sp>
        <p:nvSpPr>
          <p:cNvPr id="14" name="Rectangle 2"/>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latin typeface="Times New Roman" pitchFamily="18" charset="0"/>
              <a:cs typeface="Times New Roman" pitchFamily="18" charset="0"/>
            </a:endParaRPr>
          </a:p>
        </p:txBody>
      </p:sp>
      <p:sp>
        <p:nvSpPr>
          <p:cNvPr id="15" name="Rectangle 3"/>
          <p:cNvSpPr>
            <a:spLocks noChangeArrowheads="1"/>
          </p:cNvSpPr>
          <p:nvPr/>
        </p:nvSpPr>
        <p:spPr bwMode="auto">
          <a:xfrm>
            <a:off x="0" y="805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cs typeface="Times New Roman" pitchFamily="18" charset="0"/>
            </a:endParaRPr>
          </a:p>
        </p:txBody>
      </p:sp>
      <p:sp>
        <p:nvSpPr>
          <p:cNvPr id="16" name="Rectangle 5"/>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latin typeface="Times New Roman" pitchFamily="18" charset="0"/>
              <a:cs typeface="Times New Roman" pitchFamily="18" charset="0"/>
            </a:endParaRPr>
          </a:p>
        </p:txBody>
      </p:sp>
      <p:pic>
        <p:nvPicPr>
          <p:cNvPr id="17"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743200" y="5381625"/>
            <a:ext cx="1438275" cy="714375"/>
          </a:xfrm>
          <a:prstGeom prst="rect">
            <a:avLst/>
          </a:prstGeom>
          <a:noFill/>
        </p:spPr>
      </p:pic>
      <p:sp>
        <p:nvSpPr>
          <p:cNvPr id="18" name="Rectangle 6"/>
          <p:cNvSpPr>
            <a:spLocks noChangeArrowheads="1"/>
          </p:cNvSpPr>
          <p:nvPr/>
        </p:nvSpPr>
        <p:spPr bwMode="auto">
          <a:xfrm>
            <a:off x="0" y="98690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2795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714" y="727290"/>
            <a:ext cx="9116286" cy="5401479"/>
          </a:xfrm>
          <a:prstGeom prst="rect">
            <a:avLst/>
          </a:prstGeom>
          <a:noFill/>
        </p:spPr>
        <p:txBody>
          <a:bodyPr wrap="square" rtlCol="0">
            <a:spAutoFit/>
          </a:bodyPr>
          <a:lstStyle/>
          <a:p>
            <a:pPr>
              <a:lnSpc>
                <a:spcPct val="150000"/>
              </a:lnSpc>
            </a:pPr>
            <a:endParaRPr lang="vi-VN" sz="4000" b="1" dirty="0">
              <a:effectLst>
                <a:outerShdw blurRad="38100" dist="38100" dir="2700000" algn="tl">
                  <a:srgbClr val="000000">
                    <a:alpha val="43137"/>
                  </a:srgbClr>
                </a:outerShdw>
              </a:effectLst>
              <a:latin typeface="Times New Roman" pitchFamily="18" charset="0"/>
              <a:cs typeface="Times New Roman" pitchFamily="18" charset="0"/>
            </a:endParaRPr>
          </a:p>
          <a:p>
            <a:pPr>
              <a:lnSpc>
                <a:spcPct val="150000"/>
              </a:lnSpc>
            </a:pPr>
            <a:r>
              <a:rPr lang="vi-VN" sz="3200" b="1" i="1" dirty="0">
                <a:latin typeface="Times New Roman" pitchFamily="18" charset="0"/>
                <a:cs typeface="Times New Roman" pitchFamily="18" charset="0"/>
              </a:rPr>
              <a:t>Bài 2: Hoàn thành các phương trình hóa học sau:</a:t>
            </a:r>
          </a:p>
          <a:p>
            <a:pPr>
              <a:lnSpc>
                <a:spcPct val="150000"/>
              </a:lnSpc>
            </a:pPr>
            <a:r>
              <a:rPr lang="vi-VN" sz="3200" b="1" i="1" dirty="0">
                <a:latin typeface="Times New Roman" pitchFamily="18" charset="0"/>
                <a:cs typeface="Times New Roman" pitchFamily="18" charset="0"/>
              </a:rPr>
              <a:t>	</a:t>
            </a:r>
            <a:r>
              <a:rPr lang="vi-VN" sz="3400" b="1" i="1" dirty="0">
                <a:latin typeface="Times New Roman" pitchFamily="18" charset="0"/>
                <a:cs typeface="Times New Roman" pitchFamily="18" charset="0"/>
              </a:rPr>
              <a:t>a, 	</a:t>
            </a:r>
            <a:r>
              <a:rPr lang="en-US" sz="3400" dirty="0">
                <a:latin typeface="Times New Roman" pitchFamily="18" charset="0"/>
                <a:cs typeface="Times New Roman" pitchFamily="18" charset="0"/>
              </a:rPr>
              <a:t>S</a:t>
            </a:r>
            <a:r>
              <a:rPr lang="vi-VN" sz="3400" baseline="-25000" dirty="0">
                <a:latin typeface="Times New Roman" pitchFamily="18" charset="0"/>
                <a:cs typeface="Times New Roman" pitchFamily="18" charset="0"/>
              </a:rPr>
              <a:t>       </a:t>
            </a:r>
            <a:r>
              <a:rPr lang="vi-VN" sz="3400" dirty="0">
                <a:latin typeface="Times New Roman" pitchFamily="18" charset="0"/>
                <a:cs typeface="Times New Roman" pitchFamily="18" charset="0"/>
              </a:rPr>
              <a:t>+</a:t>
            </a:r>
            <a:r>
              <a:rPr lang="vi-VN" sz="3400" baseline="-25000" dirty="0">
                <a:latin typeface="Times New Roman" pitchFamily="18" charset="0"/>
                <a:cs typeface="Times New Roman" pitchFamily="18" charset="0"/>
              </a:rPr>
              <a:t>     </a:t>
            </a:r>
            <a:r>
              <a:rPr lang="vi-VN" sz="3400" dirty="0">
                <a:latin typeface="Times New Roman" pitchFamily="18" charset="0"/>
                <a:cs typeface="Times New Roman" pitchFamily="18" charset="0"/>
              </a:rPr>
              <a:t>... </a:t>
            </a:r>
            <a:r>
              <a:rPr lang="en-US" sz="3400" dirty="0">
                <a:latin typeface="Times New Roman" pitchFamily="18" charset="0"/>
                <a:cs typeface="Times New Roman" pitchFamily="18" charset="0"/>
              </a:rPr>
              <a:t>   →   SO</a:t>
            </a:r>
            <a:r>
              <a:rPr lang="en-US" sz="3400" baseline="-25000" dirty="0">
                <a:latin typeface="Times New Roman" pitchFamily="18" charset="0"/>
                <a:cs typeface="Times New Roman" pitchFamily="18" charset="0"/>
              </a:rPr>
              <a:t>2</a:t>
            </a:r>
            <a:endParaRPr lang="vi-VN" sz="3400" baseline="-25000" dirty="0">
              <a:latin typeface="Times New Roman" pitchFamily="18" charset="0"/>
              <a:cs typeface="Times New Roman" pitchFamily="18" charset="0"/>
            </a:endParaRPr>
          </a:p>
          <a:p>
            <a:pPr>
              <a:lnSpc>
                <a:spcPct val="150000"/>
              </a:lnSpc>
            </a:pPr>
            <a:r>
              <a:rPr lang="vi-VN" sz="3400" b="1" i="1" dirty="0">
                <a:latin typeface="Times New Roman" pitchFamily="18" charset="0"/>
                <a:cs typeface="Times New Roman" pitchFamily="18" charset="0"/>
              </a:rPr>
              <a:t>	b, 	</a:t>
            </a:r>
            <a:r>
              <a:rPr lang="en-US" sz="3400" dirty="0">
                <a:latin typeface="Times New Roman" pitchFamily="18" charset="0"/>
                <a:cs typeface="Times New Roman" pitchFamily="18" charset="0"/>
              </a:rPr>
              <a:t>P</a:t>
            </a:r>
            <a:r>
              <a:rPr lang="vi-VN" sz="3400" baseline="-25000" dirty="0">
                <a:latin typeface="Times New Roman" pitchFamily="18" charset="0"/>
                <a:cs typeface="Times New Roman" pitchFamily="18" charset="0"/>
              </a:rPr>
              <a:t>      </a:t>
            </a:r>
            <a:r>
              <a:rPr lang="en-US" sz="3400" dirty="0">
                <a:latin typeface="Times New Roman" pitchFamily="18" charset="0"/>
                <a:cs typeface="Times New Roman" pitchFamily="18" charset="0"/>
              </a:rPr>
              <a:t>+</a:t>
            </a:r>
            <a:r>
              <a:rPr lang="vi-VN" sz="3400" dirty="0">
                <a:latin typeface="Times New Roman" pitchFamily="18" charset="0"/>
                <a:cs typeface="Times New Roman" pitchFamily="18" charset="0"/>
              </a:rPr>
              <a:t>     </a:t>
            </a:r>
            <a:r>
              <a:rPr lang="en-US" sz="3400" dirty="0">
                <a:latin typeface="Times New Roman" pitchFamily="18" charset="0"/>
                <a:cs typeface="Times New Roman" pitchFamily="18" charset="0"/>
              </a:rPr>
              <a:t>O</a:t>
            </a:r>
            <a:r>
              <a:rPr lang="en-US" sz="3400" baseline="-25000" dirty="0">
                <a:latin typeface="Times New Roman" pitchFamily="18" charset="0"/>
                <a:cs typeface="Times New Roman" pitchFamily="18" charset="0"/>
              </a:rPr>
              <a:t>2</a:t>
            </a:r>
            <a:r>
              <a:rPr lang="en-US" sz="3400" dirty="0">
                <a:latin typeface="Times New Roman" pitchFamily="18" charset="0"/>
                <a:cs typeface="Times New Roman" pitchFamily="18" charset="0"/>
              </a:rPr>
              <a:t>  </a:t>
            </a:r>
            <a:r>
              <a:rPr lang="vi-VN" sz="3400" dirty="0">
                <a:latin typeface="Times New Roman" pitchFamily="18" charset="0"/>
                <a:cs typeface="Times New Roman" pitchFamily="18" charset="0"/>
              </a:rPr>
              <a:t>   </a:t>
            </a:r>
            <a:r>
              <a:rPr lang="en-US" sz="3400" dirty="0">
                <a:latin typeface="Times New Roman" pitchFamily="18" charset="0"/>
                <a:cs typeface="Times New Roman" pitchFamily="18" charset="0"/>
              </a:rPr>
              <a:t>→ </a:t>
            </a:r>
            <a:r>
              <a:rPr lang="vi-VN" sz="3400" dirty="0">
                <a:latin typeface="Times New Roman" pitchFamily="18" charset="0"/>
                <a:cs typeface="Times New Roman" pitchFamily="18" charset="0"/>
              </a:rPr>
              <a:t>  </a:t>
            </a:r>
            <a:r>
              <a:rPr lang="en-US" sz="3400" dirty="0">
                <a:latin typeface="Times New Roman" pitchFamily="18" charset="0"/>
                <a:cs typeface="Times New Roman" pitchFamily="18" charset="0"/>
              </a:rPr>
              <a:t>   </a:t>
            </a:r>
            <a:r>
              <a:rPr lang="vi-VN" sz="3400" dirty="0">
                <a:latin typeface="Times New Roman" pitchFamily="18" charset="0"/>
                <a:cs typeface="Times New Roman" pitchFamily="18" charset="0"/>
              </a:rPr>
              <a:t>...</a:t>
            </a:r>
          </a:p>
          <a:p>
            <a:pPr>
              <a:lnSpc>
                <a:spcPct val="150000"/>
              </a:lnSpc>
            </a:pPr>
            <a:r>
              <a:rPr lang="vi-VN" sz="3400" b="1" i="1" dirty="0">
                <a:latin typeface="Times New Roman" pitchFamily="18" charset="0"/>
                <a:cs typeface="Times New Roman" pitchFamily="18" charset="0"/>
              </a:rPr>
              <a:t>	c, 	</a:t>
            </a:r>
            <a:r>
              <a:rPr lang="vi-VN" sz="3400" dirty="0">
                <a:latin typeface="Times New Roman" pitchFamily="18" charset="0"/>
                <a:cs typeface="Times New Roman" pitchFamily="18" charset="0"/>
              </a:rPr>
              <a:t>...</a:t>
            </a:r>
            <a:r>
              <a:rPr lang="vi-VN" sz="3400" baseline="-25000" dirty="0">
                <a:latin typeface="Times New Roman" pitchFamily="18" charset="0"/>
                <a:cs typeface="Times New Roman" pitchFamily="18" charset="0"/>
              </a:rPr>
              <a:t>      </a:t>
            </a:r>
            <a:r>
              <a:rPr lang="vi-VN" sz="3400" dirty="0">
                <a:latin typeface="Times New Roman" pitchFamily="18" charset="0"/>
                <a:cs typeface="Times New Roman" pitchFamily="18" charset="0"/>
              </a:rPr>
              <a:t>+</a:t>
            </a:r>
            <a:r>
              <a:rPr lang="vi-VN" sz="3400" baseline="-25000" dirty="0">
                <a:latin typeface="Times New Roman" pitchFamily="18" charset="0"/>
                <a:cs typeface="Times New Roman" pitchFamily="18" charset="0"/>
              </a:rPr>
              <a:t>     </a:t>
            </a:r>
            <a:r>
              <a:rPr lang="en-US" sz="3400" dirty="0">
                <a:latin typeface="Times New Roman" pitchFamily="18" charset="0"/>
                <a:cs typeface="Times New Roman" pitchFamily="18" charset="0"/>
              </a:rPr>
              <a:t>O</a:t>
            </a:r>
            <a:r>
              <a:rPr lang="en-US" sz="3400" baseline="-25000" dirty="0">
                <a:latin typeface="Times New Roman" pitchFamily="18" charset="0"/>
                <a:cs typeface="Times New Roman" pitchFamily="18" charset="0"/>
              </a:rPr>
              <a:t>2</a:t>
            </a:r>
            <a:r>
              <a:rPr lang="en-US" sz="3400" dirty="0">
                <a:latin typeface="Times New Roman" pitchFamily="18" charset="0"/>
                <a:cs typeface="Times New Roman" pitchFamily="18" charset="0"/>
              </a:rPr>
              <a:t>  →   </a:t>
            </a:r>
            <a:r>
              <a:rPr lang="vi-VN" sz="3400" dirty="0">
                <a:latin typeface="Times New Roman" pitchFamily="18" charset="0"/>
                <a:cs typeface="Times New Roman" pitchFamily="18" charset="0"/>
              </a:rPr>
              <a:t>C</a:t>
            </a:r>
            <a:r>
              <a:rPr lang="en-US" sz="3400" dirty="0">
                <a:latin typeface="Times New Roman" pitchFamily="18" charset="0"/>
                <a:cs typeface="Times New Roman" pitchFamily="18" charset="0"/>
              </a:rPr>
              <a:t>O</a:t>
            </a:r>
            <a:r>
              <a:rPr lang="en-US" sz="3400" baseline="-25000" dirty="0">
                <a:latin typeface="Times New Roman" pitchFamily="18" charset="0"/>
                <a:cs typeface="Times New Roman" pitchFamily="18" charset="0"/>
              </a:rPr>
              <a:t>2</a:t>
            </a:r>
            <a:endParaRPr lang="vi-VN" sz="3400" baseline="-25000" dirty="0">
              <a:latin typeface="Times New Roman" pitchFamily="18" charset="0"/>
              <a:cs typeface="Times New Roman" pitchFamily="18" charset="0"/>
            </a:endParaRPr>
          </a:p>
          <a:p>
            <a:pPr>
              <a:lnSpc>
                <a:spcPct val="150000"/>
              </a:lnSpc>
            </a:pPr>
            <a:endParaRPr lang="en-GB" sz="3400" dirty="0">
              <a:latin typeface="Times New Roman" pitchFamily="18" charset="0"/>
              <a:cs typeface="Times New Roman" pitchFamily="18" charset="0"/>
            </a:endParaRPr>
          </a:p>
          <a:p>
            <a:pPr>
              <a:lnSpc>
                <a:spcPct val="150000"/>
              </a:lnSpc>
            </a:pPr>
            <a:endParaRPr lang="en-GB" dirty="0">
              <a:latin typeface="Times New Roman" pitchFamily="18" charset="0"/>
              <a:cs typeface="Times New Roman" pitchFamily="18" charset="0"/>
            </a:endParaRPr>
          </a:p>
        </p:txBody>
      </p:sp>
      <p:sp>
        <p:nvSpPr>
          <p:cNvPr id="6" name="TextBox 5"/>
          <p:cNvSpPr txBox="1"/>
          <p:nvPr/>
        </p:nvSpPr>
        <p:spPr>
          <a:xfrm>
            <a:off x="4239546" y="3138806"/>
            <a:ext cx="734290" cy="872034"/>
          </a:xfrm>
          <a:prstGeom prst="rect">
            <a:avLst/>
          </a:prstGeom>
          <a:noFill/>
        </p:spPr>
        <p:txBody>
          <a:bodyPr wrap="square" rtlCol="0">
            <a:spAutoFit/>
          </a:bodyPr>
          <a:lstStyle/>
          <a:p>
            <a:pPr>
              <a:lnSpc>
                <a:spcPct val="150000"/>
              </a:lnSpc>
            </a:pPr>
            <a:r>
              <a:rPr lang="vi-VN" dirty="0"/>
              <a:t>t◦</a:t>
            </a:r>
            <a:endParaRPr lang="en-GB" dirty="0"/>
          </a:p>
          <a:p>
            <a:pPr>
              <a:lnSpc>
                <a:spcPct val="150000"/>
              </a:lnSpc>
            </a:pPr>
            <a:endParaRPr lang="en-GB" dirty="0"/>
          </a:p>
        </p:txBody>
      </p:sp>
      <p:sp>
        <p:nvSpPr>
          <p:cNvPr id="7" name="TextBox 6"/>
          <p:cNvSpPr txBox="1"/>
          <p:nvPr/>
        </p:nvSpPr>
        <p:spPr>
          <a:xfrm>
            <a:off x="4021112" y="3981804"/>
            <a:ext cx="734290" cy="872034"/>
          </a:xfrm>
          <a:prstGeom prst="rect">
            <a:avLst/>
          </a:prstGeom>
          <a:noFill/>
        </p:spPr>
        <p:txBody>
          <a:bodyPr wrap="square" rtlCol="0">
            <a:spAutoFit/>
          </a:bodyPr>
          <a:lstStyle/>
          <a:p>
            <a:pPr>
              <a:lnSpc>
                <a:spcPct val="150000"/>
              </a:lnSpc>
            </a:pPr>
            <a:r>
              <a:rPr lang="vi-VN" dirty="0"/>
              <a:t>t◦</a:t>
            </a:r>
            <a:endParaRPr lang="en-GB" dirty="0"/>
          </a:p>
          <a:p>
            <a:pPr>
              <a:lnSpc>
                <a:spcPct val="150000"/>
              </a:lnSpc>
            </a:pPr>
            <a:endParaRPr lang="en-GB" dirty="0"/>
          </a:p>
        </p:txBody>
      </p:sp>
      <p:sp>
        <p:nvSpPr>
          <p:cNvPr id="8" name="TextBox 7"/>
          <p:cNvSpPr txBox="1"/>
          <p:nvPr/>
        </p:nvSpPr>
        <p:spPr>
          <a:xfrm>
            <a:off x="4038604" y="2486823"/>
            <a:ext cx="734290" cy="872034"/>
          </a:xfrm>
          <a:prstGeom prst="rect">
            <a:avLst/>
          </a:prstGeom>
          <a:noFill/>
        </p:spPr>
        <p:txBody>
          <a:bodyPr wrap="square" rtlCol="0">
            <a:spAutoFit/>
          </a:bodyPr>
          <a:lstStyle/>
          <a:p>
            <a:pPr>
              <a:lnSpc>
                <a:spcPct val="150000"/>
              </a:lnSpc>
            </a:pPr>
            <a:r>
              <a:rPr lang="vi-VN" dirty="0"/>
              <a:t>t◦</a:t>
            </a:r>
            <a:endParaRPr lang="en-GB" dirty="0"/>
          </a:p>
          <a:p>
            <a:pPr>
              <a:lnSpc>
                <a:spcPct val="150000"/>
              </a:lnSpc>
            </a:pPr>
            <a:endParaRPr lang="en-GB" dirty="0"/>
          </a:p>
        </p:txBody>
      </p:sp>
      <p:sp>
        <p:nvSpPr>
          <p:cNvPr id="9" name="TextBox 8"/>
          <p:cNvSpPr txBox="1"/>
          <p:nvPr/>
        </p:nvSpPr>
        <p:spPr>
          <a:xfrm>
            <a:off x="2923315" y="2514531"/>
            <a:ext cx="872837" cy="615553"/>
          </a:xfrm>
          <a:prstGeom prst="rect">
            <a:avLst/>
          </a:prstGeom>
          <a:noFill/>
        </p:spPr>
        <p:txBody>
          <a:bodyPr wrap="square" rtlCol="0">
            <a:spAutoFit/>
          </a:bodyPr>
          <a:lstStyle/>
          <a:p>
            <a:pPr algn="ctr"/>
            <a:r>
              <a:rPr lang="en-US" sz="3400" dirty="0">
                <a:solidFill>
                  <a:srgbClr val="FF0000"/>
                </a:solidFill>
                <a:latin typeface="Cambria" pitchFamily="18" charset="0"/>
              </a:rPr>
              <a:t>O</a:t>
            </a:r>
            <a:r>
              <a:rPr lang="en-US" sz="3400" baseline="-25000" dirty="0">
                <a:solidFill>
                  <a:srgbClr val="FF0000"/>
                </a:solidFill>
                <a:latin typeface="Cambria" pitchFamily="18" charset="0"/>
              </a:rPr>
              <a:t>2</a:t>
            </a:r>
            <a:endParaRPr lang="vi-VN" sz="3400" baseline="-25000" dirty="0">
              <a:solidFill>
                <a:srgbClr val="FF0000"/>
              </a:solidFill>
              <a:latin typeface="Cambria" pitchFamily="18" charset="0"/>
            </a:endParaRPr>
          </a:p>
        </p:txBody>
      </p:sp>
      <p:sp>
        <p:nvSpPr>
          <p:cNvPr id="10" name="TextBox 9"/>
          <p:cNvSpPr txBox="1"/>
          <p:nvPr/>
        </p:nvSpPr>
        <p:spPr>
          <a:xfrm>
            <a:off x="4835292" y="3259957"/>
            <a:ext cx="1634836" cy="615553"/>
          </a:xfrm>
          <a:prstGeom prst="rect">
            <a:avLst/>
          </a:prstGeom>
          <a:noFill/>
        </p:spPr>
        <p:txBody>
          <a:bodyPr wrap="square" rtlCol="0">
            <a:spAutoFit/>
          </a:bodyPr>
          <a:lstStyle/>
          <a:p>
            <a:pPr algn="ctr"/>
            <a:r>
              <a:rPr lang="vi-VN" sz="3400" dirty="0">
                <a:solidFill>
                  <a:srgbClr val="FF0000"/>
                </a:solidFill>
                <a:latin typeface="Cambria" pitchFamily="18" charset="0"/>
              </a:rPr>
              <a:t>P</a:t>
            </a:r>
            <a:r>
              <a:rPr lang="en-US" sz="3400" baseline="-25000" dirty="0">
                <a:solidFill>
                  <a:srgbClr val="FF0000"/>
                </a:solidFill>
                <a:latin typeface="Cambria" pitchFamily="18" charset="0"/>
              </a:rPr>
              <a:t>2</a:t>
            </a:r>
            <a:r>
              <a:rPr lang="en-US" sz="3400" dirty="0">
                <a:solidFill>
                  <a:srgbClr val="FF0000"/>
                </a:solidFill>
                <a:latin typeface="Cambria" pitchFamily="18" charset="0"/>
              </a:rPr>
              <a:t>O</a:t>
            </a:r>
            <a:r>
              <a:rPr lang="vi-VN" sz="3400" baseline="-25000" dirty="0">
                <a:solidFill>
                  <a:srgbClr val="FF0000"/>
                </a:solidFill>
                <a:latin typeface="Cambria" pitchFamily="18" charset="0"/>
              </a:rPr>
              <a:t>5</a:t>
            </a:r>
          </a:p>
        </p:txBody>
      </p:sp>
      <p:sp>
        <p:nvSpPr>
          <p:cNvPr id="11" name="TextBox 10"/>
          <p:cNvSpPr txBox="1"/>
          <p:nvPr/>
        </p:nvSpPr>
        <p:spPr>
          <a:xfrm>
            <a:off x="1634841" y="4066237"/>
            <a:ext cx="872837" cy="615553"/>
          </a:xfrm>
          <a:prstGeom prst="rect">
            <a:avLst/>
          </a:prstGeom>
          <a:noFill/>
        </p:spPr>
        <p:txBody>
          <a:bodyPr wrap="square" rtlCol="0">
            <a:spAutoFit/>
          </a:bodyPr>
          <a:lstStyle/>
          <a:p>
            <a:pPr algn="ctr"/>
            <a:r>
              <a:rPr lang="vi-VN" sz="3400" dirty="0">
                <a:solidFill>
                  <a:srgbClr val="FF0000"/>
                </a:solidFill>
                <a:latin typeface="Cambria" pitchFamily="18" charset="0"/>
              </a:rPr>
              <a:t>C</a:t>
            </a:r>
            <a:endParaRPr lang="vi-VN" sz="3400" baseline="-25000" dirty="0">
              <a:solidFill>
                <a:srgbClr val="FF0000"/>
              </a:solidFill>
              <a:latin typeface="Cambria" pitchFamily="18" charset="0"/>
            </a:endParaRPr>
          </a:p>
        </p:txBody>
      </p:sp>
      <p:sp>
        <p:nvSpPr>
          <p:cNvPr id="12" name="TextBox 11"/>
          <p:cNvSpPr txBox="1"/>
          <p:nvPr/>
        </p:nvSpPr>
        <p:spPr>
          <a:xfrm>
            <a:off x="1648700" y="3304237"/>
            <a:ext cx="734291" cy="615553"/>
          </a:xfrm>
          <a:prstGeom prst="rect">
            <a:avLst/>
          </a:prstGeom>
          <a:noFill/>
        </p:spPr>
        <p:txBody>
          <a:bodyPr wrap="square" rtlCol="0">
            <a:spAutoFit/>
          </a:bodyPr>
          <a:lstStyle/>
          <a:p>
            <a:r>
              <a:rPr lang="vi-VN" sz="3400" dirty="0">
                <a:solidFill>
                  <a:srgbClr val="FF0000"/>
                </a:solidFill>
                <a:latin typeface="Cambria" pitchFamily="18" charset="0"/>
              </a:rPr>
              <a:t>4</a:t>
            </a:r>
            <a:endParaRPr lang="en-GB" sz="3400" dirty="0">
              <a:solidFill>
                <a:srgbClr val="FF0000"/>
              </a:solidFill>
              <a:latin typeface="Cambria" pitchFamily="18" charset="0"/>
            </a:endParaRPr>
          </a:p>
        </p:txBody>
      </p:sp>
      <p:sp>
        <p:nvSpPr>
          <p:cNvPr id="13" name="TextBox 12"/>
          <p:cNvSpPr txBox="1"/>
          <p:nvPr/>
        </p:nvSpPr>
        <p:spPr>
          <a:xfrm>
            <a:off x="2964883" y="3318091"/>
            <a:ext cx="734291" cy="615553"/>
          </a:xfrm>
          <a:prstGeom prst="rect">
            <a:avLst/>
          </a:prstGeom>
          <a:noFill/>
        </p:spPr>
        <p:txBody>
          <a:bodyPr wrap="square" rtlCol="0">
            <a:spAutoFit/>
          </a:bodyPr>
          <a:lstStyle/>
          <a:p>
            <a:r>
              <a:rPr lang="vi-VN" sz="3400" dirty="0">
                <a:solidFill>
                  <a:srgbClr val="FF0000"/>
                </a:solidFill>
                <a:latin typeface="Cambria" pitchFamily="18" charset="0"/>
              </a:rPr>
              <a:t>5</a:t>
            </a:r>
            <a:endParaRPr lang="en-GB" sz="3400" dirty="0">
              <a:solidFill>
                <a:srgbClr val="FF0000"/>
              </a:solidFill>
              <a:latin typeface="Cambria" pitchFamily="18" charset="0"/>
            </a:endParaRPr>
          </a:p>
        </p:txBody>
      </p:sp>
      <p:sp>
        <p:nvSpPr>
          <p:cNvPr id="14" name="TextBox 13"/>
          <p:cNvSpPr txBox="1"/>
          <p:nvPr/>
        </p:nvSpPr>
        <p:spPr>
          <a:xfrm>
            <a:off x="4696801" y="3259957"/>
            <a:ext cx="734291" cy="615553"/>
          </a:xfrm>
          <a:prstGeom prst="rect">
            <a:avLst/>
          </a:prstGeom>
          <a:noFill/>
        </p:spPr>
        <p:txBody>
          <a:bodyPr wrap="square" rtlCol="0">
            <a:spAutoFit/>
          </a:bodyPr>
          <a:lstStyle/>
          <a:p>
            <a:r>
              <a:rPr lang="vi-VN" sz="3400" dirty="0">
                <a:solidFill>
                  <a:srgbClr val="FF0000"/>
                </a:solidFill>
                <a:latin typeface="Cambria" pitchFamily="18" charset="0"/>
              </a:rPr>
              <a:t>2</a:t>
            </a:r>
            <a:endParaRPr lang="en-GB" sz="3400" dirty="0">
              <a:solidFill>
                <a:srgbClr val="FF0000"/>
              </a:solidFill>
              <a:latin typeface="Cambria" pitchFamily="18" charset="0"/>
            </a:endParaRPr>
          </a:p>
        </p:txBody>
      </p:sp>
    </p:spTree>
    <p:extLst>
      <p:ext uri="{BB962C8B-B14F-4D97-AF65-F5344CB8AC3E}">
        <p14:creationId xmlns:p14="http://schemas.microsoft.com/office/powerpoint/2010/main" val="309374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5E9EFF"/>
              </a:gs>
              <a:gs pos="39999">
                <a:srgbClr val="85C2FF"/>
              </a:gs>
              <a:gs pos="70000">
                <a:srgbClr val="C4D6EB"/>
              </a:gs>
              <a:gs pos="100000">
                <a:srgbClr val="FFEBFA"/>
              </a:gs>
            </a:gsLst>
            <a:lin ang="5400000" scaled="0"/>
          </a:gradFill>
        </p:spPr>
        <p:txBody>
          <a:bodyPr>
            <a:normAutofit/>
          </a:bodyPr>
          <a:lstStyle/>
          <a:p>
            <a:r>
              <a:rPr lang="en-US" dirty="0">
                <a:solidFill>
                  <a:srgbClr val="FF0000"/>
                </a:solidFill>
                <a:latin typeface="Times New Roman" pitchFamily="18" charset="0"/>
                <a:cs typeface="Times New Roman" pitchFamily="18" charset="0"/>
              </a:rPr>
              <a:t>2.</a:t>
            </a:r>
            <a:r>
              <a:rPr lang="en-US" u="sng" dirty="0">
                <a:solidFill>
                  <a:srgbClr val="FF0000"/>
                </a:solidFill>
                <a:latin typeface="Times New Roman" pitchFamily="18" charset="0"/>
                <a:cs typeface="Times New Roman" pitchFamily="18" charset="0"/>
              </a:rPr>
              <a:t>Tác </a:t>
            </a:r>
            <a:r>
              <a:rPr lang="en-US" u="sng" dirty="0" err="1">
                <a:solidFill>
                  <a:srgbClr val="FF0000"/>
                </a:solidFill>
                <a:latin typeface="Times New Roman" pitchFamily="18" charset="0"/>
                <a:cs typeface="Times New Roman" pitchFamily="18" charset="0"/>
              </a:rPr>
              <a:t>dụng</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với</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kim</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loại</a:t>
            </a:r>
            <a:r>
              <a:rPr lang="en-US" dirty="0">
                <a:solidFill>
                  <a:srgbClr val="FF0000"/>
                </a:solidFill>
                <a:latin typeface="Times New Roman" pitchFamily="18" charset="0"/>
                <a:cs typeface="Times New Roman" pitchFamily="18" charset="0"/>
              </a:rPr>
              <a:t>: (  </a:t>
            </a:r>
            <a:r>
              <a:rPr lang="en-US" dirty="0" err="1">
                <a:solidFill>
                  <a:srgbClr val="FF0000"/>
                </a:solidFill>
                <a:latin typeface="Times New Roman" pitchFamily="18" charset="0"/>
                <a:cs typeface="Times New Roman" pitchFamily="18" charset="0"/>
              </a:rPr>
              <a:t>tiết</a:t>
            </a:r>
            <a:r>
              <a:rPr lang="en-US" dirty="0">
                <a:solidFill>
                  <a:srgbClr val="FF0000"/>
                </a:solidFill>
                <a:latin typeface="Times New Roman" pitchFamily="18" charset="0"/>
                <a:cs typeface="Times New Roman" pitchFamily="18" charset="0"/>
              </a:rPr>
              <a:t> 2)</a:t>
            </a:r>
          </a:p>
        </p:txBody>
      </p:sp>
      <p:sp>
        <p:nvSpPr>
          <p:cNvPr id="3" name="Content Placeholder 2"/>
          <p:cNvSpPr>
            <a:spLocks noGrp="1"/>
          </p:cNvSpPr>
          <p:nvPr>
            <p:ph idx="1"/>
          </p:nvPr>
        </p:nvSpPr>
        <p:spPr>
          <a:solidFill>
            <a:schemeClr val="accent5">
              <a:lumMod val="20000"/>
              <a:lumOff val="80000"/>
            </a:schemeClr>
          </a:solidFill>
        </p:spPr>
        <p:txBody>
          <a:bodyPr>
            <a:normAutofit/>
          </a:bodyPr>
          <a:lstStyle/>
          <a:p>
            <a:pPr>
              <a:buFont typeface="Wingdings" pitchFamily="2" charset="2"/>
              <a:buChar char="v"/>
            </a:pPr>
            <a:r>
              <a:rPr lang="en-US" sz="4400" b="1" dirty="0" err="1">
                <a:latin typeface="Times New Roman" pitchFamily="18" charset="0"/>
                <a:cs typeface="Times New Roman" pitchFamily="18" charset="0"/>
              </a:rPr>
              <a:t>Thí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nghiệm</a:t>
            </a:r>
            <a:endParaRPr lang="en-US" sz="4400" b="1" dirty="0">
              <a:latin typeface="Times New Roman" pitchFamily="18" charset="0"/>
              <a:cs typeface="Times New Roman" pitchFamily="18" charset="0"/>
            </a:endParaRPr>
          </a:p>
          <a:p>
            <a:pPr>
              <a:buFont typeface="Wingdings" pitchFamily="2" charset="2"/>
              <a:buChar char="§"/>
            </a:pPr>
            <a:r>
              <a:rPr lang="en-US" sz="4400" dirty="0" err="1">
                <a:latin typeface="Times New Roman" pitchFamily="18" charset="0"/>
                <a:cs typeface="Times New Roman" pitchFamily="18" charset="0"/>
              </a:rPr>
              <a:t>Lấy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đoạn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oxi</a:t>
            </a:r>
            <a:r>
              <a:rPr lang="en-US" sz="4400" dirty="0">
                <a:latin typeface="Times New Roman" pitchFamily="18" charset="0"/>
                <a:cs typeface="Times New Roman" pitchFamily="18" charset="0"/>
              </a:rPr>
              <a:t>.</a:t>
            </a:r>
          </a:p>
          <a:p>
            <a:pPr>
              <a:buFont typeface="Wingdings" pitchFamily="2" charset="2"/>
              <a:buChar char="§"/>
            </a:pPr>
            <a:r>
              <a:rPr lang="en-US" sz="4400" dirty="0" err="1">
                <a:latin typeface="Times New Roman" pitchFamily="18" charset="0"/>
                <a:cs typeface="Times New Roman" pitchFamily="18" charset="0"/>
              </a:rPr>
              <a:t>Quấn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đầu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mẩu</a:t>
            </a:r>
            <a:r>
              <a:rPr lang="en-US" sz="4400" dirty="0">
                <a:latin typeface="Times New Roman" pitchFamily="18" charset="0"/>
                <a:cs typeface="Times New Roman" pitchFamily="18" charset="0"/>
              </a:rPr>
              <a:t> than </a:t>
            </a:r>
            <a:r>
              <a:rPr lang="en-US" sz="4400" dirty="0" err="1">
                <a:latin typeface="Times New Roman" pitchFamily="18" charset="0"/>
                <a:cs typeface="Times New Roman" pitchFamily="18" charset="0"/>
              </a:rPr>
              <a:t>gỗ,đốt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cho</a:t>
            </a:r>
            <a:r>
              <a:rPr lang="en-US" sz="4400" dirty="0">
                <a:latin typeface="Times New Roman" pitchFamily="18" charset="0"/>
                <a:cs typeface="Times New Roman" pitchFamily="18" charset="0"/>
              </a:rPr>
              <a:t> than </a:t>
            </a:r>
            <a:r>
              <a:rPr lang="en-US" sz="4400" dirty="0" err="1">
                <a:latin typeface="Times New Roman" pitchFamily="18" charset="0"/>
                <a:cs typeface="Times New Roman" pitchFamily="18" charset="0"/>
              </a:rPr>
              <a:t>và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nóng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đỏ</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rồi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lọ</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đựng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oxi</a:t>
            </a:r>
            <a:r>
              <a:rPr lang="en-US" sz="4400" dirty="0">
                <a:latin typeface="Times New Roman" pitchFamily="18" charset="0"/>
                <a:cs typeface="Times New Roman" pitchFamily="18" charset="0"/>
              </a:rPr>
              <a:t>.</a:t>
            </a:r>
          </a:p>
        </p:txBody>
      </p:sp>
    </p:spTree>
    <p:extLst>
      <p:ext uri="{BB962C8B-B14F-4D97-AF65-F5344CB8AC3E}">
        <p14:creationId xmlns:p14="http://schemas.microsoft.com/office/powerpoint/2010/main" val="290116203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5E9EFF"/>
              </a:gs>
              <a:gs pos="39999">
                <a:srgbClr val="85C2FF"/>
              </a:gs>
              <a:gs pos="70000">
                <a:srgbClr val="C4D6EB"/>
              </a:gs>
              <a:gs pos="100000">
                <a:srgbClr val="FFEBFA"/>
              </a:gs>
            </a:gsLst>
            <a:lin ang="5400000" scaled="0"/>
          </a:gradFill>
        </p:spPr>
        <p:txBody>
          <a:bodyPr>
            <a:noAutofit/>
          </a:bodyPr>
          <a:lstStyle/>
          <a:p>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quan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sát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nghiệm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sắt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dụng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oxi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nhận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xét</a:t>
            </a:r>
            <a:r>
              <a:rPr lang="en-US" b="1" dirty="0">
                <a:solidFill>
                  <a:srgbClr val="FF0000"/>
                </a:solidFill>
                <a:latin typeface="Times New Roman" pitchFamily="18" charset="0"/>
                <a:cs typeface="Times New Roman" pitchFamily="18" charset="0"/>
              </a:rPr>
              <a:t>?</a:t>
            </a:r>
          </a:p>
        </p:txBody>
      </p:sp>
      <p:pic>
        <p:nvPicPr>
          <p:cNvPr id="4" name="Sắt tác dụng với ox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00200"/>
            <a:ext cx="8229600" cy="4525963"/>
          </a:xfrm>
        </p:spPr>
      </p:pic>
    </p:spTree>
    <p:extLst>
      <p:ext uri="{BB962C8B-B14F-4D97-AF65-F5344CB8AC3E}">
        <p14:creationId xmlns:p14="http://schemas.microsoft.com/office/powerpoint/2010/main" val="16250879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970787301"/>
              </p:ext>
            </p:extLst>
          </p:nvPr>
        </p:nvGraphicFramePr>
        <p:xfrm>
          <a:off x="457200" y="609600"/>
          <a:ext cx="7391400" cy="3962401"/>
        </p:xfrm>
        <a:graphic>
          <a:graphicData uri="http://schemas.openxmlformats.org/drawingml/2006/table">
            <a:tbl>
              <a:tblPr firstRow="1" bandRow="1">
                <a:tableStyleId>{5C22544A-7EE6-4342-B048-85BDC9FD1C3A}</a:tableStyleId>
              </a:tblPr>
              <a:tblGrid>
                <a:gridCol w="7391400">
                  <a:extLst>
                    <a:ext uri="{9D8B030D-6E8A-4147-A177-3AD203B41FA5}">
                      <a16:colId xmlns:a16="http://schemas.microsoft.com/office/drawing/2014/main" val="20001"/>
                    </a:ext>
                  </a:extLst>
                </a:gridCol>
              </a:tblGrid>
              <a:tr h="845128">
                <a:tc>
                  <a:txBody>
                    <a:bodyPr/>
                    <a:lstStyle/>
                    <a:p>
                      <a:r>
                        <a:rPr lang="en-US" sz="28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tượng</a:t>
                      </a:r>
                      <a:endParaRPr lang="en-US" sz="3600" dirty="0">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3117273">
                <a:tc>
                  <a:txBody>
                    <a:bodyPr/>
                    <a:lstStyle/>
                    <a:p>
                      <a:pPr marL="285750" indent="-285750">
                        <a:buFontTx/>
                        <a:buChar char="-"/>
                      </a:pPr>
                      <a:r>
                        <a:rPr lang="en-US" sz="3200" baseline="0" dirty="0" err="1">
                          <a:latin typeface="Times New Roman" pitchFamily="18" charset="0"/>
                          <a:cs typeface="Times New Roman" pitchFamily="18" charset="0"/>
                        </a:rPr>
                        <a:t>Sắt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cháy</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mạnh,sáng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chói</a:t>
                      </a:r>
                      <a:r>
                        <a:rPr lang="en-US" sz="3200" baseline="0" dirty="0">
                          <a:latin typeface="Times New Roman" pitchFamily="18" charset="0"/>
                          <a:cs typeface="Times New Roman" pitchFamily="18" charset="0"/>
                        </a:rPr>
                        <a:t>.</a:t>
                      </a:r>
                    </a:p>
                    <a:p>
                      <a:pPr marL="285750" indent="-285750">
                        <a:buFontTx/>
                        <a:buChar char="-"/>
                      </a:pPr>
                      <a:r>
                        <a:rPr lang="en-US" sz="3200" baseline="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có</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ngọn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lửa,không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có</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khói</a:t>
                      </a:r>
                      <a:r>
                        <a:rPr lang="en-US" sz="3200" baseline="0" dirty="0">
                          <a:latin typeface="Times New Roman" pitchFamily="18" charset="0"/>
                          <a:cs typeface="Times New Roman" pitchFamily="18" charset="0"/>
                        </a:rPr>
                        <a:t>.</a:t>
                      </a:r>
                    </a:p>
                    <a:p>
                      <a:pPr marL="285750" indent="-285750">
                        <a:buFontTx/>
                        <a:buChar char="-"/>
                      </a:pPr>
                      <a:r>
                        <a:rPr lang="en-US" sz="3200" baseline="0" dirty="0" err="1">
                          <a:latin typeface="Times New Roman" pitchFamily="18" charset="0"/>
                          <a:cs typeface="Times New Roman" pitchFamily="18" charset="0"/>
                        </a:rPr>
                        <a:t>Tạo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hạt</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nhỏ,nóng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chảy,màu</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nâu</a:t>
                      </a:r>
                      <a:r>
                        <a:rPr lang="en-US" sz="3200" baseline="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84618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9152"/>
            <a:ext cx="8229600" cy="1143000"/>
          </a:xfrm>
          <a:gradFill>
            <a:gsLst>
              <a:gs pos="0">
                <a:srgbClr val="5E9EFF"/>
              </a:gs>
              <a:gs pos="39999">
                <a:srgbClr val="85C2FF"/>
              </a:gs>
              <a:gs pos="70000">
                <a:srgbClr val="C4D6EB"/>
              </a:gs>
              <a:gs pos="100000">
                <a:srgbClr val="FFEBFA"/>
              </a:gs>
            </a:gsLst>
            <a:lin ang="5400000" scaled="0"/>
          </a:gradFill>
        </p:spPr>
        <p:txBody>
          <a:bodyPr>
            <a:normAutofit/>
          </a:bodyPr>
          <a:lstStyle/>
          <a:p>
            <a:r>
              <a:rPr lang="en-US" dirty="0">
                <a:solidFill>
                  <a:srgbClr val="FF0000"/>
                </a:solidFill>
                <a:latin typeface="Times New Roman" pitchFamily="18" charset="0"/>
                <a:cs typeface="Times New Roman" pitchFamily="18" charset="0"/>
              </a:rPr>
              <a:t>2.</a:t>
            </a:r>
            <a:r>
              <a:rPr lang="en-US" u="sng" dirty="0">
                <a:solidFill>
                  <a:srgbClr val="FF0000"/>
                </a:solidFill>
                <a:latin typeface="Times New Roman" pitchFamily="18" charset="0"/>
                <a:cs typeface="Times New Roman" pitchFamily="18" charset="0"/>
              </a:rPr>
              <a:t>Tác </a:t>
            </a:r>
            <a:r>
              <a:rPr lang="en-US" u="sng" dirty="0" err="1">
                <a:solidFill>
                  <a:srgbClr val="FF0000"/>
                </a:solidFill>
                <a:latin typeface="Times New Roman" pitchFamily="18" charset="0"/>
                <a:cs typeface="Times New Roman" pitchFamily="18" charset="0"/>
              </a:rPr>
              <a:t>dụng</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với</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kim</a:t>
            </a:r>
            <a:r>
              <a:rPr lang="en-US" u="sng" dirty="0">
                <a:solidFill>
                  <a:srgbClr val="FF0000"/>
                </a:solidFill>
                <a:latin typeface="Times New Roman" pitchFamily="18" charset="0"/>
                <a:cs typeface="Times New Roman" pitchFamily="18" charset="0"/>
              </a:rPr>
              <a:t> </a:t>
            </a:r>
            <a:r>
              <a:rPr lang="en-US" u="sng" dirty="0" err="1">
                <a:solidFill>
                  <a:srgbClr val="FF0000"/>
                </a:solidFill>
                <a:latin typeface="Times New Roman" pitchFamily="18" charset="0"/>
                <a:cs typeface="Times New Roman" pitchFamily="18" charset="0"/>
              </a:rPr>
              <a:t>loại</a:t>
            </a:r>
            <a:r>
              <a:rPr lang="en-US" dirty="0">
                <a:solidFill>
                  <a:srgbClr val="FF000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id="{9FA137F3-D3E9-47DD-8833-3E5275F4DEBE}"/>
              </a:ext>
            </a:extLst>
          </p:cNvPr>
          <p:cNvSpPr txBox="1"/>
          <p:nvPr/>
        </p:nvSpPr>
        <p:spPr>
          <a:xfrm>
            <a:off x="1219200" y="2825319"/>
            <a:ext cx="5638800" cy="646331"/>
          </a:xfrm>
          <a:prstGeom prst="rect">
            <a:avLst/>
          </a:prstGeom>
          <a:noFill/>
        </p:spPr>
        <p:txBody>
          <a:bodyPr wrap="square">
            <a:spAutoFit/>
          </a:bodyPr>
          <a:lstStyle/>
          <a:p>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3Fe + 4O</a:t>
            </a:r>
            <a:r>
              <a:rPr kumimoji="0" lang="en-US" sz="3600" b="0"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2</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Fe</a:t>
            </a:r>
            <a:r>
              <a:rPr kumimoji="0" lang="en-US" sz="3600" b="0"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3</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O</a:t>
            </a:r>
            <a:r>
              <a:rPr kumimoji="0" lang="en-US" sz="3600" b="0" i="0" u="none" strike="noStrike" kern="1200" cap="none" spc="0" normalizeH="0" baseline="-25000" noProof="0" dirty="0">
                <a:ln>
                  <a:noFill/>
                </a:ln>
                <a:solidFill>
                  <a:srgbClr val="FF0000"/>
                </a:solidFill>
                <a:effectLst/>
                <a:uLnTx/>
                <a:uFillTx/>
                <a:latin typeface="Times New Roman" pitchFamily="18" charset="0"/>
                <a:ea typeface="+mn-ea"/>
                <a:cs typeface="Times New Roman" pitchFamily="18" charset="0"/>
              </a:rPr>
              <a:t>4 </a:t>
            </a:r>
            <a:endParaRPr lang="en-US" dirty="0"/>
          </a:p>
        </p:txBody>
      </p:sp>
      <p:pic>
        <p:nvPicPr>
          <p:cNvPr id="8" name="Picture 15">
            <a:extLst>
              <a:ext uri="{FF2B5EF4-FFF2-40B4-BE49-F238E27FC236}">
                <a16:creationId xmlns:a16="http://schemas.microsoft.com/office/drawing/2014/main" id="{3A442B5F-C149-48B4-9821-1540CE32A7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2883070"/>
            <a:ext cx="6477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93;p1">
            <a:extLst>
              <a:ext uri="{FF2B5EF4-FFF2-40B4-BE49-F238E27FC236}">
                <a16:creationId xmlns:a16="http://schemas.microsoft.com/office/drawing/2014/main" id="{E25EA58B-446A-43AD-9A36-5DCD60ABF6F5}"/>
              </a:ext>
            </a:extLst>
          </p:cNvPr>
          <p:cNvSpPr>
            <a:spLocks noChangeArrowheads="1"/>
          </p:cNvSpPr>
          <p:nvPr/>
        </p:nvSpPr>
        <p:spPr bwMode="auto">
          <a:xfrm>
            <a:off x="412750" y="103188"/>
            <a:ext cx="118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Font typeface="Arial" panose="020B0604020202020204" pitchFamily="34" charset="0"/>
              <a:buNone/>
            </a:pPr>
            <a:r>
              <a:rPr lang="en-US" altLang="en-US" sz="72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7200" dirty="0">
              <a:solidFill>
                <a:srgbClr val="000000"/>
              </a:solidFill>
              <a:latin typeface="Constantia" panose="02030602050306030303" pitchFamily="18" charset="0"/>
              <a:ea typeface="Constantia" panose="02030602050306030303" pitchFamily="18" charset="0"/>
              <a:cs typeface="Constantia" panose="02030602050306030303" pitchFamily="18" charset="0"/>
              <a:sym typeface="Constantia" panose="02030602050306030303" pitchFamily="18" charset="0"/>
            </a:endParaRPr>
          </a:p>
        </p:txBody>
      </p:sp>
    </p:spTree>
    <p:extLst>
      <p:ext uri="{BB962C8B-B14F-4D97-AF65-F5344CB8AC3E}">
        <p14:creationId xmlns:p14="http://schemas.microsoft.com/office/powerpoint/2010/main" val="4282301531"/>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5E9EFF"/>
              </a:gs>
              <a:gs pos="39999">
                <a:srgbClr val="85C2FF"/>
              </a:gs>
              <a:gs pos="70000">
                <a:srgbClr val="C4D6EB"/>
              </a:gs>
              <a:gs pos="100000">
                <a:srgbClr val="FFEBFA"/>
              </a:gs>
            </a:gsLst>
            <a:lin ang="5400000" scaled="0"/>
          </a:gradFill>
        </p:spPr>
        <p:txBody>
          <a:bodyPr>
            <a:normAutofit/>
          </a:bodyPr>
          <a:lstStyle/>
          <a:p>
            <a:r>
              <a:rPr lang="en-US" sz="5400" dirty="0">
                <a:solidFill>
                  <a:srgbClr val="FF0000"/>
                </a:solidFill>
                <a:latin typeface="Times New Roman" pitchFamily="18" charset="0"/>
                <a:cs typeface="Times New Roman" pitchFamily="18" charset="0"/>
              </a:rPr>
              <a:t>3.</a:t>
            </a:r>
            <a:r>
              <a:rPr lang="en-US" sz="5400" u="sng" dirty="0">
                <a:solidFill>
                  <a:srgbClr val="FF0000"/>
                </a:solidFill>
                <a:latin typeface="Times New Roman" pitchFamily="18" charset="0"/>
                <a:cs typeface="Times New Roman" pitchFamily="18" charset="0"/>
              </a:rPr>
              <a:t>Tác </a:t>
            </a:r>
            <a:r>
              <a:rPr lang="en-US" sz="5400" u="sng" dirty="0" err="1">
                <a:solidFill>
                  <a:srgbClr val="FF0000"/>
                </a:solidFill>
                <a:latin typeface="Times New Roman" pitchFamily="18" charset="0"/>
                <a:cs typeface="Times New Roman" pitchFamily="18" charset="0"/>
              </a:rPr>
              <a:t>dụng</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với</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hợp</a:t>
            </a:r>
            <a:r>
              <a:rPr lang="en-US" sz="5400" u="sng" dirty="0">
                <a:solidFill>
                  <a:srgbClr val="FF0000"/>
                </a:solidFill>
                <a:latin typeface="Times New Roman" pitchFamily="18" charset="0"/>
                <a:cs typeface="Times New Roman" pitchFamily="18" charset="0"/>
              </a:rPr>
              <a:t> </a:t>
            </a:r>
            <a:r>
              <a:rPr lang="en-US" sz="5400" u="sng" dirty="0" err="1">
                <a:solidFill>
                  <a:srgbClr val="FF0000"/>
                </a:solidFill>
                <a:latin typeface="Times New Roman" pitchFamily="18" charset="0"/>
                <a:cs typeface="Times New Roman" pitchFamily="18" charset="0"/>
              </a:rPr>
              <a:t>chất</a:t>
            </a:r>
            <a:r>
              <a:rPr lang="en-US" sz="5400"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xfrm>
            <a:off x="457200" y="1600200"/>
            <a:ext cx="8229600" cy="4800600"/>
          </a:xfrm>
          <a:solidFill>
            <a:schemeClr val="accent5">
              <a:lumMod val="20000"/>
              <a:lumOff val="80000"/>
            </a:schemeClr>
          </a:solidFill>
        </p:spPr>
        <p:txBody>
          <a:bodyPr>
            <a:noAutofit/>
          </a:bodyPr>
          <a:lstStyle/>
          <a:p>
            <a:pPr>
              <a:buFontTx/>
              <a:buChar char="-"/>
            </a:pP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metan</a:t>
            </a:r>
            <a:r>
              <a:rPr lang="en-US" sz="4000" dirty="0">
                <a:latin typeface="Times New Roman" pitchFamily="18" charset="0"/>
                <a:cs typeface="Times New Roman" pitchFamily="18" charset="0"/>
              </a:rPr>
              <a:t> (CH</a:t>
            </a:r>
            <a:r>
              <a:rPr lang="en-US" sz="4000" baseline="-25000" dirty="0">
                <a:latin typeface="Times New Roman" pitchFamily="18" charset="0"/>
                <a:cs typeface="Times New Roman" pitchFamily="18" charset="0"/>
              </a:rPr>
              <a:t>4</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bùn,ao,khí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bioga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cháy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tác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oxi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tỏa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nhiệt</a:t>
            </a:r>
            <a:r>
              <a:rPr lang="en-US" sz="3600" dirty="0">
                <a:latin typeface="Times New Roman" pitchFamily="18" charset="0"/>
                <a:cs typeface="Times New Roman" pitchFamily="18" charset="0"/>
              </a:rPr>
              <a:t>.</a:t>
            </a:r>
          </a:p>
          <a:p>
            <a:pPr>
              <a:buFont typeface="Wingdings" pitchFamily="2" charset="2"/>
              <a:buChar char="Ø"/>
            </a:pPr>
            <a:r>
              <a:rPr lang="en-US" dirty="0">
                <a:solidFill>
                  <a:srgbClr val="FF0000"/>
                </a:solidFill>
                <a:latin typeface="Times New Roman" pitchFamily="18" charset="0"/>
                <a:cs typeface="Times New Roman" pitchFamily="18" charset="0"/>
              </a:rPr>
              <a:t>CH</a:t>
            </a:r>
            <a:r>
              <a:rPr lang="en-US" baseline="-25000" dirty="0">
                <a:solidFill>
                  <a:srgbClr val="FF0000"/>
                </a:solidFill>
                <a:latin typeface="Times New Roman" pitchFamily="18" charset="0"/>
                <a:cs typeface="Times New Roman" pitchFamily="18" charset="0"/>
              </a:rPr>
              <a:t>4(k)</a:t>
            </a:r>
            <a:r>
              <a:rPr lang="en-US" dirty="0">
                <a:solidFill>
                  <a:srgbClr val="FF0000"/>
                </a:solidFill>
                <a:latin typeface="Times New Roman" pitchFamily="18" charset="0"/>
                <a:cs typeface="Times New Roman" pitchFamily="18" charset="0"/>
              </a:rPr>
              <a:t> + 2O</a:t>
            </a:r>
            <a:r>
              <a:rPr lang="en-US" baseline="-25000" dirty="0">
                <a:solidFill>
                  <a:srgbClr val="FF0000"/>
                </a:solidFill>
                <a:latin typeface="Times New Roman" pitchFamily="18" charset="0"/>
                <a:cs typeface="Times New Roman" pitchFamily="18" charset="0"/>
              </a:rPr>
              <a:t>2(k)</a:t>
            </a:r>
            <a:r>
              <a:rPr lang="en-US" dirty="0">
                <a:solidFill>
                  <a:srgbClr val="FF0000"/>
                </a:solidFill>
                <a:latin typeface="Times New Roman" pitchFamily="18" charset="0"/>
                <a:cs typeface="Times New Roman" pitchFamily="18" charset="0"/>
              </a:rPr>
              <a:t>        CO</a:t>
            </a:r>
            <a:r>
              <a:rPr lang="en-US" baseline="-25000" dirty="0">
                <a:solidFill>
                  <a:srgbClr val="FF0000"/>
                </a:solidFill>
                <a:latin typeface="Times New Roman" pitchFamily="18" charset="0"/>
                <a:cs typeface="Times New Roman" pitchFamily="18" charset="0"/>
              </a:rPr>
              <a:t>2(k)</a:t>
            </a:r>
            <a:r>
              <a:rPr lang="en-US" dirty="0">
                <a:solidFill>
                  <a:srgbClr val="FF0000"/>
                </a:solidFill>
                <a:latin typeface="Times New Roman" pitchFamily="18" charset="0"/>
                <a:cs typeface="Times New Roman" pitchFamily="18" charset="0"/>
              </a:rPr>
              <a:t> + 2H</a:t>
            </a:r>
            <a:r>
              <a:rPr lang="en-US" baseline="-25000" dirty="0">
                <a:solidFill>
                  <a:srgbClr val="FF0000"/>
                </a:solidFill>
                <a:latin typeface="Times New Roman" pitchFamily="18" charset="0"/>
                <a:cs typeface="Times New Roman" pitchFamily="18" charset="0"/>
              </a:rPr>
              <a:t>2</a:t>
            </a:r>
            <a:r>
              <a:rPr lang="en-US" dirty="0">
                <a:solidFill>
                  <a:srgbClr val="FF0000"/>
                </a:solidFill>
                <a:latin typeface="Times New Roman" pitchFamily="18" charset="0"/>
                <a:cs typeface="Times New Roman" pitchFamily="18" charset="0"/>
              </a:rPr>
              <a:t>O</a:t>
            </a:r>
          </a:p>
          <a:p>
            <a:pPr marL="0" indent="0">
              <a:buNone/>
            </a:pPr>
            <a:r>
              <a:rPr lang="en-US" sz="36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cháy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metan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cacbonic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tỏa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nhiệt</a:t>
            </a:r>
            <a:r>
              <a:rPr lang="en-US" sz="3600" dirty="0">
                <a:latin typeface="Times New Roman" pitchFamily="18" charset="0"/>
                <a:cs typeface="Times New Roman" pitchFamily="18" charset="0"/>
              </a:rPr>
              <a:t>.</a:t>
            </a:r>
          </a:p>
        </p:txBody>
      </p:sp>
      <p:pic>
        <p:nvPicPr>
          <p:cNvPr id="5" name="Picture 15">
            <a:extLst>
              <a:ext uri="{FF2B5EF4-FFF2-40B4-BE49-F238E27FC236}">
                <a16:creationId xmlns:a16="http://schemas.microsoft.com/office/drawing/2014/main" id="{7E7D0D62-96D6-423F-971F-07D00AA619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3652838"/>
            <a:ext cx="6477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3039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5E9EFF"/>
              </a:gs>
              <a:gs pos="39999">
                <a:srgbClr val="85C2FF"/>
              </a:gs>
              <a:gs pos="70000">
                <a:srgbClr val="C4D6EB"/>
              </a:gs>
              <a:gs pos="100000">
                <a:srgbClr val="FFEBFA"/>
              </a:gs>
            </a:gsLst>
            <a:lin ang="5400000" scaled="0"/>
          </a:gradFill>
        </p:spPr>
        <p:txBody>
          <a:bodyPr>
            <a:normAutofit/>
          </a:bodyPr>
          <a:lstStyle/>
          <a:p>
            <a:r>
              <a:rPr lang="en-US" sz="5400" b="1" dirty="0" err="1">
                <a:solidFill>
                  <a:srgbClr val="FF0000"/>
                </a:solidFill>
                <a:latin typeface="Times New Roman" pitchFamily="18" charset="0"/>
                <a:cs typeface="Times New Roman" pitchFamily="18" charset="0"/>
              </a:rPr>
              <a:t>Metan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cháy</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trong</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oxi</a:t>
            </a:r>
            <a:r>
              <a:rPr lang="en-US" sz="5400" b="1" dirty="0">
                <a:solidFill>
                  <a:srgbClr val="FF0000"/>
                </a:solidFill>
                <a:latin typeface="Times New Roman" pitchFamily="18" charset="0"/>
                <a:cs typeface="Times New Roman" pitchFamily="18" charset="0"/>
              </a:rPr>
              <a:t> </a:t>
            </a:r>
          </a:p>
        </p:txBody>
      </p:sp>
      <p:pic>
        <p:nvPicPr>
          <p:cNvPr id="4" name="Metan tác dụng với Oxi -CH4 + O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00200"/>
            <a:ext cx="8153400" cy="4525963"/>
          </a:xfrm>
        </p:spPr>
      </p:pic>
    </p:spTree>
    <p:extLst>
      <p:ext uri="{BB962C8B-B14F-4D97-AF65-F5344CB8AC3E}">
        <p14:creationId xmlns:p14="http://schemas.microsoft.com/office/powerpoint/2010/main" val="8683735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5E9EFF"/>
              </a:gs>
              <a:gs pos="39999">
                <a:srgbClr val="85C2FF"/>
              </a:gs>
              <a:gs pos="70000">
                <a:srgbClr val="C4D6EB"/>
              </a:gs>
              <a:gs pos="100000">
                <a:srgbClr val="FFEBFA"/>
              </a:gs>
            </a:gsLst>
            <a:lin ang="5400000" scaled="0"/>
          </a:gradFill>
        </p:spPr>
        <p:txBody>
          <a:bodyPr>
            <a:normAutofit/>
          </a:bodyPr>
          <a:lstStyle/>
          <a:p>
            <a:r>
              <a:rPr lang="en-US" sz="6000" dirty="0">
                <a:solidFill>
                  <a:srgbClr val="FF0000"/>
                </a:solidFill>
                <a:latin typeface="Times New Roman" pitchFamily="18" charset="0"/>
                <a:cs typeface="Times New Roman" pitchFamily="18" charset="0"/>
              </a:rPr>
              <a:t>III. </a:t>
            </a:r>
            <a:r>
              <a:rPr lang="en-US" sz="6000" b="1" u="sng" dirty="0" err="1">
                <a:solidFill>
                  <a:srgbClr val="FF0000"/>
                </a:solidFill>
                <a:latin typeface="Times New Roman" pitchFamily="18" charset="0"/>
                <a:cs typeface="Times New Roman" pitchFamily="18" charset="0"/>
              </a:rPr>
              <a:t>Kết</a:t>
            </a:r>
            <a:r>
              <a:rPr lang="en-US" sz="6000" b="1" u="sng" dirty="0">
                <a:solidFill>
                  <a:srgbClr val="FF0000"/>
                </a:solidFill>
                <a:latin typeface="Times New Roman" pitchFamily="18" charset="0"/>
                <a:cs typeface="Times New Roman" pitchFamily="18" charset="0"/>
              </a:rPr>
              <a:t> </a:t>
            </a:r>
            <a:r>
              <a:rPr lang="en-US" sz="6000" b="1" u="sng" dirty="0" err="1">
                <a:solidFill>
                  <a:srgbClr val="FF0000"/>
                </a:solidFill>
                <a:latin typeface="Times New Roman" pitchFamily="18" charset="0"/>
                <a:cs typeface="Times New Roman" pitchFamily="18" charset="0"/>
              </a:rPr>
              <a:t>luận</a:t>
            </a:r>
            <a:r>
              <a:rPr lang="en-US" sz="6000" dirty="0">
                <a:solidFill>
                  <a:srgbClr val="FF0000"/>
                </a:solidFill>
                <a:latin typeface="Times New Roman" pitchFamily="18" charset="0"/>
                <a:cs typeface="Times New Roman" pitchFamily="18" charset="0"/>
              </a:rPr>
              <a:t>:</a:t>
            </a:r>
          </a:p>
        </p:txBody>
      </p:sp>
      <p:sp>
        <p:nvSpPr>
          <p:cNvPr id="3" name="Content Placeholder 2"/>
          <p:cNvSpPr>
            <a:spLocks noGrp="1"/>
          </p:cNvSpPr>
          <p:nvPr>
            <p:ph idx="1"/>
          </p:nvPr>
        </p:nvSpPr>
        <p:spPr>
          <a:solidFill>
            <a:schemeClr val="accent5">
              <a:lumMod val="20000"/>
              <a:lumOff val="80000"/>
            </a:schemeClr>
          </a:solidFill>
        </p:spPr>
        <p:txBody>
          <a:bodyPr>
            <a:normAutofit/>
          </a:bodyPr>
          <a:lstStyle/>
          <a:p>
            <a:pPr>
              <a:buFontTx/>
              <a:buChar char="-"/>
            </a:pPr>
            <a:r>
              <a:rPr lang="en-US" sz="4000" dirty="0" err="1">
                <a:latin typeface="Times New Roman" pitchFamily="18" charset="0"/>
                <a:cs typeface="Times New Roman" pitchFamily="18" charset="0"/>
              </a:rPr>
              <a:t>Khí</a:t>
            </a:r>
            <a:r>
              <a:rPr lang="en-US" sz="4000" dirty="0">
                <a:latin typeface="Times New Roman" pitchFamily="18" charset="0"/>
                <a:cs typeface="Times New Roman" pitchFamily="18" charset="0"/>
              </a:rPr>
              <a:t> oxygen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chất</a:t>
            </a:r>
            <a:r>
              <a:rPr lang="en-US" sz="4000" dirty="0">
                <a:latin typeface="Times New Roman" pitchFamily="18" charset="0"/>
                <a:cs typeface="Times New Roman" pitchFamily="18" charset="0"/>
              </a:rPr>
              <a:t> phi </a:t>
            </a:r>
            <a:r>
              <a:rPr lang="en-US" sz="4000" dirty="0" err="1">
                <a:latin typeface="Times New Roman" pitchFamily="18" charset="0"/>
                <a:cs typeface="Times New Roman" pitchFamily="18" charset="0"/>
              </a:rPr>
              <a:t>kim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nhiệt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dễ</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hóa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phi </a:t>
            </a:r>
            <a:r>
              <a:rPr lang="en-US" sz="4000" dirty="0" err="1">
                <a:latin typeface="Times New Roman" pitchFamily="18" charset="0"/>
                <a:cs typeface="Times New Roman" pitchFamily="18" charset="0"/>
              </a:rPr>
              <a:t>kim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chất</a:t>
            </a:r>
            <a:r>
              <a:rPr lang="en-US" sz="4000" dirty="0">
                <a:latin typeface="Times New Roman" pitchFamily="18" charset="0"/>
                <a:cs typeface="Times New Roman" pitchFamily="18" charset="0"/>
              </a:rPr>
              <a:t>.</a:t>
            </a:r>
          </a:p>
          <a:p>
            <a:pPr>
              <a:buFontTx/>
              <a:buChar char="-"/>
            </a:pP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hóa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học,nguyên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tố</a:t>
            </a:r>
            <a:r>
              <a:rPr lang="en-US" sz="4000" dirty="0">
                <a:latin typeface="Times New Roman" pitchFamily="18" charset="0"/>
                <a:cs typeface="Times New Roman" pitchFamily="18" charset="0"/>
              </a:rPr>
              <a:t> oxygen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hóa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trị</a:t>
            </a:r>
            <a:r>
              <a:rPr lang="en-US" sz="4000" dirty="0">
                <a:latin typeface="Times New Roman" pitchFamily="18" charset="0"/>
                <a:cs typeface="Times New Roman" pitchFamily="18" charset="0"/>
              </a:rPr>
              <a:t> II.</a:t>
            </a:r>
          </a:p>
        </p:txBody>
      </p:sp>
      <p:sp>
        <p:nvSpPr>
          <p:cNvPr id="4" name="Google Shape;93;p1">
            <a:extLst>
              <a:ext uri="{FF2B5EF4-FFF2-40B4-BE49-F238E27FC236}">
                <a16:creationId xmlns:a16="http://schemas.microsoft.com/office/drawing/2014/main" id="{CB3F0B69-BF33-493F-9AA2-249B2B97B036}"/>
              </a:ext>
            </a:extLst>
          </p:cNvPr>
          <p:cNvSpPr>
            <a:spLocks noChangeArrowheads="1"/>
          </p:cNvSpPr>
          <p:nvPr/>
        </p:nvSpPr>
        <p:spPr bwMode="auto">
          <a:xfrm>
            <a:off x="762000" y="92076"/>
            <a:ext cx="118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Font typeface="Arial" panose="020B0604020202020204" pitchFamily="34" charset="0"/>
              <a:buNone/>
            </a:pPr>
            <a:r>
              <a:rPr lang="en-US" altLang="en-US" sz="72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7200" dirty="0">
              <a:solidFill>
                <a:srgbClr val="000000"/>
              </a:solidFill>
              <a:latin typeface="Constantia" panose="02030602050306030303" pitchFamily="18" charset="0"/>
              <a:ea typeface="Constantia" panose="02030602050306030303" pitchFamily="18" charset="0"/>
              <a:cs typeface="Constantia" panose="02030602050306030303" pitchFamily="18" charset="0"/>
              <a:sym typeface="Constantia" panose="02030602050306030303" pitchFamily="18" charset="0"/>
            </a:endParaRPr>
          </a:p>
        </p:txBody>
      </p:sp>
    </p:spTree>
    <p:extLst>
      <p:ext uri="{BB962C8B-B14F-4D97-AF65-F5344CB8AC3E}">
        <p14:creationId xmlns:p14="http://schemas.microsoft.com/office/powerpoint/2010/main" val="33544104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Diagram 3"/>
              <p:cNvGraphicFramePr/>
              <p:nvPr>
                <p:extLst>
                  <p:ext uri="{D42A27DB-BD31-4B8C-83A1-F6EECF244321}">
                    <p14:modId xmlns:p14="http://schemas.microsoft.com/office/powerpoint/2010/main" val="1808241703"/>
                  </p:ext>
                </p:extLst>
              </p:nvPr>
            </p:nvGraphicFramePr>
            <p:xfrm>
              <a:off x="228600" y="228600"/>
              <a:ext cx="8686800" cy="662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 3"/>
              <p:cNvGraphicFramePr/>
              <p:nvPr>
                <p:extLst>
                  <p:ext uri="{D42A27DB-BD31-4B8C-83A1-F6EECF244321}">
                    <p14:modId xmlns:p14="http://schemas.microsoft.com/office/powerpoint/2010/main" val="1808241703"/>
                  </p:ext>
                </p:extLst>
              </p:nvPr>
            </p:nvGraphicFramePr>
            <p:xfrm>
              <a:off x="228600" y="228600"/>
              <a:ext cx="8686800" cy="6629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410798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4800" y="76200"/>
            <a:ext cx="8229600" cy="1503362"/>
          </a:xfrm>
        </p:spPr>
        <p:txBody>
          <a:bodyPr>
            <a:normAutofit fontScale="90000"/>
          </a:bodyPr>
          <a:lstStyle/>
          <a:p>
            <a:pPr lvl="0">
              <a:spcBef>
                <a:spcPts val="0"/>
              </a:spcBef>
            </a:pPr>
            <a:r>
              <a:rPr lang="en-US" sz="3600" b="1" u="sng" dirty="0">
                <a:solidFill>
                  <a:srgbClr val="FF0000"/>
                </a:solidFill>
                <a:latin typeface="Times New Roman" pitchFamily="18" charset="0"/>
                <a:ea typeface="+mn-ea"/>
                <a:cs typeface="Times New Roman" pitchFamily="18" charset="0"/>
              </a:rPr>
              <a:t>CHƯƠNG 4: OXYGEN- KHÔNG KHÍ </a:t>
            </a:r>
            <a:br>
              <a:rPr lang="en-US" sz="3600" b="1" u="sng" dirty="0">
                <a:solidFill>
                  <a:srgbClr val="FF0000"/>
                </a:solidFill>
                <a:latin typeface="Times New Roman" pitchFamily="18" charset="0"/>
                <a:ea typeface="+mn-ea"/>
                <a:cs typeface="Times New Roman" pitchFamily="18" charset="0"/>
              </a:rPr>
            </a:br>
            <a:r>
              <a:rPr lang="en-US" sz="3600" b="1" u="sng" dirty="0">
                <a:solidFill>
                  <a:srgbClr val="FF0000"/>
                </a:solidFill>
                <a:latin typeface="Times New Roman" pitchFamily="18" charset="0"/>
                <a:ea typeface="+mn-ea"/>
                <a:cs typeface="Times New Roman" pitchFamily="18" charset="0"/>
              </a:rPr>
              <a:t>BÀI 24: </a:t>
            </a:r>
            <a:r>
              <a:rPr lang="en-US" sz="3600" b="1" dirty="0">
                <a:solidFill>
                  <a:srgbClr val="FF0000"/>
                </a:solidFill>
                <a:latin typeface="Times New Roman" pitchFamily="18" charset="0"/>
                <a:ea typeface="+mn-ea"/>
                <a:cs typeface="Times New Roman" pitchFamily="18" charset="0"/>
              </a:rPr>
              <a:t>TÍNH CHẤT CỦA OXYGEN </a:t>
            </a:r>
            <a:br>
              <a:rPr lang="en-US" sz="3600" b="1" kern="10" dirty="0">
                <a:ln w="9525">
                  <a:round/>
                  <a:headEnd/>
                  <a:tailEnd/>
                </a:ln>
                <a:solidFill>
                  <a:srgbClr val="FF0000"/>
                </a:solidFill>
                <a:latin typeface="Times New Roman" pitchFamily="18" charset="0"/>
                <a:cs typeface="Times New Roman" pitchFamily="18" charset="0"/>
              </a:rPr>
            </a:br>
            <a:endParaRPr lang="en-US" sz="3600" b="1" dirty="0">
              <a:solidFill>
                <a:srgbClr val="FF0000"/>
              </a:solidFill>
              <a:latin typeface="Times New Roman" pitchFamily="18" charset="0"/>
              <a:cs typeface="Times New Roman" pitchFamily="18" charset="0"/>
            </a:endParaRPr>
          </a:p>
        </p:txBody>
      </p:sp>
      <p:sp>
        <p:nvSpPr>
          <p:cNvPr id="4" name="Content Placeholder 2"/>
          <p:cNvSpPr txBox="1">
            <a:spLocks/>
          </p:cNvSpPr>
          <p:nvPr/>
        </p:nvSpPr>
        <p:spPr>
          <a:xfrm>
            <a:off x="76200" y="1422400"/>
            <a:ext cx="4800600" cy="5181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itchFamily="2" charset="2"/>
              <a:buChar char="v"/>
            </a:pPr>
            <a:r>
              <a:rPr lang="en-US" sz="3100" dirty="0">
                <a:latin typeface="Times New Roman" panose="02020603050405020304" pitchFamily="18" charset="0"/>
                <a:cs typeface="Times New Roman" panose="02020603050405020304" pitchFamily="18" charset="0"/>
              </a:rPr>
              <a:t> Oxygen gồm những tính chất gì ? Oxygen có vai trò gì trong cuộc sống ?</a:t>
            </a:r>
          </a:p>
          <a:p>
            <a:pPr algn="just">
              <a:buFont typeface="Wingdings" pitchFamily="2" charset="2"/>
              <a:buChar char="v"/>
            </a:pPr>
            <a:r>
              <a:rPr lang="en-US" sz="3100" dirty="0">
                <a:latin typeface="Times New Roman" panose="02020603050405020304" pitchFamily="18" charset="0"/>
                <a:cs typeface="Times New Roman" panose="02020603050405020304" pitchFamily="18" charset="0"/>
              </a:rPr>
              <a:t> Sự oxi hóa, sự cháy là gì ?</a:t>
            </a:r>
          </a:p>
          <a:p>
            <a:pPr algn="just">
              <a:buFont typeface="Wingdings" pitchFamily="2" charset="2"/>
              <a:buChar char="v"/>
            </a:pPr>
            <a:r>
              <a:rPr lang="en-US" sz="3100" dirty="0">
                <a:latin typeface="Times New Roman" panose="02020603050405020304" pitchFamily="18" charset="0"/>
                <a:cs typeface="Times New Roman" panose="02020603050405020304" pitchFamily="18" charset="0"/>
              </a:rPr>
              <a:t> Phản ứng hóa hợp, phản ứng phân hủy là gì ? </a:t>
            </a:r>
          </a:p>
          <a:p>
            <a:pPr algn="just">
              <a:buFont typeface="Wingdings" pitchFamily="2" charset="2"/>
              <a:buChar char="v"/>
            </a:pPr>
            <a:r>
              <a:rPr lang="en-US" sz="3100" dirty="0">
                <a:latin typeface="Times New Roman" panose="02020603050405020304" pitchFamily="18" charset="0"/>
                <a:cs typeface="Times New Roman" panose="02020603050405020304" pitchFamily="18" charset="0"/>
              </a:rPr>
              <a:t> Điều </a:t>
            </a:r>
            <a:r>
              <a:rPr lang="en-US" sz="3100" dirty="0" err="1">
                <a:latin typeface="Times New Roman" panose="02020603050405020304" pitchFamily="18" charset="0"/>
                <a:cs typeface="Times New Roman" panose="02020603050405020304" pitchFamily="18" charset="0"/>
              </a:rPr>
              <a:t>chế</a:t>
            </a:r>
            <a:r>
              <a:rPr lang="en-US" sz="3100" dirty="0">
                <a:latin typeface="Times New Roman" panose="02020603050405020304" pitchFamily="18" charset="0"/>
                <a:cs typeface="Times New Roman" panose="02020603050405020304" pitchFamily="18" charset="0"/>
              </a:rPr>
              <a:t> oxygen như thế nào ?</a:t>
            </a:r>
          </a:p>
          <a:p>
            <a:pPr algn="just">
              <a:buFont typeface="Wingdings" pitchFamily="2" charset="2"/>
              <a:buChar char="v"/>
            </a:pPr>
            <a:r>
              <a:rPr lang="en-US" sz="3100" dirty="0">
                <a:latin typeface="Times New Roman" panose="02020603050405020304" pitchFamily="18" charset="0"/>
                <a:cs typeface="Times New Roman" panose="02020603050405020304" pitchFamily="18" charset="0"/>
              </a:rPr>
              <a:t> Không khí có thành phần như thế nào ?</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498600"/>
            <a:ext cx="3733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66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out)">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p:cNvSpPr>
                <a:spLocks noGrp="1"/>
              </p:cNvSpPr>
              <p:nvPr>
                <p:ph idx="1"/>
              </p:nvPr>
            </p:nvSpPr>
            <p:spPr>
              <a:xfrm>
                <a:off x="155574" y="990600"/>
                <a:ext cx="8759825" cy="5334000"/>
              </a:xfrm>
            </p:spPr>
            <p:txBody>
              <a:bodyPr/>
              <a:lstStyle/>
              <a:p>
                <a:pPr marL="0" indent="0" algn="just">
                  <a:buNone/>
                </a:pPr>
                <a:r>
                  <a:rPr lang="en-US" b="1" dirty="0">
                    <a:solidFill>
                      <a:srgbClr val="000000"/>
                    </a:solidFill>
                    <a:latin typeface="Times New Roman" pitchFamily="18" charset="0"/>
                    <a:cs typeface="Times New Roman" pitchFamily="18" charset="0"/>
                  </a:rPr>
                  <a:t>Bài 1: </a:t>
                </a:r>
                <a:r>
                  <a:rPr lang="vi-VN" dirty="0">
                    <a:solidFill>
                      <a:srgbClr val="000000"/>
                    </a:solidFill>
                    <a:latin typeface="Times New Roman" pitchFamily="18" charset="0"/>
                    <a:cs typeface="Times New Roman" pitchFamily="18" charset="0"/>
                  </a:rPr>
                  <a:t>Nêu các thí dụ chứng minh rằng oxi là một đơn chất rất hoạt động (đặc biệt ở nhiệt độ cao)</a:t>
                </a:r>
                <a:r>
                  <a:rPr lang="en-US" dirty="0">
                    <a:solidFill>
                      <a:srgbClr val="000000"/>
                    </a:solidFill>
                    <a:latin typeface="Times New Roman" pitchFamily="18" charset="0"/>
                    <a:cs typeface="Times New Roman" pitchFamily="18" charset="0"/>
                  </a:rPr>
                  <a:t> ?</a:t>
                </a:r>
              </a:p>
              <a:p>
                <a:pPr algn="just">
                  <a:buFont typeface="Wingdings" pitchFamily="2" charset="2"/>
                  <a:buChar char="Ø"/>
                </a:pPr>
                <a:r>
                  <a:rPr lang="en-US" b="1" u="sng" dirty="0">
                    <a:solidFill>
                      <a:srgbClr val="000000"/>
                    </a:solidFill>
                    <a:latin typeface="Times New Roman" pitchFamily="18" charset="0"/>
                    <a:cs typeface="Times New Roman" pitchFamily="18" charset="0"/>
                  </a:rPr>
                  <a:t> TRẢ LỜI :</a:t>
                </a:r>
              </a:p>
              <a:p>
                <a:pPr marL="0" indent="0" algn="just">
                  <a:buNone/>
                </a:pPr>
                <a:r>
                  <a:rPr lang="vi-VN" b="1" dirty="0">
                    <a:solidFill>
                      <a:srgbClr val="FF0000"/>
                    </a:solidFill>
                    <a:latin typeface="Times New Roman" pitchFamily="18" charset="0"/>
                    <a:cs typeface="Times New Roman" pitchFamily="18" charset="0"/>
                  </a:rPr>
                  <a:t>Oxi là một đơn chất rất hoạt động (đặc biệt ở nhiệt độ cao), ví dụ:</a:t>
                </a:r>
              </a:p>
              <a:p>
                <a:pPr algn="just"/>
                <a:r>
                  <a:rPr lang="vi-VN" b="1" dirty="0">
                    <a:solidFill>
                      <a:srgbClr val="FF0000"/>
                    </a:solidFill>
                    <a:latin typeface="Times New Roman" pitchFamily="18" charset="0"/>
                    <a:cs typeface="Times New Roman" pitchFamily="18" charset="0"/>
                  </a:rPr>
                  <a:t>3Fe + 2O</a:t>
                </a:r>
                <a:r>
                  <a:rPr lang="vi-VN" b="1" baseline="-25000" dirty="0">
                    <a:solidFill>
                      <a:srgbClr val="FF0000"/>
                    </a:solidFill>
                    <a:latin typeface="Times New Roman" pitchFamily="18" charset="0"/>
                    <a:cs typeface="Times New Roman" pitchFamily="18" charset="0"/>
                  </a:rPr>
                  <a:t>2</a:t>
                </a:r>
                <a:r>
                  <a:rPr lang="vi-VN" b="1" dirty="0">
                    <a:solidFill>
                      <a:srgbClr val="FF0000"/>
                    </a:solidFill>
                    <a:latin typeface="Times New Roman" pitchFamily="18" charset="0"/>
                    <a:cs typeface="Times New Roman" pitchFamily="18" charset="0"/>
                  </a:rPr>
                  <a:t> </a:t>
                </a:r>
                <a14:m>
                  <m:oMath xmlns:m="http://schemas.openxmlformats.org/officeDocument/2006/math">
                    <m:groupChr>
                      <m:groupChrPr>
                        <m:chr m:val="→"/>
                        <m:vertJc m:val="bot"/>
                        <m:ctrlPr>
                          <a:rPr lang="vi-VN" b="1" i="1" smtClean="0">
                            <a:solidFill>
                              <a:srgbClr val="FF0000"/>
                            </a:solidFill>
                            <a:latin typeface="Cambria Math" panose="02040503050406030204" pitchFamily="18" charset="0"/>
                            <a:cs typeface="Times New Roman" pitchFamily="18" charset="0"/>
                          </a:rPr>
                        </m:ctrlPr>
                      </m:groupChrPr>
                      <m:e>
                        <m:r>
                          <m:rPr>
                            <m:brk m:alnAt="2"/>
                          </m:rPr>
                          <a:rPr lang="en-US" b="1" i="1" smtClean="0">
                            <a:solidFill>
                              <a:srgbClr val="FF0000"/>
                            </a:solidFill>
                            <a:latin typeface="Cambria Math"/>
                            <a:cs typeface="Times New Roman" pitchFamily="18" charset="0"/>
                          </a:rPr>
                          <m:t>𝒕</m:t>
                        </m:r>
                        <m:r>
                          <a:rPr lang="en-US" b="1" i="1" smtClean="0">
                            <a:solidFill>
                              <a:srgbClr val="FF0000"/>
                            </a:solidFill>
                            <a:latin typeface="Cambria Math"/>
                            <a:cs typeface="Times New Roman" pitchFamily="18" charset="0"/>
                          </a:rPr>
                          <m:t>𝒐</m:t>
                        </m:r>
                      </m:e>
                    </m:groupChr>
                  </m:oMath>
                </a14:m>
                <a:r>
                  <a:rPr lang="vi-VN" b="1" dirty="0">
                    <a:solidFill>
                      <a:srgbClr val="FF0000"/>
                    </a:solidFill>
                    <a:latin typeface="Times New Roman" pitchFamily="18" charset="0"/>
                    <a:cs typeface="Times New Roman" pitchFamily="18" charset="0"/>
                  </a:rPr>
                  <a:t> Fe</a:t>
                </a:r>
                <a:r>
                  <a:rPr lang="vi-VN" b="1" baseline="-25000" dirty="0">
                    <a:solidFill>
                      <a:srgbClr val="FF0000"/>
                    </a:solidFill>
                    <a:latin typeface="Times New Roman" pitchFamily="18" charset="0"/>
                    <a:cs typeface="Times New Roman" pitchFamily="18" charset="0"/>
                  </a:rPr>
                  <a:t>3</a:t>
                </a:r>
                <a:r>
                  <a:rPr lang="vi-VN" b="1" dirty="0">
                    <a:solidFill>
                      <a:srgbClr val="FF0000"/>
                    </a:solidFill>
                    <a:latin typeface="Times New Roman" pitchFamily="18" charset="0"/>
                    <a:cs typeface="Times New Roman" pitchFamily="18" charset="0"/>
                  </a:rPr>
                  <a:t>O</a:t>
                </a:r>
                <a:r>
                  <a:rPr lang="vi-VN" b="1" baseline="-25000" dirty="0">
                    <a:solidFill>
                      <a:srgbClr val="FF0000"/>
                    </a:solidFill>
                    <a:latin typeface="Times New Roman" pitchFamily="18" charset="0"/>
                    <a:cs typeface="Times New Roman" pitchFamily="18" charset="0"/>
                  </a:rPr>
                  <a:t>4</a:t>
                </a:r>
                <a:r>
                  <a:rPr lang="vi-VN" b="1" dirty="0">
                    <a:solidFill>
                      <a:srgbClr val="FF0000"/>
                    </a:solidFill>
                    <a:latin typeface="Times New Roman" pitchFamily="18" charset="0"/>
                    <a:cs typeface="Times New Roman" pitchFamily="18" charset="0"/>
                  </a:rPr>
                  <a:t>.</a:t>
                </a:r>
              </a:p>
              <a:p>
                <a:pPr algn="just"/>
                <a:r>
                  <a:rPr lang="vi-VN" b="1" dirty="0">
                    <a:solidFill>
                      <a:srgbClr val="FF0000"/>
                    </a:solidFill>
                    <a:latin typeface="Times New Roman" pitchFamily="18" charset="0"/>
                    <a:cs typeface="Times New Roman" pitchFamily="18" charset="0"/>
                  </a:rPr>
                  <a:t>S + O</a:t>
                </a:r>
                <a:r>
                  <a:rPr lang="vi-VN" b="1" baseline="-25000" dirty="0">
                    <a:solidFill>
                      <a:srgbClr val="FF0000"/>
                    </a:solidFill>
                    <a:latin typeface="Times New Roman" pitchFamily="18" charset="0"/>
                    <a:cs typeface="Times New Roman" pitchFamily="18" charset="0"/>
                  </a:rPr>
                  <a:t>2</a:t>
                </a:r>
                <a:r>
                  <a:rPr lang="vi-VN" b="1" dirty="0">
                    <a:solidFill>
                      <a:srgbClr val="FF0000"/>
                    </a:solidFill>
                    <a:latin typeface="Times New Roman" pitchFamily="18" charset="0"/>
                    <a:cs typeface="Times New Roman" pitchFamily="18" charset="0"/>
                  </a:rPr>
                  <a:t> </a:t>
                </a:r>
                <a14:m>
                  <m:oMath xmlns:m="http://schemas.openxmlformats.org/officeDocument/2006/math">
                    <m:groupChr>
                      <m:groupChrPr>
                        <m:chr m:val="→"/>
                        <m:vertJc m:val="bot"/>
                        <m:ctrlPr>
                          <a:rPr lang="vi-VN" b="1" i="1" smtClean="0">
                            <a:solidFill>
                              <a:srgbClr val="FF0000"/>
                            </a:solidFill>
                            <a:latin typeface="Cambria Math" panose="02040503050406030204" pitchFamily="18" charset="0"/>
                            <a:cs typeface="Times New Roman" pitchFamily="18" charset="0"/>
                          </a:rPr>
                        </m:ctrlPr>
                      </m:groupChrPr>
                      <m:e>
                        <m:r>
                          <m:rPr>
                            <m:brk m:alnAt="2"/>
                          </m:rPr>
                          <a:rPr lang="en-US" b="1" i="1" smtClean="0">
                            <a:solidFill>
                              <a:srgbClr val="FF0000"/>
                            </a:solidFill>
                            <a:latin typeface="Cambria Math"/>
                            <a:cs typeface="Times New Roman" pitchFamily="18" charset="0"/>
                          </a:rPr>
                          <m:t>𝒕</m:t>
                        </m:r>
                        <m:r>
                          <a:rPr lang="en-US" b="1" i="1" smtClean="0">
                            <a:solidFill>
                              <a:srgbClr val="FF0000"/>
                            </a:solidFill>
                            <a:latin typeface="Cambria Math"/>
                            <a:cs typeface="Times New Roman" pitchFamily="18" charset="0"/>
                          </a:rPr>
                          <m:t>𝒐</m:t>
                        </m:r>
                      </m:e>
                    </m:groupChr>
                  </m:oMath>
                </a14:m>
                <a:r>
                  <a:rPr lang="vi-VN" b="1" dirty="0">
                    <a:solidFill>
                      <a:srgbClr val="FF0000"/>
                    </a:solidFill>
                    <a:latin typeface="Times New Roman" pitchFamily="18" charset="0"/>
                    <a:cs typeface="Times New Roman" pitchFamily="18" charset="0"/>
                  </a:rPr>
                  <a:t> SO</a:t>
                </a:r>
                <a:r>
                  <a:rPr lang="vi-VN" b="1" baseline="-25000" dirty="0">
                    <a:solidFill>
                      <a:srgbClr val="FF0000"/>
                    </a:solidFill>
                    <a:latin typeface="Times New Roman" pitchFamily="18" charset="0"/>
                    <a:cs typeface="Times New Roman" pitchFamily="18" charset="0"/>
                  </a:rPr>
                  <a:t>2</a:t>
                </a:r>
                <a:r>
                  <a:rPr lang="vi-VN" b="1" dirty="0">
                    <a:solidFill>
                      <a:srgbClr val="FF0000"/>
                    </a:solidFill>
                    <a:latin typeface="Times New Roman" pitchFamily="18" charset="0"/>
                    <a:cs typeface="Times New Roman" pitchFamily="18" charset="0"/>
                  </a:rPr>
                  <a:t>.</a:t>
                </a:r>
              </a:p>
              <a:p>
                <a:pPr marL="0" indent="0" algn="just">
                  <a:buNone/>
                </a:pPr>
                <a:endParaRPr lang="en-US" dirty="0">
                  <a:latin typeface="Times New Roman" pitchFamily="18" charset="0"/>
                  <a:cs typeface="Times New Roman" pitchFamily="18" charset="0"/>
                </a:endParaRPr>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xfrm>
                <a:off x="155574" y="990600"/>
                <a:ext cx="8759825" cy="5334000"/>
              </a:xfrm>
              <a:blipFill rotWithShape="1">
                <a:blip r:embed="rId2"/>
                <a:stretch>
                  <a:fillRect l="-1811" t="-1600" r="-2925"/>
                </a:stretch>
              </a:blipFill>
            </p:spPr>
            <p:txBody>
              <a:bodyPr/>
              <a:lstStyle/>
              <a:p>
                <a:r>
                  <a:rPr lang="en-US">
                    <a:noFill/>
                  </a:rPr>
                  <a:t> </a:t>
                </a:r>
              </a:p>
            </p:txBody>
          </p:sp>
        </mc:Fallback>
      </mc:AlternateContent>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75" y="3217333"/>
            <a:ext cx="3471862" cy="314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457200" y="152400"/>
            <a:ext cx="8229600" cy="762000"/>
          </a:xfrm>
        </p:spPr>
        <p:txBody>
          <a:bodyPr/>
          <a:lstStyle/>
          <a:p>
            <a:r>
              <a:rPr lang="en-US" b="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TẬP</a:t>
            </a:r>
          </a:p>
        </p:txBody>
      </p:sp>
    </p:spTree>
    <p:extLst>
      <p:ext uri="{BB962C8B-B14F-4D97-AF65-F5344CB8AC3E}">
        <p14:creationId xmlns:p14="http://schemas.microsoft.com/office/powerpoint/2010/main" val="241019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arn(inVertical)">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p:cNvSpPr txBox="1">
            <a:spLocks noChangeArrowheads="1"/>
          </p:cNvSpPr>
          <p:nvPr/>
        </p:nvSpPr>
        <p:spPr bwMode="auto">
          <a:xfrm>
            <a:off x="304801" y="265641"/>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b="1" u="sng" dirty="0">
                <a:solidFill>
                  <a:srgbClr val="0033CC"/>
                </a:solidFill>
                <a:latin typeface="Times New Roman" pitchFamily="18" charset="0"/>
                <a:cs typeface="Times New Roman" pitchFamily="18" charset="0"/>
              </a:rPr>
              <a:t>Bài 2</a:t>
            </a:r>
            <a:r>
              <a:rPr lang="en-US" altLang="en-US" b="1" dirty="0">
                <a:solidFill>
                  <a:srgbClr val="0033CC"/>
                </a:solidFill>
                <a:latin typeface="Times New Roman" pitchFamily="18" charset="0"/>
                <a:cs typeface="Times New Roman" pitchFamily="18" charset="0"/>
              </a:rPr>
              <a:t>:</a:t>
            </a:r>
            <a:endParaRPr lang="en-US" altLang="en-US" b="1" u="sng" dirty="0">
              <a:solidFill>
                <a:srgbClr val="0033CC"/>
              </a:solidFill>
              <a:latin typeface="Times New Roman" pitchFamily="18" charset="0"/>
              <a:cs typeface="Times New Roman" pitchFamily="18" charset="0"/>
            </a:endParaRPr>
          </a:p>
        </p:txBody>
      </p:sp>
      <p:sp>
        <p:nvSpPr>
          <p:cNvPr id="5" name="Text Box 26"/>
          <p:cNvSpPr txBox="1">
            <a:spLocks noChangeArrowheads="1"/>
          </p:cNvSpPr>
          <p:nvPr/>
        </p:nvSpPr>
        <p:spPr bwMode="auto">
          <a:xfrm>
            <a:off x="935567" y="3328987"/>
            <a:ext cx="630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a:latin typeface="Times New Roman" pitchFamily="18" charset="0"/>
              </a:rPr>
              <a:t>b.  …Zn    +  ...    </a:t>
            </a:r>
            <a:r>
              <a:rPr lang="en-US" altLang="en-US" sz="2800" b="1" baseline="-25000">
                <a:latin typeface="Times New Roman" pitchFamily="18" charset="0"/>
              </a:rPr>
              <a:t>                   </a:t>
            </a:r>
            <a:r>
              <a:rPr lang="en-US" altLang="en-US" sz="2800" b="1">
                <a:latin typeface="Times New Roman" pitchFamily="18" charset="0"/>
              </a:rPr>
              <a:t>… ZnO</a:t>
            </a:r>
            <a:r>
              <a:rPr lang="en-US" altLang="en-US" sz="2800" baseline="-25000">
                <a:latin typeface="Times New Roman" pitchFamily="18" charset="0"/>
              </a:rPr>
              <a:t>                     </a:t>
            </a:r>
            <a:endParaRPr lang="en-US" altLang="en-US" sz="2800">
              <a:latin typeface="Times New Roman" pitchFamily="18" charset="0"/>
            </a:endParaRPr>
          </a:p>
        </p:txBody>
      </p:sp>
      <p:sp>
        <p:nvSpPr>
          <p:cNvPr id="6" name="Text Box 26"/>
          <p:cNvSpPr txBox="1">
            <a:spLocks noChangeArrowheads="1"/>
          </p:cNvSpPr>
          <p:nvPr/>
        </p:nvSpPr>
        <p:spPr bwMode="auto">
          <a:xfrm>
            <a:off x="954617" y="4776787"/>
            <a:ext cx="630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a:latin typeface="Times New Roman" pitchFamily="18" charset="0"/>
              </a:rPr>
              <a:t>d. </a:t>
            </a:r>
            <a:r>
              <a:rPr lang="en-US" altLang="en-US" sz="2800" b="1">
                <a:solidFill>
                  <a:srgbClr val="3333CC"/>
                </a:solidFill>
                <a:latin typeface="Times New Roman" pitchFamily="18" charset="0"/>
              </a:rPr>
              <a:t>C</a:t>
            </a:r>
            <a:r>
              <a:rPr lang="en-US" altLang="en-US" sz="2800" b="1">
                <a:latin typeface="Times New Roman" pitchFamily="18" charset="0"/>
              </a:rPr>
              <a:t> +  O</a:t>
            </a:r>
            <a:r>
              <a:rPr lang="en-US" altLang="en-US" sz="2800" b="1" baseline="-25000">
                <a:latin typeface="Times New Roman" pitchFamily="18" charset="0"/>
              </a:rPr>
              <a:t>2                       </a:t>
            </a:r>
            <a:r>
              <a:rPr lang="en-US" altLang="en-US" sz="2800" b="1">
                <a:latin typeface="Times New Roman" pitchFamily="18" charset="0"/>
              </a:rPr>
              <a:t>CO</a:t>
            </a:r>
            <a:r>
              <a:rPr lang="en-US" altLang="en-US" sz="2800" b="1" baseline="-25000">
                <a:latin typeface="Times New Roman" pitchFamily="18" charset="0"/>
              </a:rPr>
              <a:t>2</a:t>
            </a:r>
            <a:r>
              <a:rPr lang="en-US" altLang="en-US" sz="2800" baseline="-25000">
                <a:latin typeface="Times New Roman" pitchFamily="18" charset="0"/>
              </a:rPr>
              <a:t>                    </a:t>
            </a:r>
            <a:endParaRPr lang="en-US" altLang="en-US" sz="2800">
              <a:latin typeface="Times New Roman" pitchFamily="18" charset="0"/>
            </a:endParaRPr>
          </a:p>
        </p:txBody>
      </p:sp>
      <p:sp>
        <p:nvSpPr>
          <p:cNvPr id="7" name="Text Box 26"/>
          <p:cNvSpPr txBox="1">
            <a:spLocks noChangeArrowheads="1"/>
          </p:cNvSpPr>
          <p:nvPr/>
        </p:nvSpPr>
        <p:spPr bwMode="auto">
          <a:xfrm>
            <a:off x="830792" y="2719387"/>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a:latin typeface="Times New Roman" pitchFamily="18" charset="0"/>
              </a:rPr>
              <a:t>a. </a:t>
            </a:r>
            <a:r>
              <a:rPr lang="en-US" altLang="en-US" sz="2800" b="1">
                <a:solidFill>
                  <a:srgbClr val="3333CC"/>
                </a:solidFill>
                <a:latin typeface="Times New Roman" pitchFamily="18" charset="0"/>
              </a:rPr>
              <a:t>4   </a:t>
            </a:r>
            <a:r>
              <a:rPr lang="en-US" altLang="en-US" sz="2800" b="1">
                <a:latin typeface="Times New Roman" pitchFamily="18" charset="0"/>
              </a:rPr>
              <a:t>         </a:t>
            </a:r>
            <a:r>
              <a:rPr lang="en-US" altLang="en-US" sz="2800" b="1">
                <a:solidFill>
                  <a:srgbClr val="3333CC"/>
                </a:solidFill>
                <a:latin typeface="Times New Roman" pitchFamily="18" charset="0"/>
              </a:rPr>
              <a:t>3</a:t>
            </a:r>
            <a:r>
              <a:rPr lang="en-US" altLang="en-US" sz="2800" b="1">
                <a:latin typeface="Times New Roman" pitchFamily="18" charset="0"/>
              </a:rPr>
              <a:t> </a:t>
            </a:r>
            <a:r>
              <a:rPr lang="en-US" altLang="en-US" sz="2800" b="1" baseline="-25000">
                <a:latin typeface="Times New Roman" pitchFamily="18" charset="0"/>
              </a:rPr>
              <a:t> </a:t>
            </a:r>
            <a:r>
              <a:rPr lang="en-US" altLang="en-US" sz="2800" b="1">
                <a:latin typeface="Times New Roman" pitchFamily="18" charset="0"/>
              </a:rPr>
              <a:t>    </a:t>
            </a:r>
            <a:r>
              <a:rPr lang="en-US" altLang="en-US" sz="2800" b="1" baseline="-25000">
                <a:latin typeface="Times New Roman" pitchFamily="18" charset="0"/>
              </a:rPr>
              <a:t>                      </a:t>
            </a:r>
            <a:r>
              <a:rPr lang="en-US" altLang="en-US" sz="2800" b="1">
                <a:solidFill>
                  <a:srgbClr val="3333CC"/>
                </a:solidFill>
                <a:latin typeface="Times New Roman" pitchFamily="18" charset="0"/>
              </a:rPr>
              <a:t>2</a:t>
            </a:r>
            <a:r>
              <a:rPr lang="en-US" altLang="en-US" sz="2800" b="1">
                <a:latin typeface="Times New Roman" pitchFamily="18" charset="0"/>
              </a:rPr>
              <a:t> </a:t>
            </a:r>
            <a:r>
              <a:rPr lang="en-US" altLang="en-US" sz="2800" baseline="-25000">
                <a:latin typeface="Times New Roman" pitchFamily="18" charset="0"/>
              </a:rPr>
              <a:t>                     </a:t>
            </a:r>
            <a:endParaRPr lang="en-US" altLang="en-US" sz="2800">
              <a:latin typeface="Times New Roman" pitchFamily="18" charset="0"/>
            </a:endParaRPr>
          </a:p>
        </p:txBody>
      </p:sp>
      <p:sp>
        <p:nvSpPr>
          <p:cNvPr id="8" name="Text Box 26"/>
          <p:cNvSpPr txBox="1">
            <a:spLocks noChangeArrowheads="1"/>
          </p:cNvSpPr>
          <p:nvPr/>
        </p:nvSpPr>
        <p:spPr bwMode="auto">
          <a:xfrm>
            <a:off x="935567" y="4014787"/>
            <a:ext cx="7086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dirty="0">
                <a:latin typeface="Times New Roman" pitchFamily="18" charset="0"/>
              </a:rPr>
              <a:t>c.   </a:t>
            </a:r>
            <a:r>
              <a:rPr lang="en-US" altLang="en-US" sz="2800" b="1" dirty="0">
                <a:solidFill>
                  <a:srgbClr val="3333CC"/>
                </a:solidFill>
                <a:latin typeface="Times New Roman" pitchFamily="18" charset="0"/>
              </a:rPr>
              <a:t>2</a:t>
            </a:r>
            <a:r>
              <a:rPr lang="en-US" altLang="en-US" sz="2800" b="1" dirty="0">
                <a:latin typeface="Times New Roman" pitchFamily="18" charset="0"/>
              </a:rPr>
              <a:t>              +  </a:t>
            </a:r>
            <a:r>
              <a:rPr lang="en-US" altLang="en-US" sz="2800" b="1" dirty="0">
                <a:solidFill>
                  <a:srgbClr val="3333CC"/>
                </a:solidFill>
                <a:latin typeface="Times New Roman" pitchFamily="18" charset="0"/>
              </a:rPr>
              <a:t>13</a:t>
            </a:r>
            <a:r>
              <a:rPr lang="en-US" altLang="en-US" sz="2800" b="1" baseline="-25000" dirty="0">
                <a:latin typeface="Times New Roman" pitchFamily="18" charset="0"/>
              </a:rPr>
              <a:t>                          </a:t>
            </a:r>
            <a:r>
              <a:rPr lang="en-US" altLang="en-US" sz="2800" b="1" dirty="0">
                <a:solidFill>
                  <a:srgbClr val="3333CC"/>
                </a:solidFill>
                <a:latin typeface="Times New Roman" pitchFamily="18" charset="0"/>
              </a:rPr>
              <a:t>8</a:t>
            </a:r>
            <a:r>
              <a:rPr lang="en-US" altLang="en-US" sz="2800" b="1" baseline="-25000" dirty="0">
                <a:latin typeface="Times New Roman" pitchFamily="18" charset="0"/>
              </a:rPr>
              <a:t>        </a:t>
            </a:r>
            <a:r>
              <a:rPr lang="en-US" altLang="en-US" sz="2800" b="1" dirty="0">
                <a:latin typeface="Times New Roman" pitchFamily="18" charset="0"/>
              </a:rPr>
              <a:t>    +  </a:t>
            </a:r>
            <a:r>
              <a:rPr lang="en-US" altLang="en-US" sz="2800" b="1" dirty="0">
                <a:solidFill>
                  <a:srgbClr val="3333CC"/>
                </a:solidFill>
                <a:latin typeface="Times New Roman" pitchFamily="18" charset="0"/>
              </a:rPr>
              <a:t>10</a:t>
            </a:r>
            <a:endParaRPr lang="en-US" altLang="en-US" sz="2800" dirty="0">
              <a:latin typeface="Times New Roman" pitchFamily="18" charset="0"/>
            </a:endParaRPr>
          </a:p>
        </p:txBody>
      </p:sp>
      <p:cxnSp>
        <p:nvCxnSpPr>
          <p:cNvPr id="9" name="Straight Arrow Connector 8"/>
          <p:cNvCxnSpPr/>
          <p:nvPr/>
        </p:nvCxnSpPr>
        <p:spPr>
          <a:xfrm>
            <a:off x="3451755" y="2947987"/>
            <a:ext cx="68421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3602567" y="3633787"/>
            <a:ext cx="8382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4078817" y="4386262"/>
            <a:ext cx="8001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2916767" y="5081587"/>
            <a:ext cx="8382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9"/>
          <p:cNvSpPr txBox="1">
            <a:spLocks noChangeArrowheads="1"/>
          </p:cNvSpPr>
          <p:nvPr/>
        </p:nvSpPr>
        <p:spPr bwMode="auto">
          <a:xfrm>
            <a:off x="3602567" y="2490787"/>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a:latin typeface="Times New Roman" pitchFamily="18" charset="0"/>
                <a:cs typeface="Times New Roman" pitchFamily="18" charset="0"/>
              </a:rPr>
              <a:t>t</a:t>
            </a:r>
            <a:r>
              <a:rPr lang="en-US" altLang="en-US" sz="2800" baseline="30000">
                <a:latin typeface="Times New Roman" pitchFamily="18" charset="0"/>
                <a:cs typeface="Times New Roman" pitchFamily="18" charset="0"/>
              </a:rPr>
              <a:t>0</a:t>
            </a:r>
            <a:endParaRPr lang="en-US" altLang="en-US" sz="2800">
              <a:latin typeface="Times New Roman" pitchFamily="18" charset="0"/>
              <a:cs typeface="Times New Roman" pitchFamily="18" charset="0"/>
            </a:endParaRPr>
          </a:p>
        </p:txBody>
      </p:sp>
      <p:sp>
        <p:nvSpPr>
          <p:cNvPr id="14" name="TextBox 9"/>
          <p:cNvSpPr txBox="1">
            <a:spLocks noChangeArrowheads="1"/>
          </p:cNvSpPr>
          <p:nvPr/>
        </p:nvSpPr>
        <p:spPr bwMode="auto">
          <a:xfrm>
            <a:off x="3754967" y="3176587"/>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a:latin typeface="Times New Roman" pitchFamily="18" charset="0"/>
                <a:cs typeface="Times New Roman" pitchFamily="18" charset="0"/>
              </a:rPr>
              <a:t>t</a:t>
            </a:r>
            <a:r>
              <a:rPr lang="en-US" altLang="en-US" sz="2800" baseline="30000">
                <a:latin typeface="Times New Roman" pitchFamily="18" charset="0"/>
                <a:cs typeface="Times New Roman" pitchFamily="18" charset="0"/>
              </a:rPr>
              <a:t>0</a:t>
            </a:r>
            <a:endParaRPr lang="en-US" altLang="en-US" sz="2800">
              <a:latin typeface="Times New Roman" pitchFamily="18" charset="0"/>
              <a:cs typeface="Times New Roman" pitchFamily="18" charset="0"/>
            </a:endParaRPr>
          </a:p>
        </p:txBody>
      </p:sp>
      <p:sp>
        <p:nvSpPr>
          <p:cNvPr id="15" name="TextBox 9"/>
          <p:cNvSpPr txBox="1">
            <a:spLocks noChangeArrowheads="1"/>
          </p:cNvSpPr>
          <p:nvPr/>
        </p:nvSpPr>
        <p:spPr bwMode="auto">
          <a:xfrm>
            <a:off x="4212168" y="3852862"/>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dirty="0">
                <a:latin typeface="Times New Roman" pitchFamily="18" charset="0"/>
                <a:cs typeface="Times New Roman" pitchFamily="18" charset="0"/>
              </a:rPr>
              <a:t>t</a:t>
            </a:r>
            <a:r>
              <a:rPr lang="en-US" altLang="en-US" sz="2800" baseline="30000" dirty="0">
                <a:latin typeface="Times New Roman" pitchFamily="18" charset="0"/>
                <a:cs typeface="Times New Roman" pitchFamily="18" charset="0"/>
              </a:rPr>
              <a:t>0</a:t>
            </a:r>
            <a:endParaRPr lang="en-US" altLang="en-US" sz="2800" dirty="0">
              <a:latin typeface="Times New Roman" pitchFamily="18" charset="0"/>
              <a:cs typeface="Times New Roman" pitchFamily="18" charset="0"/>
            </a:endParaRPr>
          </a:p>
        </p:txBody>
      </p:sp>
      <p:sp>
        <p:nvSpPr>
          <p:cNvPr id="16" name="TextBox 9"/>
          <p:cNvSpPr txBox="1">
            <a:spLocks noChangeArrowheads="1"/>
          </p:cNvSpPr>
          <p:nvPr/>
        </p:nvSpPr>
        <p:spPr bwMode="auto">
          <a:xfrm>
            <a:off x="2992967" y="4624387"/>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a:latin typeface="Times New Roman" pitchFamily="18" charset="0"/>
                <a:cs typeface="Times New Roman" pitchFamily="18" charset="0"/>
              </a:rPr>
              <a:t>t</a:t>
            </a:r>
            <a:r>
              <a:rPr lang="en-US" altLang="en-US" sz="2800" baseline="30000">
                <a:latin typeface="Times New Roman" pitchFamily="18" charset="0"/>
                <a:cs typeface="Times New Roman" pitchFamily="18" charset="0"/>
              </a:rPr>
              <a:t>0</a:t>
            </a:r>
            <a:endParaRPr lang="en-US" altLang="en-US" sz="2800">
              <a:latin typeface="Times New Roman" pitchFamily="18" charset="0"/>
              <a:cs typeface="Times New Roman" pitchFamily="18" charset="0"/>
            </a:endParaRPr>
          </a:p>
        </p:txBody>
      </p:sp>
      <p:sp>
        <p:nvSpPr>
          <p:cNvPr id="17" name="Text Box 12"/>
          <p:cNvSpPr txBox="1">
            <a:spLocks noChangeArrowheads="1"/>
          </p:cNvSpPr>
          <p:nvPr/>
        </p:nvSpPr>
        <p:spPr bwMode="auto">
          <a:xfrm>
            <a:off x="194734" y="1175807"/>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b="1" dirty="0">
                <a:latin typeface="Times New Roman" pitchFamily="18" charset="0"/>
                <a:cs typeface="Times New Roman" pitchFamily="18" charset="0"/>
              </a:rPr>
              <a:t>Hoàn thành các phương trình phản ứng sau:</a:t>
            </a:r>
          </a:p>
        </p:txBody>
      </p:sp>
      <p:sp>
        <p:nvSpPr>
          <p:cNvPr id="18" name="Text Box 26"/>
          <p:cNvSpPr txBox="1">
            <a:spLocks noChangeArrowheads="1"/>
          </p:cNvSpPr>
          <p:nvPr/>
        </p:nvSpPr>
        <p:spPr bwMode="auto">
          <a:xfrm>
            <a:off x="802217" y="2728912"/>
            <a:ext cx="5543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a:latin typeface="Times New Roman" pitchFamily="18" charset="0"/>
              </a:rPr>
              <a:t>    …   +    …   O</a:t>
            </a:r>
            <a:r>
              <a:rPr lang="en-US" altLang="en-US" sz="2800" b="1" baseline="-25000">
                <a:latin typeface="Times New Roman" pitchFamily="18" charset="0"/>
              </a:rPr>
              <a:t>2                    </a:t>
            </a:r>
            <a:r>
              <a:rPr lang="en-US" altLang="en-US" sz="2800" b="1">
                <a:latin typeface="Times New Roman" pitchFamily="18" charset="0"/>
              </a:rPr>
              <a:t>…  Al</a:t>
            </a:r>
            <a:r>
              <a:rPr lang="en-US" altLang="en-US" sz="2800" b="1" baseline="-25000">
                <a:latin typeface="Times New Roman" pitchFamily="18" charset="0"/>
              </a:rPr>
              <a:t>2</a:t>
            </a:r>
            <a:r>
              <a:rPr lang="en-US" altLang="en-US" sz="2800" b="1">
                <a:latin typeface="Times New Roman" pitchFamily="18" charset="0"/>
              </a:rPr>
              <a:t>O</a:t>
            </a:r>
            <a:r>
              <a:rPr lang="en-US" altLang="en-US" sz="2800" b="1" baseline="-25000">
                <a:latin typeface="Times New Roman" pitchFamily="18" charset="0"/>
              </a:rPr>
              <a:t>3</a:t>
            </a:r>
            <a:r>
              <a:rPr lang="en-US" altLang="en-US" sz="2800" baseline="-25000">
                <a:latin typeface="Times New Roman" pitchFamily="18" charset="0"/>
              </a:rPr>
              <a:t>                     </a:t>
            </a:r>
            <a:endParaRPr lang="en-US" altLang="en-US" sz="2800">
              <a:latin typeface="Times New Roman" pitchFamily="18" charset="0"/>
            </a:endParaRPr>
          </a:p>
        </p:txBody>
      </p:sp>
      <p:sp>
        <p:nvSpPr>
          <p:cNvPr id="19" name="Text Box 26"/>
          <p:cNvSpPr txBox="1">
            <a:spLocks noChangeArrowheads="1"/>
          </p:cNvSpPr>
          <p:nvPr/>
        </p:nvSpPr>
        <p:spPr bwMode="auto">
          <a:xfrm>
            <a:off x="1411817" y="3262312"/>
            <a:ext cx="630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a:latin typeface="Times New Roman" pitchFamily="18" charset="0"/>
              </a:rPr>
              <a:t> </a:t>
            </a:r>
            <a:r>
              <a:rPr lang="en-US" altLang="en-US" sz="2800" b="1">
                <a:solidFill>
                  <a:srgbClr val="0033CC"/>
                </a:solidFill>
                <a:latin typeface="Times New Roman" pitchFamily="18" charset="0"/>
              </a:rPr>
              <a:t>2</a:t>
            </a:r>
            <a:r>
              <a:rPr lang="en-US" altLang="en-US" sz="2800" b="1">
                <a:solidFill>
                  <a:srgbClr val="3333CC"/>
                </a:solidFill>
                <a:latin typeface="Times New Roman" pitchFamily="18" charset="0"/>
              </a:rPr>
              <a:t>                    </a:t>
            </a:r>
            <a:r>
              <a:rPr lang="en-US" altLang="en-US" sz="2800" b="1">
                <a:latin typeface="Times New Roman" pitchFamily="18" charset="0"/>
              </a:rPr>
              <a:t>     </a:t>
            </a:r>
            <a:r>
              <a:rPr lang="en-US" altLang="en-US" sz="2800" b="1" baseline="-25000">
                <a:latin typeface="Times New Roman" pitchFamily="18" charset="0"/>
              </a:rPr>
              <a:t>             </a:t>
            </a:r>
            <a:r>
              <a:rPr lang="en-US" altLang="en-US" sz="2800" b="1">
                <a:solidFill>
                  <a:srgbClr val="0033CC"/>
                </a:solidFill>
                <a:latin typeface="Times New Roman" pitchFamily="18" charset="0"/>
              </a:rPr>
              <a:t> 2</a:t>
            </a:r>
            <a:r>
              <a:rPr lang="en-US" altLang="en-US" sz="2800" baseline="-25000">
                <a:latin typeface="Times New Roman" pitchFamily="18" charset="0"/>
              </a:rPr>
              <a:t>                     </a:t>
            </a:r>
            <a:endParaRPr lang="en-US" altLang="en-US" sz="2800">
              <a:latin typeface="Times New Roman" pitchFamily="18" charset="0"/>
            </a:endParaRPr>
          </a:p>
        </p:txBody>
      </p:sp>
      <p:sp>
        <p:nvSpPr>
          <p:cNvPr id="20" name="Text Box 26"/>
          <p:cNvSpPr txBox="1">
            <a:spLocks noChangeArrowheads="1"/>
          </p:cNvSpPr>
          <p:nvPr/>
        </p:nvSpPr>
        <p:spPr bwMode="auto">
          <a:xfrm>
            <a:off x="914400" y="4038600"/>
            <a:ext cx="731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a:latin typeface="Times New Roman" pitchFamily="18" charset="0"/>
              </a:rPr>
              <a:t>  …   C</a:t>
            </a:r>
            <a:r>
              <a:rPr lang="en-US" altLang="en-US" sz="2800" b="1" baseline="-25000">
                <a:latin typeface="Times New Roman" pitchFamily="18" charset="0"/>
              </a:rPr>
              <a:t>4</a:t>
            </a:r>
            <a:r>
              <a:rPr lang="en-US" altLang="en-US" sz="2800" b="1">
                <a:latin typeface="Times New Roman" pitchFamily="18" charset="0"/>
              </a:rPr>
              <a:t>H</a:t>
            </a:r>
            <a:r>
              <a:rPr lang="en-US" altLang="en-US" sz="2800" b="1" baseline="-25000">
                <a:latin typeface="Times New Roman" pitchFamily="18" charset="0"/>
              </a:rPr>
              <a:t>10</a:t>
            </a:r>
            <a:r>
              <a:rPr lang="en-US" altLang="en-US" sz="2800" b="1">
                <a:latin typeface="Times New Roman" pitchFamily="18" charset="0"/>
              </a:rPr>
              <a:t>      ..... O</a:t>
            </a:r>
            <a:r>
              <a:rPr lang="en-US" altLang="en-US" sz="2800" b="1" baseline="-25000">
                <a:latin typeface="Times New Roman" pitchFamily="18" charset="0"/>
              </a:rPr>
              <a:t>2                 </a:t>
            </a:r>
            <a:r>
              <a:rPr lang="en-US" altLang="en-US" sz="2800" b="1">
                <a:latin typeface="Times New Roman" pitchFamily="18" charset="0"/>
              </a:rPr>
              <a:t>…….</a:t>
            </a:r>
            <a:r>
              <a:rPr lang="en-US" altLang="en-US" sz="2800" b="1" baseline="-25000">
                <a:latin typeface="Times New Roman" pitchFamily="18" charset="0"/>
              </a:rPr>
              <a:t>      </a:t>
            </a:r>
            <a:r>
              <a:rPr lang="en-US" altLang="en-US" sz="2800" b="1">
                <a:latin typeface="Times New Roman" pitchFamily="18" charset="0"/>
              </a:rPr>
              <a:t>     </a:t>
            </a:r>
            <a:r>
              <a:rPr lang="en-US" altLang="en-US" sz="2800" b="1" dirty="0">
                <a:latin typeface="Times New Roman" pitchFamily="18" charset="0"/>
              </a:rPr>
              <a:t>……..</a:t>
            </a:r>
            <a:r>
              <a:rPr lang="en-US" altLang="en-US" sz="2800" baseline="-25000" dirty="0">
                <a:latin typeface="Times New Roman" pitchFamily="18" charset="0"/>
              </a:rPr>
              <a:t>                    </a:t>
            </a:r>
            <a:endParaRPr lang="en-US" altLang="en-US" sz="2800" dirty="0">
              <a:latin typeface="Times New Roman" pitchFamily="18" charset="0"/>
            </a:endParaRPr>
          </a:p>
        </p:txBody>
      </p:sp>
      <p:sp>
        <p:nvSpPr>
          <p:cNvPr id="21" name="Text Box 26"/>
          <p:cNvSpPr txBox="1">
            <a:spLocks noChangeArrowheads="1"/>
          </p:cNvSpPr>
          <p:nvPr/>
        </p:nvSpPr>
        <p:spPr bwMode="auto">
          <a:xfrm>
            <a:off x="954617" y="4776787"/>
            <a:ext cx="630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spcBef>
                <a:spcPct val="50000"/>
              </a:spcBef>
            </a:pPr>
            <a:r>
              <a:rPr lang="en-US" altLang="en-US" sz="2800" b="1" dirty="0">
                <a:latin typeface="Times New Roman" pitchFamily="18" charset="0"/>
              </a:rPr>
              <a:t>d. …+  O</a:t>
            </a:r>
            <a:r>
              <a:rPr lang="en-US" altLang="en-US" sz="2800" b="1" baseline="-25000" dirty="0">
                <a:latin typeface="Times New Roman" pitchFamily="18" charset="0"/>
              </a:rPr>
              <a:t>2                       </a:t>
            </a:r>
            <a:r>
              <a:rPr lang="en-US" altLang="en-US" sz="2800" b="1" dirty="0">
                <a:latin typeface="Times New Roman" pitchFamily="18" charset="0"/>
              </a:rPr>
              <a:t>CO</a:t>
            </a:r>
            <a:r>
              <a:rPr lang="en-US" altLang="en-US" sz="2800" b="1" baseline="-25000" dirty="0">
                <a:latin typeface="Times New Roman" pitchFamily="18" charset="0"/>
              </a:rPr>
              <a:t>2</a:t>
            </a:r>
            <a:r>
              <a:rPr lang="en-US" altLang="en-US" sz="2800" baseline="-25000" dirty="0">
                <a:latin typeface="Times New Roman" pitchFamily="18" charset="0"/>
              </a:rPr>
              <a:t>                    </a:t>
            </a:r>
            <a:endParaRPr lang="en-US" altLang="en-US" sz="2800" dirty="0">
              <a:latin typeface="Times New Roman" pitchFamily="18" charset="0"/>
            </a:endParaRPr>
          </a:p>
        </p:txBody>
      </p:sp>
      <p:sp>
        <p:nvSpPr>
          <p:cNvPr id="22" name="TextBox 21"/>
          <p:cNvSpPr txBox="1">
            <a:spLocks noChangeArrowheads="1"/>
          </p:cNvSpPr>
          <p:nvPr/>
        </p:nvSpPr>
        <p:spPr bwMode="auto">
          <a:xfrm>
            <a:off x="2992967" y="3262312"/>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b="1">
                <a:solidFill>
                  <a:srgbClr val="3333CC"/>
                </a:solidFill>
                <a:latin typeface="Times New Roman" pitchFamily="18" charset="0"/>
              </a:rPr>
              <a:t>O</a:t>
            </a:r>
            <a:r>
              <a:rPr lang="en-US" altLang="en-US" sz="2800" b="1" baseline="-25000">
                <a:solidFill>
                  <a:srgbClr val="3333CC"/>
                </a:solidFill>
                <a:latin typeface="Times New Roman" pitchFamily="18" charset="0"/>
              </a:rPr>
              <a:t>2</a:t>
            </a:r>
            <a:endParaRPr lang="en-US" altLang="en-US" sz="2800"/>
          </a:p>
        </p:txBody>
      </p:sp>
      <p:sp>
        <p:nvSpPr>
          <p:cNvPr id="23" name="TextBox 22"/>
          <p:cNvSpPr txBox="1">
            <a:spLocks noChangeArrowheads="1"/>
          </p:cNvSpPr>
          <p:nvPr/>
        </p:nvSpPr>
        <p:spPr bwMode="auto">
          <a:xfrm>
            <a:off x="1392767" y="2711450"/>
            <a:ext cx="990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b="1">
                <a:solidFill>
                  <a:srgbClr val="3333CC"/>
                </a:solidFill>
                <a:latin typeface="Times New Roman" pitchFamily="18" charset="0"/>
              </a:rPr>
              <a:t>Al</a:t>
            </a:r>
            <a:endParaRPr lang="en-US" altLang="en-US" sz="2800"/>
          </a:p>
        </p:txBody>
      </p:sp>
      <p:sp>
        <p:nvSpPr>
          <p:cNvPr id="24" name="TextBox 23"/>
          <p:cNvSpPr txBox="1">
            <a:spLocks noChangeArrowheads="1"/>
          </p:cNvSpPr>
          <p:nvPr/>
        </p:nvSpPr>
        <p:spPr bwMode="auto">
          <a:xfrm>
            <a:off x="5355167" y="4024312"/>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b="1">
                <a:solidFill>
                  <a:srgbClr val="3333CC"/>
                </a:solidFill>
                <a:latin typeface="Times New Roman" pitchFamily="18" charset="0"/>
              </a:rPr>
              <a:t>CO</a:t>
            </a:r>
            <a:r>
              <a:rPr lang="en-US" altLang="en-US" sz="2800" b="1" baseline="-25000">
                <a:solidFill>
                  <a:srgbClr val="3333CC"/>
                </a:solidFill>
                <a:latin typeface="Times New Roman" pitchFamily="18" charset="0"/>
              </a:rPr>
              <a:t>2</a:t>
            </a:r>
            <a:endParaRPr lang="en-US" altLang="en-US" sz="2800"/>
          </a:p>
        </p:txBody>
      </p:sp>
      <p:sp>
        <p:nvSpPr>
          <p:cNvPr id="25" name="TextBox 24"/>
          <p:cNvSpPr txBox="1">
            <a:spLocks noChangeArrowheads="1"/>
          </p:cNvSpPr>
          <p:nvPr/>
        </p:nvSpPr>
        <p:spPr bwMode="auto">
          <a:xfrm>
            <a:off x="6879167" y="4025900"/>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b="1">
                <a:solidFill>
                  <a:srgbClr val="3333CC"/>
                </a:solidFill>
                <a:latin typeface="Times New Roman" pitchFamily="18" charset="0"/>
              </a:rPr>
              <a:t>H</a:t>
            </a:r>
            <a:r>
              <a:rPr lang="en-US" altLang="en-US" sz="2800" b="1" baseline="-25000">
                <a:solidFill>
                  <a:srgbClr val="3333CC"/>
                </a:solidFill>
                <a:latin typeface="Times New Roman" pitchFamily="18" charset="0"/>
              </a:rPr>
              <a:t>2</a:t>
            </a:r>
            <a:r>
              <a:rPr lang="en-US" altLang="en-US" sz="2800" b="1">
                <a:solidFill>
                  <a:srgbClr val="3333CC"/>
                </a:solidFill>
                <a:latin typeface="Times New Roman" pitchFamily="18" charset="0"/>
              </a:rPr>
              <a:t>O</a:t>
            </a:r>
            <a:endParaRPr lang="en-US" altLang="en-US" sz="2800"/>
          </a:p>
        </p:txBody>
      </p:sp>
    </p:spTree>
    <p:extLst>
      <p:ext uri="{BB962C8B-B14F-4D97-AF65-F5344CB8AC3E}">
        <p14:creationId xmlns:p14="http://schemas.microsoft.com/office/powerpoint/2010/main" val="282485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dissolve">
                                      <p:cBhvr>
                                        <p:cTn id="43" dur="500"/>
                                        <p:tgtEl>
                                          <p:spTgt spid="5"/>
                                        </p:tgtEl>
                                      </p:cBhvr>
                                    </p:animEffect>
                                  </p:childTnLst>
                                </p:cTn>
                              </p:par>
                              <p:par>
                                <p:cTn id="44" presetID="16" presetClass="entr" presetSubtype="21"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dissolve">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dissolv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dissolv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dissolve">
                                      <p:cBhvr>
                                        <p:cTn id="8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434" y="381000"/>
            <a:ext cx="4313766" cy="4800600"/>
          </a:xfrm>
        </p:spPr>
        <p:txBody>
          <a:bodyPr>
            <a:normAutofit fontScale="47500" lnSpcReduction="20000"/>
          </a:bodyPr>
          <a:lstStyle/>
          <a:p>
            <a:pPr marL="0" indent="0">
              <a:buNone/>
            </a:pPr>
            <a:r>
              <a:rPr lang="vi-VN" sz="4400" b="1" dirty="0">
                <a:solidFill>
                  <a:srgbClr val="333333"/>
                </a:solidFill>
                <a:latin typeface="Times New Roman" pitchFamily="18" charset="0"/>
                <a:cs typeface="Times New Roman" pitchFamily="18" charset="0"/>
              </a:rPr>
              <a:t>Bài </a:t>
            </a:r>
            <a:r>
              <a:rPr lang="en-US" sz="4400" b="1" dirty="0">
                <a:solidFill>
                  <a:srgbClr val="333333"/>
                </a:solidFill>
                <a:latin typeface="Times New Roman" pitchFamily="18" charset="0"/>
                <a:cs typeface="Times New Roman" pitchFamily="18" charset="0"/>
              </a:rPr>
              <a:t>3</a:t>
            </a:r>
            <a:r>
              <a:rPr lang="vi-VN" sz="4400" b="1" dirty="0">
                <a:solidFill>
                  <a:srgbClr val="333333"/>
                </a:solidFill>
                <a:latin typeface="Times New Roman" pitchFamily="18" charset="0"/>
                <a:cs typeface="Times New Roman" pitchFamily="18" charset="0"/>
              </a:rPr>
              <a:t>:</a:t>
            </a:r>
            <a:endParaRPr lang="vi-VN" sz="4400" dirty="0">
              <a:solidFill>
                <a:srgbClr val="333333"/>
              </a:solidFill>
              <a:latin typeface="Times New Roman" pitchFamily="18" charset="0"/>
              <a:cs typeface="Times New Roman" pitchFamily="18" charset="0"/>
            </a:endParaRPr>
          </a:p>
          <a:p>
            <a:pPr marL="0" indent="0">
              <a:buNone/>
            </a:pPr>
            <a:r>
              <a:rPr lang="vi-VN" sz="4400" dirty="0">
                <a:solidFill>
                  <a:srgbClr val="333333"/>
                </a:solidFill>
                <a:latin typeface="Times New Roman" pitchFamily="18" charset="0"/>
                <a:cs typeface="Times New Roman" pitchFamily="18" charset="0"/>
              </a:rPr>
              <a:t>Đốt cháy 6,2g P</a:t>
            </a:r>
            <a:r>
              <a:rPr lang="en-US" sz="4400" dirty="0">
                <a:solidFill>
                  <a:srgbClr val="333333"/>
                </a:solidFill>
                <a:latin typeface="Times New Roman" pitchFamily="18" charset="0"/>
                <a:cs typeface="Times New Roman" pitchFamily="18" charset="0"/>
              </a:rPr>
              <a:t> </a:t>
            </a:r>
            <a:r>
              <a:rPr lang="en-US" sz="4400" dirty="0" err="1">
                <a:solidFill>
                  <a:srgbClr val="333333"/>
                </a:solidFill>
                <a:latin typeface="Times New Roman" pitchFamily="18" charset="0"/>
                <a:cs typeface="Times New Roman" pitchFamily="18" charset="0"/>
              </a:rPr>
              <a:t>đỏ</a:t>
            </a:r>
            <a:r>
              <a:rPr lang="vi-VN" sz="4400" dirty="0">
                <a:solidFill>
                  <a:srgbClr val="333333"/>
                </a:solidFill>
                <a:latin typeface="Times New Roman" pitchFamily="18" charset="0"/>
                <a:cs typeface="Times New Roman" pitchFamily="18" charset="0"/>
              </a:rPr>
              <a:t> trong bình chứa 6,72 l</a:t>
            </a:r>
            <a:r>
              <a:rPr lang="en-US" sz="4400" dirty="0">
                <a:solidFill>
                  <a:srgbClr val="333333"/>
                </a:solidFill>
                <a:latin typeface="Times New Roman" pitchFamily="18" charset="0"/>
                <a:cs typeface="Times New Roman" pitchFamily="18" charset="0"/>
              </a:rPr>
              <a:t>í</a:t>
            </a:r>
            <a:r>
              <a:rPr lang="vi-VN" sz="4400" dirty="0">
                <a:solidFill>
                  <a:srgbClr val="333333"/>
                </a:solidFill>
                <a:latin typeface="Times New Roman" pitchFamily="18" charset="0"/>
                <a:cs typeface="Times New Roman" pitchFamily="18" charset="0"/>
              </a:rPr>
              <a:t>t khí oxi ( ở đktc) tạo thành P</a:t>
            </a:r>
            <a:r>
              <a:rPr lang="vi-VN" sz="4400" baseline="-25000" dirty="0">
                <a:solidFill>
                  <a:srgbClr val="333333"/>
                </a:solidFill>
                <a:latin typeface="Times New Roman" pitchFamily="18" charset="0"/>
                <a:cs typeface="Times New Roman" pitchFamily="18" charset="0"/>
              </a:rPr>
              <a:t>2</a:t>
            </a:r>
            <a:r>
              <a:rPr lang="vi-VN" sz="4400" dirty="0">
                <a:solidFill>
                  <a:srgbClr val="333333"/>
                </a:solidFill>
                <a:latin typeface="Times New Roman" pitchFamily="18" charset="0"/>
                <a:cs typeface="Times New Roman" pitchFamily="18" charset="0"/>
              </a:rPr>
              <a:t>O</a:t>
            </a:r>
            <a:r>
              <a:rPr lang="vi-VN" sz="4400" baseline="-25000" dirty="0">
                <a:solidFill>
                  <a:srgbClr val="333333"/>
                </a:solidFill>
                <a:latin typeface="Times New Roman" pitchFamily="18" charset="0"/>
                <a:cs typeface="Times New Roman" pitchFamily="18" charset="0"/>
              </a:rPr>
              <a:t>5</a:t>
            </a:r>
            <a:r>
              <a:rPr lang="vi-VN" sz="4400" dirty="0">
                <a:solidFill>
                  <a:srgbClr val="333333"/>
                </a:solidFill>
                <a:latin typeface="Times New Roman" pitchFamily="18" charset="0"/>
                <a:cs typeface="Times New Roman" pitchFamily="18" charset="0"/>
              </a:rPr>
              <a:t>.</a:t>
            </a:r>
          </a:p>
          <a:p>
            <a:pPr marL="0" indent="0">
              <a:buNone/>
            </a:pPr>
            <a:r>
              <a:rPr lang="vi-VN" sz="4400" b="1" dirty="0">
                <a:solidFill>
                  <a:srgbClr val="333333"/>
                </a:solidFill>
                <a:latin typeface="Times New Roman" pitchFamily="18" charset="0"/>
                <a:cs typeface="Times New Roman" pitchFamily="18" charset="0"/>
              </a:rPr>
              <a:t>a.</a:t>
            </a:r>
            <a:r>
              <a:rPr lang="vi-VN" sz="4400" dirty="0">
                <a:solidFill>
                  <a:srgbClr val="333333"/>
                </a:solidFill>
                <a:latin typeface="Times New Roman" pitchFamily="18" charset="0"/>
                <a:cs typeface="Times New Roman" pitchFamily="18" charset="0"/>
              </a:rPr>
              <a:t> Chất nào còn dư, chất nào thiếu?</a:t>
            </a:r>
          </a:p>
          <a:p>
            <a:pPr marL="0" indent="0">
              <a:buNone/>
            </a:pPr>
            <a:r>
              <a:rPr lang="vi-VN" sz="4400" dirty="0">
                <a:solidFill>
                  <a:srgbClr val="333333"/>
                </a:solidFill>
                <a:latin typeface="Times New Roman" pitchFamily="18" charset="0"/>
                <a:cs typeface="Times New Roman" pitchFamily="18" charset="0"/>
              </a:rPr>
              <a:t>A. P còn dư, O</a:t>
            </a:r>
            <a:r>
              <a:rPr lang="vi-VN" sz="4400" baseline="-25000" dirty="0">
                <a:solidFill>
                  <a:srgbClr val="333333"/>
                </a:solidFill>
                <a:latin typeface="Times New Roman" pitchFamily="18" charset="0"/>
                <a:cs typeface="Times New Roman" pitchFamily="18" charset="0"/>
              </a:rPr>
              <a:t>2</a:t>
            </a:r>
            <a:r>
              <a:rPr lang="vi-VN" sz="4400" dirty="0">
                <a:solidFill>
                  <a:srgbClr val="333333"/>
                </a:solidFill>
                <a:latin typeface="Times New Roman" pitchFamily="18" charset="0"/>
                <a:cs typeface="Times New Roman" pitchFamily="18" charset="0"/>
              </a:rPr>
              <a:t> thiếu.                         </a:t>
            </a:r>
            <a:endParaRPr lang="en-US" sz="4400" dirty="0">
              <a:solidFill>
                <a:srgbClr val="333333"/>
              </a:solidFill>
              <a:latin typeface="Times New Roman" pitchFamily="18" charset="0"/>
              <a:cs typeface="Times New Roman" pitchFamily="18" charset="0"/>
            </a:endParaRPr>
          </a:p>
          <a:p>
            <a:pPr marL="0" indent="0">
              <a:buNone/>
            </a:pPr>
            <a:r>
              <a:rPr lang="vi-VN" sz="4400" dirty="0">
                <a:solidFill>
                  <a:srgbClr val="333333"/>
                </a:solidFill>
                <a:latin typeface="Times New Roman" pitchFamily="18" charset="0"/>
                <a:cs typeface="Times New Roman" pitchFamily="18" charset="0"/>
              </a:rPr>
              <a:t>B. P còn thiếu, O</a:t>
            </a:r>
            <a:r>
              <a:rPr lang="vi-VN" sz="4400" baseline="-25000" dirty="0">
                <a:solidFill>
                  <a:srgbClr val="333333"/>
                </a:solidFill>
                <a:latin typeface="Times New Roman" pitchFamily="18" charset="0"/>
                <a:cs typeface="Times New Roman" pitchFamily="18" charset="0"/>
              </a:rPr>
              <a:t>2</a:t>
            </a:r>
            <a:r>
              <a:rPr lang="vi-VN" sz="4400" dirty="0">
                <a:solidFill>
                  <a:srgbClr val="333333"/>
                </a:solidFill>
                <a:latin typeface="Times New Roman" pitchFamily="18" charset="0"/>
                <a:cs typeface="Times New Roman" pitchFamily="18" charset="0"/>
              </a:rPr>
              <a:t> dư.</a:t>
            </a:r>
          </a:p>
          <a:p>
            <a:pPr marL="0" indent="0">
              <a:buNone/>
            </a:pPr>
            <a:r>
              <a:rPr lang="vi-VN" sz="4400" dirty="0">
                <a:solidFill>
                  <a:srgbClr val="333333"/>
                </a:solidFill>
                <a:latin typeface="Times New Roman" pitchFamily="18" charset="0"/>
                <a:cs typeface="Times New Roman" pitchFamily="18" charset="0"/>
              </a:rPr>
              <a:t>C. Cả 2 chất vừa đủ.                           </a:t>
            </a:r>
            <a:endParaRPr lang="en-US" sz="4400" dirty="0">
              <a:solidFill>
                <a:srgbClr val="333333"/>
              </a:solidFill>
              <a:latin typeface="Times New Roman" pitchFamily="18" charset="0"/>
              <a:cs typeface="Times New Roman" pitchFamily="18" charset="0"/>
            </a:endParaRPr>
          </a:p>
          <a:p>
            <a:pPr marL="0" indent="0">
              <a:buNone/>
            </a:pPr>
            <a:r>
              <a:rPr lang="vi-VN" sz="4400" dirty="0">
                <a:solidFill>
                  <a:srgbClr val="333333"/>
                </a:solidFill>
                <a:latin typeface="Times New Roman" pitchFamily="18" charset="0"/>
                <a:cs typeface="Times New Roman" pitchFamily="18" charset="0"/>
              </a:rPr>
              <a:t>D. Tất cả đều sai.</a:t>
            </a:r>
          </a:p>
          <a:p>
            <a:pPr marL="0" indent="0">
              <a:buNone/>
            </a:pPr>
            <a:r>
              <a:rPr lang="vi-VN" sz="4400" b="1" dirty="0">
                <a:solidFill>
                  <a:srgbClr val="333333"/>
                </a:solidFill>
                <a:latin typeface="Times New Roman" pitchFamily="18" charset="0"/>
                <a:cs typeface="Times New Roman" pitchFamily="18" charset="0"/>
              </a:rPr>
              <a:t>b.</a:t>
            </a:r>
            <a:r>
              <a:rPr lang="vi-VN" sz="4400" dirty="0">
                <a:solidFill>
                  <a:srgbClr val="333333"/>
                </a:solidFill>
                <a:latin typeface="Times New Roman" pitchFamily="18" charset="0"/>
                <a:cs typeface="Times New Roman" pitchFamily="18" charset="0"/>
              </a:rPr>
              <a:t> Khối lượng chất tạo thành là</a:t>
            </a:r>
            <a:endParaRPr lang="en-US" sz="4400" dirty="0">
              <a:solidFill>
                <a:srgbClr val="333333"/>
              </a:solidFill>
              <a:latin typeface="Times New Roman" pitchFamily="18" charset="0"/>
              <a:cs typeface="Times New Roman" pitchFamily="18" charset="0"/>
            </a:endParaRPr>
          </a:p>
          <a:p>
            <a:pPr marL="0" indent="0">
              <a:buNone/>
            </a:pPr>
            <a:r>
              <a:rPr lang="vi-VN" sz="4400" dirty="0">
                <a:solidFill>
                  <a:srgbClr val="333333"/>
                </a:solidFill>
                <a:latin typeface="Times New Roman" pitchFamily="18" charset="0"/>
                <a:cs typeface="Times New Roman" pitchFamily="18" charset="0"/>
              </a:rPr>
              <a:t> bao nhiêu?</a:t>
            </a:r>
            <a:endParaRPr lang="en-US" sz="4400" dirty="0">
              <a:solidFill>
                <a:srgbClr val="333333"/>
              </a:solidFill>
              <a:latin typeface="Times New Roman" pitchFamily="18" charset="0"/>
              <a:cs typeface="Times New Roman" pitchFamily="18" charset="0"/>
            </a:endParaRPr>
          </a:p>
          <a:p>
            <a:pPr marL="0" indent="0">
              <a:buNone/>
            </a:pPr>
            <a:r>
              <a:rPr lang="vi-VN" sz="4400" dirty="0">
                <a:solidFill>
                  <a:srgbClr val="333333"/>
                </a:solidFill>
                <a:latin typeface="Times New Roman" pitchFamily="18" charset="0"/>
                <a:cs typeface="Times New Roman" pitchFamily="18" charset="0"/>
              </a:rPr>
              <a:t>A. 15,4g.                                          </a:t>
            </a:r>
            <a:endParaRPr lang="en-US" sz="4400" dirty="0">
              <a:solidFill>
                <a:srgbClr val="333333"/>
              </a:solidFill>
              <a:latin typeface="Times New Roman" pitchFamily="18" charset="0"/>
              <a:cs typeface="Times New Roman" pitchFamily="18" charset="0"/>
            </a:endParaRPr>
          </a:p>
          <a:p>
            <a:pPr marL="0" indent="0">
              <a:buNone/>
            </a:pPr>
            <a:r>
              <a:rPr lang="vi-VN" sz="4400" dirty="0">
                <a:solidFill>
                  <a:srgbClr val="333333"/>
                </a:solidFill>
                <a:latin typeface="Times New Roman" pitchFamily="18" charset="0"/>
                <a:cs typeface="Times New Roman" pitchFamily="18" charset="0"/>
              </a:rPr>
              <a:t>B. 16g.</a:t>
            </a:r>
            <a:endParaRPr lang="en-US" sz="4400" dirty="0">
              <a:solidFill>
                <a:srgbClr val="333333"/>
              </a:solidFill>
              <a:latin typeface="Times New Roman" pitchFamily="18" charset="0"/>
              <a:cs typeface="Times New Roman" pitchFamily="18" charset="0"/>
            </a:endParaRPr>
          </a:p>
          <a:p>
            <a:pPr marL="0" indent="0">
              <a:buNone/>
            </a:pPr>
            <a:r>
              <a:rPr lang="vi-VN" sz="4400" dirty="0">
                <a:solidFill>
                  <a:srgbClr val="333333"/>
                </a:solidFill>
                <a:latin typeface="Times New Roman" pitchFamily="18" charset="0"/>
                <a:cs typeface="Times New Roman" pitchFamily="18" charset="0"/>
              </a:rPr>
              <a:t>C. 14,2g.                                          </a:t>
            </a:r>
            <a:endParaRPr lang="en-US" sz="4400" dirty="0">
              <a:solidFill>
                <a:srgbClr val="333333"/>
              </a:solidFill>
              <a:latin typeface="Times New Roman" pitchFamily="18" charset="0"/>
              <a:cs typeface="Times New Roman" pitchFamily="18" charset="0"/>
            </a:endParaRPr>
          </a:p>
          <a:p>
            <a:pPr marL="0" indent="0">
              <a:buNone/>
            </a:pPr>
            <a:r>
              <a:rPr lang="vi-VN" sz="4400" dirty="0">
                <a:solidFill>
                  <a:srgbClr val="333333"/>
                </a:solidFill>
                <a:latin typeface="Times New Roman" pitchFamily="18" charset="0"/>
                <a:cs typeface="Times New Roman" pitchFamily="18" charset="0"/>
              </a:rPr>
              <a:t>D. Tất cả đều sai.</a:t>
            </a:r>
          </a:p>
          <a:p>
            <a:pPr marL="0" indent="0">
              <a:buNone/>
            </a:pPr>
            <a:endParaRPr lang="en-US" dirty="0">
              <a:latin typeface="Times New Roman" pitchFamily="18" charset="0"/>
              <a:cs typeface="Times New Roman" pitchFamily="18" charset="0"/>
            </a:endParaRPr>
          </a:p>
        </p:txBody>
      </p:sp>
      <p:sp>
        <p:nvSpPr>
          <p:cNvPr id="6" name="Oval 5"/>
          <p:cNvSpPr/>
          <p:nvPr/>
        </p:nvSpPr>
        <p:spPr>
          <a:xfrm>
            <a:off x="304800" y="2133600"/>
            <a:ext cx="381000" cy="381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 name="Oval 6"/>
          <p:cNvSpPr/>
          <p:nvPr/>
        </p:nvSpPr>
        <p:spPr>
          <a:xfrm>
            <a:off x="304800" y="4343399"/>
            <a:ext cx="381000" cy="415409"/>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TextBox 9"/>
              <p:cNvSpPr txBox="1"/>
              <p:nvPr/>
            </p:nvSpPr>
            <p:spPr>
              <a:xfrm>
                <a:off x="4859867" y="1848905"/>
                <a:ext cx="3810000" cy="665695"/>
              </a:xfrm>
              <a:prstGeom prst="rect">
                <a:avLst/>
              </a:prstGeom>
              <a:noFill/>
            </p:spPr>
            <p:txBody>
              <a:bodyPr wrap="square" rtlCol="0">
                <a:spAutoFit/>
              </a:bodyPr>
              <a:lstStyle/>
              <a:p>
                <a:r>
                  <a:rPr lang="en-US" sz="2800" dirty="0">
                    <a:solidFill>
                      <a:srgbClr val="0070C0"/>
                    </a:solidFill>
                    <a:latin typeface="Times New Roman" pitchFamily="18" charset="0"/>
                    <a:cs typeface="Times New Roman" pitchFamily="18" charset="0"/>
                  </a:rPr>
                  <a:t>4P    +    5O</a:t>
                </a:r>
                <a:r>
                  <a:rPr lang="en-US" sz="2800" baseline="-25000" dirty="0">
                    <a:solidFill>
                      <a:srgbClr val="0070C0"/>
                    </a:solidFill>
                    <a:latin typeface="Times New Roman" pitchFamily="18" charset="0"/>
                    <a:cs typeface="Times New Roman" pitchFamily="18" charset="0"/>
                  </a:rPr>
                  <a:t>2</a:t>
                </a:r>
                <a:r>
                  <a:rPr lang="en-US" sz="2800" dirty="0">
                    <a:solidFill>
                      <a:srgbClr val="0070C0"/>
                    </a:solidFill>
                    <a:latin typeface="Times New Roman" pitchFamily="18" charset="0"/>
                    <a:cs typeface="Times New Roman" pitchFamily="18" charset="0"/>
                  </a:rPr>
                  <a:t>    </a:t>
                </a:r>
                <a14:m>
                  <m:oMath xmlns:m="http://schemas.openxmlformats.org/officeDocument/2006/math">
                    <m:groupChr>
                      <m:groupChrPr>
                        <m:chr m:val="→"/>
                        <m:vertJc m:val="bot"/>
                        <m:ctrlPr>
                          <a:rPr lang="en-US" sz="2800" i="1" smtClean="0">
                            <a:solidFill>
                              <a:srgbClr val="0070C0"/>
                            </a:solidFill>
                            <a:latin typeface="Cambria Math" panose="02040503050406030204" pitchFamily="18" charset="0"/>
                          </a:rPr>
                        </m:ctrlPr>
                      </m:groupChrPr>
                      <m:e>
                        <m:r>
                          <m:rPr>
                            <m:brk m:alnAt="2"/>
                          </m:rPr>
                          <a:rPr lang="en-US" sz="2800" b="0" i="1" smtClean="0">
                            <a:solidFill>
                              <a:srgbClr val="0070C0"/>
                            </a:solidFill>
                            <a:latin typeface="Cambria Math"/>
                          </a:rPr>
                          <m:t>𝑡</m:t>
                        </m:r>
                        <m:r>
                          <a:rPr lang="en-US" sz="2800" b="0" i="1" smtClean="0">
                            <a:solidFill>
                              <a:srgbClr val="0070C0"/>
                            </a:solidFill>
                            <a:latin typeface="Cambria Math"/>
                          </a:rPr>
                          <m:t>𝑜</m:t>
                        </m:r>
                      </m:e>
                    </m:groupChr>
                  </m:oMath>
                </a14:m>
                <a:r>
                  <a:rPr lang="en-US" sz="2800" dirty="0">
                    <a:solidFill>
                      <a:srgbClr val="0070C0"/>
                    </a:solidFill>
                    <a:latin typeface="Times New Roman" pitchFamily="18" charset="0"/>
                    <a:cs typeface="Times New Roman" pitchFamily="18" charset="0"/>
                  </a:rPr>
                  <a:t>   2P</a:t>
                </a:r>
                <a:r>
                  <a:rPr lang="en-US" sz="2800" baseline="-25000" dirty="0">
                    <a:solidFill>
                      <a:srgbClr val="0070C0"/>
                    </a:solidFill>
                    <a:latin typeface="Times New Roman" pitchFamily="18" charset="0"/>
                    <a:cs typeface="Times New Roman" pitchFamily="18" charset="0"/>
                  </a:rPr>
                  <a:t>2</a:t>
                </a:r>
                <a:r>
                  <a:rPr lang="en-US" sz="2800" dirty="0">
                    <a:solidFill>
                      <a:srgbClr val="0070C0"/>
                    </a:solidFill>
                    <a:latin typeface="Times New Roman" pitchFamily="18" charset="0"/>
                    <a:cs typeface="Times New Roman" pitchFamily="18" charset="0"/>
                  </a:rPr>
                  <a:t>O</a:t>
                </a:r>
                <a:r>
                  <a:rPr lang="en-US" sz="2800" baseline="-25000" dirty="0">
                    <a:solidFill>
                      <a:srgbClr val="0070C0"/>
                    </a:solidFill>
                    <a:latin typeface="Times New Roman" pitchFamily="18" charset="0"/>
                    <a:cs typeface="Times New Roman" pitchFamily="18" charset="0"/>
                  </a:rPr>
                  <a:t>5</a:t>
                </a:r>
                <a:endParaRPr lang="en-US" sz="2800" dirty="0">
                  <a:solidFill>
                    <a:srgbClr val="0070C0"/>
                  </a:solidFill>
                  <a:latin typeface="Times New Roman" pitchFamily="18" charset="0"/>
                  <a:cs typeface="Times New Roman"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859867" y="1848905"/>
                <a:ext cx="3810000" cy="665695"/>
              </a:xfrm>
              <a:prstGeom prst="rect">
                <a:avLst/>
              </a:prstGeom>
              <a:blipFill rotWithShape="1">
                <a:blip r:embed="rId2"/>
                <a:stretch>
                  <a:fillRect l="-3200" r="-5600" b="-2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4876800" y="457200"/>
                <a:ext cx="3581400" cy="616515"/>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a, nP = </a:t>
                </a:r>
                <a14:m>
                  <m:oMath xmlns:m="http://schemas.openxmlformats.org/officeDocument/2006/math">
                    <m:f>
                      <m:fPr>
                        <m:ctrlPr>
                          <a:rPr lang="en-US" sz="2400" i="1" smtClean="0">
                            <a:solidFill>
                              <a:srgbClr val="0070C0"/>
                            </a:solidFill>
                            <a:latin typeface="Cambria Math" panose="02040503050406030204" pitchFamily="18" charset="0"/>
                          </a:rPr>
                        </m:ctrlPr>
                      </m:fPr>
                      <m:num>
                        <m:r>
                          <a:rPr lang="en-US" sz="2400" b="0" i="1" smtClean="0">
                            <a:solidFill>
                              <a:srgbClr val="0070C0"/>
                            </a:solidFill>
                            <a:latin typeface="Cambria Math"/>
                          </a:rPr>
                          <m:t>6,2</m:t>
                        </m:r>
                      </m:num>
                      <m:den>
                        <m:r>
                          <a:rPr lang="en-US" sz="2400" b="0" i="1" smtClean="0">
                            <a:solidFill>
                              <a:srgbClr val="0070C0"/>
                            </a:solidFill>
                            <a:latin typeface="Cambria Math"/>
                          </a:rPr>
                          <m:t>31</m:t>
                        </m:r>
                      </m:den>
                    </m:f>
                  </m:oMath>
                </a14:m>
                <a:r>
                  <a:rPr lang="en-US" sz="2400" dirty="0">
                    <a:solidFill>
                      <a:srgbClr val="0070C0"/>
                    </a:solidFill>
                    <a:latin typeface="Times New Roman" pitchFamily="18" charset="0"/>
                    <a:cs typeface="Times New Roman" pitchFamily="18" charset="0"/>
                  </a:rPr>
                  <a:t> = 0,2 (mol)</a:t>
                </a:r>
              </a:p>
            </p:txBody>
          </p:sp>
        </mc:Choice>
        <mc:Fallback xmlns="">
          <p:sp>
            <p:nvSpPr>
              <p:cNvPr id="11" name="TextBox 10"/>
              <p:cNvSpPr txBox="1">
                <a:spLocks noRot="1" noChangeAspect="1" noMove="1" noResize="1" noEditPoints="1" noAdjustHandles="1" noChangeArrowheads="1" noChangeShapeType="1" noTextEdit="1"/>
              </p:cNvSpPr>
              <p:nvPr/>
            </p:nvSpPr>
            <p:spPr>
              <a:xfrm>
                <a:off x="4876800" y="457200"/>
                <a:ext cx="3581400" cy="616515"/>
              </a:xfrm>
              <a:prstGeom prst="rect">
                <a:avLst/>
              </a:prstGeom>
              <a:blipFill rotWithShape="1">
                <a:blip r:embed="rId3"/>
                <a:stretch>
                  <a:fillRect l="-2551"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876800" y="1160981"/>
                <a:ext cx="3581400" cy="644920"/>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nO</a:t>
                </a:r>
                <a:r>
                  <a:rPr lang="en-US" sz="2400" baseline="-25000" dirty="0">
                    <a:solidFill>
                      <a:srgbClr val="0070C0"/>
                    </a:solidFill>
                    <a:latin typeface="Times New Roman" pitchFamily="18" charset="0"/>
                    <a:cs typeface="Times New Roman" pitchFamily="18" charset="0"/>
                  </a:rPr>
                  <a:t>2</a:t>
                </a:r>
                <a:r>
                  <a:rPr lang="en-US" sz="2400" dirty="0">
                    <a:solidFill>
                      <a:srgbClr val="0070C0"/>
                    </a:solidFill>
                    <a:latin typeface="Times New Roman" pitchFamily="18" charset="0"/>
                    <a:cs typeface="Times New Roman" pitchFamily="18" charset="0"/>
                  </a:rPr>
                  <a:t> = </a:t>
                </a:r>
                <a14:m>
                  <m:oMath xmlns:m="http://schemas.openxmlformats.org/officeDocument/2006/math">
                    <m:f>
                      <m:fPr>
                        <m:ctrlPr>
                          <a:rPr lang="en-US" sz="2400" i="1" smtClean="0">
                            <a:solidFill>
                              <a:srgbClr val="0070C0"/>
                            </a:solidFill>
                            <a:latin typeface="Cambria Math" panose="02040503050406030204" pitchFamily="18" charset="0"/>
                          </a:rPr>
                        </m:ctrlPr>
                      </m:fPr>
                      <m:num>
                        <m:r>
                          <a:rPr lang="en-US" sz="2400" b="0" i="1" smtClean="0">
                            <a:solidFill>
                              <a:srgbClr val="0070C0"/>
                            </a:solidFill>
                            <a:latin typeface="Cambria Math"/>
                          </a:rPr>
                          <m:t>6,72</m:t>
                        </m:r>
                      </m:num>
                      <m:den>
                        <m:r>
                          <a:rPr lang="en-US" sz="2400" b="0" i="1" smtClean="0">
                            <a:solidFill>
                              <a:srgbClr val="0070C0"/>
                            </a:solidFill>
                            <a:latin typeface="Cambria Math"/>
                          </a:rPr>
                          <m:t>22,4</m:t>
                        </m:r>
                      </m:den>
                    </m:f>
                  </m:oMath>
                </a14:m>
                <a:r>
                  <a:rPr lang="en-US" sz="2400" dirty="0">
                    <a:solidFill>
                      <a:srgbClr val="0070C0"/>
                    </a:solidFill>
                    <a:latin typeface="Times New Roman" pitchFamily="18" charset="0"/>
                    <a:cs typeface="Times New Roman" pitchFamily="18" charset="0"/>
                  </a:rPr>
                  <a:t> = 0,3 (mol)</a:t>
                </a:r>
              </a:p>
            </p:txBody>
          </p:sp>
        </mc:Choice>
        <mc:Fallback xmlns="">
          <p:sp>
            <p:nvSpPr>
              <p:cNvPr id="12" name="TextBox 11"/>
              <p:cNvSpPr txBox="1">
                <a:spLocks noRot="1" noChangeAspect="1" noMove="1" noResize="1" noEditPoints="1" noAdjustHandles="1" noChangeArrowheads="1" noChangeShapeType="1" noTextEdit="1"/>
              </p:cNvSpPr>
              <p:nvPr/>
            </p:nvSpPr>
            <p:spPr>
              <a:xfrm>
                <a:off x="4876800" y="1160981"/>
                <a:ext cx="3581400" cy="644920"/>
              </a:xfrm>
              <a:prstGeom prst="rect">
                <a:avLst/>
              </a:prstGeom>
              <a:blipFill rotWithShape="1">
                <a:blip r:embed="rId4"/>
                <a:stretch>
                  <a:fillRect l="-2551"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038600" y="2666999"/>
                <a:ext cx="2486140" cy="643509"/>
              </a:xfrm>
              <a:prstGeom prst="rect">
                <a:avLst/>
              </a:prstGeom>
              <a:noFill/>
            </p:spPr>
            <p:txBody>
              <a:bodyPr wrap="square" rtlCol="0">
                <a:spAutoFit/>
              </a:bodyPr>
              <a:lstStyle/>
              <a:p>
                <a14:m>
                  <m:oMath xmlns:m="http://schemas.openxmlformats.org/officeDocument/2006/math">
                    <m:f>
                      <m:fPr>
                        <m:ctrlPr>
                          <a:rPr lang="en-US" sz="2200" i="1" smtClean="0">
                            <a:solidFill>
                              <a:srgbClr val="0070C0"/>
                            </a:solidFill>
                            <a:latin typeface="Cambria Math" panose="02040503050406030204" pitchFamily="18" charset="0"/>
                          </a:rPr>
                        </m:ctrlPr>
                      </m:fPr>
                      <m:num>
                        <m:r>
                          <a:rPr lang="en-US" sz="2200" b="0" i="1" smtClean="0">
                            <a:solidFill>
                              <a:srgbClr val="0070C0"/>
                            </a:solidFill>
                            <a:latin typeface="Cambria Math"/>
                          </a:rPr>
                          <m:t>𝑛𝑃</m:t>
                        </m:r>
                        <m:r>
                          <a:rPr lang="en-US" sz="2200" b="0" i="1" smtClean="0">
                            <a:solidFill>
                              <a:srgbClr val="0070C0"/>
                            </a:solidFill>
                            <a:latin typeface="Cambria Math"/>
                          </a:rPr>
                          <m:t>(đề)</m:t>
                        </m:r>
                      </m:num>
                      <m:den>
                        <m:r>
                          <a:rPr lang="en-US" sz="2200" b="0" i="1" smtClean="0">
                            <a:solidFill>
                              <a:srgbClr val="0070C0"/>
                            </a:solidFill>
                            <a:latin typeface="Cambria Math"/>
                          </a:rPr>
                          <m:t>𝑛𝑃</m:t>
                        </m:r>
                        <m:r>
                          <a:rPr lang="en-US" sz="2200" b="0" i="1" smtClean="0">
                            <a:solidFill>
                              <a:srgbClr val="0070C0"/>
                            </a:solidFill>
                            <a:latin typeface="Cambria Math"/>
                          </a:rPr>
                          <m:t>(</m:t>
                        </m:r>
                        <m:r>
                          <a:rPr lang="en-US" sz="2200" b="0" i="1" smtClean="0">
                            <a:solidFill>
                              <a:srgbClr val="0070C0"/>
                            </a:solidFill>
                            <a:latin typeface="Cambria Math"/>
                          </a:rPr>
                          <m:t>𝑝𝑡𝑝</m:t>
                        </m:r>
                        <m:r>
                          <a:rPr lang="en-US" sz="2200" b="0" i="1" smtClean="0">
                            <a:solidFill>
                              <a:srgbClr val="0070C0"/>
                            </a:solidFill>
                            <a:latin typeface="Cambria Math"/>
                          </a:rPr>
                          <m:t>ư)</m:t>
                        </m:r>
                      </m:den>
                    </m:f>
                  </m:oMath>
                </a14:m>
                <a:r>
                  <a:rPr lang="en-US" sz="2200" dirty="0">
                    <a:solidFill>
                      <a:srgbClr val="0070C0"/>
                    </a:solidFill>
                    <a:latin typeface="Times New Roman" pitchFamily="18" charset="0"/>
                    <a:cs typeface="Times New Roman" pitchFamily="18" charset="0"/>
                  </a:rPr>
                  <a:t> = </a:t>
                </a:r>
                <a14:m>
                  <m:oMath xmlns:m="http://schemas.openxmlformats.org/officeDocument/2006/math">
                    <m:f>
                      <m:fPr>
                        <m:ctrlPr>
                          <a:rPr lang="en-US" sz="2200" i="1" smtClean="0">
                            <a:solidFill>
                              <a:srgbClr val="0070C0"/>
                            </a:solidFill>
                            <a:latin typeface="Cambria Math" panose="02040503050406030204" pitchFamily="18" charset="0"/>
                          </a:rPr>
                        </m:ctrlPr>
                      </m:fPr>
                      <m:num>
                        <m:r>
                          <a:rPr lang="en-US" sz="2200" b="0" i="1" smtClean="0">
                            <a:solidFill>
                              <a:srgbClr val="0070C0"/>
                            </a:solidFill>
                            <a:latin typeface="Cambria Math"/>
                          </a:rPr>
                          <m:t>0,2</m:t>
                        </m:r>
                      </m:num>
                      <m:den>
                        <m:r>
                          <a:rPr lang="en-US" sz="2200" b="0" i="1" smtClean="0">
                            <a:solidFill>
                              <a:srgbClr val="0070C0"/>
                            </a:solidFill>
                            <a:latin typeface="Cambria Math"/>
                          </a:rPr>
                          <m:t>4</m:t>
                        </m:r>
                      </m:den>
                    </m:f>
                  </m:oMath>
                </a14:m>
                <a:r>
                  <a:rPr lang="en-US" sz="2200" dirty="0">
                    <a:solidFill>
                      <a:srgbClr val="0070C0"/>
                    </a:solidFill>
                    <a:latin typeface="Times New Roman" pitchFamily="18" charset="0"/>
                    <a:cs typeface="Times New Roman" pitchFamily="18" charset="0"/>
                  </a:rPr>
                  <a:t> = 0,05</a:t>
                </a:r>
              </a:p>
            </p:txBody>
          </p:sp>
        </mc:Choice>
        <mc:Fallback xmlns="">
          <p:sp>
            <p:nvSpPr>
              <p:cNvPr id="13" name="TextBox 12"/>
              <p:cNvSpPr txBox="1">
                <a:spLocks noRot="1" noChangeAspect="1" noMove="1" noResize="1" noEditPoints="1" noAdjustHandles="1" noChangeArrowheads="1" noChangeShapeType="1" noTextEdit="1"/>
              </p:cNvSpPr>
              <p:nvPr/>
            </p:nvSpPr>
            <p:spPr>
              <a:xfrm>
                <a:off x="4038600" y="2666999"/>
                <a:ext cx="2486140" cy="643509"/>
              </a:xfrm>
              <a:prstGeom prst="rect">
                <a:avLst/>
              </a:prstGeom>
              <a:blipFill rotWithShape="1">
                <a:blip r:embed="rId5"/>
                <a:stretch>
                  <a:fillRect r="-49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629400" y="2667000"/>
                <a:ext cx="2743200" cy="643509"/>
              </a:xfrm>
              <a:prstGeom prst="rect">
                <a:avLst/>
              </a:prstGeom>
              <a:noFill/>
            </p:spPr>
            <p:txBody>
              <a:bodyPr wrap="square" rtlCol="0">
                <a:spAutoFit/>
              </a:bodyPr>
              <a:lstStyle/>
              <a:p>
                <a14:m>
                  <m:oMath xmlns:m="http://schemas.openxmlformats.org/officeDocument/2006/math">
                    <m:f>
                      <m:fPr>
                        <m:ctrlPr>
                          <a:rPr lang="en-US" sz="2200" i="1" smtClean="0">
                            <a:solidFill>
                              <a:srgbClr val="0070C0"/>
                            </a:solidFill>
                            <a:latin typeface="Cambria Math" panose="02040503050406030204" pitchFamily="18" charset="0"/>
                          </a:rPr>
                        </m:ctrlPr>
                      </m:fPr>
                      <m:num>
                        <m:r>
                          <a:rPr lang="en-US" sz="2200" b="0" i="1" smtClean="0">
                            <a:solidFill>
                              <a:srgbClr val="0070C0"/>
                            </a:solidFill>
                            <a:latin typeface="Cambria Math"/>
                          </a:rPr>
                          <m:t>𝑛</m:t>
                        </m:r>
                        <m:sSub>
                          <m:sSubPr>
                            <m:ctrlPr>
                              <a:rPr lang="en-US" sz="2200" b="0" i="1" smtClean="0">
                                <a:solidFill>
                                  <a:srgbClr val="0070C0"/>
                                </a:solidFill>
                                <a:latin typeface="Cambria Math" panose="02040503050406030204" pitchFamily="18" charset="0"/>
                              </a:rPr>
                            </m:ctrlPr>
                          </m:sSubPr>
                          <m:e>
                            <m:r>
                              <a:rPr lang="en-US" sz="2200" b="0" i="1" smtClean="0">
                                <a:solidFill>
                                  <a:srgbClr val="0070C0"/>
                                </a:solidFill>
                                <a:latin typeface="Cambria Math"/>
                              </a:rPr>
                              <m:t>𝑂</m:t>
                            </m:r>
                          </m:e>
                          <m:sub>
                            <m:r>
                              <a:rPr lang="en-US" sz="2200" b="0" i="1" smtClean="0">
                                <a:solidFill>
                                  <a:srgbClr val="0070C0"/>
                                </a:solidFill>
                                <a:latin typeface="Cambria Math"/>
                              </a:rPr>
                              <m:t>2</m:t>
                            </m:r>
                          </m:sub>
                        </m:sSub>
                        <m:r>
                          <a:rPr lang="en-US" sz="2200" b="0" i="1" smtClean="0">
                            <a:solidFill>
                              <a:srgbClr val="0070C0"/>
                            </a:solidFill>
                            <a:latin typeface="Cambria Math"/>
                          </a:rPr>
                          <m:t>(đề)</m:t>
                        </m:r>
                      </m:num>
                      <m:den>
                        <m:r>
                          <a:rPr lang="en-US" sz="2200" b="0" i="1" smtClean="0">
                            <a:solidFill>
                              <a:srgbClr val="0070C0"/>
                            </a:solidFill>
                            <a:latin typeface="Cambria Math"/>
                          </a:rPr>
                          <m:t>𝑛</m:t>
                        </m:r>
                        <m:sSub>
                          <m:sSubPr>
                            <m:ctrlPr>
                              <a:rPr lang="en-US" sz="2200" b="0" i="1" smtClean="0">
                                <a:solidFill>
                                  <a:srgbClr val="0070C0"/>
                                </a:solidFill>
                                <a:latin typeface="Cambria Math" panose="02040503050406030204" pitchFamily="18" charset="0"/>
                              </a:rPr>
                            </m:ctrlPr>
                          </m:sSubPr>
                          <m:e>
                            <m:r>
                              <a:rPr lang="en-US" sz="2200" b="0" i="1" smtClean="0">
                                <a:solidFill>
                                  <a:srgbClr val="0070C0"/>
                                </a:solidFill>
                                <a:latin typeface="Cambria Math"/>
                              </a:rPr>
                              <m:t>𝑂</m:t>
                            </m:r>
                          </m:e>
                          <m:sub>
                            <m:r>
                              <a:rPr lang="en-US" sz="2200" b="0" i="1" smtClean="0">
                                <a:solidFill>
                                  <a:srgbClr val="0070C0"/>
                                </a:solidFill>
                                <a:latin typeface="Cambria Math"/>
                              </a:rPr>
                              <m:t>2</m:t>
                            </m:r>
                          </m:sub>
                        </m:sSub>
                        <m:r>
                          <a:rPr lang="en-US" sz="2200" b="0" i="1" smtClean="0">
                            <a:solidFill>
                              <a:srgbClr val="0070C0"/>
                            </a:solidFill>
                            <a:latin typeface="Cambria Math"/>
                          </a:rPr>
                          <m:t>(</m:t>
                        </m:r>
                        <m:r>
                          <a:rPr lang="en-US" sz="2200" b="0" i="1" smtClean="0">
                            <a:solidFill>
                              <a:srgbClr val="0070C0"/>
                            </a:solidFill>
                            <a:latin typeface="Cambria Math"/>
                          </a:rPr>
                          <m:t>𝑝𝑡𝑝</m:t>
                        </m:r>
                        <m:r>
                          <a:rPr lang="en-US" sz="2200" b="0" i="1" smtClean="0">
                            <a:solidFill>
                              <a:srgbClr val="0070C0"/>
                            </a:solidFill>
                            <a:latin typeface="Cambria Math"/>
                          </a:rPr>
                          <m:t>ư)</m:t>
                        </m:r>
                      </m:den>
                    </m:f>
                  </m:oMath>
                </a14:m>
                <a:r>
                  <a:rPr lang="en-US" sz="2200" dirty="0">
                    <a:solidFill>
                      <a:srgbClr val="0070C0"/>
                    </a:solidFill>
                    <a:latin typeface="Times New Roman" pitchFamily="18" charset="0"/>
                    <a:cs typeface="Times New Roman" pitchFamily="18" charset="0"/>
                  </a:rPr>
                  <a:t> = </a:t>
                </a:r>
                <a14:m>
                  <m:oMath xmlns:m="http://schemas.openxmlformats.org/officeDocument/2006/math">
                    <m:f>
                      <m:fPr>
                        <m:ctrlPr>
                          <a:rPr lang="en-US" sz="2200" i="1" smtClean="0">
                            <a:solidFill>
                              <a:srgbClr val="0070C0"/>
                            </a:solidFill>
                            <a:latin typeface="Cambria Math" panose="02040503050406030204" pitchFamily="18" charset="0"/>
                          </a:rPr>
                        </m:ctrlPr>
                      </m:fPr>
                      <m:num>
                        <m:r>
                          <a:rPr lang="en-US" sz="2200" b="0" i="1" smtClean="0">
                            <a:solidFill>
                              <a:srgbClr val="0070C0"/>
                            </a:solidFill>
                            <a:latin typeface="Cambria Math"/>
                          </a:rPr>
                          <m:t>0,3</m:t>
                        </m:r>
                      </m:num>
                      <m:den>
                        <m:r>
                          <a:rPr lang="en-US" sz="2200" b="0" i="1" smtClean="0">
                            <a:solidFill>
                              <a:srgbClr val="0070C0"/>
                            </a:solidFill>
                            <a:latin typeface="Cambria Math"/>
                          </a:rPr>
                          <m:t>5</m:t>
                        </m:r>
                      </m:den>
                    </m:f>
                  </m:oMath>
                </a14:m>
                <a:r>
                  <a:rPr lang="en-US" sz="2200" dirty="0">
                    <a:solidFill>
                      <a:srgbClr val="0070C0"/>
                    </a:solidFill>
                    <a:latin typeface="Times New Roman" pitchFamily="18" charset="0"/>
                    <a:cs typeface="Times New Roman" pitchFamily="18" charset="0"/>
                  </a:rPr>
                  <a:t> = 0,06</a:t>
                </a:r>
              </a:p>
            </p:txBody>
          </p:sp>
        </mc:Choice>
        <mc:Fallback xmlns="">
          <p:sp>
            <p:nvSpPr>
              <p:cNvPr id="14" name="TextBox 13"/>
              <p:cNvSpPr txBox="1">
                <a:spLocks noRot="1" noChangeAspect="1" noMove="1" noResize="1" noEditPoints="1" noAdjustHandles="1" noChangeArrowheads="1" noChangeShapeType="1" noTextEdit="1"/>
              </p:cNvSpPr>
              <p:nvPr/>
            </p:nvSpPr>
            <p:spPr>
              <a:xfrm>
                <a:off x="6629400" y="2667000"/>
                <a:ext cx="2743200" cy="643509"/>
              </a:xfrm>
              <a:prstGeom prst="rect">
                <a:avLst/>
              </a:prstGeom>
              <a:blipFill rotWithShape="1">
                <a:blip r:embed="rId6"/>
                <a:stretch>
                  <a:fillRect/>
                </a:stretch>
              </a:blipFill>
            </p:spPr>
            <p:txBody>
              <a:bodyPr/>
              <a:lstStyle/>
              <a:p>
                <a:r>
                  <a:rPr lang="en-US">
                    <a:noFill/>
                  </a:rPr>
                  <a:t> </a:t>
                </a:r>
              </a:p>
            </p:txBody>
          </p:sp>
        </mc:Fallback>
      </mc:AlternateContent>
      <p:sp>
        <p:nvSpPr>
          <p:cNvPr id="15" name="TextBox 14"/>
          <p:cNvSpPr txBox="1"/>
          <p:nvPr/>
        </p:nvSpPr>
        <p:spPr>
          <a:xfrm>
            <a:off x="6352097" y="2743200"/>
            <a:ext cx="429703" cy="461665"/>
          </a:xfrm>
          <a:prstGeom prst="rect">
            <a:avLst/>
          </a:prstGeom>
          <a:noFill/>
        </p:spPr>
        <p:txBody>
          <a:bodyPr wrap="square" rtlCol="0">
            <a:spAutoFit/>
          </a:bodyPr>
          <a:lstStyle/>
          <a:p>
            <a:r>
              <a:rPr lang="en-US" sz="2400" dirty="0">
                <a:solidFill>
                  <a:srgbClr val="FF0000"/>
                </a:solidFill>
              </a:rPr>
              <a:t>&lt;</a:t>
            </a:r>
          </a:p>
        </p:txBody>
      </p:sp>
      <p:sp>
        <p:nvSpPr>
          <p:cNvPr id="16" name="TextBox 15"/>
          <p:cNvSpPr txBox="1"/>
          <p:nvPr/>
        </p:nvSpPr>
        <p:spPr>
          <a:xfrm>
            <a:off x="4495799" y="3581400"/>
            <a:ext cx="4191001" cy="461665"/>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=&gt; O</a:t>
            </a:r>
            <a:r>
              <a:rPr lang="en-US" sz="2400" baseline="-25000" dirty="0">
                <a:solidFill>
                  <a:srgbClr val="0070C0"/>
                </a:solidFill>
                <a:latin typeface="Times New Roman" pitchFamily="18" charset="0"/>
                <a:cs typeface="Times New Roman" pitchFamily="18" charset="0"/>
              </a:rPr>
              <a:t>2</a:t>
            </a:r>
            <a:r>
              <a:rPr lang="en-US" sz="2400" dirty="0">
                <a:solidFill>
                  <a:srgbClr val="0070C0"/>
                </a:solidFill>
                <a:latin typeface="Times New Roman" pitchFamily="18" charset="0"/>
                <a:cs typeface="Times New Roman" pitchFamily="18" charset="0"/>
              </a:rPr>
              <a:t> dư; P hết =&gt; Tính theo P</a:t>
            </a:r>
          </a:p>
        </p:txBody>
      </p:sp>
      <mc:AlternateContent xmlns:mc="http://schemas.openxmlformats.org/markup-compatibility/2006" xmlns:a14="http://schemas.microsoft.com/office/drawing/2010/main">
        <mc:Choice Requires="a14">
          <p:sp>
            <p:nvSpPr>
              <p:cNvPr id="17" name="TextBox 16"/>
              <p:cNvSpPr txBox="1"/>
              <p:nvPr/>
            </p:nvSpPr>
            <p:spPr>
              <a:xfrm>
                <a:off x="4038600" y="4267200"/>
                <a:ext cx="5029200" cy="983218"/>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b, Theo PTPư: </a:t>
                </a:r>
              </a:p>
              <a:p>
                <a:r>
                  <a:rPr lang="en-US" sz="2400" dirty="0">
                    <a:solidFill>
                      <a:srgbClr val="0070C0"/>
                    </a:solidFill>
                    <a:latin typeface="Times New Roman" pitchFamily="18" charset="0"/>
                    <a:cs typeface="Times New Roman" pitchFamily="18" charset="0"/>
                  </a:rPr>
                  <a:t>     nP</a:t>
                </a:r>
                <a:r>
                  <a:rPr lang="en-US" sz="2400" baseline="-25000" dirty="0">
                    <a:solidFill>
                      <a:srgbClr val="0070C0"/>
                    </a:solidFill>
                    <a:latin typeface="Times New Roman" pitchFamily="18" charset="0"/>
                    <a:cs typeface="Times New Roman" pitchFamily="18" charset="0"/>
                  </a:rPr>
                  <a:t>2</a:t>
                </a:r>
                <a:r>
                  <a:rPr lang="en-US" sz="2400" dirty="0">
                    <a:solidFill>
                      <a:srgbClr val="0070C0"/>
                    </a:solidFill>
                    <a:latin typeface="Times New Roman" pitchFamily="18" charset="0"/>
                    <a:cs typeface="Times New Roman" pitchFamily="18" charset="0"/>
                  </a:rPr>
                  <a:t>O</a:t>
                </a:r>
                <a:r>
                  <a:rPr lang="en-US" sz="2400" baseline="-25000" dirty="0">
                    <a:solidFill>
                      <a:srgbClr val="0070C0"/>
                    </a:solidFill>
                    <a:latin typeface="Times New Roman" pitchFamily="18" charset="0"/>
                    <a:cs typeface="Times New Roman" pitchFamily="18" charset="0"/>
                  </a:rPr>
                  <a:t>5</a:t>
                </a:r>
                <a:r>
                  <a:rPr lang="en-US" sz="2400" dirty="0">
                    <a:solidFill>
                      <a:srgbClr val="0070C0"/>
                    </a:solidFill>
                    <a:latin typeface="Times New Roman" pitchFamily="18" charset="0"/>
                    <a:cs typeface="Times New Roman" pitchFamily="18" charset="0"/>
                  </a:rPr>
                  <a:t> = </a:t>
                </a:r>
                <a14:m>
                  <m:oMath xmlns:m="http://schemas.openxmlformats.org/officeDocument/2006/math">
                    <m:f>
                      <m:fPr>
                        <m:ctrlPr>
                          <a:rPr lang="en-US" sz="2400" i="1" smtClean="0">
                            <a:solidFill>
                              <a:srgbClr val="0070C0"/>
                            </a:solidFill>
                            <a:latin typeface="Cambria Math" panose="02040503050406030204" pitchFamily="18" charset="0"/>
                          </a:rPr>
                        </m:ctrlPr>
                      </m:fPr>
                      <m:num>
                        <m:r>
                          <a:rPr lang="en-US" sz="2400" b="0" i="1" smtClean="0">
                            <a:solidFill>
                              <a:srgbClr val="0070C0"/>
                            </a:solidFill>
                            <a:latin typeface="Cambria Math"/>
                          </a:rPr>
                          <m:t>1</m:t>
                        </m:r>
                      </m:num>
                      <m:den>
                        <m:r>
                          <a:rPr lang="en-US" sz="2400" b="0" i="1" smtClean="0">
                            <a:solidFill>
                              <a:srgbClr val="0070C0"/>
                            </a:solidFill>
                            <a:latin typeface="Cambria Math"/>
                          </a:rPr>
                          <m:t>2</m:t>
                        </m:r>
                      </m:den>
                    </m:f>
                    <m:r>
                      <m:rPr>
                        <m:sty m:val="p"/>
                      </m:rPr>
                      <a:rPr lang="en-US" sz="2400" b="0" i="0" smtClean="0">
                        <a:solidFill>
                          <a:srgbClr val="0070C0"/>
                        </a:solidFill>
                        <a:latin typeface="Cambria Math"/>
                      </a:rPr>
                      <m:t>nP</m:t>
                    </m:r>
                    <m:r>
                      <a:rPr lang="en-US" sz="2400" b="0" i="0" smtClean="0">
                        <a:solidFill>
                          <a:srgbClr val="0070C0"/>
                        </a:solidFill>
                        <a:latin typeface="Cambria Math"/>
                      </a:rPr>
                      <m:t>= </m:t>
                    </m:r>
                    <m:f>
                      <m:fPr>
                        <m:ctrlPr>
                          <a:rPr lang="en-US" sz="2400" b="0" i="1" smtClean="0">
                            <a:solidFill>
                              <a:srgbClr val="0070C0"/>
                            </a:solidFill>
                            <a:latin typeface="Cambria Math" panose="02040503050406030204" pitchFamily="18" charset="0"/>
                          </a:rPr>
                        </m:ctrlPr>
                      </m:fPr>
                      <m:num>
                        <m:r>
                          <a:rPr lang="en-US" sz="2400" b="0" i="1" smtClean="0">
                            <a:solidFill>
                              <a:srgbClr val="0070C0"/>
                            </a:solidFill>
                            <a:latin typeface="Cambria Math"/>
                          </a:rPr>
                          <m:t>1</m:t>
                        </m:r>
                      </m:num>
                      <m:den>
                        <m:r>
                          <a:rPr lang="en-US" sz="2400" b="0" i="1" smtClean="0">
                            <a:solidFill>
                              <a:srgbClr val="0070C0"/>
                            </a:solidFill>
                            <a:latin typeface="Cambria Math"/>
                          </a:rPr>
                          <m:t>2</m:t>
                        </m:r>
                      </m:den>
                    </m:f>
                    <m:r>
                      <m:rPr>
                        <m:sty m:val="p"/>
                      </m:rPr>
                      <a:rPr lang="en-US" sz="2400" b="0" i="0" smtClean="0">
                        <a:solidFill>
                          <a:srgbClr val="0070C0"/>
                        </a:solidFill>
                        <a:latin typeface="Cambria Math"/>
                      </a:rPr>
                      <m:t>x</m:t>
                    </m:r>
                    <m:r>
                      <a:rPr lang="en-US" sz="2400" b="0" i="0" smtClean="0">
                        <a:solidFill>
                          <a:srgbClr val="0070C0"/>
                        </a:solidFill>
                        <a:latin typeface="Cambria Math"/>
                      </a:rPr>
                      <m:t> 0,2=0,1 (</m:t>
                    </m:r>
                    <m:r>
                      <m:rPr>
                        <m:sty m:val="p"/>
                      </m:rPr>
                      <a:rPr lang="en-US" sz="2400" b="0" i="0" smtClean="0">
                        <a:solidFill>
                          <a:srgbClr val="0070C0"/>
                        </a:solidFill>
                        <a:latin typeface="Cambria Math"/>
                      </a:rPr>
                      <m:t>mol</m:t>
                    </m:r>
                    <m:r>
                      <a:rPr lang="en-US" sz="2400" b="0" i="0" smtClean="0">
                        <a:solidFill>
                          <a:srgbClr val="0070C0"/>
                        </a:solidFill>
                        <a:latin typeface="Cambria Math"/>
                      </a:rPr>
                      <m:t>)</m:t>
                    </m:r>
                  </m:oMath>
                </a14:m>
                <a:endParaRPr lang="en-US" sz="2400" dirty="0">
                  <a:solidFill>
                    <a:srgbClr val="0070C0"/>
                  </a:solidFill>
                  <a:latin typeface="Times New Roman" pitchFamily="18" charset="0"/>
                  <a:cs typeface="Times New Roman"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038600" y="4267200"/>
                <a:ext cx="5029200" cy="983218"/>
              </a:xfrm>
              <a:prstGeom prst="rect">
                <a:avLst/>
              </a:prstGeom>
              <a:blipFill rotWithShape="1">
                <a:blip r:embed="rId7"/>
                <a:stretch>
                  <a:fillRect l="-1939" t="-4969" r="-3273" b="-5590"/>
                </a:stretch>
              </a:blipFill>
            </p:spPr>
            <p:txBody>
              <a:bodyPr/>
              <a:lstStyle/>
              <a:p>
                <a:r>
                  <a:rPr lang="en-US">
                    <a:noFill/>
                  </a:rPr>
                  <a:t> </a:t>
                </a:r>
              </a:p>
            </p:txBody>
          </p:sp>
        </mc:Fallback>
      </mc:AlternateContent>
      <p:sp>
        <p:nvSpPr>
          <p:cNvPr id="18" name="TextBox 17"/>
          <p:cNvSpPr txBox="1"/>
          <p:nvPr/>
        </p:nvSpPr>
        <p:spPr>
          <a:xfrm>
            <a:off x="3581400" y="5486400"/>
            <a:ext cx="5486400" cy="461665"/>
          </a:xfrm>
          <a:prstGeom prst="rect">
            <a:avLst/>
          </a:prstGeom>
          <a:noFill/>
        </p:spPr>
        <p:txBody>
          <a:bodyPr wrap="square" rtlCol="0">
            <a:spAutoFit/>
          </a:bodyPr>
          <a:lstStyle/>
          <a:p>
            <a:r>
              <a:rPr lang="en-US" sz="2400" dirty="0">
                <a:solidFill>
                  <a:srgbClr val="0070C0"/>
                </a:solidFill>
                <a:latin typeface="Times New Roman" pitchFamily="18" charset="0"/>
                <a:cs typeface="Times New Roman" pitchFamily="18" charset="0"/>
              </a:rPr>
              <a:t>=&gt; mP</a:t>
            </a:r>
            <a:r>
              <a:rPr lang="en-US" sz="2400" baseline="-25000" dirty="0">
                <a:solidFill>
                  <a:srgbClr val="0070C0"/>
                </a:solidFill>
                <a:latin typeface="Times New Roman" pitchFamily="18" charset="0"/>
                <a:cs typeface="Times New Roman" pitchFamily="18" charset="0"/>
              </a:rPr>
              <a:t>2</a:t>
            </a:r>
            <a:r>
              <a:rPr lang="en-US" sz="2400" dirty="0">
                <a:solidFill>
                  <a:srgbClr val="0070C0"/>
                </a:solidFill>
                <a:latin typeface="Times New Roman" pitchFamily="18" charset="0"/>
                <a:cs typeface="Times New Roman" pitchFamily="18" charset="0"/>
              </a:rPr>
              <a:t>O</a:t>
            </a:r>
            <a:r>
              <a:rPr lang="en-US" sz="2400" baseline="-25000" dirty="0">
                <a:solidFill>
                  <a:srgbClr val="0070C0"/>
                </a:solidFill>
                <a:latin typeface="Times New Roman" pitchFamily="18" charset="0"/>
                <a:cs typeface="Times New Roman" pitchFamily="18" charset="0"/>
              </a:rPr>
              <a:t>5</a:t>
            </a:r>
            <a:r>
              <a:rPr lang="en-US" sz="2400" dirty="0">
                <a:solidFill>
                  <a:srgbClr val="0070C0"/>
                </a:solidFill>
                <a:latin typeface="Times New Roman" pitchFamily="18" charset="0"/>
                <a:cs typeface="Times New Roman" pitchFamily="18" charset="0"/>
              </a:rPr>
              <a:t> = n.M = 0,1. 142 = 14,2 (g)</a:t>
            </a:r>
          </a:p>
        </p:txBody>
      </p:sp>
    </p:spTree>
    <p:extLst>
      <p:ext uri="{BB962C8B-B14F-4D97-AF65-F5344CB8AC3E}">
        <p14:creationId xmlns:p14="http://schemas.microsoft.com/office/powerpoint/2010/main" val="108093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randombar(horizont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randombar(horizontal)">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1" grpId="0"/>
      <p:bldP spid="12" grpId="0"/>
      <p:bldP spid="13" grpId="0"/>
      <p:bldP spid="14" grpId="0"/>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152400"/>
            <a:ext cx="9144000" cy="6553200"/>
          </a:xfrm>
        </p:spPr>
        <p:txBody>
          <a:bodyPr>
            <a:noAutofit/>
          </a:bodyPr>
          <a:lstStyle/>
          <a:p>
            <a:pPr marL="0" indent="0">
              <a:buNone/>
            </a:pPr>
            <a:r>
              <a:rPr lang="en-US" sz="2400" b="1" dirty="0">
                <a:latin typeface="Times New Roman" pitchFamily="18" charset="0"/>
                <a:cs typeface="Times New Roman" pitchFamily="18" charset="0"/>
              </a:rPr>
              <a:t>Bài 4 : </a:t>
            </a:r>
            <a:r>
              <a:rPr lang="vi-VN" sz="2400" b="1" dirty="0">
                <a:latin typeface="Times New Roman" pitchFamily="18" charset="0"/>
                <a:cs typeface="Times New Roman" pitchFamily="18" charset="0"/>
              </a:rPr>
              <a:t>Giải thích tại sao :</a:t>
            </a:r>
            <a:endParaRPr lang="en-US" sz="2400" b="1" dirty="0">
              <a:latin typeface="Times New Roman" pitchFamily="18" charset="0"/>
              <a:cs typeface="Times New Roman" pitchFamily="18" charset="0"/>
            </a:endParaRPr>
          </a:p>
          <a:p>
            <a:pPr marL="0" indent="0">
              <a:buNone/>
            </a:pPr>
            <a:r>
              <a:rPr lang="vi-VN" sz="2400" dirty="0">
                <a:latin typeface="Times New Roman" pitchFamily="18" charset="0"/>
                <a:cs typeface="Times New Roman" pitchFamily="18" charset="0"/>
              </a:rPr>
              <a:t>a. Khi nhốt một con dế mèn (hoặc một con châu chấu) vào một cái lọ nhỏ rồi đậy nút kín, sau một thời gian con vật sẽ chết</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dù có đủ thức ăn ?</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b. Người ta phải bơm sục không khí vào các bể nuôi cá cảnh hoặc chậu bể cá sống ở các cửa hàng bán cá ?</a:t>
            </a:r>
            <a:endParaRPr lang="en-US" sz="2400" dirty="0">
              <a:latin typeface="Times New Roman" pitchFamily="18" charset="0"/>
              <a:cs typeface="Times New Roman" pitchFamily="18" charset="0"/>
            </a:endParaRPr>
          </a:p>
          <a:p>
            <a:pPr marL="0" indent="0" algn="ctr">
              <a:buNone/>
            </a:pPr>
            <a:r>
              <a:rPr lang="en-US" sz="2000" b="1" u="sng" dirty="0">
                <a:solidFill>
                  <a:srgbClr val="FF0000"/>
                </a:solidFill>
                <a:latin typeface="Times New Roman" pitchFamily="18" charset="0"/>
                <a:cs typeface="Times New Roman" pitchFamily="18" charset="0"/>
              </a:rPr>
              <a:t>Trả lời: </a:t>
            </a:r>
          </a:p>
          <a:p>
            <a:pPr marL="0" indent="0" algn="just">
              <a:buNone/>
            </a:pPr>
            <a:r>
              <a:rPr lang="vi-VN" sz="2400" b="1" dirty="0">
                <a:solidFill>
                  <a:srgbClr val="00B0F0"/>
                </a:solidFill>
                <a:latin typeface="Times New Roman" pitchFamily="18" charset="0"/>
                <a:cs typeface="Times New Roman" pitchFamily="18" charset="0"/>
              </a:rPr>
              <a:t>a. Khi nhốt một con dế mèn (hoặc một con châu chấu) vào một cái lọ nhỏ rồi đậy nút kín, sau một thời gian con vật sẽ chết dù có đủ thức ăn vì trong quá trình hô hấp của chúng cần oxi cho quá trình trao đổi chất (quá trình này góp phần vào sự sinh tồn của người và động vật), khi ta đậy nút kín tức có nghĩa là sau một thời gian trong lọ sẽ hết khí oxi để duy trì sự sống. Do đó con vật sẽ chết.</a:t>
            </a:r>
          </a:p>
          <a:p>
            <a:pPr marL="0" indent="0" algn="just">
              <a:buNone/>
            </a:pPr>
            <a:r>
              <a:rPr lang="vi-VN" sz="2400" b="1" dirty="0">
                <a:solidFill>
                  <a:srgbClr val="00B0F0"/>
                </a:solidFill>
                <a:latin typeface="Times New Roman" pitchFamily="18" charset="0"/>
                <a:cs typeface="Times New Roman" pitchFamily="18" charset="0"/>
              </a:rPr>
              <a:t>b. Người ta phải bơm sục không khí vào các bể nuôi cá cảnh hoặc chậu bể chứa cá sống ở các cửa hàng bán cá vì cá cũng như bao loài động vật khác cần oxi cho quá trình hô hấp, mà trong bể cá thường thiếu oxi. Do đó cần phải cung cấp thêm oxi cho cá bằng cách sục khí vào bể.</a:t>
            </a:r>
          </a:p>
          <a:p>
            <a:pPr marL="0" indent="0">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8272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1000"/>
                                        <p:tgtEl>
                                          <p:spTgt spid="4">
                                            <p:txEl>
                                              <p:pRg st="4" end="4"/>
                                            </p:txEl>
                                          </p:spTgt>
                                        </p:tgtEl>
                                      </p:cBhvr>
                                    </p:animEffect>
                                    <p:anim calcmode="lin" valueType="num">
                                      <p:cBhvr>
                                        <p:cTn id="3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5124" y="2926838"/>
            <a:ext cx="2881103" cy="2099592"/>
            <a:chOff x="1518" y="2379203"/>
            <a:chExt cx="2881103" cy="2099592"/>
          </a:xfrm>
        </p:grpSpPr>
        <p:sp>
          <p:nvSpPr>
            <p:cNvPr id="16" name="Rounded Rectangle 15"/>
            <p:cNvSpPr/>
            <p:nvPr/>
          </p:nvSpPr>
          <p:spPr>
            <a:xfrm>
              <a:off x="1518" y="2379203"/>
              <a:ext cx="2881103" cy="209959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4"/>
            <p:cNvSpPr/>
            <p:nvPr/>
          </p:nvSpPr>
          <p:spPr>
            <a:xfrm>
              <a:off x="63013" y="2440698"/>
              <a:ext cx="2758113" cy="19766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cs typeface="Times New Roman" panose="02020603050405020304" pitchFamily="18" charset="0"/>
                </a:rPr>
                <a:t>OXYGEN</a:t>
              </a:r>
            </a:p>
          </p:txBody>
        </p:sp>
      </p:grpSp>
      <p:grpSp>
        <p:nvGrpSpPr>
          <p:cNvPr id="4" name="Group 3"/>
          <p:cNvGrpSpPr/>
          <p:nvPr/>
        </p:nvGrpSpPr>
        <p:grpSpPr>
          <a:xfrm>
            <a:off x="3840150" y="1369181"/>
            <a:ext cx="145618" cy="2912372"/>
            <a:chOff x="3649649" y="783212"/>
            <a:chExt cx="145618" cy="2912372"/>
          </a:xfrm>
        </p:grpSpPr>
        <p:sp>
          <p:nvSpPr>
            <p:cNvPr id="14" name="Straight Connector 5"/>
            <p:cNvSpPr/>
            <p:nvPr/>
          </p:nvSpPr>
          <p:spPr>
            <a:xfrm rot="18313284">
              <a:off x="2266272" y="2211844"/>
              <a:ext cx="2912372" cy="55107"/>
            </a:xfrm>
            <a:custGeom>
              <a:avLst/>
              <a:gdLst/>
              <a:ahLst/>
              <a:cxnLst/>
              <a:rect l="0" t="0" r="0" b="0"/>
              <a:pathLst>
                <a:path>
                  <a:moveTo>
                    <a:pt x="0" y="27553"/>
                  </a:moveTo>
                  <a:lnTo>
                    <a:pt x="2912372" y="2755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6"/>
            <p:cNvSpPr/>
            <p:nvPr/>
          </p:nvSpPr>
          <p:spPr>
            <a:xfrm rot="18313284">
              <a:off x="3649649" y="2166588"/>
              <a:ext cx="145618" cy="1456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solidFill>
                  <a:schemeClr val="tx1"/>
                </a:solidFill>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4752796" y="585969"/>
            <a:ext cx="4199185" cy="2099592"/>
            <a:chOff x="4562295" y="0"/>
            <a:chExt cx="4199185" cy="2099592"/>
          </a:xfrm>
        </p:grpSpPr>
        <p:sp>
          <p:nvSpPr>
            <p:cNvPr id="12" name="Rounded Rectangle 11"/>
            <p:cNvSpPr/>
            <p:nvPr/>
          </p:nvSpPr>
          <p:spPr>
            <a:xfrm>
              <a:off x="4562295" y="0"/>
              <a:ext cx="4199185" cy="209959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8"/>
            <p:cNvSpPr/>
            <p:nvPr/>
          </p:nvSpPr>
          <p:spPr>
            <a:xfrm>
              <a:off x="4623790" y="61495"/>
              <a:ext cx="4076195" cy="19766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cs typeface="Times New Roman" panose="02020603050405020304" pitchFamily="18" charset="0"/>
                </a:rPr>
                <a:t>TC VẬT LÍ</a:t>
              </a:r>
            </a:p>
          </p:txBody>
        </p:sp>
      </p:grpSp>
      <p:grpSp>
        <p:nvGrpSpPr>
          <p:cNvPr id="6" name="Group 5"/>
          <p:cNvGrpSpPr/>
          <p:nvPr/>
        </p:nvGrpSpPr>
        <p:grpSpPr>
          <a:xfrm>
            <a:off x="2878697" y="4566888"/>
            <a:ext cx="2068525" cy="103426"/>
            <a:chOff x="2688196" y="3980919"/>
            <a:chExt cx="2068525" cy="103426"/>
          </a:xfrm>
        </p:grpSpPr>
        <p:sp>
          <p:nvSpPr>
            <p:cNvPr id="10" name="Straight Connector 9"/>
            <p:cNvSpPr/>
            <p:nvPr/>
          </p:nvSpPr>
          <p:spPr>
            <a:xfrm rot="2142401">
              <a:off x="2688196" y="4005079"/>
              <a:ext cx="2068525" cy="55107"/>
            </a:xfrm>
            <a:custGeom>
              <a:avLst/>
              <a:gdLst/>
              <a:ahLst/>
              <a:cxnLst/>
              <a:rect l="0" t="0" r="0" b="0"/>
              <a:pathLst>
                <a:path>
                  <a:moveTo>
                    <a:pt x="0" y="27553"/>
                  </a:moveTo>
                  <a:lnTo>
                    <a:pt x="2068525" y="2755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10"/>
            <p:cNvSpPr/>
            <p:nvPr/>
          </p:nvSpPr>
          <p:spPr>
            <a:xfrm rot="2142401">
              <a:off x="3670745" y="3980919"/>
              <a:ext cx="103426" cy="10342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b="1" kern="1200">
                <a:solidFill>
                  <a:schemeClr val="tx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4752796" y="4172438"/>
            <a:ext cx="4199185" cy="2099592"/>
            <a:chOff x="4562295" y="3586469"/>
            <a:chExt cx="4199185" cy="2099592"/>
          </a:xfrm>
        </p:grpSpPr>
        <p:sp>
          <p:nvSpPr>
            <p:cNvPr id="8" name="Rounded Rectangle 7"/>
            <p:cNvSpPr/>
            <p:nvPr/>
          </p:nvSpPr>
          <p:spPr>
            <a:xfrm>
              <a:off x="4562295" y="3586469"/>
              <a:ext cx="4199185" cy="209959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12"/>
            <p:cNvSpPr/>
            <p:nvPr/>
          </p:nvSpPr>
          <p:spPr>
            <a:xfrm>
              <a:off x="4623790" y="3647964"/>
              <a:ext cx="4076195" cy="19766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Times New Roman" panose="02020603050405020304" pitchFamily="18" charset="0"/>
                  <a:cs typeface="Times New Roman" panose="02020603050405020304" pitchFamily="18" charset="0"/>
                </a:rPr>
                <a:t>TC HÓA HỌC</a:t>
              </a:r>
            </a:p>
          </p:txBody>
        </p:sp>
      </p:grpSp>
    </p:spTree>
    <p:extLst>
      <p:ext uri="{BB962C8B-B14F-4D97-AF65-F5344CB8AC3E}">
        <p14:creationId xmlns:p14="http://schemas.microsoft.com/office/powerpoint/2010/main" val="4035543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Content Placeholder 2"/>
              <p:cNvSpPr txBox="1">
                <a:spLocks/>
              </p:cNvSpPr>
              <p:nvPr/>
            </p:nvSpPr>
            <p:spPr>
              <a:xfrm>
                <a:off x="172388" y="304800"/>
                <a:ext cx="8991599" cy="3124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14:m>
                  <m:oMath xmlns:m="http://schemas.openxmlformats.org/officeDocument/2006/math">
                    <m:borderBox>
                      <m:borderBoxPr>
                        <m:ctrlPr>
                          <a:rPr lang="en-US" sz="2800" b="1" i="1" smtClean="0">
                            <a:latin typeface="Cambria Math" panose="02040503050406030204" pitchFamily="18" charset="0"/>
                          </a:rPr>
                        </m:ctrlPr>
                      </m:borderBoxPr>
                      <m:e>
                        <m:r>
                          <a:rPr lang="en-US" sz="2800" b="1" i="1" smtClean="0">
                            <a:latin typeface="Cambria Math"/>
                          </a:rPr>
                          <m:t>?</m:t>
                        </m:r>
                        <m:r>
                          <a:rPr lang="en-US" sz="2800" b="1" i="1" smtClean="0">
                            <a:latin typeface="Cambria Math"/>
                          </a:rPr>
                          <m:t>𝟏</m:t>
                        </m:r>
                      </m:e>
                    </m:borderBox>
                  </m:oMath>
                </a14:m>
                <a:r>
                  <a:rPr lang="en-US" sz="2800" b="1" dirty="0">
                    <a:latin typeface="Times New Roman" panose="02020603050405020304" pitchFamily="18" charset="0"/>
                    <a:cs typeface="Times New Roman" panose="02020603050405020304" pitchFamily="18" charset="0"/>
                  </a:rPr>
                  <a:t> Dựa vào vốn hiểu biết của mình, các em hãy trả lời các câu hỏi sau đây:</a:t>
                </a:r>
              </a:p>
              <a:p>
                <a:pPr>
                  <a:buFontTx/>
                  <a:buChar char="-"/>
                </a:pPr>
                <a:r>
                  <a:rPr lang="en-US" sz="2800" b="1" dirty="0" err="1">
                    <a:latin typeface="Times New Roman" panose="02020603050405020304" pitchFamily="18" charset="0"/>
                    <a:cs typeface="Times New Roman" panose="02020603050405020304" pitchFamily="18" charset="0"/>
                  </a:rPr>
                  <a:t>Kí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oxi</a:t>
                </a:r>
                <a:r>
                  <a:rPr lang="en-US" sz="2800" b="1" dirty="0">
                    <a:latin typeface="Times New Roman" panose="02020603050405020304" pitchFamily="18" charset="0"/>
                    <a:cs typeface="Times New Roman" panose="02020603050405020304" pitchFamily="18" charset="0"/>
                  </a:rPr>
                  <a:t> ?</a:t>
                </a:r>
              </a:p>
              <a:p>
                <a:pPr marL="0" indent="0">
                  <a:buNone/>
                </a:pPr>
                <a:r>
                  <a:rPr lang="en-US" sz="2800" b="1" dirty="0">
                    <a:latin typeface="Times New Roman" panose="02020603050405020304" pitchFamily="18" charset="0"/>
                    <a:cs typeface="Times New Roman" panose="02020603050405020304" pitchFamily="18" charset="0"/>
                  </a:rPr>
                  <a:t>-  Nguyên tử khối ?</a:t>
                </a:r>
              </a:p>
              <a:p>
                <a:pPr>
                  <a:buFontTx/>
                  <a:buChar char="-"/>
                </a:pPr>
                <a:r>
                  <a:rPr lang="en-US" sz="2800" b="1" dirty="0">
                    <a:latin typeface="Times New Roman" panose="02020603050405020304" pitchFamily="18" charset="0"/>
                    <a:cs typeface="Times New Roman" panose="02020603050405020304" pitchFamily="18" charset="0"/>
                  </a:rPr>
                  <a:t>Công thức hóa học của đơn chất (khí) oxi ?</a:t>
                </a:r>
              </a:p>
              <a:p>
                <a:pPr>
                  <a:buFontTx/>
                  <a:buChar char="-"/>
                </a:pPr>
                <a:r>
                  <a:rPr lang="en-US" sz="2800" b="1" dirty="0">
                    <a:latin typeface="Times New Roman" panose="02020603050405020304" pitchFamily="18" charset="0"/>
                    <a:cs typeface="Times New Roman" panose="02020603050405020304" pitchFamily="18" charset="0"/>
                  </a:rPr>
                  <a:t>Phân tử khối ? </a:t>
                </a:r>
              </a:p>
            </p:txBody>
          </p:sp>
        </mc:Choice>
        <mc:Fallback>
          <p:sp>
            <p:nvSpPr>
              <p:cNvPr id="5" name="Content Placeholder 2"/>
              <p:cNvSpPr txBox="1">
                <a:spLocks noRot="1" noChangeAspect="1" noMove="1" noResize="1" noEditPoints="1" noAdjustHandles="1" noChangeArrowheads="1" noChangeShapeType="1" noTextEdit="1"/>
              </p:cNvSpPr>
              <p:nvPr/>
            </p:nvSpPr>
            <p:spPr>
              <a:xfrm>
                <a:off x="172388" y="304800"/>
                <a:ext cx="8991599" cy="3124200"/>
              </a:xfrm>
              <a:prstGeom prst="rect">
                <a:avLst/>
              </a:prstGeom>
              <a:blipFill>
                <a:blip r:embed="rId2"/>
                <a:stretch>
                  <a:fillRect l="-1356" t="-975" r="-1424" b="-2924"/>
                </a:stretch>
              </a:blipFill>
            </p:spPr>
            <p:txBody>
              <a:bodyPr/>
              <a:lstStyle/>
              <a:p>
                <a:r>
                  <a:rPr lang="en-US">
                    <a:noFill/>
                  </a:rPr>
                  <a:t> </a:t>
                </a:r>
              </a:p>
            </p:txBody>
          </p:sp>
        </mc:Fallback>
      </mc:AlternateContent>
      <p:sp>
        <p:nvSpPr>
          <p:cNvPr id="6" name="Content Placeholder 2"/>
          <p:cNvSpPr txBox="1">
            <a:spLocks/>
          </p:cNvSpPr>
          <p:nvPr/>
        </p:nvSpPr>
        <p:spPr>
          <a:xfrm>
            <a:off x="228600" y="4191000"/>
            <a:ext cx="8229600" cy="1981199"/>
          </a:xfrm>
          <a:prstGeom prst="rect">
            <a:avLst/>
          </a:prstGeom>
          <a:noFill/>
        </p:spPr>
        <p:style>
          <a:lnRef idx="1">
            <a:schemeClr val="accent5"/>
          </a:lnRef>
          <a:fillRef idx="2">
            <a:schemeClr val="accent5"/>
          </a:fillRef>
          <a:effectRef idx="1">
            <a:schemeClr val="accent5"/>
          </a:effectRef>
          <a:fontRef idx="minor">
            <a:schemeClr val="dk1"/>
          </a:fontRef>
        </p:style>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en-US" sz="2800" dirty="0">
                <a:latin typeface="Times New Roman" pitchFamily="18" charset="0"/>
                <a:cs typeface="Times New Roman" pitchFamily="18" charset="0"/>
              </a:rPr>
              <a:t>-   Kí hiệu hóa học: </a:t>
            </a:r>
            <a:r>
              <a:rPr lang="en-US" sz="2800" b="1" dirty="0">
                <a:solidFill>
                  <a:srgbClr val="FF0000"/>
                </a:solidFill>
                <a:latin typeface="Times New Roman" pitchFamily="18" charset="0"/>
                <a:cs typeface="Times New Roman" pitchFamily="18" charset="0"/>
              </a:rPr>
              <a:t>O</a:t>
            </a:r>
          </a:p>
          <a:p>
            <a:pPr>
              <a:buFontTx/>
              <a:buChar char="-"/>
            </a:pPr>
            <a:r>
              <a:rPr lang="en-US" sz="2800" dirty="0">
                <a:latin typeface="Times New Roman" pitchFamily="18" charset="0"/>
                <a:cs typeface="Times New Roman" pitchFamily="18" charset="0"/>
              </a:rPr>
              <a:t>Công thức hóa học: </a:t>
            </a:r>
            <a:r>
              <a:rPr lang="en-US" sz="2800" b="1" dirty="0">
                <a:solidFill>
                  <a:srgbClr val="FF0000"/>
                </a:solidFill>
                <a:latin typeface="Times New Roman" pitchFamily="18" charset="0"/>
                <a:cs typeface="Times New Roman" pitchFamily="18" charset="0"/>
              </a:rPr>
              <a:t>O</a:t>
            </a:r>
            <a:r>
              <a:rPr lang="en-US" sz="2800" b="1" baseline="-25000" dirty="0">
                <a:solidFill>
                  <a:srgbClr val="FF0000"/>
                </a:solidFill>
                <a:latin typeface="Times New Roman" pitchFamily="18" charset="0"/>
                <a:cs typeface="Times New Roman" pitchFamily="18" charset="0"/>
              </a:rPr>
              <a:t>2</a:t>
            </a:r>
            <a:endParaRPr lang="en-US" sz="2800" b="1" dirty="0">
              <a:solidFill>
                <a:srgbClr val="FF0000"/>
              </a:solidFill>
              <a:latin typeface="Times New Roman" pitchFamily="18" charset="0"/>
              <a:cs typeface="Times New Roman" pitchFamily="18" charset="0"/>
            </a:endParaRPr>
          </a:p>
          <a:p>
            <a:pPr>
              <a:buFontTx/>
              <a:buChar char="-"/>
            </a:pPr>
            <a:r>
              <a:rPr lang="en-US" sz="2800" dirty="0">
                <a:latin typeface="Times New Roman" pitchFamily="18" charset="0"/>
                <a:cs typeface="Times New Roman" pitchFamily="18" charset="0"/>
              </a:rPr>
              <a:t>Nguyên tử khối: </a:t>
            </a:r>
            <a:r>
              <a:rPr lang="en-US" sz="2800" b="1" dirty="0">
                <a:solidFill>
                  <a:srgbClr val="FF0000"/>
                </a:solidFill>
                <a:latin typeface="Times New Roman" pitchFamily="18" charset="0"/>
                <a:cs typeface="Times New Roman" pitchFamily="18" charset="0"/>
              </a:rPr>
              <a:t>16</a:t>
            </a:r>
          </a:p>
          <a:p>
            <a:pPr>
              <a:buFontTx/>
              <a:buChar char="-"/>
            </a:pPr>
            <a:r>
              <a:rPr lang="en-US" sz="2800" dirty="0">
                <a:latin typeface="Times New Roman" pitchFamily="18" charset="0"/>
                <a:cs typeface="Times New Roman" pitchFamily="18" charset="0"/>
              </a:rPr>
              <a:t>Phân tử khối: </a:t>
            </a:r>
            <a:r>
              <a:rPr lang="en-US" sz="2800" b="1" dirty="0">
                <a:solidFill>
                  <a:srgbClr val="FF0000"/>
                </a:solidFill>
                <a:latin typeface="Times New Roman" pitchFamily="18" charset="0"/>
                <a:cs typeface="Times New Roman" pitchFamily="18" charset="0"/>
              </a:rPr>
              <a:t>32</a:t>
            </a:r>
          </a:p>
        </p:txBody>
      </p:sp>
      <p:sp>
        <p:nvSpPr>
          <p:cNvPr id="4" name="Google Shape;93;p1">
            <a:extLst>
              <a:ext uri="{FF2B5EF4-FFF2-40B4-BE49-F238E27FC236}">
                <a16:creationId xmlns:a16="http://schemas.microsoft.com/office/drawing/2014/main" id="{1D5A8167-CC15-4C2B-AA07-0FAFB1F46B46}"/>
              </a:ext>
            </a:extLst>
          </p:cNvPr>
          <p:cNvSpPr>
            <a:spLocks noChangeArrowheads="1"/>
          </p:cNvSpPr>
          <p:nvPr/>
        </p:nvSpPr>
        <p:spPr bwMode="auto">
          <a:xfrm>
            <a:off x="381000" y="3186191"/>
            <a:ext cx="118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Clr>
                <a:srgbClr val="000000"/>
              </a:buClr>
              <a:buFont typeface="Arial" panose="020B0604020202020204" pitchFamily="34" charset="0"/>
              <a:buNone/>
            </a:pPr>
            <a:r>
              <a:rPr lang="en-US" altLang="en-US" sz="72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7200" dirty="0">
              <a:solidFill>
                <a:srgbClr val="000000"/>
              </a:solidFill>
              <a:latin typeface="Constantia" panose="02030602050306030303" pitchFamily="18" charset="0"/>
              <a:ea typeface="Constantia" panose="02030602050306030303" pitchFamily="18" charset="0"/>
              <a:cs typeface="Constantia" panose="02030602050306030303" pitchFamily="18" charset="0"/>
              <a:sym typeface="Constantia" panose="02030602050306030303" pitchFamily="18" charset="0"/>
            </a:endParaRPr>
          </a:p>
        </p:txBody>
      </p:sp>
    </p:spTree>
    <p:extLst>
      <p:ext uri="{BB962C8B-B14F-4D97-AF65-F5344CB8AC3E}">
        <p14:creationId xmlns:p14="http://schemas.microsoft.com/office/powerpoint/2010/main" val="327363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Autofit/>
          </a:bodyPr>
          <a:lstStyle/>
          <a:p>
            <a:r>
              <a:rPr lang="en-US" sz="2800" dirty="0" err="1">
                <a:solidFill>
                  <a:srgbClr val="FF0000"/>
                </a:solidFill>
                <a:latin typeface="Times New Roman" pitchFamily="18" charset="0"/>
                <a:cs typeface="Times New Roman" pitchFamily="18" charset="0"/>
              </a:rPr>
              <a:t>Sơ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tỉ</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lệ</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về</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nguyên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vỏ</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Đất</a:t>
            </a:r>
            <a:endParaRPr lang="en-US" sz="2800" dirty="0">
              <a:solidFill>
                <a:srgbClr val="FF00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1605363"/>
            <a:ext cx="4121081" cy="3723473"/>
          </a:xfrm>
          <a:prstGeom prst="rect">
            <a:avLst/>
          </a:prstGeom>
          <a:ln/>
        </p:spPr>
        <p:style>
          <a:lnRef idx="2">
            <a:schemeClr val="accent1"/>
          </a:lnRef>
          <a:fillRef idx="1">
            <a:schemeClr val="lt1"/>
          </a:fillRef>
          <a:effectRef idx="0">
            <a:schemeClr val="accent1"/>
          </a:effectRef>
          <a:fontRef idx="minor">
            <a:schemeClr val="dk1"/>
          </a:fontRef>
        </p:style>
      </p:pic>
      <p:sp>
        <p:nvSpPr>
          <p:cNvPr id="4" name="Rectangle 3"/>
          <p:cNvSpPr/>
          <p:nvPr/>
        </p:nvSpPr>
        <p:spPr>
          <a:xfrm>
            <a:off x="4800600" y="1371600"/>
            <a:ext cx="16764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latin typeface="Times New Roman" pitchFamily="18" charset="0"/>
                <a:cs typeface="Times New Roman" pitchFamily="18" charset="0"/>
              </a:rPr>
              <a:t>Nhôm</a:t>
            </a:r>
            <a:r>
              <a:rPr lang="en-US" sz="2000" dirty="0">
                <a:latin typeface="Times New Roman" pitchFamily="18" charset="0"/>
                <a:cs typeface="Times New Roman" pitchFamily="18" charset="0"/>
              </a:rPr>
              <a:t>: 7,5%</a:t>
            </a:r>
          </a:p>
        </p:txBody>
      </p:sp>
      <p:sp>
        <p:nvSpPr>
          <p:cNvPr id="5" name="Rectangle 4"/>
          <p:cNvSpPr/>
          <p:nvPr/>
        </p:nvSpPr>
        <p:spPr>
          <a:xfrm>
            <a:off x="5486400" y="2019299"/>
            <a:ext cx="1828800" cy="533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Times New Roman" pitchFamily="18" charset="0"/>
                <a:cs typeface="Times New Roman" pitchFamily="18" charset="0"/>
              </a:rPr>
              <a:t>Sắt</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4,7%</a:t>
            </a:r>
          </a:p>
        </p:txBody>
      </p:sp>
      <p:sp>
        <p:nvSpPr>
          <p:cNvPr id="6" name="Rectangle 5"/>
          <p:cNvSpPr/>
          <p:nvPr/>
        </p:nvSpPr>
        <p:spPr>
          <a:xfrm>
            <a:off x="5867400" y="2781300"/>
            <a:ext cx="2057400" cy="685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nguyên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còn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lại</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:12,6%</a:t>
            </a:r>
          </a:p>
        </p:txBody>
      </p:sp>
      <p:sp>
        <p:nvSpPr>
          <p:cNvPr id="10" name="Rectangle 9"/>
          <p:cNvSpPr/>
          <p:nvPr/>
        </p:nvSpPr>
        <p:spPr>
          <a:xfrm>
            <a:off x="304800" y="5486400"/>
            <a:ext cx="8839200" cy="1219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457200" indent="-457200" algn="ctr">
              <a:buFont typeface="Wingdings" pitchFamily="2" charset="2"/>
              <a:buChar char="Ø"/>
            </a:pPr>
            <a:r>
              <a:rPr lang="en-US" sz="2800" b="1" dirty="0" err="1">
                <a:solidFill>
                  <a:srgbClr val="FF0000"/>
                </a:solidFill>
                <a:latin typeface="Times New Roman" pitchFamily="18" charset="0"/>
                <a:cs typeface="Times New Roman" pitchFamily="18" charset="0"/>
              </a:rPr>
              <a:t>Oxi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chiếm</a:t>
            </a:r>
            <a:r>
              <a:rPr lang="en-US" sz="2800" b="1" dirty="0">
                <a:solidFill>
                  <a:srgbClr val="FF0000"/>
                </a:solidFill>
                <a:latin typeface="Times New Roman" pitchFamily="18" charset="0"/>
                <a:cs typeface="Times New Roman" pitchFamily="18" charset="0"/>
              </a:rPr>
              <a:t> 49,4% </a:t>
            </a:r>
            <a:r>
              <a:rPr lang="en-US" sz="2800" b="1" dirty="0" err="1">
                <a:solidFill>
                  <a:srgbClr val="FF0000"/>
                </a:solidFill>
                <a:latin typeface="Times New Roman" pitchFamily="18" charset="0"/>
                <a:cs typeface="Times New Roman" pitchFamily="18" charset="0"/>
              </a:rPr>
              <a:t>khối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Đất</a:t>
            </a:r>
            <a:endParaRPr lang="en-US" sz="2800" b="1" dirty="0">
              <a:solidFill>
                <a:srgbClr val="FF0000"/>
              </a:solidFill>
              <a:latin typeface="Times New Roman" pitchFamily="18" charset="0"/>
              <a:cs typeface="Times New Roman" pitchFamily="18" charset="0"/>
            </a:endParaRPr>
          </a:p>
        </p:txBody>
      </p:sp>
      <p:sp>
        <p:nvSpPr>
          <p:cNvPr id="8" name="Text Box 59"/>
          <p:cNvSpPr txBox="1">
            <a:spLocks noChangeArrowheads="1"/>
          </p:cNvSpPr>
          <p:nvPr/>
        </p:nvSpPr>
        <p:spPr bwMode="auto">
          <a:xfrm>
            <a:off x="38099" y="877431"/>
            <a:ext cx="1866899" cy="2246769"/>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buFontTx/>
              <a:buNone/>
              <a:defRPr/>
            </a:pPr>
            <a:r>
              <a:rPr lang="en-US" altLang="vi-VN" sz="2000" b="1" dirty="0">
                <a:solidFill>
                  <a:srgbClr val="C00000"/>
                </a:solidFill>
              </a:rPr>
              <a:t>Hãy cho biết  oxi chiếm tỉ lệ khối lượng là bao nhiêu, và oxi tồn tại ở những dạng nào?</a:t>
            </a:r>
          </a:p>
        </p:txBody>
      </p:sp>
    </p:spTree>
    <p:extLst>
      <p:ext uri="{BB962C8B-B14F-4D97-AF65-F5344CB8AC3E}">
        <p14:creationId xmlns:p14="http://schemas.microsoft.com/office/powerpoint/2010/main" val="25959437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10" grpId="0" animBg="1"/>
      <p:bldP spid="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020762"/>
          </a:xfrm>
          <a:noFill/>
        </p:spPr>
        <p:txBody>
          <a:bodyPr>
            <a:noAutofit/>
          </a:bodyPr>
          <a:lstStyle/>
          <a:p>
            <a:r>
              <a:rPr lang="en-US" sz="3600" dirty="0">
                <a:solidFill>
                  <a:srgbClr val="FF0000"/>
                </a:solidFill>
                <a:latin typeface="Times New Roman" pitchFamily="18" charset="0"/>
                <a:cs typeface="Times New Roman" pitchFamily="18" charset="0"/>
              </a:rPr>
              <a:t>Trong tự nhiên oxi tồn tại ở những dạng nào?</a:t>
            </a:r>
          </a:p>
        </p:txBody>
      </p:sp>
      <p:sp>
        <p:nvSpPr>
          <p:cNvPr id="3" name="Content Placeholder 2"/>
          <p:cNvSpPr>
            <a:spLocks noGrp="1"/>
          </p:cNvSpPr>
          <p:nvPr>
            <p:ph idx="1"/>
          </p:nvPr>
        </p:nvSpPr>
        <p:spPr>
          <a:xfrm>
            <a:off x="457200" y="1981201"/>
            <a:ext cx="8229600" cy="2514600"/>
          </a:xfrm>
          <a:noFill/>
        </p:spPr>
        <p:txBody>
          <a:bodyPr>
            <a:normAutofit/>
          </a:bodyPr>
          <a:lstStyle/>
          <a:p>
            <a:pPr marL="0" indent="0">
              <a:buNone/>
            </a:pP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oxi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tại</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dạng</a:t>
            </a:r>
            <a:r>
              <a:rPr lang="en-US" dirty="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O</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a:t>
            </a:r>
          </a:p>
          <a:p>
            <a:pPr marL="0" indent="0">
              <a:buNone/>
            </a:pPr>
            <a:r>
              <a:rPr lang="en-US" dirty="0">
                <a:latin typeface="Times New Roman" pitchFamily="18" charset="0"/>
                <a:cs typeface="Times New Roman" pitchFamily="18" charset="0"/>
              </a:rPr>
              <a:t>+ Hợp chất: nguyên tố O có nhiều trong nước, đường, quặng, đất, đá, động vật, thực vật,…</a:t>
            </a:r>
          </a:p>
        </p:txBody>
      </p:sp>
    </p:spTree>
    <p:extLst>
      <p:ext uri="{BB962C8B-B14F-4D97-AF65-F5344CB8AC3E}">
        <p14:creationId xmlns:p14="http://schemas.microsoft.com/office/powerpoint/2010/main" val="16259198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Oxi lớp 8 lỏng và k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35000"/>
            <a:ext cx="7453559" cy="3124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206381AD-4C2B-4745-99B1-0BBCE6131A71}"/>
              </a:ext>
            </a:extLst>
          </p:cNvPr>
          <p:cNvSpPr txBox="1">
            <a:spLocks/>
          </p:cNvSpPr>
          <p:nvPr/>
        </p:nvSpPr>
        <p:spPr>
          <a:xfrm>
            <a:off x="110067" y="76200"/>
            <a:ext cx="3971226" cy="609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atinLnBrk="1">
              <a:defRPr/>
            </a:pP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 CHẤT VẬT LÝ</a:t>
            </a:r>
            <a:endParaRPr lang="en-US" altLang="ko-KR" sz="2800" b="1" dirty="0">
              <a:solidFill>
                <a:srgbClr val="FF0000"/>
              </a:solidFill>
              <a:effectLst>
                <a:outerShdw blurRad="38100" dist="38100" dir="2700000" algn="tl">
                  <a:srgbClr val="000000">
                    <a:alpha val="43137"/>
                  </a:srgbClr>
                </a:outerShdw>
              </a:effectLst>
              <a:latin typeface="Cambria" pitchFamily="18" charset="0"/>
            </a:endParaRPr>
          </a:p>
        </p:txBody>
      </p:sp>
      <p:sp>
        <p:nvSpPr>
          <p:cNvPr id="33" name="Rounded Rectangle 1032">
            <a:extLst>
              <a:ext uri="{FF2B5EF4-FFF2-40B4-BE49-F238E27FC236}">
                <a16:creationId xmlns:a16="http://schemas.microsoft.com/office/drawing/2014/main" id="{DC827CB3-5E4B-4CE7-B8A3-ABF3B3AF6205}"/>
              </a:ext>
            </a:extLst>
          </p:cNvPr>
          <p:cNvSpPr/>
          <p:nvPr/>
        </p:nvSpPr>
        <p:spPr>
          <a:xfrm>
            <a:off x="503654" y="4255210"/>
            <a:ext cx="3388087"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34" name="Rounded Rectangle 1032">
            <a:extLst>
              <a:ext uri="{FF2B5EF4-FFF2-40B4-BE49-F238E27FC236}">
                <a16:creationId xmlns:a16="http://schemas.microsoft.com/office/drawing/2014/main" id="{AF1484C8-03A6-4BA6-9AE5-3BAEC978ED8A}"/>
              </a:ext>
            </a:extLst>
          </p:cNvPr>
          <p:cNvSpPr/>
          <p:nvPr/>
        </p:nvSpPr>
        <p:spPr>
          <a:xfrm>
            <a:off x="261765" y="4247684"/>
            <a:ext cx="1600231"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35" name="TextBox 34">
            <a:extLst>
              <a:ext uri="{FF2B5EF4-FFF2-40B4-BE49-F238E27FC236}">
                <a16:creationId xmlns:a16="http://schemas.microsoft.com/office/drawing/2014/main" id="{0616091D-D781-4290-90E3-4C1E97C10D32}"/>
              </a:ext>
            </a:extLst>
          </p:cNvPr>
          <p:cNvSpPr txBox="1"/>
          <p:nvPr/>
        </p:nvSpPr>
        <p:spPr>
          <a:xfrm>
            <a:off x="261765" y="4339947"/>
            <a:ext cx="1658983" cy="461665"/>
          </a:xfrm>
          <a:prstGeom prst="rect">
            <a:avLst/>
          </a:prstGeom>
          <a:noFill/>
        </p:spPr>
        <p:txBody>
          <a:bodyPr wrap="square" rtlCol="0">
            <a:spAutoFit/>
          </a:bodyPr>
          <a:lstStyle/>
          <a:p>
            <a:pPr algn="ctr"/>
            <a:r>
              <a:rPr lang="vi-VN" altLang="ko-KR" sz="2400" b="1" dirty="0">
                <a:solidFill>
                  <a:srgbClr val="002060"/>
                </a:solidFill>
                <a:latin typeface="Times New Roman" pitchFamily="18" charset="0"/>
                <a:cs typeface="Times New Roman" pitchFamily="18" charset="0"/>
              </a:rPr>
              <a:t>Trạng thái</a:t>
            </a:r>
            <a:endParaRPr lang="ko-KR" altLang="en-US" sz="2400" b="1" dirty="0">
              <a:solidFill>
                <a:srgbClr val="002060"/>
              </a:solidFill>
              <a:latin typeface="Times New Roman" pitchFamily="18" charset="0"/>
              <a:cs typeface="Times New Roman" pitchFamily="18" charset="0"/>
            </a:endParaRPr>
          </a:p>
        </p:txBody>
      </p:sp>
      <p:sp>
        <p:nvSpPr>
          <p:cNvPr id="36" name="TextBox 35">
            <a:extLst>
              <a:ext uri="{FF2B5EF4-FFF2-40B4-BE49-F238E27FC236}">
                <a16:creationId xmlns:a16="http://schemas.microsoft.com/office/drawing/2014/main" id="{86E91427-9E17-4B77-93EB-2266C34D62D8}"/>
              </a:ext>
            </a:extLst>
          </p:cNvPr>
          <p:cNvSpPr txBox="1"/>
          <p:nvPr/>
        </p:nvSpPr>
        <p:spPr>
          <a:xfrm>
            <a:off x="1887660" y="4340810"/>
            <a:ext cx="2156481" cy="461665"/>
          </a:xfrm>
          <a:prstGeom prst="rect">
            <a:avLst/>
          </a:prstGeom>
          <a:noFill/>
        </p:spPr>
        <p:txBody>
          <a:bodyPr wrap="square" rtlCol="0">
            <a:spAutoFit/>
          </a:bodyPr>
          <a:lstStyle/>
          <a:p>
            <a:r>
              <a:rPr lang="vi-VN" altLang="ko-KR" sz="2400" dirty="0">
                <a:latin typeface="Times New Roman" pitchFamily="18" charset="0"/>
                <a:cs typeface="Times New Roman" pitchFamily="18" charset="0"/>
              </a:rPr>
              <a:t>Chất khí</a:t>
            </a:r>
            <a:endParaRPr lang="ko-KR" altLang="en-US" sz="2400" dirty="0">
              <a:latin typeface="Times New Roman" pitchFamily="18" charset="0"/>
              <a:cs typeface="Times New Roman" pitchFamily="18" charset="0"/>
            </a:endParaRPr>
          </a:p>
        </p:txBody>
      </p:sp>
      <p:sp>
        <p:nvSpPr>
          <p:cNvPr id="40" name="Rounded Rectangle 1032">
            <a:extLst>
              <a:ext uri="{FF2B5EF4-FFF2-40B4-BE49-F238E27FC236}">
                <a16:creationId xmlns:a16="http://schemas.microsoft.com/office/drawing/2014/main" id="{6A3505ED-6B3D-4C40-AE0F-66BD18998DEC}"/>
              </a:ext>
            </a:extLst>
          </p:cNvPr>
          <p:cNvSpPr/>
          <p:nvPr/>
        </p:nvSpPr>
        <p:spPr>
          <a:xfrm>
            <a:off x="4860059" y="4247685"/>
            <a:ext cx="3750541"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41" name="Rounded Rectangle 1032">
            <a:extLst>
              <a:ext uri="{FF2B5EF4-FFF2-40B4-BE49-F238E27FC236}">
                <a16:creationId xmlns:a16="http://schemas.microsoft.com/office/drawing/2014/main" id="{9EA2AB38-7BCC-4FD3-946E-67898EA14C0C}"/>
              </a:ext>
            </a:extLst>
          </p:cNvPr>
          <p:cNvSpPr/>
          <p:nvPr/>
        </p:nvSpPr>
        <p:spPr>
          <a:xfrm>
            <a:off x="4596700" y="4247685"/>
            <a:ext cx="1600231"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4"/>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tx1">
                  <a:lumMod val="65000"/>
                  <a:lumOff val="35000"/>
                </a:schemeClr>
              </a:solidFill>
            </a:endParaRPr>
          </a:p>
        </p:txBody>
      </p:sp>
      <p:sp>
        <p:nvSpPr>
          <p:cNvPr id="42" name="TextBox 41">
            <a:extLst>
              <a:ext uri="{FF2B5EF4-FFF2-40B4-BE49-F238E27FC236}">
                <a16:creationId xmlns:a16="http://schemas.microsoft.com/office/drawing/2014/main" id="{ECB0DC2D-49B3-4287-80A2-0F92D4DDB913}"/>
              </a:ext>
            </a:extLst>
          </p:cNvPr>
          <p:cNvSpPr txBox="1"/>
          <p:nvPr/>
        </p:nvSpPr>
        <p:spPr>
          <a:xfrm>
            <a:off x="4470071" y="4350773"/>
            <a:ext cx="1809408" cy="461665"/>
          </a:xfrm>
          <a:prstGeom prst="rect">
            <a:avLst/>
          </a:prstGeom>
          <a:noFill/>
        </p:spPr>
        <p:txBody>
          <a:bodyPr wrap="square" rtlCol="0">
            <a:spAutoFit/>
          </a:bodyPr>
          <a:lstStyle/>
          <a:p>
            <a:pPr algn="ctr"/>
            <a:r>
              <a:rPr lang="vi-VN" altLang="ko-KR" sz="2400" b="1" dirty="0">
                <a:solidFill>
                  <a:srgbClr val="002060"/>
                </a:solidFill>
                <a:latin typeface="Times New Roman" pitchFamily="18" charset="0"/>
                <a:cs typeface="Times New Roman" pitchFamily="18" charset="0"/>
              </a:rPr>
              <a:t>Mùi</a:t>
            </a:r>
            <a:endParaRPr lang="ko-KR" altLang="en-US" sz="2400" b="1" dirty="0">
              <a:solidFill>
                <a:srgbClr val="002060"/>
              </a:solidFill>
              <a:latin typeface="Times New Roman" pitchFamily="18" charset="0"/>
              <a:cs typeface="Times New Roman" pitchFamily="18" charset="0"/>
            </a:endParaRPr>
          </a:p>
        </p:txBody>
      </p:sp>
      <p:sp>
        <p:nvSpPr>
          <p:cNvPr id="43" name="TextBox 42">
            <a:extLst>
              <a:ext uri="{FF2B5EF4-FFF2-40B4-BE49-F238E27FC236}">
                <a16:creationId xmlns:a16="http://schemas.microsoft.com/office/drawing/2014/main" id="{22CDC754-8C2C-4EA6-B498-48E0D19701BC}"/>
              </a:ext>
            </a:extLst>
          </p:cNvPr>
          <p:cNvSpPr txBox="1"/>
          <p:nvPr/>
        </p:nvSpPr>
        <p:spPr>
          <a:xfrm>
            <a:off x="6270191" y="4346348"/>
            <a:ext cx="1931187" cy="461665"/>
          </a:xfrm>
          <a:prstGeom prst="rect">
            <a:avLst/>
          </a:prstGeom>
          <a:noFill/>
        </p:spPr>
        <p:txBody>
          <a:bodyPr wrap="square" rtlCol="0">
            <a:spAutoFit/>
          </a:bodyPr>
          <a:lstStyle/>
          <a:p>
            <a:r>
              <a:rPr lang="vi-VN" altLang="ko-KR" sz="2400" dirty="0">
                <a:latin typeface="Times New Roman" pitchFamily="18" charset="0"/>
                <a:cs typeface="Times New Roman" pitchFamily="18" charset="0"/>
              </a:rPr>
              <a:t>Không mùi</a:t>
            </a:r>
            <a:endParaRPr lang="en-US" altLang="ko-KR" sz="2400" dirty="0">
              <a:latin typeface="Times New Roman" pitchFamily="18" charset="0"/>
              <a:cs typeface="Times New Roman" pitchFamily="18" charset="0"/>
            </a:endParaRPr>
          </a:p>
        </p:txBody>
      </p:sp>
      <p:sp>
        <p:nvSpPr>
          <p:cNvPr id="47" name="Rounded Rectangle 1032">
            <a:extLst>
              <a:ext uri="{FF2B5EF4-FFF2-40B4-BE49-F238E27FC236}">
                <a16:creationId xmlns:a16="http://schemas.microsoft.com/office/drawing/2014/main" id="{CBBB0B01-CEB5-4F8D-B4AD-FF9FE435DE79}"/>
              </a:ext>
            </a:extLst>
          </p:cNvPr>
          <p:cNvSpPr/>
          <p:nvPr/>
        </p:nvSpPr>
        <p:spPr>
          <a:xfrm>
            <a:off x="510616" y="5589424"/>
            <a:ext cx="3381126"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48" name="Rounded Rectangle 1032">
            <a:extLst>
              <a:ext uri="{FF2B5EF4-FFF2-40B4-BE49-F238E27FC236}">
                <a16:creationId xmlns:a16="http://schemas.microsoft.com/office/drawing/2014/main" id="{5CB569FF-2FC0-42D2-835A-41E01F13F67B}"/>
              </a:ext>
            </a:extLst>
          </p:cNvPr>
          <p:cNvSpPr/>
          <p:nvPr/>
        </p:nvSpPr>
        <p:spPr>
          <a:xfrm>
            <a:off x="251451" y="5589424"/>
            <a:ext cx="1600231"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49" name="TextBox 48">
            <a:extLst>
              <a:ext uri="{FF2B5EF4-FFF2-40B4-BE49-F238E27FC236}">
                <a16:creationId xmlns:a16="http://schemas.microsoft.com/office/drawing/2014/main" id="{5E5E84DD-4E8A-47FF-8B1F-E8C205E88714}"/>
              </a:ext>
            </a:extLst>
          </p:cNvPr>
          <p:cNvSpPr txBox="1"/>
          <p:nvPr/>
        </p:nvSpPr>
        <p:spPr>
          <a:xfrm>
            <a:off x="308682" y="5692502"/>
            <a:ext cx="1660796" cy="461665"/>
          </a:xfrm>
          <a:prstGeom prst="rect">
            <a:avLst/>
          </a:prstGeom>
          <a:noFill/>
        </p:spPr>
        <p:txBody>
          <a:bodyPr wrap="square" rtlCol="0">
            <a:spAutoFit/>
          </a:bodyPr>
          <a:lstStyle/>
          <a:p>
            <a:pPr algn="ctr"/>
            <a:r>
              <a:rPr lang="vi-VN" altLang="ko-KR" sz="2400" b="1" dirty="0">
                <a:solidFill>
                  <a:srgbClr val="002060"/>
                </a:solidFill>
                <a:latin typeface="Times New Roman" pitchFamily="18" charset="0"/>
                <a:cs typeface="Times New Roman" pitchFamily="18" charset="0"/>
              </a:rPr>
              <a:t>Màu sắc</a:t>
            </a:r>
            <a:endParaRPr lang="ko-KR" altLang="en-US" sz="2400" b="1" dirty="0">
              <a:solidFill>
                <a:srgbClr val="002060"/>
              </a:solidFill>
              <a:latin typeface="Times New Roman" pitchFamily="18" charset="0"/>
              <a:cs typeface="Times New Roman" pitchFamily="18" charset="0"/>
            </a:endParaRPr>
          </a:p>
        </p:txBody>
      </p:sp>
      <p:sp>
        <p:nvSpPr>
          <p:cNvPr id="50" name="TextBox 49">
            <a:extLst>
              <a:ext uri="{FF2B5EF4-FFF2-40B4-BE49-F238E27FC236}">
                <a16:creationId xmlns:a16="http://schemas.microsoft.com/office/drawing/2014/main" id="{98777690-126E-4202-87D0-4E8F44995BE1}"/>
              </a:ext>
            </a:extLst>
          </p:cNvPr>
          <p:cNvSpPr txBox="1"/>
          <p:nvPr/>
        </p:nvSpPr>
        <p:spPr>
          <a:xfrm>
            <a:off x="1920748" y="5675026"/>
            <a:ext cx="1970993" cy="461665"/>
          </a:xfrm>
          <a:prstGeom prst="rect">
            <a:avLst/>
          </a:prstGeom>
          <a:noFill/>
        </p:spPr>
        <p:txBody>
          <a:bodyPr wrap="square" rtlCol="0">
            <a:spAutoFit/>
          </a:bodyPr>
          <a:lstStyle/>
          <a:p>
            <a:r>
              <a:rPr lang="vi-VN" altLang="ko-KR" sz="2400" dirty="0">
                <a:latin typeface="Times New Roman" pitchFamily="18" charset="0"/>
                <a:cs typeface="Times New Roman" pitchFamily="18" charset="0"/>
              </a:rPr>
              <a:t>Không màu</a:t>
            </a:r>
            <a:endParaRPr lang="en-US" altLang="ko-KR" sz="2400" dirty="0">
              <a:latin typeface="Times New Roman" pitchFamily="18" charset="0"/>
              <a:cs typeface="Times New Roman" pitchFamily="18" charset="0"/>
            </a:endParaRPr>
          </a:p>
        </p:txBody>
      </p:sp>
      <p:sp>
        <p:nvSpPr>
          <p:cNvPr id="61" name="Rectangle 60"/>
          <p:cNvSpPr/>
          <p:nvPr/>
        </p:nvSpPr>
        <p:spPr>
          <a:xfrm>
            <a:off x="4267200" y="635000"/>
            <a:ext cx="4343400" cy="312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itchFamily="18" charset="0"/>
                <a:cs typeface="Times New Roman" pitchFamily="18" charset="0"/>
              </a:rPr>
              <a:t>Các em quan sát lọ đựng khí oxi và kiến thức đã học, hãy cho biết:</a:t>
            </a:r>
          </a:p>
        </p:txBody>
      </p:sp>
    </p:spTree>
    <p:extLst>
      <p:ext uri="{BB962C8B-B14F-4D97-AF65-F5344CB8AC3E}">
        <p14:creationId xmlns:p14="http://schemas.microsoft.com/office/powerpoint/2010/main" val="3932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linds(horizont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611188" y="220663"/>
            <a:ext cx="8532812" cy="1815882"/>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2800" b="1" dirty="0">
                <a:solidFill>
                  <a:srgbClr val="0033CC"/>
                </a:solidFill>
                <a:latin typeface="Times New Roman" panose="02020603050405020304" pitchFamily="18" charset="0"/>
                <a:cs typeface="Times New Roman" panose="02020603050405020304" pitchFamily="18" charset="0"/>
              </a:rPr>
              <a:t>* Trả lời câu hỏi:</a:t>
            </a:r>
            <a:endParaRPr lang="en-US" altLang="en-US" sz="2800" b="1" dirty="0">
              <a:latin typeface="Times New Roman" panose="02020603050405020304" pitchFamily="18" charset="0"/>
              <a:cs typeface="Times New Roman" panose="02020603050405020304" pitchFamily="18" charset="0"/>
            </a:endParaRPr>
          </a:p>
          <a:p>
            <a:pPr marL="457200" indent="-457200" eaLnBrk="1" hangingPunct="1">
              <a:spcBef>
                <a:spcPct val="0"/>
              </a:spcBef>
              <a:buFontTx/>
              <a:buAutoNum type="arabicPeriod"/>
              <a:defRPr/>
            </a:pP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r>
              <a:rPr lang="en-US" altLang="en-US" sz="2800" b="1" dirty="0">
                <a:latin typeface="Times New Roman" panose="02020603050405020304" pitchFamily="18" charset="0"/>
                <a:cs typeface="Times New Roman" panose="02020603050405020304" pitchFamily="18" charset="0"/>
              </a:rPr>
              <a:t> ở 20 </a:t>
            </a:r>
            <a:r>
              <a:rPr lang="en-US" altLang="en-US" sz="2800" b="1" baseline="30000" dirty="0" err="1">
                <a:latin typeface="Times New Roman" panose="02020603050405020304" pitchFamily="18" charset="0"/>
                <a:cs typeface="Times New Roman" panose="02020603050405020304" pitchFamily="18" charset="0"/>
              </a:rPr>
              <a:t>o</a:t>
            </a:r>
            <a:r>
              <a:rPr lang="en-US" altLang="en-US" sz="2800" b="1" dirty="0" err="1">
                <a:latin typeface="Times New Roman" panose="02020603050405020304" pitchFamily="18" charset="0"/>
                <a:cs typeface="Times New Roman" panose="02020603050405020304" pitchFamily="18" charset="0"/>
              </a:rPr>
              <a:t>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hòa</a:t>
            </a:r>
            <a:r>
              <a:rPr lang="en-US" altLang="en-US" sz="2800" b="1" dirty="0">
                <a:latin typeface="Times New Roman" panose="02020603050405020304" pitchFamily="18" charset="0"/>
                <a:cs typeface="Times New Roman" panose="02020603050405020304" pitchFamily="18" charset="0"/>
              </a:rPr>
              <a:t> tan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31ml </a:t>
            </a: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oxi</a:t>
            </a:r>
            <a:r>
              <a:rPr lang="en-US" altLang="en-US" sz="2800" b="1" dirty="0">
                <a:latin typeface="Times New Roman" panose="02020603050405020304" pitchFamily="18" charset="0"/>
                <a:cs typeface="Times New Roman" panose="02020603050405020304" pitchFamily="18" charset="0"/>
              </a:rPr>
              <a:t>. </a:t>
            </a:r>
          </a:p>
          <a:p>
            <a:pPr eaLnBrk="1" hangingPunct="1">
              <a:spcBef>
                <a:spcPct val="0"/>
              </a:spcBef>
              <a:buFontTx/>
              <a:buNone/>
              <a:defRPr/>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amoniac</a:t>
            </a:r>
            <a:r>
              <a:rPr lang="en-US" altLang="en-US" sz="2800" b="1" dirty="0">
                <a:latin typeface="Times New Roman" panose="02020603050405020304" pitchFamily="18" charset="0"/>
                <a:cs typeface="Times New Roman" panose="02020603050405020304" pitchFamily="18" charset="0"/>
              </a:rPr>
              <a:t> tan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700 </a:t>
            </a:r>
            <a:r>
              <a:rPr lang="en-US" altLang="en-US" sz="2800" b="1" dirty="0" err="1">
                <a:latin typeface="Times New Roman" panose="02020603050405020304" pitchFamily="18" charset="0"/>
                <a:cs typeface="Times New Roman" panose="02020603050405020304" pitchFamily="18" charset="0"/>
              </a:rPr>
              <a:t>lít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r>
              <a:rPr lang="en-US" altLang="en-US" sz="2800" b="1" dirty="0">
                <a:latin typeface="Times New Roman" panose="02020603050405020304" pitchFamily="18" charset="0"/>
                <a:cs typeface="Times New Roman" panose="02020603050405020304" pitchFamily="18" charset="0"/>
              </a:rPr>
              <a:t>. </a:t>
            </a:r>
          </a:p>
          <a:p>
            <a:pPr eaLnBrk="1" hangingPunct="1">
              <a:spcBef>
                <a:spcPct val="0"/>
              </a:spcBef>
              <a:buFontTx/>
              <a:buNone/>
              <a:defRPr/>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Vậy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khí</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oxi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chất</a:t>
            </a:r>
            <a:r>
              <a:rPr lang="en-US" altLang="en-US" sz="2800" b="1" dirty="0">
                <a:latin typeface="Times New Roman" panose="02020603050405020304" pitchFamily="18" charset="0"/>
                <a:cs typeface="Times New Roman" panose="02020603050405020304" pitchFamily="18" charset="0"/>
              </a:rPr>
              <a:t> tan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hay </a:t>
            </a:r>
            <a:r>
              <a:rPr lang="en-US" altLang="en-US" sz="2800" b="1" dirty="0" err="1">
                <a:latin typeface="Times New Roman" panose="02020603050405020304" pitchFamily="18" charset="0"/>
                <a:cs typeface="Times New Roman" panose="02020603050405020304" pitchFamily="18" charset="0"/>
              </a:rPr>
              <a:t>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r>
              <a:rPr lang="en-US" altLang="en-US" sz="2800" b="1" dirty="0">
                <a:latin typeface="Times New Roman" panose="02020603050405020304" pitchFamily="18" charset="0"/>
                <a:cs typeface="Times New Roman" panose="02020603050405020304" pitchFamily="18" charset="0"/>
              </a:rPr>
              <a:t>?</a:t>
            </a:r>
          </a:p>
        </p:txBody>
      </p:sp>
      <p:sp>
        <p:nvSpPr>
          <p:cNvPr id="5" name="Text Box 3"/>
          <p:cNvSpPr txBox="1">
            <a:spLocks noChangeArrowheads="1"/>
          </p:cNvSpPr>
          <p:nvPr/>
        </p:nvSpPr>
        <p:spPr bwMode="auto">
          <a:xfrm>
            <a:off x="611188" y="2288645"/>
            <a:ext cx="59769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dirty="0">
                <a:solidFill>
                  <a:srgbClr val="FF0000"/>
                </a:solidFill>
                <a:latin typeface="Times New Roman" pitchFamily="18" charset="0"/>
                <a:cs typeface="Times New Roman" pitchFamily="18" charset="0"/>
              </a:rPr>
              <a:t>- Khí oxi ít tan trong nước</a:t>
            </a:r>
          </a:p>
        </p:txBody>
      </p:sp>
      <p:sp>
        <p:nvSpPr>
          <p:cNvPr id="6" name="Text Box 4"/>
          <p:cNvSpPr txBox="1">
            <a:spLocks noChangeArrowheads="1"/>
          </p:cNvSpPr>
          <p:nvPr/>
        </p:nvSpPr>
        <p:spPr bwMode="auto">
          <a:xfrm>
            <a:off x="468313" y="3182938"/>
            <a:ext cx="8675687"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dirty="0">
                <a:latin typeface="Times New Roman" pitchFamily="18" charset="0"/>
                <a:cs typeface="Times New Roman" pitchFamily="18" charset="0"/>
              </a:rPr>
              <a:t>2. Hãy tính tỉ khối của khí oxi đối với không khí, từ đó cho biết: khí oxi nặng hay nhẹ hơn không khí.</a:t>
            </a:r>
          </a:p>
        </p:txBody>
      </p:sp>
      <p:sp>
        <p:nvSpPr>
          <p:cNvPr id="7" name="Text Box 5"/>
          <p:cNvSpPr txBox="1">
            <a:spLocks noChangeArrowheads="1"/>
          </p:cNvSpPr>
          <p:nvPr/>
        </p:nvSpPr>
        <p:spPr bwMode="auto">
          <a:xfrm>
            <a:off x="1700213" y="4419600"/>
            <a:ext cx="4333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a:latin typeface="Times New Roman" pitchFamily="18" charset="0"/>
                <a:cs typeface="Times New Roman" pitchFamily="18" charset="0"/>
              </a:rPr>
              <a:t>d</a:t>
            </a:r>
          </a:p>
        </p:txBody>
      </p:sp>
      <p:sp>
        <p:nvSpPr>
          <p:cNvPr id="8" name="Text Box 6"/>
          <p:cNvSpPr txBox="1">
            <a:spLocks noChangeArrowheads="1"/>
          </p:cNvSpPr>
          <p:nvPr/>
        </p:nvSpPr>
        <p:spPr bwMode="auto">
          <a:xfrm>
            <a:off x="1878013" y="4648200"/>
            <a:ext cx="12969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000" b="1">
                <a:latin typeface="Times New Roman" pitchFamily="18" charset="0"/>
                <a:cs typeface="Times New Roman" pitchFamily="18" charset="0"/>
              </a:rPr>
              <a:t>O</a:t>
            </a:r>
            <a:r>
              <a:rPr lang="en-US" altLang="en-US" sz="2000" b="1" baseline="-25000">
                <a:latin typeface="Times New Roman" pitchFamily="18" charset="0"/>
                <a:cs typeface="Times New Roman" pitchFamily="18" charset="0"/>
              </a:rPr>
              <a:t>2</a:t>
            </a:r>
            <a:r>
              <a:rPr lang="en-US" altLang="en-US" sz="2000" b="1">
                <a:latin typeface="Times New Roman" pitchFamily="18" charset="0"/>
                <a:cs typeface="Times New Roman" pitchFamily="18" charset="0"/>
              </a:rPr>
              <a:t> / kk</a:t>
            </a:r>
          </a:p>
        </p:txBody>
      </p:sp>
      <p:sp>
        <p:nvSpPr>
          <p:cNvPr id="9" name="Text Box 7"/>
          <p:cNvSpPr txBox="1">
            <a:spLocks noChangeArrowheads="1"/>
          </p:cNvSpPr>
          <p:nvPr/>
        </p:nvSpPr>
        <p:spPr bwMode="auto">
          <a:xfrm>
            <a:off x="2844800" y="4652963"/>
            <a:ext cx="43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400" b="1" i="1">
                <a:latin typeface="Times New Roman" pitchFamily="18" charset="0"/>
                <a:cs typeface="Times New Roman" pitchFamily="18" charset="0"/>
              </a:rPr>
              <a:t>=</a:t>
            </a:r>
          </a:p>
        </p:txBody>
      </p:sp>
      <p:sp>
        <p:nvSpPr>
          <p:cNvPr id="10" name="Text Box 8"/>
          <p:cNvSpPr txBox="1">
            <a:spLocks noChangeArrowheads="1"/>
          </p:cNvSpPr>
          <p:nvPr/>
        </p:nvSpPr>
        <p:spPr bwMode="auto">
          <a:xfrm>
            <a:off x="4724400" y="4343400"/>
            <a:ext cx="812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a:latin typeface="Times New Roman" pitchFamily="18" charset="0"/>
                <a:cs typeface="Times New Roman" pitchFamily="18" charset="0"/>
              </a:rPr>
              <a:t>32</a:t>
            </a:r>
          </a:p>
        </p:txBody>
      </p:sp>
      <p:sp>
        <p:nvSpPr>
          <p:cNvPr id="11" name="Line 9"/>
          <p:cNvSpPr>
            <a:spLocks noChangeShapeType="1"/>
          </p:cNvSpPr>
          <p:nvPr/>
        </p:nvSpPr>
        <p:spPr bwMode="auto">
          <a:xfrm>
            <a:off x="3276600" y="4868863"/>
            <a:ext cx="863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10"/>
          <p:cNvSpPr txBox="1">
            <a:spLocks noChangeArrowheads="1"/>
          </p:cNvSpPr>
          <p:nvPr/>
        </p:nvSpPr>
        <p:spPr bwMode="auto">
          <a:xfrm>
            <a:off x="4699000" y="4962525"/>
            <a:ext cx="1016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dirty="0">
                <a:latin typeface="Times New Roman" pitchFamily="18" charset="0"/>
                <a:cs typeface="Times New Roman" pitchFamily="18" charset="0"/>
              </a:rPr>
              <a:t>29</a:t>
            </a:r>
          </a:p>
        </p:txBody>
      </p:sp>
      <p:sp>
        <p:nvSpPr>
          <p:cNvPr id="13" name="Text Box 12"/>
          <p:cNvSpPr txBox="1">
            <a:spLocks noChangeArrowheads="1"/>
          </p:cNvSpPr>
          <p:nvPr/>
        </p:nvSpPr>
        <p:spPr bwMode="auto">
          <a:xfrm>
            <a:off x="5383213" y="4572000"/>
            <a:ext cx="15509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dirty="0">
                <a:latin typeface="Times New Roman" pitchFamily="18" charset="0"/>
                <a:cs typeface="Times New Roman" pitchFamily="18" charset="0"/>
              </a:rPr>
              <a:t>= 1,1 &gt;1</a:t>
            </a:r>
          </a:p>
        </p:txBody>
      </p:sp>
      <p:sp>
        <p:nvSpPr>
          <p:cNvPr id="14" name="Text Box 13"/>
          <p:cNvSpPr txBox="1">
            <a:spLocks noChangeArrowheads="1"/>
          </p:cNvSpPr>
          <p:nvPr/>
        </p:nvSpPr>
        <p:spPr bwMode="auto">
          <a:xfrm>
            <a:off x="611188" y="5400675"/>
            <a:ext cx="5689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800" b="1" dirty="0">
                <a:solidFill>
                  <a:srgbClr val="FF0000"/>
                </a:solidFill>
                <a:latin typeface="Times New Roman" pitchFamily="18" charset="0"/>
                <a:cs typeface="Times New Roman" pitchFamily="18" charset="0"/>
              </a:rPr>
              <a:t>- Khí oxi nặng hơn không khí</a:t>
            </a:r>
          </a:p>
        </p:txBody>
      </p:sp>
      <p:sp>
        <p:nvSpPr>
          <p:cNvPr id="15" name="Line 9"/>
          <p:cNvSpPr>
            <a:spLocks noChangeShapeType="1"/>
          </p:cNvSpPr>
          <p:nvPr/>
        </p:nvSpPr>
        <p:spPr bwMode="auto">
          <a:xfrm>
            <a:off x="4443413" y="4876800"/>
            <a:ext cx="863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Box 15"/>
          <p:cNvSpPr txBox="1">
            <a:spLocks noChangeArrowheads="1"/>
          </p:cNvSpPr>
          <p:nvPr/>
        </p:nvSpPr>
        <p:spPr bwMode="auto">
          <a:xfrm>
            <a:off x="3352800" y="42672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b="1">
                <a:latin typeface="Times New Roman" pitchFamily="18" charset="0"/>
                <a:cs typeface="Times New Roman" pitchFamily="18" charset="0"/>
              </a:rPr>
              <a:t>M</a:t>
            </a:r>
            <a:r>
              <a:rPr lang="en-US" altLang="en-US" sz="2800" b="1" baseline="-25000">
                <a:latin typeface="Times New Roman" pitchFamily="18" charset="0"/>
                <a:cs typeface="Times New Roman" pitchFamily="18" charset="0"/>
              </a:rPr>
              <a:t>O</a:t>
            </a:r>
            <a:r>
              <a:rPr lang="en-US" altLang="en-US" sz="2800" b="1">
                <a:latin typeface="Times New Roman" pitchFamily="18" charset="0"/>
                <a:cs typeface="Times New Roman" pitchFamily="18" charset="0"/>
              </a:rPr>
              <a:t> </a:t>
            </a:r>
          </a:p>
        </p:txBody>
      </p:sp>
      <p:sp>
        <p:nvSpPr>
          <p:cNvPr id="17" name="TextBox 16"/>
          <p:cNvSpPr txBox="1">
            <a:spLocks noChangeArrowheads="1"/>
          </p:cNvSpPr>
          <p:nvPr/>
        </p:nvSpPr>
        <p:spPr bwMode="auto">
          <a:xfrm>
            <a:off x="3352800" y="4876800"/>
            <a:ext cx="68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800" b="1">
                <a:latin typeface="Times New Roman" pitchFamily="18" charset="0"/>
                <a:cs typeface="Times New Roman" pitchFamily="18" charset="0"/>
              </a:rPr>
              <a:t>29</a:t>
            </a:r>
          </a:p>
        </p:txBody>
      </p:sp>
      <p:sp>
        <p:nvSpPr>
          <p:cNvPr id="18" name="TextBox 17"/>
          <p:cNvSpPr txBox="1">
            <a:spLocks noChangeArrowheads="1"/>
          </p:cNvSpPr>
          <p:nvPr/>
        </p:nvSpPr>
        <p:spPr bwMode="auto">
          <a:xfrm>
            <a:off x="3886200" y="4495800"/>
            <a:ext cx="38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r>
              <a:rPr lang="en-US" altLang="en-US" sz="2000" b="1">
                <a:latin typeface="Times New Roman" pitchFamily="18" charset="0"/>
                <a:cs typeface="Times New Roman" pitchFamily="18" charset="0"/>
              </a:rPr>
              <a:t>2</a:t>
            </a:r>
          </a:p>
        </p:txBody>
      </p:sp>
      <p:sp>
        <p:nvSpPr>
          <p:cNvPr id="19" name="Text Box 7"/>
          <p:cNvSpPr txBox="1">
            <a:spLocks noChangeArrowheads="1"/>
          </p:cNvSpPr>
          <p:nvPr/>
        </p:nvSpPr>
        <p:spPr bwMode="auto">
          <a:xfrm>
            <a:off x="4138613" y="4648200"/>
            <a:ext cx="433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2400" i="1">
                <a:latin typeface="Times New Roman" pitchFamily="18" charset="0"/>
                <a:cs typeface="Times New Roman" pitchFamily="18" charset="0"/>
              </a:rPr>
              <a:t>=</a:t>
            </a:r>
          </a:p>
        </p:txBody>
      </p:sp>
    </p:spTree>
    <p:extLst>
      <p:ext uri="{BB962C8B-B14F-4D97-AF65-F5344CB8AC3E}">
        <p14:creationId xmlns:p14="http://schemas.microsoft.com/office/powerpoint/2010/main" val="29778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par>
                          <p:cTn id="10" fill="hold">
                            <p:stCondLst>
                              <p:cond delay="6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4">
                                            <p:txEl>
                                              <p:pRg st="1" end="1"/>
                                            </p:txEl>
                                          </p:spTgt>
                                        </p:tgtEl>
                                        <p:attrNameLst>
                                          <p:attrName>style.visibility</p:attrName>
                                        </p:attrNameLst>
                                      </p:cBhvr>
                                      <p:to>
                                        <p:strVal val="visible"/>
                                      </p:to>
                                    </p:set>
                                    <p:anim calcmode="discrete" valueType="clr">
                                      <p:cBhvr override="childStyle">
                                        <p:cTn id="13" dur="80"/>
                                        <p:tgtEl>
                                          <p:spTgt spid="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4">
                                            <p:txEl>
                                              <p:pRg st="1" end="1"/>
                                            </p:txEl>
                                          </p:spTgt>
                                        </p:tgtEl>
                                        <p:attrNameLst>
                                          <p:attrName>fill.type</p:attrName>
                                        </p:attrNameLst>
                                      </p:cBhvr>
                                      <p:to>
                                        <p:strVal val="solid"/>
                                      </p:to>
                                    </p:set>
                                  </p:childTnLst>
                                </p:cTn>
                              </p:par>
                            </p:childTnLst>
                          </p:cTn>
                        </p:par>
                        <p:par>
                          <p:cTn id="16" fill="hold">
                            <p:stCondLst>
                              <p:cond delay="208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4">
                                            <p:txEl>
                                              <p:pRg st="2" end="2"/>
                                            </p:txEl>
                                          </p:spTgt>
                                        </p:tgtEl>
                                        <p:attrNameLst>
                                          <p:attrName>style.visibility</p:attrName>
                                        </p:attrNameLst>
                                      </p:cBhvr>
                                      <p:to>
                                        <p:strVal val="visible"/>
                                      </p:to>
                                    </p:set>
                                    <p:anim calcmode="discrete" valueType="clr">
                                      <p:cBhvr override="childStyle">
                                        <p:cTn id="19" dur="80"/>
                                        <p:tgtEl>
                                          <p:spTgt spid="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4">
                                            <p:txEl>
                                              <p:pRg st="2" end="2"/>
                                            </p:txEl>
                                          </p:spTgt>
                                        </p:tgtEl>
                                        <p:attrNameLst>
                                          <p:attrName>fill.type</p:attrName>
                                        </p:attrNameLst>
                                      </p:cBhvr>
                                      <p:to>
                                        <p:strVal val="solid"/>
                                      </p:to>
                                    </p:set>
                                  </p:childTnLst>
                                </p:cTn>
                              </p:par>
                            </p:childTnLst>
                          </p:cTn>
                        </p:par>
                        <p:par>
                          <p:cTn id="22" fill="hold">
                            <p:stCondLst>
                              <p:cond delay="36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4">
                                            <p:txEl>
                                              <p:pRg st="3" end="3"/>
                                            </p:txEl>
                                          </p:spTgt>
                                        </p:tgtEl>
                                        <p:attrNameLst>
                                          <p:attrName>style.visibility</p:attrName>
                                        </p:attrNameLst>
                                      </p:cBhvr>
                                      <p:to>
                                        <p:strVal val="visible"/>
                                      </p:to>
                                    </p:set>
                                    <p:anim calcmode="discrete" valueType="clr">
                                      <p:cBhvr override="childStyle">
                                        <p:cTn id="25" dur="80"/>
                                        <p:tgtEl>
                                          <p:spTgt spid="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4">
                                            <p:txEl>
                                              <p:pRg st="3" end="3"/>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5"/>
                                        </p:tgtEl>
                                        <p:attrNameLst>
                                          <p:attrName>style.visibility</p:attrName>
                                        </p:attrNameLst>
                                      </p:cBhvr>
                                      <p:to>
                                        <p:strVal val="visible"/>
                                      </p:to>
                                    </p:set>
                                    <p:anim calcmode="discrete" valueType="clr">
                                      <p:cBhvr override="childStyle">
                                        <p:cTn id="3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5"/>
                                        </p:tgtEl>
                                        <p:attrNameLst>
                                          <p:attrName>fillcolor</p:attrName>
                                        </p:attrNameLst>
                                      </p:cBhvr>
                                      <p:tavLst>
                                        <p:tav tm="0">
                                          <p:val>
                                            <p:clrVal>
                                              <a:schemeClr val="accent2"/>
                                            </p:clrVal>
                                          </p:val>
                                        </p:tav>
                                        <p:tav tm="50000">
                                          <p:val>
                                            <p:clrVal>
                                              <a:schemeClr val="hlink"/>
                                            </p:clrVal>
                                          </p:val>
                                        </p:tav>
                                      </p:tavLst>
                                    </p:anim>
                                    <p:set>
                                      <p:cBhvr>
                                        <p:cTn id="34" dur="80"/>
                                        <p:tgtEl>
                                          <p:spTgt spid="5"/>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6"/>
                                        </p:tgtEl>
                                        <p:attrNameLst>
                                          <p:attrName>style.visibility</p:attrName>
                                        </p:attrNameLst>
                                      </p:cBhvr>
                                      <p:to>
                                        <p:strVal val="visible"/>
                                      </p:to>
                                    </p:set>
                                    <p:anim calcmode="discrete" valueType="clr">
                                      <p:cBhvr override="childStyle">
                                        <p:cTn id="39"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6"/>
                                        </p:tgtEl>
                                        <p:attrNameLst>
                                          <p:attrName>fillcolor</p:attrName>
                                        </p:attrNameLst>
                                      </p:cBhvr>
                                      <p:tavLst>
                                        <p:tav tm="0">
                                          <p:val>
                                            <p:clrVal>
                                              <a:schemeClr val="accent2"/>
                                            </p:clrVal>
                                          </p:val>
                                        </p:tav>
                                        <p:tav tm="50000">
                                          <p:val>
                                            <p:clrVal>
                                              <a:schemeClr val="hlink"/>
                                            </p:clrVal>
                                          </p:val>
                                        </p:tav>
                                      </p:tavLst>
                                    </p:anim>
                                    <p:set>
                                      <p:cBhvr>
                                        <p:cTn id="41" dur="80"/>
                                        <p:tgtEl>
                                          <p:spTgt spid="6"/>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7"/>
                                        </p:tgtEl>
                                        <p:attrNameLst>
                                          <p:attrName>style.visibility</p:attrName>
                                        </p:attrNameLst>
                                      </p:cBhvr>
                                      <p:to>
                                        <p:strVal val="visible"/>
                                      </p:to>
                                    </p:set>
                                    <p:anim calcmode="discrete" valueType="clr">
                                      <p:cBhvr override="childStyle">
                                        <p:cTn id="46"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7"/>
                                        </p:tgtEl>
                                        <p:attrNameLst>
                                          <p:attrName>fillcolor</p:attrName>
                                        </p:attrNameLst>
                                      </p:cBhvr>
                                      <p:tavLst>
                                        <p:tav tm="0">
                                          <p:val>
                                            <p:clrVal>
                                              <a:schemeClr val="accent2"/>
                                            </p:clrVal>
                                          </p:val>
                                        </p:tav>
                                        <p:tav tm="50000">
                                          <p:val>
                                            <p:clrVal>
                                              <a:schemeClr val="hlink"/>
                                            </p:clrVal>
                                          </p:val>
                                        </p:tav>
                                      </p:tavLst>
                                    </p:anim>
                                    <p:set>
                                      <p:cBhvr>
                                        <p:cTn id="48" dur="80"/>
                                        <p:tgtEl>
                                          <p:spTgt spid="7"/>
                                        </p:tgtEl>
                                        <p:attrNameLst>
                                          <p:attrName>fill.type</p:attrName>
                                        </p:attrNameLst>
                                      </p:cBhvr>
                                      <p:to>
                                        <p:strVal val="solid"/>
                                      </p:to>
                                    </p:set>
                                  </p:childTnLst>
                                </p:cTn>
                              </p:par>
                            </p:childTnLst>
                          </p:cTn>
                        </p:par>
                        <p:par>
                          <p:cTn id="49" fill="hold">
                            <p:stCondLst>
                              <p:cond delay="80"/>
                            </p:stCondLst>
                            <p:childTnLst>
                              <p:par>
                                <p:cTn id="50" presetID="27" presetClass="entr" presetSubtype="0" fill="hold" grpId="0" nodeType="afterEffect">
                                  <p:stCondLst>
                                    <p:cond delay="0"/>
                                  </p:stCondLst>
                                  <p:iterate type="lt">
                                    <p:tmPct val="50000"/>
                                  </p:iterate>
                                  <p:childTnLst>
                                    <p:set>
                                      <p:cBhvr>
                                        <p:cTn id="51" dur="1" fill="hold">
                                          <p:stCondLst>
                                            <p:cond delay="0"/>
                                          </p:stCondLst>
                                        </p:cTn>
                                        <p:tgtEl>
                                          <p:spTgt spid="8"/>
                                        </p:tgtEl>
                                        <p:attrNameLst>
                                          <p:attrName>style.visibility</p:attrName>
                                        </p:attrNameLst>
                                      </p:cBhvr>
                                      <p:to>
                                        <p:strVal val="visible"/>
                                      </p:to>
                                    </p:set>
                                    <p:anim calcmode="discrete" valueType="clr">
                                      <p:cBhvr override="childStyle">
                                        <p:cTn id="5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8"/>
                                        </p:tgtEl>
                                        <p:attrNameLst>
                                          <p:attrName>fillcolor</p:attrName>
                                        </p:attrNameLst>
                                      </p:cBhvr>
                                      <p:tavLst>
                                        <p:tav tm="0">
                                          <p:val>
                                            <p:clrVal>
                                              <a:schemeClr val="accent2"/>
                                            </p:clrVal>
                                          </p:val>
                                        </p:tav>
                                        <p:tav tm="50000">
                                          <p:val>
                                            <p:clrVal>
                                              <a:schemeClr val="hlink"/>
                                            </p:clrVal>
                                          </p:val>
                                        </p:tav>
                                      </p:tavLst>
                                    </p:anim>
                                    <p:set>
                                      <p:cBhvr>
                                        <p:cTn id="54" dur="80"/>
                                        <p:tgtEl>
                                          <p:spTgt spid="8"/>
                                        </p:tgtEl>
                                        <p:attrNameLst>
                                          <p:attrName>fill.type</p:attrName>
                                        </p:attrNameLst>
                                      </p:cBhvr>
                                      <p:to>
                                        <p:strVal val="solid"/>
                                      </p:to>
                                    </p:set>
                                  </p:childTnLst>
                                </p:cTn>
                              </p:par>
                            </p:childTnLst>
                          </p:cTn>
                        </p:par>
                        <p:par>
                          <p:cTn id="55" fill="hold">
                            <p:stCondLst>
                              <p:cond delay="320"/>
                            </p:stCondLst>
                            <p:childTnLst>
                              <p:par>
                                <p:cTn id="56" presetID="27" presetClass="entr" presetSubtype="0" fill="hold" grpId="0" nodeType="afterEffect">
                                  <p:stCondLst>
                                    <p:cond delay="0"/>
                                  </p:stCondLst>
                                  <p:iterate type="lt">
                                    <p:tmPct val="50000"/>
                                  </p:iterate>
                                  <p:childTnLst>
                                    <p:set>
                                      <p:cBhvr>
                                        <p:cTn id="57" dur="1" fill="hold">
                                          <p:stCondLst>
                                            <p:cond delay="0"/>
                                          </p:stCondLst>
                                        </p:cTn>
                                        <p:tgtEl>
                                          <p:spTgt spid="9"/>
                                        </p:tgtEl>
                                        <p:attrNameLst>
                                          <p:attrName>style.visibility</p:attrName>
                                        </p:attrNameLst>
                                      </p:cBhvr>
                                      <p:to>
                                        <p:strVal val="visible"/>
                                      </p:to>
                                    </p:set>
                                    <p:anim calcmode="discrete" valueType="clr">
                                      <p:cBhvr override="childStyle">
                                        <p:cTn id="5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9"/>
                                        </p:tgtEl>
                                        <p:attrNameLst>
                                          <p:attrName>fillcolor</p:attrName>
                                        </p:attrNameLst>
                                      </p:cBhvr>
                                      <p:tavLst>
                                        <p:tav tm="0">
                                          <p:val>
                                            <p:clrVal>
                                              <a:schemeClr val="accent2"/>
                                            </p:clrVal>
                                          </p:val>
                                        </p:tav>
                                        <p:tav tm="50000">
                                          <p:val>
                                            <p:clrVal>
                                              <a:schemeClr val="hlink"/>
                                            </p:clrVal>
                                          </p:val>
                                        </p:tav>
                                      </p:tavLst>
                                    </p:anim>
                                    <p:set>
                                      <p:cBhvr>
                                        <p:cTn id="60" dur="80"/>
                                        <p:tgtEl>
                                          <p:spTgt spid="9"/>
                                        </p:tgtEl>
                                        <p:attrNameLst>
                                          <p:attrName>fill.type</p:attrName>
                                        </p:attrNameLst>
                                      </p:cBhvr>
                                      <p:to>
                                        <p:strVal val="solid"/>
                                      </p:to>
                                    </p:set>
                                  </p:childTnLst>
                                </p:cTn>
                              </p:par>
                              <p:par>
                                <p:cTn id="61" presetID="21" presetClass="entr" presetSubtype="1"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heel(1)">
                                      <p:cBhvr>
                                        <p:cTn id="63" dur="200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par>
                          <p:cTn id="67" fill="hold">
                            <p:stCondLst>
                              <p:cond delay="2320"/>
                            </p:stCondLst>
                            <p:childTnLst>
                              <p:par>
                                <p:cTn id="68" presetID="5" presetClass="entr" presetSubtype="1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checkerboard(across)">
                                      <p:cBhvr>
                                        <p:cTn id="70" dur="500"/>
                                        <p:tgtEl>
                                          <p:spTgt spid="1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childTnLst>
                          </p:cTn>
                        </p:par>
                        <p:par>
                          <p:cTn id="74" fill="hold">
                            <p:stCondLst>
                              <p:cond delay="2820"/>
                            </p:stCondLst>
                            <p:childTnLst>
                              <p:par>
                                <p:cTn id="75" presetID="27" presetClass="entr" presetSubtype="0" fill="hold" grpId="0" nodeType="afterEffect">
                                  <p:stCondLst>
                                    <p:cond delay="0"/>
                                  </p:stCondLst>
                                  <p:iterate type="lt">
                                    <p:tmPct val="50000"/>
                                  </p:iterate>
                                  <p:childTnLst>
                                    <p:set>
                                      <p:cBhvr>
                                        <p:cTn id="76" dur="1" fill="hold">
                                          <p:stCondLst>
                                            <p:cond delay="0"/>
                                          </p:stCondLst>
                                        </p:cTn>
                                        <p:tgtEl>
                                          <p:spTgt spid="19"/>
                                        </p:tgtEl>
                                        <p:attrNameLst>
                                          <p:attrName>style.visibility</p:attrName>
                                        </p:attrNameLst>
                                      </p:cBhvr>
                                      <p:to>
                                        <p:strVal val="visible"/>
                                      </p:to>
                                    </p:set>
                                    <p:anim calcmode="discrete" valueType="clr">
                                      <p:cBhvr override="childStyle">
                                        <p:cTn id="7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19"/>
                                        </p:tgtEl>
                                        <p:attrNameLst>
                                          <p:attrName>fillcolor</p:attrName>
                                        </p:attrNameLst>
                                      </p:cBhvr>
                                      <p:tavLst>
                                        <p:tav tm="0">
                                          <p:val>
                                            <p:clrVal>
                                              <a:schemeClr val="accent2"/>
                                            </p:clrVal>
                                          </p:val>
                                        </p:tav>
                                        <p:tav tm="50000">
                                          <p:val>
                                            <p:clrVal>
                                              <a:schemeClr val="hlink"/>
                                            </p:clrVal>
                                          </p:val>
                                        </p:tav>
                                      </p:tavLst>
                                    </p:anim>
                                    <p:set>
                                      <p:cBhvr>
                                        <p:cTn id="79" dur="80"/>
                                        <p:tgtEl>
                                          <p:spTgt spid="19"/>
                                        </p:tgtEl>
                                        <p:attrNameLst>
                                          <p:attrName>fill.type</p:attrName>
                                        </p:attrNameLst>
                                      </p:cBhvr>
                                      <p:to>
                                        <p:strVal val="solid"/>
                                      </p:to>
                                    </p:set>
                                  </p:childTnLst>
                                </p:cTn>
                              </p:par>
                            </p:childTnLst>
                          </p:cTn>
                        </p:par>
                        <p:par>
                          <p:cTn id="80" fill="hold">
                            <p:stCondLst>
                              <p:cond delay="2900"/>
                            </p:stCondLst>
                            <p:childTnLst>
                              <p:par>
                                <p:cTn id="81" presetID="27" presetClass="entr" presetSubtype="0" fill="hold" grpId="0" nodeType="afterEffect">
                                  <p:stCondLst>
                                    <p:cond delay="0"/>
                                  </p:stCondLst>
                                  <p:iterate type="lt">
                                    <p:tmPct val="50000"/>
                                  </p:iterate>
                                  <p:childTnLst>
                                    <p:set>
                                      <p:cBhvr>
                                        <p:cTn id="82" dur="1" fill="hold">
                                          <p:stCondLst>
                                            <p:cond delay="0"/>
                                          </p:stCondLst>
                                        </p:cTn>
                                        <p:tgtEl>
                                          <p:spTgt spid="10"/>
                                        </p:tgtEl>
                                        <p:attrNameLst>
                                          <p:attrName>style.visibility</p:attrName>
                                        </p:attrNameLst>
                                      </p:cBhvr>
                                      <p:to>
                                        <p:strVal val="visible"/>
                                      </p:to>
                                    </p:set>
                                    <p:anim calcmode="discrete" valueType="clr">
                                      <p:cBhvr override="childStyle">
                                        <p:cTn id="83"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4" dur="80"/>
                                        <p:tgtEl>
                                          <p:spTgt spid="10"/>
                                        </p:tgtEl>
                                        <p:attrNameLst>
                                          <p:attrName>fillcolor</p:attrName>
                                        </p:attrNameLst>
                                      </p:cBhvr>
                                      <p:tavLst>
                                        <p:tav tm="0">
                                          <p:val>
                                            <p:clrVal>
                                              <a:schemeClr val="accent2"/>
                                            </p:clrVal>
                                          </p:val>
                                        </p:tav>
                                        <p:tav tm="50000">
                                          <p:val>
                                            <p:clrVal>
                                              <a:schemeClr val="hlink"/>
                                            </p:clrVal>
                                          </p:val>
                                        </p:tav>
                                      </p:tavLst>
                                    </p:anim>
                                    <p:set>
                                      <p:cBhvr>
                                        <p:cTn id="85" dur="80"/>
                                        <p:tgtEl>
                                          <p:spTgt spid="10"/>
                                        </p:tgtEl>
                                        <p:attrNameLst>
                                          <p:attrName>fill.type</p:attrName>
                                        </p:attrNameLst>
                                      </p:cBhvr>
                                      <p:to>
                                        <p:strVal val="solid"/>
                                      </p:to>
                                    </p:set>
                                  </p:childTnLst>
                                </p:cTn>
                              </p:par>
                            </p:childTnLst>
                          </p:cTn>
                        </p:par>
                        <p:par>
                          <p:cTn id="86" fill="hold">
                            <p:stCondLst>
                              <p:cond delay="3020"/>
                            </p:stCondLst>
                            <p:childTnLst>
                              <p:par>
                                <p:cTn id="87" presetID="5" presetClass="entr" presetSubtype="10" fill="hold" grpId="0" nodeType="after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checkerboard(across)">
                                      <p:cBhvr>
                                        <p:cTn id="89" dur="500"/>
                                        <p:tgtEl>
                                          <p:spTgt spid="15"/>
                                        </p:tgtEl>
                                      </p:cBhvr>
                                    </p:animEffect>
                                  </p:childTnLst>
                                </p:cTn>
                              </p:par>
                            </p:childTnLst>
                          </p:cTn>
                        </p:par>
                        <p:par>
                          <p:cTn id="90" fill="hold">
                            <p:stCondLst>
                              <p:cond delay="3520"/>
                            </p:stCondLst>
                            <p:childTnLst>
                              <p:par>
                                <p:cTn id="91" presetID="27" presetClass="entr" presetSubtype="0" fill="hold" grpId="0" nodeType="afterEffect">
                                  <p:stCondLst>
                                    <p:cond delay="0"/>
                                  </p:stCondLst>
                                  <p:iterate type="lt">
                                    <p:tmPct val="50000"/>
                                  </p:iterate>
                                  <p:childTnLst>
                                    <p:set>
                                      <p:cBhvr>
                                        <p:cTn id="92" dur="1" fill="hold">
                                          <p:stCondLst>
                                            <p:cond delay="0"/>
                                          </p:stCondLst>
                                        </p:cTn>
                                        <p:tgtEl>
                                          <p:spTgt spid="12"/>
                                        </p:tgtEl>
                                        <p:attrNameLst>
                                          <p:attrName>style.visibility</p:attrName>
                                        </p:attrNameLst>
                                      </p:cBhvr>
                                      <p:to>
                                        <p:strVal val="visible"/>
                                      </p:to>
                                    </p:set>
                                    <p:anim calcmode="discrete" valueType="clr">
                                      <p:cBhvr override="childStyle">
                                        <p:cTn id="93"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12"/>
                                        </p:tgtEl>
                                        <p:attrNameLst>
                                          <p:attrName>fillcolor</p:attrName>
                                        </p:attrNameLst>
                                      </p:cBhvr>
                                      <p:tavLst>
                                        <p:tav tm="0">
                                          <p:val>
                                            <p:clrVal>
                                              <a:schemeClr val="accent2"/>
                                            </p:clrVal>
                                          </p:val>
                                        </p:tav>
                                        <p:tav tm="50000">
                                          <p:val>
                                            <p:clrVal>
                                              <a:schemeClr val="hlink"/>
                                            </p:clrVal>
                                          </p:val>
                                        </p:tav>
                                      </p:tavLst>
                                    </p:anim>
                                    <p:set>
                                      <p:cBhvr>
                                        <p:cTn id="95" dur="80"/>
                                        <p:tgtEl>
                                          <p:spTgt spid="12"/>
                                        </p:tgtEl>
                                        <p:attrNameLst>
                                          <p:attrName>fill.type</p:attrName>
                                        </p:attrNameLst>
                                      </p:cBhvr>
                                      <p:to>
                                        <p:strVal val="solid"/>
                                      </p:to>
                                    </p:set>
                                  </p:childTnLst>
                                </p:cTn>
                              </p:par>
                            </p:childTnLst>
                          </p:cTn>
                        </p:par>
                        <p:par>
                          <p:cTn id="96" fill="hold">
                            <p:stCondLst>
                              <p:cond delay="3640"/>
                            </p:stCondLst>
                            <p:childTnLst>
                              <p:par>
                                <p:cTn id="97" presetID="27" presetClass="entr" presetSubtype="0" fill="hold" grpId="0" nodeType="afterEffect">
                                  <p:stCondLst>
                                    <p:cond delay="0"/>
                                  </p:stCondLst>
                                  <p:iterate type="lt">
                                    <p:tmPct val="50000"/>
                                  </p:iterate>
                                  <p:childTnLst>
                                    <p:set>
                                      <p:cBhvr>
                                        <p:cTn id="98" dur="1" fill="hold">
                                          <p:stCondLst>
                                            <p:cond delay="0"/>
                                          </p:stCondLst>
                                        </p:cTn>
                                        <p:tgtEl>
                                          <p:spTgt spid="13"/>
                                        </p:tgtEl>
                                        <p:attrNameLst>
                                          <p:attrName>style.visibility</p:attrName>
                                        </p:attrNameLst>
                                      </p:cBhvr>
                                      <p:to>
                                        <p:strVal val="visible"/>
                                      </p:to>
                                    </p:set>
                                    <p:anim calcmode="discrete" valueType="clr">
                                      <p:cBhvr override="childStyle">
                                        <p:cTn id="9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00" dur="80"/>
                                        <p:tgtEl>
                                          <p:spTgt spid="13"/>
                                        </p:tgtEl>
                                        <p:attrNameLst>
                                          <p:attrName>fillcolor</p:attrName>
                                        </p:attrNameLst>
                                      </p:cBhvr>
                                      <p:tavLst>
                                        <p:tav tm="0">
                                          <p:val>
                                            <p:clrVal>
                                              <a:schemeClr val="accent2"/>
                                            </p:clrVal>
                                          </p:val>
                                        </p:tav>
                                        <p:tav tm="50000">
                                          <p:val>
                                            <p:clrVal>
                                              <a:schemeClr val="hlink"/>
                                            </p:clrVal>
                                          </p:val>
                                        </p:tav>
                                      </p:tavLst>
                                    </p:anim>
                                    <p:set>
                                      <p:cBhvr>
                                        <p:cTn id="101" dur="80"/>
                                        <p:tgtEl>
                                          <p:spTgt spid="13"/>
                                        </p:tgtEl>
                                        <p:attrNameLst>
                                          <p:attrName>fill.type</p:attrName>
                                        </p:attrNameLst>
                                      </p:cBhvr>
                                      <p:to>
                                        <p:strVal val="solid"/>
                                      </p:to>
                                    </p:set>
                                  </p:childTnLst>
                                </p:cTn>
                              </p:par>
                            </p:childTnLst>
                          </p:cTn>
                        </p:par>
                      </p:childTnLst>
                    </p:cTn>
                  </p:par>
                  <p:par>
                    <p:cTn id="102" fill="hold">
                      <p:stCondLst>
                        <p:cond delay="indefinite"/>
                      </p:stCondLst>
                      <p:childTnLst>
                        <p:par>
                          <p:cTn id="103" fill="hold">
                            <p:stCondLst>
                              <p:cond delay="0"/>
                            </p:stCondLst>
                            <p:childTnLst>
                              <p:par>
                                <p:cTn id="104" presetID="27" presetClass="entr" presetSubtype="0" fill="hold" grpId="0" nodeType="clickEffect">
                                  <p:stCondLst>
                                    <p:cond delay="0"/>
                                  </p:stCondLst>
                                  <p:iterate type="lt">
                                    <p:tmPct val="50000"/>
                                  </p:iterate>
                                  <p:childTnLst>
                                    <p:set>
                                      <p:cBhvr>
                                        <p:cTn id="105" dur="1" fill="hold">
                                          <p:stCondLst>
                                            <p:cond delay="0"/>
                                          </p:stCondLst>
                                        </p:cTn>
                                        <p:tgtEl>
                                          <p:spTgt spid="14"/>
                                        </p:tgtEl>
                                        <p:attrNameLst>
                                          <p:attrName>style.visibility</p:attrName>
                                        </p:attrNameLst>
                                      </p:cBhvr>
                                      <p:to>
                                        <p:strVal val="visible"/>
                                      </p:to>
                                    </p:set>
                                    <p:anim calcmode="discrete" valueType="clr">
                                      <p:cBhvr override="childStyle">
                                        <p:cTn id="10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07" dur="80"/>
                                        <p:tgtEl>
                                          <p:spTgt spid="14"/>
                                        </p:tgtEl>
                                        <p:attrNameLst>
                                          <p:attrName>fillcolor</p:attrName>
                                        </p:attrNameLst>
                                      </p:cBhvr>
                                      <p:tavLst>
                                        <p:tav tm="0">
                                          <p:val>
                                            <p:clrVal>
                                              <a:schemeClr val="accent2"/>
                                            </p:clrVal>
                                          </p:val>
                                        </p:tav>
                                        <p:tav tm="50000">
                                          <p:val>
                                            <p:clrVal>
                                              <a:schemeClr val="hlink"/>
                                            </p:clrVal>
                                          </p:val>
                                        </p:tav>
                                      </p:tavLst>
                                    </p:anim>
                                    <p:set>
                                      <p:cBhvr>
                                        <p:cTn id="108"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2" grpId="0"/>
      <p:bldP spid="13" grpId="0"/>
      <p:bldP spid="14" grpId="0"/>
      <p:bldP spid="15" grpId="0" animBg="1"/>
      <p:bldP spid="16"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881</TotalTime>
  <Words>1703</Words>
  <Application>Microsoft Office PowerPoint</Application>
  <PresentationFormat>On-screen Show (4:3)</PresentationFormat>
  <Paragraphs>208</Paragraphs>
  <Slides>33</Slides>
  <Notes>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Cambria</vt:lpstr>
      <vt:lpstr>Cambria Math</vt:lpstr>
      <vt:lpstr>Constantia</vt:lpstr>
      <vt:lpstr>Times New Roman</vt:lpstr>
      <vt:lpstr>Wingdings</vt:lpstr>
      <vt:lpstr>Office Theme</vt:lpstr>
      <vt:lpstr>PowerPoint Presentation</vt:lpstr>
      <vt:lpstr>PowerPoint Presentation</vt:lpstr>
      <vt:lpstr>CHƯƠNG 4: OXYGEN- KHÔNG KHÍ  BÀI 24: TÍNH CHẤT CỦA OXYGEN  </vt:lpstr>
      <vt:lpstr>PowerPoint Presentation</vt:lpstr>
      <vt:lpstr>PowerPoint Presentation</vt:lpstr>
      <vt:lpstr>Sơ đồ tỉ lệ(%) về thành phần khối lượng của các  nguyên tố trong vỏ Trái Đất</vt:lpstr>
      <vt:lpstr>Trong tự nhiên oxi tồn tại ở những dạng nào?</vt:lpstr>
      <vt:lpstr>PowerPoint Presentation</vt:lpstr>
      <vt:lpstr>PowerPoint Presentation</vt:lpstr>
      <vt:lpstr>PowerPoint Presentation</vt:lpstr>
      <vt:lpstr>3.Kết luận:</vt:lpstr>
      <vt:lpstr>II.Tính chất hóa học:</vt:lpstr>
      <vt:lpstr>PowerPoint Presentation</vt:lpstr>
      <vt:lpstr>So sánh lưu huỳnh cháy trong không khí và oxi:</vt:lpstr>
      <vt:lpstr>II.Tính chất hóa học:</vt:lpstr>
      <vt:lpstr>b.Với photpho:</vt:lpstr>
      <vt:lpstr>PowerPoint Presentation</vt:lpstr>
      <vt:lpstr>So sánh photpho cháy trong không khí và oxi </vt:lpstr>
      <vt:lpstr>b.Với photpho:</vt:lpstr>
      <vt:lpstr>PowerPoint Presentation</vt:lpstr>
      <vt:lpstr>PowerPoint Presentation</vt:lpstr>
      <vt:lpstr>2.Tác dụng với kim loại: (  tiết 2)</vt:lpstr>
      <vt:lpstr>Các em quan sát thí nghiệm sắt tác dụng với oxi và nhận xét?</vt:lpstr>
      <vt:lpstr>PowerPoint Presentation</vt:lpstr>
      <vt:lpstr>2.Tác dụng với kim loại:</vt:lpstr>
      <vt:lpstr>3.Tác dụng với hợp chất:</vt:lpstr>
      <vt:lpstr>Metan cháy trong oxi </vt:lpstr>
      <vt:lpstr>III. Kết luận:</vt:lpstr>
      <vt:lpstr>PowerPoint Presentation</vt:lpstr>
      <vt:lpstr>BÀI TẬP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HÓA HỌC 8 </dc:title>
  <dc:creator>Windows 10</dc:creator>
  <cp:lastModifiedBy>ADMIN</cp:lastModifiedBy>
  <cp:revision>69</cp:revision>
  <dcterms:created xsi:type="dcterms:W3CDTF">2017-09-01T09:24:11Z</dcterms:created>
  <dcterms:modified xsi:type="dcterms:W3CDTF">2022-02-05T03:49:10Z</dcterms:modified>
</cp:coreProperties>
</file>