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56"/>
  </p:notesMasterIdLst>
  <p:sldIdLst>
    <p:sldId id="595" r:id="rId2"/>
    <p:sldId id="598" r:id="rId3"/>
    <p:sldId id="599" r:id="rId4"/>
    <p:sldId id="596" r:id="rId5"/>
    <p:sldId id="600" r:id="rId6"/>
    <p:sldId id="601" r:id="rId7"/>
    <p:sldId id="602" r:id="rId8"/>
    <p:sldId id="604" r:id="rId9"/>
    <p:sldId id="603" r:id="rId10"/>
    <p:sldId id="578" r:id="rId11"/>
    <p:sldId id="620" r:id="rId12"/>
    <p:sldId id="652" r:id="rId13"/>
    <p:sldId id="653" r:id="rId14"/>
    <p:sldId id="651" r:id="rId15"/>
    <p:sldId id="605" r:id="rId16"/>
    <p:sldId id="607" r:id="rId17"/>
    <p:sldId id="650" r:id="rId18"/>
    <p:sldId id="654" r:id="rId19"/>
    <p:sldId id="655" r:id="rId20"/>
    <p:sldId id="608" r:id="rId21"/>
    <p:sldId id="658" r:id="rId22"/>
    <p:sldId id="659" r:id="rId23"/>
    <p:sldId id="661" r:id="rId24"/>
    <p:sldId id="662" r:id="rId25"/>
    <p:sldId id="657" r:id="rId26"/>
    <p:sldId id="664" r:id="rId27"/>
    <p:sldId id="665" r:id="rId28"/>
    <p:sldId id="666" r:id="rId29"/>
    <p:sldId id="663" r:id="rId30"/>
    <p:sldId id="611" r:id="rId31"/>
    <p:sldId id="667" r:id="rId32"/>
    <p:sldId id="668" r:id="rId33"/>
    <p:sldId id="669" r:id="rId34"/>
    <p:sldId id="623" r:id="rId35"/>
    <p:sldId id="670" r:id="rId36"/>
    <p:sldId id="671" r:id="rId37"/>
    <p:sldId id="672" r:id="rId38"/>
    <p:sldId id="673" r:id="rId39"/>
    <p:sldId id="674" r:id="rId40"/>
    <p:sldId id="675" r:id="rId41"/>
    <p:sldId id="615" r:id="rId42"/>
    <p:sldId id="617" r:id="rId43"/>
    <p:sldId id="676" r:id="rId44"/>
    <p:sldId id="616" r:id="rId45"/>
    <p:sldId id="677" r:id="rId46"/>
    <p:sldId id="679" r:id="rId47"/>
    <p:sldId id="681" r:id="rId48"/>
    <p:sldId id="619" r:id="rId49"/>
    <p:sldId id="639" r:id="rId50"/>
    <p:sldId id="640" r:id="rId51"/>
    <p:sldId id="682" r:id="rId52"/>
    <p:sldId id="626" r:id="rId53"/>
    <p:sldId id="628" r:id="rId54"/>
    <p:sldId id="630" r:id="rId55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4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6649-02A7-4BAC-907C-6A59D11AF6CD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1757-8956-4EB9-A61B-2BB94BC071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2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A04CF-3ADF-4874-A611-C77885899FB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4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17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1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26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502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35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19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305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" y="0"/>
            <a:ext cx="6019599" cy="6858000"/>
          </a:xfrm>
          <a:prstGeom prst="rect">
            <a:avLst/>
          </a:prstGeom>
          <a:solidFill>
            <a:srgbClr val="A1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19599" y="0"/>
            <a:ext cx="6172402" cy="6858000"/>
          </a:xfrm>
          <a:prstGeom prst="rect">
            <a:avLst/>
          </a:prstGeom>
          <a:solidFill>
            <a:srgbClr val="F3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三角形 7"/>
          <p:cNvSpPr/>
          <p:nvPr userDrawn="1"/>
        </p:nvSpPr>
        <p:spPr>
          <a:xfrm rot="20283172">
            <a:off x="221002" y="566968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87115" y="1220661"/>
            <a:ext cx="9737559" cy="481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 userDrawn="1"/>
        </p:nvSpPr>
        <p:spPr>
          <a:xfrm rot="20283172">
            <a:off x="11215128" y="5378140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20843" y="3224464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057925" y="6284495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9659251" y="505489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 flipV="1">
            <a:off x="2528535" y="-580228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 userDrawn="1"/>
        </p:nvCxnSpPr>
        <p:spPr>
          <a:xfrm flipV="1">
            <a:off x="7463168" y="-1163841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 userDrawn="1"/>
        </p:nvCxnSpPr>
        <p:spPr>
          <a:xfrm flipV="1">
            <a:off x="4009372" y="6207506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 userDrawn="1"/>
        </p:nvCxnSpPr>
        <p:spPr>
          <a:xfrm flipV="1">
            <a:off x="9290282" y="6426163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 userDrawn="1"/>
        </p:nvCxnSpPr>
        <p:spPr>
          <a:xfrm flipV="1">
            <a:off x="11652466" y="505489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 userDrawn="1"/>
        </p:nvCxnSpPr>
        <p:spPr>
          <a:xfrm flipV="1">
            <a:off x="-847157" y="4659280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43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88" r:id="rId4"/>
    <p:sldLayoutId id="2147483889" r:id="rId5"/>
    <p:sldLayoutId id="2147483890" r:id="rId6"/>
    <p:sldLayoutId id="2147483891" r:id="rId7"/>
    <p:sldLayoutId id="2147483924" r:id="rId8"/>
    <p:sldLayoutId id="2147483939" r:id="rId9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78" y="660797"/>
            <a:ext cx="10255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Káº¿t quáº£ hÃ¬nh áº£nh cho gÃ¡c khuÃª vÄn"/>
          <p:cNvPicPr>
            <a:picLocks noChangeAspect="1" noChangeArrowheads="1"/>
          </p:cNvPicPr>
          <p:nvPr/>
        </p:nvPicPr>
        <p:blipFill>
          <a:blip r:embed="rId3"/>
          <a:srcRect b="12496"/>
          <a:stretch>
            <a:fillRect/>
          </a:stretch>
        </p:blipFill>
        <p:spPr bwMode="auto">
          <a:xfrm>
            <a:off x="860294" y="2565930"/>
            <a:ext cx="3611208" cy="2765379"/>
          </a:xfrm>
          <a:prstGeom prst="rect">
            <a:avLst/>
          </a:prstGeom>
          <a:noFill/>
        </p:spPr>
      </p:pic>
      <p:pic>
        <p:nvPicPr>
          <p:cNvPr id="5" name="Picture 4" descr="hoang-thanh-thang-long.jpg"/>
          <p:cNvPicPr>
            <a:picLocks noChangeAspect="1"/>
          </p:cNvPicPr>
          <p:nvPr/>
        </p:nvPicPr>
        <p:blipFill>
          <a:blip r:embed="rId4"/>
          <a:srcRect l="2892" r="3358" b="20892"/>
          <a:stretch>
            <a:fillRect/>
          </a:stretch>
        </p:blipFill>
        <p:spPr>
          <a:xfrm>
            <a:off x="4078198" y="3108166"/>
            <a:ext cx="3944203" cy="2767636"/>
          </a:xfrm>
          <a:prstGeom prst="rect">
            <a:avLst/>
          </a:prstGeom>
        </p:spPr>
      </p:pic>
      <p:pic>
        <p:nvPicPr>
          <p:cNvPr id="6" name="Picture 6" descr="Káº¿t quáº£ hÃ¬nh áº£nh cho chÃ¹a má»t cá»t"/>
          <p:cNvPicPr>
            <a:picLocks noChangeAspect="1" noChangeArrowheads="1"/>
          </p:cNvPicPr>
          <p:nvPr/>
        </p:nvPicPr>
        <p:blipFill>
          <a:blip r:embed="rId5"/>
          <a:srcRect l="18625" r="21470"/>
          <a:stretch>
            <a:fillRect/>
          </a:stretch>
        </p:blipFill>
        <p:spPr bwMode="auto">
          <a:xfrm>
            <a:off x="7652847" y="3587515"/>
            <a:ext cx="3688088" cy="264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169218" y="849038"/>
            <a:ext cx="792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77478" y="1854790"/>
          <a:ext cx="10263336" cy="393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7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68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……………..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9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279577" y="565258"/>
            <a:ext cx="792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tháng năm chưa nằm đã sáng </a:t>
            </a:r>
            <a:b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tháng mười chưa cười đã tối.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55" y="268737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70277" y="2625292"/>
            <a:ext cx="199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8382" y="2253921"/>
            <a:ext cx="69204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5 (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58969" y="3111069"/>
            <a:ext cx="71384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10 (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1"/>
          </p:cNvCxnSpPr>
          <p:nvPr/>
        </p:nvCxnSpPr>
        <p:spPr>
          <a:xfrm flipV="1">
            <a:off x="3468415" y="2561698"/>
            <a:ext cx="1119967" cy="386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>
            <a:off x="3468415" y="2948458"/>
            <a:ext cx="1090554" cy="470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37637" y="4172063"/>
            <a:ext cx="819487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47697" y="5076511"/>
            <a:ext cx="83872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4479840"/>
            <a:ext cx="421016" cy="5233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5003236"/>
            <a:ext cx="331076" cy="6426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74215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68007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8" grpId="0"/>
      <p:bldP spid="29" grpId="0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79202" name="Picture 2" descr="https://hoc247.net/fckeditorimg/upload/images/1g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99" y="441434"/>
            <a:ext cx="11242879" cy="5959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07" y="488730"/>
            <a:ext cx="11197139" cy="5817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279577" y="565258"/>
            <a:ext cx="792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tháng năm chưa nằm đã sáng </a:t>
            </a:r>
            <a:b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tháng mười chưa cười đã tối.</a:t>
            </a:r>
            <a:endParaRPr lang="en-US" sz="4000" dirty="0">
              <a:solidFill>
                <a:srgbClr val="0000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08236" y="1161410"/>
            <a:ext cx="990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08236" y="1845494"/>
            <a:ext cx="943128" cy="1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86923" y="1771010"/>
            <a:ext cx="609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2044" y="1161410"/>
            <a:ext cx="914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3743672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170732" y="3539694"/>
            <a:ext cx="139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3724" y="2711106"/>
            <a:ext cx="78985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6786" y="3536722"/>
            <a:ext cx="78039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ngày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5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10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 flipV="1">
            <a:off x="2569779" y="3018883"/>
            <a:ext cx="1213945" cy="11209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569779" y="4106109"/>
            <a:ext cx="1277007" cy="33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73663" y="4944565"/>
            <a:ext cx="732123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>
            <a:off x="2569779" y="4139859"/>
            <a:ext cx="1303884" cy="13740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0512" y="1140390"/>
            <a:ext cx="99085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978167" y="1777178"/>
            <a:ext cx="943128" cy="17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294758" y="1765738"/>
            <a:ext cx="824483" cy="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05644" y="1140390"/>
            <a:ext cx="91463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513494" y="3881736"/>
            <a:ext cx="9285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tục ngữ giúp người dân lao động chủ động sắp xếp công việc cày cấy, sản xuất phù hợp với thời gian từng mùa</a:t>
            </a:r>
            <a:endParaRPr lang="en-US" sz="3600" dirty="0"/>
          </a:p>
        </p:txBody>
      </p:sp>
      <p:sp>
        <p:nvSpPr>
          <p:cNvPr id="1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368694" y="2876568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096813" y="2830246"/>
            <a:ext cx="531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9577" y="565258"/>
            <a:ext cx="792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tháng năm chưa nằm đã sáng </a:t>
            </a:r>
            <a:b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tháng mười chưa cười đã tối.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2550" y="1978596"/>
            <a:ext cx="96417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Năm tháng Sáu, mặt trời đi chệch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Bảy, tháng Tám mặt trời đi xiên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là phận gái thuyền quyên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Đừng cho sóng dợn, đò nghiêng nước vào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Đò nghiêng sóng dợn ba đào </a:t>
            </a:r>
            <a:b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dễ thấy đục, nhưng đục nào thấy trong</a:t>
            </a:r>
            <a:endParaRPr lang="en-US" sz="4000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50427" y="532660"/>
            <a:ext cx="7592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sao thì nắng, vắng sao thì mưa</a:t>
            </a:r>
            <a:endParaRPr lang="en-US" sz="7200" dirty="0">
              <a:solidFill>
                <a:srgbClr val="0000CC"/>
              </a:solidFill>
            </a:endParaRPr>
          </a:p>
        </p:txBody>
      </p:sp>
      <p:sp>
        <p:nvSpPr>
          <p:cNvPr id="17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55" y="227746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470277" y="2215376"/>
            <a:ext cx="1241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94851" y="4203595"/>
            <a:ext cx="66014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Ít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nắng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4911" y="5108043"/>
            <a:ext cx="83872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Nhiều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mây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mưa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5" idx="3"/>
            <a:endCxn id="20" idx="1"/>
          </p:cNvCxnSpPr>
          <p:nvPr/>
        </p:nvCxnSpPr>
        <p:spPr>
          <a:xfrm flipV="1">
            <a:off x="2916621" y="4511372"/>
            <a:ext cx="878230" cy="491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5" idx="3"/>
            <a:endCxn id="21" idx="1"/>
          </p:cNvCxnSpPr>
          <p:nvPr/>
        </p:nvCxnSpPr>
        <p:spPr>
          <a:xfrm>
            <a:off x="2916621" y="5003236"/>
            <a:ext cx="788290" cy="412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74215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1507063" y="468007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32066" y="2038474"/>
            <a:ext cx="832792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nắng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89424" y="2942922"/>
            <a:ext cx="83872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Hôm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mưa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18" idx="3"/>
            <a:endCxn id="26" idx="1"/>
          </p:cNvCxnSpPr>
          <p:nvPr/>
        </p:nvCxnSpPr>
        <p:spPr>
          <a:xfrm flipV="1">
            <a:off x="2711669" y="2346251"/>
            <a:ext cx="820397" cy="4692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7" idx="1"/>
          </p:cNvCxnSpPr>
          <p:nvPr/>
        </p:nvCxnSpPr>
        <p:spPr>
          <a:xfrm>
            <a:off x="2711669" y="2815541"/>
            <a:ext cx="777755" cy="4351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4" grpId="0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35" y="851336"/>
            <a:ext cx="4803702" cy="51779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4" y="819811"/>
            <a:ext cx="4761188" cy="52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3617544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170732" y="3413566"/>
            <a:ext cx="139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3724" y="2711106"/>
            <a:ext cx="78985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Mau &gt;&lt;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&gt;&lt;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6786" y="3647084"/>
            <a:ext cx="78039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 flipV="1">
            <a:off x="2569779" y="3018883"/>
            <a:ext cx="1213945" cy="994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569779" y="3954861"/>
            <a:ext cx="1277007" cy="588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10599" y="4613479"/>
            <a:ext cx="59073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>
            <a:off x="2569779" y="4013731"/>
            <a:ext cx="1240820" cy="11691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36733" y="1353224"/>
            <a:ext cx="665888" cy="183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445642" y="1371599"/>
            <a:ext cx="588000" cy="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18892" y="753396"/>
            <a:ext cx="7592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sao thì nắng, vắng sao thì mưa</a:t>
            </a:r>
            <a:endParaRPr lang="en-US" sz="7200" dirty="0">
              <a:solidFill>
                <a:srgbClr val="0000C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60462" y="1342705"/>
            <a:ext cx="838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89988" y="1340069"/>
            <a:ext cx="9616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214" y="1989592"/>
            <a:ext cx="11022952" cy="5727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:73</a:t>
            </a:r>
          </a:p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TỤC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NGỮ VỀ THIÊN NHIÊN VÀ LAO ĐỘNG SẢN XUẤT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240511" y="879512"/>
            <a:ext cx="7592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sao thì nắng, vắng sao thì mưa</a:t>
            </a:r>
            <a:endParaRPr lang="en-US" sz="72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2703" y="3828430"/>
            <a:ext cx="97446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vi-VN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Giúp cho người nông dân dự đoán được thời tiết ngày hôm sau để chủ động trong việc gieo trồng, gặt hái, cày bừa..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60" y="2971184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655379" y="2924862"/>
            <a:ext cx="531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" y="436834"/>
            <a:ext cx="1592975" cy="1592975"/>
          </a:xfrm>
          <a:prstGeom prst="rect">
            <a:avLst/>
          </a:prstGeom>
        </p:spPr>
      </p:pic>
      <p:pic>
        <p:nvPicPr>
          <p:cNvPr id="13" name="Picture 12" descr="—Pngtree—blue cute cartoon clouds and_4140331.png"/>
          <p:cNvPicPr>
            <a:picLocks noChangeAspect="1"/>
          </p:cNvPicPr>
          <p:nvPr/>
        </p:nvPicPr>
        <p:blipFill>
          <a:blip r:embed="rId4" cstate="print"/>
          <a:srcRect l="12222" t="10000" r="8889" b="14444"/>
          <a:stretch>
            <a:fillRect/>
          </a:stretch>
        </p:blipFill>
        <p:spPr>
          <a:xfrm>
            <a:off x="9924393" y="173426"/>
            <a:ext cx="2057400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27255" y="268737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70277" y="2625292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2175094"/>
            <a:ext cx="78190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3681" y="3967105"/>
            <a:ext cx="77770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xuộm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443" y="5218405"/>
            <a:ext cx="78613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4536492"/>
            <a:ext cx="957060" cy="5140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5050534"/>
            <a:ext cx="819822" cy="737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789455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727368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0603" y="470344"/>
            <a:ext cx="57091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 mỡ gà có nhà</a:t>
            </a:r>
            <a:r>
              <a:rPr lang="vi-VN" sz="4000" i="1" spc="30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giữ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29" grpId="0"/>
      <p:bldP spid="32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4" y="1012080"/>
            <a:ext cx="5171077" cy="4792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1"/>
          <a:stretch>
            <a:fillRect/>
          </a:stretch>
        </p:blipFill>
        <p:spPr>
          <a:xfrm>
            <a:off x="6258914" y="993886"/>
            <a:ext cx="5202620" cy="48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3743672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170732" y="3539694"/>
            <a:ext cx="1399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3724" y="2285424"/>
            <a:ext cx="78985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dung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chính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mọi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7" idx="1"/>
          </p:cNvCxnSpPr>
          <p:nvPr/>
        </p:nvCxnSpPr>
        <p:spPr>
          <a:xfrm flipV="1">
            <a:off x="2569779" y="3116421"/>
            <a:ext cx="1213945" cy="1023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26365" y="4534649"/>
            <a:ext cx="59073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>
            <a:off x="2569779" y="4139859"/>
            <a:ext cx="1256586" cy="9641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86369" y="785664"/>
            <a:ext cx="57091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 mỡ gà có nhà</a:t>
            </a:r>
            <a:r>
              <a:rPr lang="vi-VN" sz="4000" i="1" spc="30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giữ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046485" y="1405785"/>
            <a:ext cx="707930" cy="13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59033" y="1376882"/>
            <a:ext cx="609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1150887" y="3724078"/>
            <a:ext cx="6700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Cần chủ động giữ gìn nhà cửa, hoa màu...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Nhắc nhở ý thức phòng chống bão lụt giảm thiểu thiệt hại.</a:t>
            </a:r>
            <a:endParaRPr lang="en-US" sz="3600" dirty="0"/>
          </a:p>
        </p:txBody>
      </p:sp>
      <p:sp>
        <p:nvSpPr>
          <p:cNvPr id="1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368694" y="2577014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096813" y="2530692"/>
            <a:ext cx="531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6369" y="785664"/>
            <a:ext cx="57091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Ráng mỡ gà có nhà</a:t>
            </a:r>
            <a:r>
              <a:rPr lang="vi-VN" sz="4000" i="1" spc="305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giữ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—Pngtree—people in the chinese style_44457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2886" y="1867021"/>
            <a:ext cx="3429003" cy="36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008" y="1739492"/>
            <a:ext cx="108232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Đêm trời lạnh, trăng sao không tỏ,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Ấy là điềm mưa gió tới nơi.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Đêm nào sao sáng xanh trời,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Ấy là nắng ráo yên vui suốt ngày.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Những ai chăm việc cấy cầy, </a:t>
            </a:r>
            <a:b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Điềm trời trông đó, liệu xoay việc làm.</a:t>
            </a:r>
          </a:p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Kho tàng ca dao người Việt, NXB Văn hóa thông tin, 2001-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1040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041950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28242"/>
            <a:ext cx="7819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3319" y="3304933"/>
            <a:ext cx="77770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443" y="4698127"/>
            <a:ext cx="78613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3874320"/>
            <a:ext cx="846698" cy="81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4687916"/>
            <a:ext cx="819822" cy="841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559" y="656906"/>
            <a:ext cx="608273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 bảy kiến bò, chỉ lo lại</a:t>
            </a:r>
            <a:r>
              <a:rPr lang="vi-VN" sz="3600" i="1" spc="-2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29" grpId="0"/>
      <p:bldP spid="32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6" y="646381"/>
            <a:ext cx="6124896" cy="383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72" y="1843455"/>
            <a:ext cx="5872753" cy="44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671620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562238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7344" y="2343240"/>
            <a:ext cx="59073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- lo</a:t>
            </a:r>
          </a:p>
          <a:p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6517" y="798793"/>
            <a:ext cx="608273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 bảy kiến bò, chỉ lo lại</a:t>
            </a:r>
            <a:r>
              <a:rPr lang="vi-VN" sz="3600" i="1" spc="-2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71244" y="1342723"/>
            <a:ext cx="707930" cy="13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4605" y="1345350"/>
            <a:ext cx="609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50041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4280665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8787" y="40044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hủ động ý thức phòng chống lũ lụt để bảo vệ mùa màng, tài sản và tính mạng của con người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6477" y="2117866"/>
            <a:ext cx="10823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may,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5167" y="3484210"/>
            <a:ext cx="889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—Pngtree—ants carrying boards_3475078.png"/>
          <p:cNvPicPr>
            <a:picLocks noChangeAspect="1"/>
          </p:cNvPicPr>
          <p:nvPr/>
        </p:nvPicPr>
        <p:blipFill>
          <a:blip r:embed="rId3" cstate="print"/>
          <a:srcRect b="6681"/>
          <a:stretch>
            <a:fillRect/>
          </a:stretch>
        </p:blipFill>
        <p:spPr>
          <a:xfrm>
            <a:off x="0" y="4028315"/>
            <a:ext cx="2795755" cy="26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254827"/>
            <a:ext cx="11245931" cy="1785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I.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Tìm</a:t>
            </a: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hiểu</a:t>
            </a: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chung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182451" y="204951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" y="2687280"/>
            <a:ext cx="3090041" cy="417072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436883" y="1608083"/>
            <a:ext cx="6321972" cy="29481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189907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1836992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91306"/>
            <a:ext cx="78190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3319" y="3304933"/>
            <a:ext cx="77770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443" y="4398573"/>
            <a:ext cx="78613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33" idx="3"/>
            <a:endCxn id="28" idx="1"/>
          </p:cNvCxnSpPr>
          <p:nvPr/>
        </p:nvCxnSpPr>
        <p:spPr>
          <a:xfrm flipV="1">
            <a:off x="2916621" y="3612710"/>
            <a:ext cx="846698" cy="822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3" idx="3"/>
            <a:endCxn id="29" idx="1"/>
          </p:cNvCxnSpPr>
          <p:nvPr/>
        </p:nvCxnSpPr>
        <p:spPr>
          <a:xfrm>
            <a:off x="2916621" y="4435660"/>
            <a:ext cx="819822" cy="7939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174581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112494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82451" y="630633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29" grpId="0"/>
      <p:bldP spid="32" grpId="0" animBg="1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55" y="2872239"/>
            <a:ext cx="3720662" cy="3528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" y="472964"/>
            <a:ext cx="4051736" cy="4465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28" y="1916159"/>
            <a:ext cx="3963900" cy="41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45089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341514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3918" y="232747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gọn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043199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3823451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9959" y="37049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cải tạo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4182451" y="630633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182451" y="204951"/>
            <a:ext cx="361924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 đất tấc vàng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1" y="2687280"/>
            <a:ext cx="3090041" cy="417072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3436883" y="1608083"/>
            <a:ext cx="6321972" cy="294815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0369" y="1991740"/>
            <a:ext cx="93750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bấy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35629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294206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28242"/>
            <a:ext cx="75353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16022" y="3840974"/>
            <a:ext cx="777705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ca,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…&gt;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2738" y="688445"/>
            <a:ext cx="821336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canh trì, nhị canh viên, tam canh</a:t>
            </a:r>
            <a:r>
              <a:rPr lang="vi-VN" sz="3600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32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90" y="2396350"/>
            <a:ext cx="4186498" cy="4009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3" y="457192"/>
            <a:ext cx="4206210" cy="4351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94" y="1718438"/>
            <a:ext cx="3947228" cy="385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671620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562238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7344" y="2327474"/>
            <a:ext cx="68941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50041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4280665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2658" y="4004471"/>
            <a:ext cx="6821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êu cao ý thức về việc khai thác có hiệu quả các điều kiện tự nhiên để tạo ra của cải vật chất.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982738" y="688445"/>
            <a:ext cx="821336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canh trì, nhị canh viên, tam canh</a:t>
            </a:r>
            <a:r>
              <a:rPr lang="vi-VN" sz="3600" i="1" spc="-1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8620" y="1999608"/>
            <a:ext cx="7467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 ơi nhớ lấy lời này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Nuôi tằm ba lứa, ruộng cày ba năm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Nhờ trời hoà cốc phong đăng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Cấy lúa lúa tốt, nuôi tằm tằm tươi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Được mùa dù có tại trời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Chớ thấy sóng cả mà rời tay co.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53787" y="1658319"/>
            <a:ext cx="9571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(SGK – tr3)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5036" y="3040080"/>
          <a:ext cx="9975266" cy="3004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8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3770">
                <a:tc rowSpan="5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LÀ MỘT THỂ LOẠI VĂN HỌC DÂN GIAN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…………………………………………..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…………………………………………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dung: …………………………………………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3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……………………………………….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5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 ………………………………..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1281" y="726765"/>
            <a:ext cx="421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35629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294206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1828242"/>
            <a:ext cx="75353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16022" y="3730612"/>
            <a:ext cx="77770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3462" y="672679"/>
            <a:ext cx="747707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nước nhì phân, tam cần tứ giống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32" grpId="0" animBg="1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098" name="AutoShape 2" descr="Kết quả hình ảnh cho tưới nước cho lú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Kết quả hình ảnh cho tưới nước cho lúa&quot;"/>
          <p:cNvPicPr>
            <a:picLocks noChangeAspect="1" noChangeArrowheads="1"/>
          </p:cNvPicPr>
          <p:nvPr/>
        </p:nvPicPr>
        <p:blipFill>
          <a:blip r:embed="rId3"/>
          <a:srcRect l="8651" r="11239"/>
          <a:stretch>
            <a:fillRect/>
          </a:stretch>
        </p:blipFill>
        <p:spPr bwMode="auto">
          <a:xfrm>
            <a:off x="457185" y="1835186"/>
            <a:ext cx="3389586" cy="3105662"/>
          </a:xfrm>
          <a:prstGeom prst="rect">
            <a:avLst/>
          </a:prstGeom>
          <a:noFill/>
        </p:spPr>
      </p:pic>
      <p:pic>
        <p:nvPicPr>
          <p:cNvPr id="4102" name="Picture 6" descr="Kết quả hình ảnh cho nhất nước nhì phân&quot;"/>
          <p:cNvPicPr>
            <a:picLocks noChangeAspect="1" noChangeArrowheads="1"/>
          </p:cNvPicPr>
          <p:nvPr/>
        </p:nvPicPr>
        <p:blipFill>
          <a:blip r:embed="rId4"/>
          <a:srcRect l="17330"/>
          <a:stretch>
            <a:fillRect/>
          </a:stretch>
        </p:blipFill>
        <p:spPr bwMode="auto">
          <a:xfrm>
            <a:off x="3562963" y="2651314"/>
            <a:ext cx="3657636" cy="3132768"/>
          </a:xfrm>
          <a:prstGeom prst="rect">
            <a:avLst/>
          </a:prstGeom>
          <a:noFill/>
        </p:spPr>
      </p:pic>
      <p:pic>
        <p:nvPicPr>
          <p:cNvPr id="4104" name="Picture 8" descr="Kết quả hình ảnh cho tưới nước cho lúa&quot;"/>
          <p:cNvPicPr>
            <a:picLocks noChangeAspect="1" noChangeArrowheads="1"/>
          </p:cNvPicPr>
          <p:nvPr/>
        </p:nvPicPr>
        <p:blipFill>
          <a:blip r:embed="rId5"/>
          <a:srcRect r="26626"/>
          <a:stretch>
            <a:fillRect/>
          </a:stretch>
        </p:blipFill>
        <p:spPr bwMode="auto">
          <a:xfrm>
            <a:off x="6325138" y="3246828"/>
            <a:ext cx="3575597" cy="2893425"/>
          </a:xfrm>
          <a:prstGeom prst="rect">
            <a:avLst/>
          </a:prstGeom>
          <a:noFill/>
        </p:spPr>
      </p:pic>
      <p:pic>
        <p:nvPicPr>
          <p:cNvPr id="4106" name="Picture 10" descr="Kết quả hình ảnh cho túi giống lúa&quot;"/>
          <p:cNvPicPr>
            <a:picLocks noChangeAspect="1" noChangeArrowheads="1"/>
          </p:cNvPicPr>
          <p:nvPr/>
        </p:nvPicPr>
        <p:blipFill>
          <a:blip r:embed="rId6"/>
          <a:srcRect l="6675" t="5019" r="14704"/>
          <a:stretch>
            <a:fillRect/>
          </a:stretch>
        </p:blipFill>
        <p:spPr bwMode="auto">
          <a:xfrm>
            <a:off x="9317428" y="3912974"/>
            <a:ext cx="2412117" cy="2945026"/>
          </a:xfrm>
          <a:prstGeom prst="rect">
            <a:avLst/>
          </a:prstGeom>
          <a:noFill/>
        </p:spPr>
      </p:pic>
      <p:sp>
        <p:nvSpPr>
          <p:cNvPr id="9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753838" y="92164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1170732" y="812265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3565" y="577501"/>
            <a:ext cx="68941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56164" y="199699"/>
            <a:ext cx="747707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36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nước nhì phân, tam cần tứ giống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8" name="AutoShape 2" descr="Kết quả hình ảnh cho tưới nước cho lú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9748" name="Picture 4" descr="Kết quả hình ảnh cho lúa p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17" y="1376910"/>
            <a:ext cx="4638675" cy="46005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834354" y="2170395"/>
            <a:ext cx="5185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 người dân thấy rõ tầm quan trọng trong từng yếu tố để nâng cao năng suất lao động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pt-B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 nghiệp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898630" y="3957141"/>
            <a:ext cx="3767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 </a:t>
            </a:r>
            <a:r>
              <a:rPr lang="pt-BR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pt-BR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3765" y="1857718"/>
            <a:ext cx="746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8512" y="2735332"/>
            <a:ext cx="746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9019" y="3612946"/>
            <a:ext cx="746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trễ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6191" y="4524704"/>
            <a:ext cx="9375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Hay lam hay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chết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825115" y="1397894"/>
            <a:ext cx="8460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Công cấy là công bỏ, công làm cỏ là công ăn.</a:t>
            </a:r>
            <a:endParaRPr lang="vi-VN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0214" y="2543520"/>
            <a:ext cx="84604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Muốn no thì phải hay làm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hạt lúa vàng, chín giọt mồ hôi.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Quanh năm, cấy hái cày bừa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Vụ chiêm tiết hạ, vụ mùa tiết đông.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 về nhắn chị em cùng</a:t>
            </a:r>
            <a:b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Muốn cho no ấm, nghề nông chuyên cần.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895723" y="235629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438745" y="2294206"/>
            <a:ext cx="234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0106" y="2017434"/>
            <a:ext cx="75353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xới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1838" y="3415300"/>
            <a:ext cx="7945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Đem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hiệu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964041" y="4426837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1507063" y="4364750"/>
            <a:ext cx="1409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7610" y="717408"/>
            <a:ext cx="377539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thì, nhì thục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3879" y="5180241"/>
            <a:ext cx="79458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sx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8" grpId="0"/>
      <p:bldP spid="32" grpId="0" animBg="1"/>
      <p:bldP spid="33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37617" y="2671620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454511" y="2562238"/>
            <a:ext cx="2676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7344" y="2327474"/>
            <a:ext cx="68941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400" b="1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06087" y="4500413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1560781" y="4280665"/>
            <a:ext cx="244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2658" y="4036003"/>
            <a:ext cx="682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Gieo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cấy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vụ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524698" y="5023975"/>
            <a:ext cx="682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vụ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977610" y="827770"/>
            <a:ext cx="377539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vi-VN" sz="4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thì, nhì thục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21" grpId="0"/>
      <p:bldP spid="15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Freeform 109">
            <a:extLst>
              <a:ext uri="{FF2B5EF4-FFF2-40B4-BE49-F238E27FC236}">
                <a16:creationId xmlns:a16="http://schemas.microsoft.com/office/drawing/2014/main" xmlns="" id="{6F22E853-D058-4A5E-B2F5-08177AB2AF38}"/>
              </a:ext>
            </a:extLst>
          </p:cNvPr>
          <p:cNvSpPr>
            <a:spLocks noEditPoints="1"/>
          </p:cNvSpPr>
          <p:nvPr/>
        </p:nvSpPr>
        <p:spPr bwMode="auto">
          <a:xfrm rot="19663740">
            <a:off x="1021853" y="842816"/>
            <a:ext cx="364885" cy="667086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49972" y="796494"/>
            <a:ext cx="5312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8620" y="1999608"/>
            <a:ext cx="7467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Ai ơi nhớ lấy lời này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Nuôi tằm ba lứa, ruộng cày ba năm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Nhờ trời hoà cốc phong đăng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Cấy lúa lúa tốt, nuôi tằm tằm tươi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Được mùa dù có tại trời </a:t>
            </a:r>
            <a:b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Chớ thấy sóng cả mà rời tay co.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227188" y="528141"/>
            <a:ext cx="80030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Giêng trồng đậu, tháng hai trồng cà.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Ba cày bở ruộng ra,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Tư bắc mạ, thuận hoà mọi nơi.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Năm gặt hái vừa rồi,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Bước sang tháng Sáu, nước trôi đầy đồng.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Nhà nhà vợ vợ chồng chồng,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 làm ngoài đồng, chớ kể sớm trưa...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Sáu, tháng Bảy, khi vừa,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Vun trồng giống lúa, bỏ chừa cỏ tranh.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Tám lúa trỗ đã đành, </a:t>
            </a:r>
            <a:b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Tháng Mười cắt hái cho nhanh kịp người. 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2124" y="939507"/>
            <a:ext cx="3902299" cy="42196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III:Tổng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kết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1" y="619890"/>
            <a:ext cx="421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3151" y="1496293"/>
          <a:ext cx="10521536" cy="4840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9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8772">
                <a:tc rowSpan="5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LÀ MỘT THỂ LOẠI VĂN HỌC DÂN GIAN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dung: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75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8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P.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vi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23900" y="2246820"/>
            <a:ext cx="1308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s-BO" sz="2800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1289" y="1591690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8862" y="2838894"/>
            <a:ext cx="6911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45"/>
              </a:spcBef>
            </a:pP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lao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3678" y="38876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35"/>
              </a:spcBef>
            </a:pP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1700" y="440426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45"/>
              </a:spcBef>
            </a:pP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1595" y="489403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50"/>
              </a:spcBef>
            </a:pP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3511" y="1593667"/>
            <a:ext cx="4398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s-BO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Mang</a:t>
            </a:r>
            <a:r>
              <a:rPr lang="es-BO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 </a:t>
            </a:r>
            <a:r>
              <a:rPr lang="es-BO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tính</a:t>
            </a:r>
            <a:r>
              <a:rPr lang="es-BO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 </a:t>
            </a:r>
            <a:r>
              <a:rPr lang="es-BO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tập</a:t>
            </a:r>
            <a:r>
              <a:rPr lang="es-BO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 </a:t>
            </a:r>
            <a:r>
              <a:rPr lang="es-BO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s-BO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s-BO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8941" y="5645534"/>
            <a:ext cx="6807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</a:pP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s-BO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71353" y="685796"/>
            <a:ext cx="2959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2995448" y="1671145"/>
            <a:ext cx="8339958" cy="1970689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893593" y="1847148"/>
            <a:ext cx="2007268" cy="1573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1243" y="2402043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1" name="Pentagon 10"/>
          <p:cNvSpPr/>
          <p:nvPr/>
        </p:nvSpPr>
        <p:spPr>
          <a:xfrm flipH="1">
            <a:off x="3069019" y="4267205"/>
            <a:ext cx="8339958" cy="1213945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967164" y="4017539"/>
            <a:ext cx="2007268" cy="15739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34814" y="4572434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1" grpId="0" animBg="1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71352" y="685796"/>
            <a:ext cx="7878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2711658" y="1765742"/>
            <a:ext cx="8276902" cy="57759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972423" y="1421466"/>
            <a:ext cx="1681445" cy="1318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1243" y="1818701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0" name="Pentagon 9"/>
          <p:cNvSpPr/>
          <p:nvPr/>
        </p:nvSpPr>
        <p:spPr>
          <a:xfrm flipH="1">
            <a:off x="2753698" y="2879835"/>
            <a:ext cx="8276902" cy="57759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935633" y="2567091"/>
            <a:ext cx="1681445" cy="1318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24453" y="2980092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0" name="Pentagon 19"/>
          <p:cNvSpPr/>
          <p:nvPr/>
        </p:nvSpPr>
        <p:spPr>
          <a:xfrm flipH="1">
            <a:off x="2674868" y="4125314"/>
            <a:ext cx="8276902" cy="577596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xứngvề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pic>
        <p:nvPicPr>
          <p:cNvPr id="21" name="Picture 20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935633" y="3812570"/>
            <a:ext cx="1681445" cy="131848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24453" y="4209805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23" name="Pentagon 22"/>
          <p:cNvSpPr/>
          <p:nvPr/>
        </p:nvSpPr>
        <p:spPr>
          <a:xfrm flipH="1">
            <a:off x="2716908" y="5013434"/>
            <a:ext cx="8276902" cy="115088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+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" name="Picture 23" descr="—Pngtree—cartoon circle love heart cloud_4029830.png"/>
          <p:cNvPicPr>
            <a:picLocks noChangeAspect="1"/>
          </p:cNvPicPr>
          <p:nvPr/>
        </p:nvPicPr>
        <p:blipFill>
          <a:blip r:embed="rId3" cstate="print"/>
          <a:srcRect r="51852" b="66813"/>
          <a:stretch>
            <a:fillRect/>
          </a:stretch>
        </p:blipFill>
        <p:spPr>
          <a:xfrm>
            <a:off x="898843" y="5052791"/>
            <a:ext cx="1681445" cy="13184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87663" y="5465792"/>
            <a:ext cx="1087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15" grpId="0"/>
      <p:bldP spid="20" grpId="0" animBg="1"/>
      <p:bldP spid="22" grpId="0"/>
      <p:bldP spid="23" grpId="0" animBg="1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087821" y="717323"/>
            <a:ext cx="98361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9144001" y="3011214"/>
            <a:ext cx="3047998" cy="3686644"/>
            <a:chOff x="3290888" y="0"/>
            <a:chExt cx="5610226" cy="678021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9" name="Shape 19"/>
          <p:cNvSpPr/>
          <p:nvPr/>
        </p:nvSpPr>
        <p:spPr>
          <a:xfrm>
            <a:off x="869958" y="2723648"/>
            <a:ext cx="245846" cy="26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2" h="20650" extrusionOk="0">
                <a:moveTo>
                  <a:pt x="13979" y="1102"/>
                </a:moveTo>
                <a:lnTo>
                  <a:pt x="1323" y="13247"/>
                </a:lnTo>
                <a:cubicBezTo>
                  <a:pt x="-326" y="14826"/>
                  <a:pt x="-449" y="17517"/>
                  <a:pt x="1044" y="19253"/>
                </a:cubicBezTo>
                <a:cubicBezTo>
                  <a:pt x="2535" y="20992"/>
                  <a:pt x="5080" y="21126"/>
                  <a:pt x="6724" y="19544"/>
                </a:cubicBezTo>
                <a:lnTo>
                  <a:pt x="19383" y="7401"/>
                </a:lnTo>
                <a:cubicBezTo>
                  <a:pt x="21028" y="5822"/>
                  <a:pt x="21151" y="3132"/>
                  <a:pt x="19659" y="1392"/>
                </a:cubicBezTo>
                <a:cubicBezTo>
                  <a:pt x="18167" y="-345"/>
                  <a:pt x="15624" y="-474"/>
                  <a:pt x="13979" y="110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0" name="Shape 20"/>
          <p:cNvSpPr/>
          <p:nvPr/>
        </p:nvSpPr>
        <p:spPr>
          <a:xfrm>
            <a:off x="1134827" y="2254469"/>
            <a:ext cx="441725" cy="50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9" h="21599" extrusionOk="0">
                <a:moveTo>
                  <a:pt x="15026" y="17307"/>
                </a:moveTo>
                <a:cubicBezTo>
                  <a:pt x="13512" y="18834"/>
                  <a:pt x="11610" y="19586"/>
                  <a:pt x="9715" y="19585"/>
                </a:cubicBezTo>
                <a:cubicBezTo>
                  <a:pt x="7564" y="19584"/>
                  <a:pt x="5420" y="18613"/>
                  <a:pt x="3861" y="16703"/>
                </a:cubicBezTo>
                <a:cubicBezTo>
                  <a:pt x="929" y="13111"/>
                  <a:pt x="1172" y="7553"/>
                  <a:pt x="4406" y="4293"/>
                </a:cubicBezTo>
                <a:cubicBezTo>
                  <a:pt x="5919" y="2767"/>
                  <a:pt x="7820" y="2014"/>
                  <a:pt x="9715" y="2014"/>
                </a:cubicBezTo>
                <a:cubicBezTo>
                  <a:pt x="11866" y="2015"/>
                  <a:pt x="14009" y="2985"/>
                  <a:pt x="15569" y="4896"/>
                </a:cubicBezTo>
                <a:cubicBezTo>
                  <a:pt x="18500" y="8488"/>
                  <a:pt x="18258" y="14047"/>
                  <a:pt x="15026" y="17307"/>
                </a:cubicBezTo>
                <a:close/>
                <a:moveTo>
                  <a:pt x="16909" y="3542"/>
                </a:moveTo>
                <a:cubicBezTo>
                  <a:pt x="14993" y="1194"/>
                  <a:pt x="12359" y="1"/>
                  <a:pt x="9715" y="0"/>
                </a:cubicBezTo>
                <a:cubicBezTo>
                  <a:pt x="7386" y="0"/>
                  <a:pt x="5049" y="925"/>
                  <a:pt x="3188" y="2801"/>
                </a:cubicBezTo>
                <a:cubicBezTo>
                  <a:pt x="-786" y="6809"/>
                  <a:pt x="-1085" y="13639"/>
                  <a:pt x="2520" y="18056"/>
                </a:cubicBezTo>
                <a:cubicBezTo>
                  <a:pt x="4436" y="20405"/>
                  <a:pt x="7071" y="21598"/>
                  <a:pt x="9715" y="21599"/>
                </a:cubicBezTo>
                <a:cubicBezTo>
                  <a:pt x="12045" y="21600"/>
                  <a:pt x="14382" y="20675"/>
                  <a:pt x="16244" y="18797"/>
                </a:cubicBezTo>
                <a:cubicBezTo>
                  <a:pt x="20216" y="14791"/>
                  <a:pt x="20515" y="7961"/>
                  <a:pt x="16909" y="354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" name="Shape 21"/>
          <p:cNvSpPr/>
          <p:nvPr/>
        </p:nvSpPr>
        <p:spPr>
          <a:xfrm>
            <a:off x="1101741" y="2642396"/>
            <a:ext cx="91033" cy="1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101" extrusionOk="0">
                <a:moveTo>
                  <a:pt x="11932" y="0"/>
                </a:moveTo>
                <a:lnTo>
                  <a:pt x="2305" y="8808"/>
                </a:lnTo>
                <a:cubicBezTo>
                  <a:pt x="2283" y="8828"/>
                  <a:pt x="2263" y="8846"/>
                  <a:pt x="2242" y="8866"/>
                </a:cubicBezTo>
                <a:lnTo>
                  <a:pt x="2072" y="9021"/>
                </a:lnTo>
                <a:cubicBezTo>
                  <a:pt x="2081" y="9022"/>
                  <a:pt x="2089" y="9026"/>
                  <a:pt x="2098" y="9027"/>
                </a:cubicBezTo>
                <a:cubicBezTo>
                  <a:pt x="562" y="10557"/>
                  <a:pt x="-268" y="12768"/>
                  <a:pt x="78" y="15086"/>
                </a:cubicBezTo>
                <a:cubicBezTo>
                  <a:pt x="651" y="18943"/>
                  <a:pt x="4215" y="21600"/>
                  <a:pt x="8038" y="21022"/>
                </a:cubicBezTo>
                <a:cubicBezTo>
                  <a:pt x="9357" y="20822"/>
                  <a:pt x="10519" y="20246"/>
                  <a:pt x="11472" y="19442"/>
                </a:cubicBezTo>
                <a:cubicBezTo>
                  <a:pt x="11473" y="19451"/>
                  <a:pt x="11476" y="19461"/>
                  <a:pt x="11476" y="19470"/>
                </a:cubicBezTo>
                <a:lnTo>
                  <a:pt x="11680" y="19284"/>
                </a:lnTo>
                <a:cubicBezTo>
                  <a:pt x="11711" y="19256"/>
                  <a:pt x="11742" y="19228"/>
                  <a:pt x="11772" y="19200"/>
                </a:cubicBezTo>
                <a:lnTo>
                  <a:pt x="21332" y="10452"/>
                </a:lnTo>
                <a:cubicBezTo>
                  <a:pt x="19561" y="8950"/>
                  <a:pt x="17841" y="7360"/>
                  <a:pt x="16243" y="5583"/>
                </a:cubicBezTo>
                <a:cubicBezTo>
                  <a:pt x="14644" y="3806"/>
                  <a:pt x="13243" y="1924"/>
                  <a:pt x="11932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" name="Shape 19"/>
          <p:cNvSpPr/>
          <p:nvPr/>
        </p:nvSpPr>
        <p:spPr>
          <a:xfrm>
            <a:off x="911996" y="4058498"/>
            <a:ext cx="245846" cy="26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2" h="20650" extrusionOk="0">
                <a:moveTo>
                  <a:pt x="13979" y="1102"/>
                </a:moveTo>
                <a:lnTo>
                  <a:pt x="1323" y="13247"/>
                </a:lnTo>
                <a:cubicBezTo>
                  <a:pt x="-326" y="14826"/>
                  <a:pt x="-449" y="17517"/>
                  <a:pt x="1044" y="19253"/>
                </a:cubicBezTo>
                <a:cubicBezTo>
                  <a:pt x="2535" y="20992"/>
                  <a:pt x="5080" y="21126"/>
                  <a:pt x="6724" y="19544"/>
                </a:cubicBezTo>
                <a:lnTo>
                  <a:pt x="19383" y="7401"/>
                </a:lnTo>
                <a:cubicBezTo>
                  <a:pt x="21028" y="5822"/>
                  <a:pt x="21151" y="3132"/>
                  <a:pt x="19659" y="1392"/>
                </a:cubicBezTo>
                <a:cubicBezTo>
                  <a:pt x="18167" y="-345"/>
                  <a:pt x="15624" y="-474"/>
                  <a:pt x="13979" y="110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" name="Shape 20"/>
          <p:cNvSpPr/>
          <p:nvPr/>
        </p:nvSpPr>
        <p:spPr>
          <a:xfrm>
            <a:off x="1176865" y="3589319"/>
            <a:ext cx="441725" cy="50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9" h="21599" extrusionOk="0">
                <a:moveTo>
                  <a:pt x="15026" y="17307"/>
                </a:moveTo>
                <a:cubicBezTo>
                  <a:pt x="13512" y="18834"/>
                  <a:pt x="11610" y="19586"/>
                  <a:pt x="9715" y="19585"/>
                </a:cubicBezTo>
                <a:cubicBezTo>
                  <a:pt x="7564" y="19584"/>
                  <a:pt x="5420" y="18613"/>
                  <a:pt x="3861" y="16703"/>
                </a:cubicBezTo>
                <a:cubicBezTo>
                  <a:pt x="929" y="13111"/>
                  <a:pt x="1172" y="7553"/>
                  <a:pt x="4406" y="4293"/>
                </a:cubicBezTo>
                <a:cubicBezTo>
                  <a:pt x="5919" y="2767"/>
                  <a:pt x="7820" y="2014"/>
                  <a:pt x="9715" y="2014"/>
                </a:cubicBezTo>
                <a:cubicBezTo>
                  <a:pt x="11866" y="2015"/>
                  <a:pt x="14009" y="2985"/>
                  <a:pt x="15569" y="4896"/>
                </a:cubicBezTo>
                <a:cubicBezTo>
                  <a:pt x="18500" y="8488"/>
                  <a:pt x="18258" y="14047"/>
                  <a:pt x="15026" y="17307"/>
                </a:cubicBezTo>
                <a:close/>
                <a:moveTo>
                  <a:pt x="16909" y="3542"/>
                </a:moveTo>
                <a:cubicBezTo>
                  <a:pt x="14993" y="1194"/>
                  <a:pt x="12359" y="1"/>
                  <a:pt x="9715" y="0"/>
                </a:cubicBezTo>
                <a:cubicBezTo>
                  <a:pt x="7386" y="0"/>
                  <a:pt x="5049" y="925"/>
                  <a:pt x="3188" y="2801"/>
                </a:cubicBezTo>
                <a:cubicBezTo>
                  <a:pt x="-786" y="6809"/>
                  <a:pt x="-1085" y="13639"/>
                  <a:pt x="2520" y="18056"/>
                </a:cubicBezTo>
                <a:cubicBezTo>
                  <a:pt x="4436" y="20405"/>
                  <a:pt x="7071" y="21598"/>
                  <a:pt x="9715" y="21599"/>
                </a:cubicBezTo>
                <a:cubicBezTo>
                  <a:pt x="12045" y="21600"/>
                  <a:pt x="14382" y="20675"/>
                  <a:pt x="16244" y="18797"/>
                </a:cubicBezTo>
                <a:cubicBezTo>
                  <a:pt x="20216" y="14791"/>
                  <a:pt x="20515" y="7961"/>
                  <a:pt x="16909" y="354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" name="Shape 21"/>
          <p:cNvSpPr/>
          <p:nvPr/>
        </p:nvSpPr>
        <p:spPr>
          <a:xfrm>
            <a:off x="1143779" y="3977246"/>
            <a:ext cx="91033" cy="1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101" extrusionOk="0">
                <a:moveTo>
                  <a:pt x="11932" y="0"/>
                </a:moveTo>
                <a:lnTo>
                  <a:pt x="2305" y="8808"/>
                </a:lnTo>
                <a:cubicBezTo>
                  <a:pt x="2283" y="8828"/>
                  <a:pt x="2263" y="8846"/>
                  <a:pt x="2242" y="8866"/>
                </a:cubicBezTo>
                <a:lnTo>
                  <a:pt x="2072" y="9021"/>
                </a:lnTo>
                <a:cubicBezTo>
                  <a:pt x="2081" y="9022"/>
                  <a:pt x="2089" y="9026"/>
                  <a:pt x="2098" y="9027"/>
                </a:cubicBezTo>
                <a:cubicBezTo>
                  <a:pt x="562" y="10557"/>
                  <a:pt x="-268" y="12768"/>
                  <a:pt x="78" y="15086"/>
                </a:cubicBezTo>
                <a:cubicBezTo>
                  <a:pt x="651" y="18943"/>
                  <a:pt x="4215" y="21600"/>
                  <a:pt x="8038" y="21022"/>
                </a:cubicBezTo>
                <a:cubicBezTo>
                  <a:pt x="9357" y="20822"/>
                  <a:pt x="10519" y="20246"/>
                  <a:pt x="11472" y="19442"/>
                </a:cubicBezTo>
                <a:cubicBezTo>
                  <a:pt x="11473" y="19451"/>
                  <a:pt x="11476" y="19461"/>
                  <a:pt x="11476" y="19470"/>
                </a:cubicBezTo>
                <a:lnTo>
                  <a:pt x="11680" y="19284"/>
                </a:lnTo>
                <a:cubicBezTo>
                  <a:pt x="11711" y="19256"/>
                  <a:pt x="11742" y="19228"/>
                  <a:pt x="11772" y="19200"/>
                </a:cubicBezTo>
                <a:lnTo>
                  <a:pt x="21332" y="10452"/>
                </a:lnTo>
                <a:cubicBezTo>
                  <a:pt x="19561" y="8950"/>
                  <a:pt x="17841" y="7360"/>
                  <a:pt x="16243" y="5583"/>
                </a:cubicBezTo>
                <a:cubicBezTo>
                  <a:pt x="14644" y="3806"/>
                  <a:pt x="13243" y="1924"/>
                  <a:pt x="11932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Shape 19"/>
          <p:cNvSpPr/>
          <p:nvPr/>
        </p:nvSpPr>
        <p:spPr>
          <a:xfrm>
            <a:off x="969800" y="5424880"/>
            <a:ext cx="245846" cy="26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2" h="20650" extrusionOk="0">
                <a:moveTo>
                  <a:pt x="13979" y="1102"/>
                </a:moveTo>
                <a:lnTo>
                  <a:pt x="1323" y="13247"/>
                </a:lnTo>
                <a:cubicBezTo>
                  <a:pt x="-326" y="14826"/>
                  <a:pt x="-449" y="17517"/>
                  <a:pt x="1044" y="19253"/>
                </a:cubicBezTo>
                <a:cubicBezTo>
                  <a:pt x="2535" y="20992"/>
                  <a:pt x="5080" y="21126"/>
                  <a:pt x="6724" y="19544"/>
                </a:cubicBezTo>
                <a:lnTo>
                  <a:pt x="19383" y="7401"/>
                </a:lnTo>
                <a:cubicBezTo>
                  <a:pt x="21028" y="5822"/>
                  <a:pt x="21151" y="3132"/>
                  <a:pt x="19659" y="1392"/>
                </a:cubicBezTo>
                <a:cubicBezTo>
                  <a:pt x="18167" y="-345"/>
                  <a:pt x="15624" y="-474"/>
                  <a:pt x="13979" y="110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6" name="Shape 20"/>
          <p:cNvSpPr/>
          <p:nvPr/>
        </p:nvSpPr>
        <p:spPr>
          <a:xfrm>
            <a:off x="1234669" y="4955701"/>
            <a:ext cx="441725" cy="50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29" h="21599" extrusionOk="0">
                <a:moveTo>
                  <a:pt x="15026" y="17307"/>
                </a:moveTo>
                <a:cubicBezTo>
                  <a:pt x="13512" y="18834"/>
                  <a:pt x="11610" y="19586"/>
                  <a:pt x="9715" y="19585"/>
                </a:cubicBezTo>
                <a:cubicBezTo>
                  <a:pt x="7564" y="19584"/>
                  <a:pt x="5420" y="18613"/>
                  <a:pt x="3861" y="16703"/>
                </a:cubicBezTo>
                <a:cubicBezTo>
                  <a:pt x="929" y="13111"/>
                  <a:pt x="1172" y="7553"/>
                  <a:pt x="4406" y="4293"/>
                </a:cubicBezTo>
                <a:cubicBezTo>
                  <a:pt x="5919" y="2767"/>
                  <a:pt x="7820" y="2014"/>
                  <a:pt x="9715" y="2014"/>
                </a:cubicBezTo>
                <a:cubicBezTo>
                  <a:pt x="11866" y="2015"/>
                  <a:pt x="14009" y="2985"/>
                  <a:pt x="15569" y="4896"/>
                </a:cubicBezTo>
                <a:cubicBezTo>
                  <a:pt x="18500" y="8488"/>
                  <a:pt x="18258" y="14047"/>
                  <a:pt x="15026" y="17307"/>
                </a:cubicBezTo>
                <a:close/>
                <a:moveTo>
                  <a:pt x="16909" y="3542"/>
                </a:moveTo>
                <a:cubicBezTo>
                  <a:pt x="14993" y="1194"/>
                  <a:pt x="12359" y="1"/>
                  <a:pt x="9715" y="0"/>
                </a:cubicBezTo>
                <a:cubicBezTo>
                  <a:pt x="7386" y="0"/>
                  <a:pt x="5049" y="925"/>
                  <a:pt x="3188" y="2801"/>
                </a:cubicBezTo>
                <a:cubicBezTo>
                  <a:pt x="-786" y="6809"/>
                  <a:pt x="-1085" y="13639"/>
                  <a:pt x="2520" y="18056"/>
                </a:cubicBezTo>
                <a:cubicBezTo>
                  <a:pt x="4436" y="20405"/>
                  <a:pt x="7071" y="21598"/>
                  <a:pt x="9715" y="21599"/>
                </a:cubicBezTo>
                <a:cubicBezTo>
                  <a:pt x="12045" y="21600"/>
                  <a:pt x="14382" y="20675"/>
                  <a:pt x="16244" y="18797"/>
                </a:cubicBezTo>
                <a:cubicBezTo>
                  <a:pt x="20216" y="14791"/>
                  <a:pt x="20515" y="7961"/>
                  <a:pt x="16909" y="3542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7" name="Shape 21"/>
          <p:cNvSpPr/>
          <p:nvPr/>
        </p:nvSpPr>
        <p:spPr>
          <a:xfrm>
            <a:off x="1201583" y="5343628"/>
            <a:ext cx="91033" cy="10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101" extrusionOk="0">
                <a:moveTo>
                  <a:pt x="11932" y="0"/>
                </a:moveTo>
                <a:lnTo>
                  <a:pt x="2305" y="8808"/>
                </a:lnTo>
                <a:cubicBezTo>
                  <a:pt x="2283" y="8828"/>
                  <a:pt x="2263" y="8846"/>
                  <a:pt x="2242" y="8866"/>
                </a:cubicBezTo>
                <a:lnTo>
                  <a:pt x="2072" y="9021"/>
                </a:lnTo>
                <a:cubicBezTo>
                  <a:pt x="2081" y="9022"/>
                  <a:pt x="2089" y="9026"/>
                  <a:pt x="2098" y="9027"/>
                </a:cubicBezTo>
                <a:cubicBezTo>
                  <a:pt x="562" y="10557"/>
                  <a:pt x="-268" y="12768"/>
                  <a:pt x="78" y="15086"/>
                </a:cubicBezTo>
                <a:cubicBezTo>
                  <a:pt x="651" y="18943"/>
                  <a:pt x="4215" y="21600"/>
                  <a:pt x="8038" y="21022"/>
                </a:cubicBezTo>
                <a:cubicBezTo>
                  <a:pt x="9357" y="20822"/>
                  <a:pt x="10519" y="20246"/>
                  <a:pt x="11472" y="19442"/>
                </a:cubicBezTo>
                <a:cubicBezTo>
                  <a:pt x="11473" y="19451"/>
                  <a:pt x="11476" y="19461"/>
                  <a:pt x="11476" y="19470"/>
                </a:cubicBezTo>
                <a:lnTo>
                  <a:pt x="11680" y="19284"/>
                </a:lnTo>
                <a:cubicBezTo>
                  <a:pt x="11711" y="19256"/>
                  <a:pt x="11742" y="19228"/>
                  <a:pt x="11772" y="19200"/>
                </a:cubicBezTo>
                <a:lnTo>
                  <a:pt x="21332" y="10452"/>
                </a:lnTo>
                <a:cubicBezTo>
                  <a:pt x="19561" y="8950"/>
                  <a:pt x="17841" y="7360"/>
                  <a:pt x="16243" y="5583"/>
                </a:cubicBezTo>
                <a:cubicBezTo>
                  <a:pt x="14644" y="3806"/>
                  <a:pt x="13243" y="1924"/>
                  <a:pt x="11932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990705" y="2199290"/>
            <a:ext cx="80030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400" dirty="0"/>
          </a:p>
        </p:txBody>
      </p:sp>
      <p:sp>
        <p:nvSpPr>
          <p:cNvPr id="79" name="Rectangle 78"/>
          <p:cNvSpPr/>
          <p:nvPr/>
        </p:nvSpPr>
        <p:spPr>
          <a:xfrm>
            <a:off x="2016980" y="3171496"/>
            <a:ext cx="80414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3400" dirty="0"/>
          </a:p>
        </p:txBody>
      </p:sp>
      <p:sp>
        <p:nvSpPr>
          <p:cNvPr id="80" name="Rectangle 79"/>
          <p:cNvSpPr/>
          <p:nvPr/>
        </p:nvSpPr>
        <p:spPr>
          <a:xfrm>
            <a:off x="2011723" y="5085645"/>
            <a:ext cx="73529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văn”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2" name="Group 72"/>
          <p:cNvGrpSpPr/>
          <p:nvPr/>
        </p:nvGrpSpPr>
        <p:grpSpPr>
          <a:xfrm>
            <a:off x="819804" y="930166"/>
            <a:ext cx="1844565" cy="1324304"/>
            <a:chOff x="327791" y="4099501"/>
            <a:chExt cx="4080084" cy="3008380"/>
          </a:xfrm>
        </p:grpSpPr>
        <p:sp>
          <p:nvSpPr>
            <p:cNvPr id="74" name="Shape 6"/>
            <p:cNvSpPr/>
            <p:nvPr/>
          </p:nvSpPr>
          <p:spPr>
            <a:xfrm>
              <a:off x="407262" y="5336222"/>
              <a:ext cx="1771659" cy="177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5" name="Shape 7"/>
            <p:cNvSpPr/>
            <p:nvPr/>
          </p:nvSpPr>
          <p:spPr>
            <a:xfrm>
              <a:off x="1448576" y="4530297"/>
              <a:ext cx="2030859" cy="203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4" name="Group 75"/>
            <p:cNvGrpSpPr/>
            <p:nvPr/>
          </p:nvGrpSpPr>
          <p:grpSpPr>
            <a:xfrm>
              <a:off x="2056330" y="5519838"/>
              <a:ext cx="2351551" cy="1562069"/>
              <a:chOff x="6919266" y="2220698"/>
              <a:chExt cx="3741177" cy="2485162"/>
            </a:xfrm>
          </p:grpSpPr>
          <p:grpSp>
            <p:nvGrpSpPr>
              <p:cNvPr id="5" name="Group 93"/>
              <p:cNvGrpSpPr/>
              <p:nvPr/>
            </p:nvGrpSpPr>
            <p:grpSpPr>
              <a:xfrm>
                <a:off x="6919266" y="3086797"/>
                <a:ext cx="3124130" cy="1619063"/>
                <a:chOff x="6913980" y="3201803"/>
                <a:chExt cx="3124130" cy="1619063"/>
              </a:xfrm>
            </p:grpSpPr>
            <p:sp>
              <p:nvSpPr>
                <p:cNvPr id="105" name="Shape 12"/>
                <p:cNvSpPr/>
                <p:nvPr/>
              </p:nvSpPr>
              <p:spPr>
                <a:xfrm>
                  <a:off x="6913980" y="3488884"/>
                  <a:ext cx="3124130" cy="1329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5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6" name="Shape 13"/>
                <p:cNvSpPr/>
                <p:nvPr/>
              </p:nvSpPr>
              <p:spPr>
                <a:xfrm>
                  <a:off x="6913980" y="3555210"/>
                  <a:ext cx="1500942" cy="1265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" name="Shape 14"/>
                <p:cNvSpPr/>
                <p:nvPr/>
              </p:nvSpPr>
              <p:spPr>
                <a:xfrm>
                  <a:off x="8410004" y="4107929"/>
                  <a:ext cx="1533061" cy="675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" name="Shape 15"/>
                <p:cNvSpPr/>
                <p:nvPr/>
              </p:nvSpPr>
              <p:spPr>
                <a:xfrm>
                  <a:off x="6913980" y="3201803"/>
                  <a:ext cx="3124130" cy="1329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6" name="Group 94"/>
              <p:cNvGrpSpPr/>
              <p:nvPr/>
            </p:nvGrpSpPr>
            <p:grpSpPr>
              <a:xfrm>
                <a:off x="7506329" y="2825776"/>
                <a:ext cx="3129148" cy="1619057"/>
                <a:chOff x="4482815" y="5446950"/>
                <a:chExt cx="3129148" cy="1619057"/>
              </a:xfrm>
            </p:grpSpPr>
            <p:sp>
              <p:nvSpPr>
                <p:cNvPr id="101" name="Shape 8"/>
                <p:cNvSpPr/>
                <p:nvPr/>
              </p:nvSpPr>
              <p:spPr>
                <a:xfrm>
                  <a:off x="4482815" y="5734031"/>
                  <a:ext cx="3124124" cy="1329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2" name="Shape 9"/>
                <p:cNvSpPr/>
                <p:nvPr/>
              </p:nvSpPr>
              <p:spPr>
                <a:xfrm>
                  <a:off x="4482815" y="5800357"/>
                  <a:ext cx="1500943" cy="1265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" name="Shape 10"/>
                <p:cNvSpPr/>
                <p:nvPr/>
              </p:nvSpPr>
              <p:spPr>
                <a:xfrm>
                  <a:off x="5986209" y="6353076"/>
                  <a:ext cx="1533066" cy="67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4" name="Shape 11"/>
                <p:cNvSpPr/>
                <p:nvPr/>
              </p:nvSpPr>
              <p:spPr>
                <a:xfrm>
                  <a:off x="4487839" y="5446950"/>
                  <a:ext cx="3124124" cy="1329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8" name="Group 95"/>
              <p:cNvGrpSpPr/>
              <p:nvPr/>
            </p:nvGrpSpPr>
            <p:grpSpPr>
              <a:xfrm>
                <a:off x="7531301" y="2220698"/>
                <a:ext cx="3129142" cy="1636349"/>
                <a:chOff x="7107934" y="786594"/>
                <a:chExt cx="3129142" cy="1636349"/>
              </a:xfrm>
            </p:grpSpPr>
            <p:sp>
              <p:nvSpPr>
                <p:cNvPr id="97" name="Shape 16"/>
                <p:cNvSpPr/>
                <p:nvPr/>
              </p:nvSpPr>
              <p:spPr>
                <a:xfrm>
                  <a:off x="7112958" y="1093771"/>
                  <a:ext cx="3124118" cy="1329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5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8" name="Shape 17"/>
                <p:cNvSpPr/>
                <p:nvPr/>
              </p:nvSpPr>
              <p:spPr>
                <a:xfrm>
                  <a:off x="7112958" y="1152727"/>
                  <a:ext cx="1500936" cy="1265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99" name="Shape 18"/>
                <p:cNvSpPr/>
                <p:nvPr/>
              </p:nvSpPr>
              <p:spPr>
                <a:xfrm>
                  <a:off x="8608983" y="1712815"/>
                  <a:ext cx="1533066" cy="675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0" name="Shape 19"/>
                <p:cNvSpPr/>
                <p:nvPr/>
              </p:nvSpPr>
              <p:spPr>
                <a:xfrm>
                  <a:off x="7107934" y="786594"/>
                  <a:ext cx="3124118" cy="13291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9" name="Group 76"/>
            <p:cNvGrpSpPr/>
            <p:nvPr/>
          </p:nvGrpSpPr>
          <p:grpSpPr>
            <a:xfrm>
              <a:off x="327791" y="5779314"/>
              <a:ext cx="1105734" cy="1106531"/>
              <a:chOff x="1902665" y="3496253"/>
              <a:chExt cx="1759156" cy="1760426"/>
            </a:xfrm>
          </p:grpSpPr>
          <p:sp>
            <p:nvSpPr>
              <p:cNvPr id="90" name="Shape 26"/>
              <p:cNvSpPr/>
              <p:nvPr/>
            </p:nvSpPr>
            <p:spPr>
              <a:xfrm>
                <a:off x="3339733" y="4933322"/>
                <a:ext cx="320194" cy="320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60" y="14527"/>
                    </a:moveTo>
                    <a:lnTo>
                      <a:pt x="0" y="8569"/>
                    </a:lnTo>
                    <a:lnTo>
                      <a:pt x="8570" y="0"/>
                    </a:lnTo>
                    <a:lnTo>
                      <a:pt x="14529" y="5959"/>
                    </a:lnTo>
                    <a:lnTo>
                      <a:pt x="14533" y="5956"/>
                    </a:lnTo>
                    <a:lnTo>
                      <a:pt x="21600" y="21600"/>
                    </a:lnTo>
                    <a:lnTo>
                      <a:pt x="5956" y="14529"/>
                    </a:lnTo>
                    <a:cubicBezTo>
                      <a:pt x="5956" y="14529"/>
                      <a:pt x="5960" y="14527"/>
                      <a:pt x="5960" y="1452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1" name="Shape 27"/>
              <p:cNvSpPr/>
              <p:nvPr/>
            </p:nvSpPr>
            <p:spPr>
              <a:xfrm>
                <a:off x="1902665" y="3496253"/>
                <a:ext cx="1647350" cy="164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1" h="21491" extrusionOk="0">
                    <a:moveTo>
                      <a:pt x="3319" y="1662"/>
                    </a:moveTo>
                    <a:lnTo>
                      <a:pt x="3012" y="1970"/>
                    </a:lnTo>
                    <a:cubicBezTo>
                      <a:pt x="3029" y="1665"/>
                      <a:pt x="2925" y="1354"/>
                      <a:pt x="2692" y="1121"/>
                    </a:cubicBezTo>
                    <a:lnTo>
                      <a:pt x="1895" y="325"/>
                    </a:lnTo>
                    <a:cubicBezTo>
                      <a:pt x="1462" y="-109"/>
                      <a:pt x="759" y="-109"/>
                      <a:pt x="325" y="325"/>
                    </a:cubicBezTo>
                    <a:cubicBezTo>
                      <a:pt x="-109" y="759"/>
                      <a:pt x="-109" y="1463"/>
                      <a:pt x="325" y="1897"/>
                    </a:cubicBezTo>
                    <a:lnTo>
                      <a:pt x="1120" y="2693"/>
                    </a:lnTo>
                    <a:cubicBezTo>
                      <a:pt x="1353" y="2926"/>
                      <a:pt x="1664" y="3029"/>
                      <a:pt x="1970" y="3012"/>
                    </a:cubicBezTo>
                    <a:lnTo>
                      <a:pt x="1662" y="3319"/>
                    </a:lnTo>
                    <a:lnTo>
                      <a:pt x="19834" y="21491"/>
                    </a:lnTo>
                    <a:cubicBezTo>
                      <a:pt x="19834" y="21491"/>
                      <a:pt x="19735" y="20975"/>
                      <a:pt x="20307" y="21017"/>
                    </a:cubicBezTo>
                    <a:lnTo>
                      <a:pt x="2249" y="2959"/>
                    </a:lnTo>
                    <a:cubicBezTo>
                      <a:pt x="2411" y="2906"/>
                      <a:pt x="2564" y="2821"/>
                      <a:pt x="2693" y="2692"/>
                    </a:cubicBezTo>
                    <a:cubicBezTo>
                      <a:pt x="2821" y="2564"/>
                      <a:pt x="2907" y="2411"/>
                      <a:pt x="2959" y="2249"/>
                    </a:cubicBezTo>
                    <a:lnTo>
                      <a:pt x="21018" y="20307"/>
                    </a:lnTo>
                    <a:cubicBezTo>
                      <a:pt x="21101" y="19842"/>
                      <a:pt x="21491" y="19834"/>
                      <a:pt x="21491" y="19834"/>
                    </a:cubicBezTo>
                    <a:cubicBezTo>
                      <a:pt x="21491" y="19834"/>
                      <a:pt x="3319" y="1662"/>
                      <a:pt x="3319" y="166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" name="Shape 28"/>
              <p:cNvSpPr/>
              <p:nvPr/>
            </p:nvSpPr>
            <p:spPr>
              <a:xfrm>
                <a:off x="2072165" y="3665754"/>
                <a:ext cx="1447324" cy="1447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21600"/>
                    </a:moveTo>
                    <a:cubicBezTo>
                      <a:pt x="20630" y="20566"/>
                      <a:pt x="21600" y="20788"/>
                      <a:pt x="21600" y="20788"/>
                    </a:cubicBezTo>
                    <a:lnTo>
                      <a:pt x="812" y="0"/>
                    </a:lnTo>
                    <a:lnTo>
                      <a:pt x="0" y="812"/>
                    </a:lnTo>
                    <a:cubicBezTo>
                      <a:pt x="0" y="812"/>
                      <a:pt x="20787" y="21600"/>
                      <a:pt x="20787" y="216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1946886" y="3540470"/>
                <a:ext cx="1714935" cy="1716209"/>
              </a:xfrm>
              <a:custGeom>
                <a:avLst/>
                <a:gdLst>
                  <a:gd name="connsiteX0" fmla="*/ 1687205 w 1714935"/>
                  <a:gd name="connsiteY0" fmla="*/ 1654833 h 1716209"/>
                  <a:gd name="connsiteX1" fmla="*/ 1714935 w 1714935"/>
                  <a:gd name="connsiteY1" fmla="*/ 1716209 h 1716209"/>
                  <a:gd name="connsiteX2" fmla="*/ 1651505 w 1714935"/>
                  <a:gd name="connsiteY2" fmla="*/ 1687544 h 1716209"/>
                  <a:gd name="connsiteX3" fmla="*/ 1687205 w 1714935"/>
                  <a:gd name="connsiteY3" fmla="*/ 1654833 h 1716209"/>
                  <a:gd name="connsiteX4" fmla="*/ 138883 w 1714935"/>
                  <a:gd name="connsiteY4" fmla="*/ 0 h 1716209"/>
                  <a:gd name="connsiteX5" fmla="*/ 148770 w 1714935"/>
                  <a:gd name="connsiteY5" fmla="*/ 4094 h 1716209"/>
                  <a:gd name="connsiteX6" fmla="*/ 148770 w 1714935"/>
                  <a:gd name="connsiteY6" fmla="*/ 23855 h 1716209"/>
                  <a:gd name="connsiteX7" fmla="*/ 147797 w 1714935"/>
                  <a:gd name="connsiteY7" fmla="*/ 24827 h 1716209"/>
                  <a:gd name="connsiteX8" fmla="*/ 193422 w 1714935"/>
                  <a:gd name="connsiteY8" fmla="*/ 70469 h 1716209"/>
                  <a:gd name="connsiteX9" fmla="*/ 194373 w 1714935"/>
                  <a:gd name="connsiteY9" fmla="*/ 69517 h 1716209"/>
                  <a:gd name="connsiteX10" fmla="*/ 214131 w 1714935"/>
                  <a:gd name="connsiteY10" fmla="*/ 69497 h 1716209"/>
                  <a:gd name="connsiteX11" fmla="*/ 214131 w 1714935"/>
                  <a:gd name="connsiteY11" fmla="*/ 89288 h 1716209"/>
                  <a:gd name="connsiteX12" fmla="*/ 89209 w 1714935"/>
                  <a:gd name="connsiteY12" fmla="*/ 214188 h 1716209"/>
                  <a:gd name="connsiteX13" fmla="*/ 69451 w 1714935"/>
                  <a:gd name="connsiteY13" fmla="*/ 214188 h 1716209"/>
                  <a:gd name="connsiteX14" fmla="*/ 68623 w 1714935"/>
                  <a:gd name="connsiteY14" fmla="*/ 195676 h 1716209"/>
                  <a:gd name="connsiteX15" fmla="*/ 22599 w 1714935"/>
                  <a:gd name="connsiteY15" fmla="*/ 149594 h 1716209"/>
                  <a:gd name="connsiteX16" fmla="*/ 4090 w 1714935"/>
                  <a:gd name="connsiteY16" fmla="*/ 148796 h 1716209"/>
                  <a:gd name="connsiteX17" fmla="*/ 4090 w 1714935"/>
                  <a:gd name="connsiteY17" fmla="*/ 128974 h 1716209"/>
                  <a:gd name="connsiteX18" fmla="*/ 128950 w 1714935"/>
                  <a:gd name="connsiteY18" fmla="*/ 4094 h 1716209"/>
                  <a:gd name="connsiteX19" fmla="*/ 138883 w 1714935"/>
                  <a:gd name="connsiteY19" fmla="*/ 0 h 171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14935" h="1716209">
                    <a:moveTo>
                      <a:pt x="1687205" y="1654833"/>
                    </a:moveTo>
                    <a:lnTo>
                      <a:pt x="1714935" y="1716209"/>
                    </a:lnTo>
                    <a:lnTo>
                      <a:pt x="1651505" y="1687544"/>
                    </a:lnTo>
                    <a:cubicBezTo>
                      <a:pt x="1651505" y="1687544"/>
                      <a:pt x="1687205" y="1654833"/>
                      <a:pt x="1687205" y="1654833"/>
                    </a:cubicBezTo>
                    <a:close/>
                    <a:moveTo>
                      <a:pt x="138883" y="0"/>
                    </a:moveTo>
                    <a:cubicBezTo>
                      <a:pt x="142467" y="4"/>
                      <a:pt x="146043" y="1372"/>
                      <a:pt x="148770" y="4094"/>
                    </a:cubicBezTo>
                    <a:cubicBezTo>
                      <a:pt x="154223" y="9559"/>
                      <a:pt x="154223" y="18401"/>
                      <a:pt x="148770" y="23855"/>
                    </a:cubicBezTo>
                    <a:lnTo>
                      <a:pt x="147797" y="24827"/>
                    </a:lnTo>
                    <a:lnTo>
                      <a:pt x="193422" y="70469"/>
                    </a:lnTo>
                    <a:lnTo>
                      <a:pt x="194373" y="69517"/>
                    </a:lnTo>
                    <a:cubicBezTo>
                      <a:pt x="199888" y="64012"/>
                      <a:pt x="208678" y="64073"/>
                      <a:pt x="214131" y="69497"/>
                    </a:cubicBezTo>
                    <a:cubicBezTo>
                      <a:pt x="219646" y="74951"/>
                      <a:pt x="219646" y="83803"/>
                      <a:pt x="214131" y="89288"/>
                    </a:cubicBezTo>
                    <a:lnTo>
                      <a:pt x="89209" y="214188"/>
                    </a:lnTo>
                    <a:cubicBezTo>
                      <a:pt x="83756" y="219663"/>
                      <a:pt x="74966" y="219633"/>
                      <a:pt x="69451" y="214188"/>
                    </a:cubicBezTo>
                    <a:cubicBezTo>
                      <a:pt x="64428" y="209061"/>
                      <a:pt x="64243" y="201171"/>
                      <a:pt x="68623" y="195676"/>
                    </a:cubicBezTo>
                    <a:lnTo>
                      <a:pt x="22599" y="149594"/>
                    </a:lnTo>
                    <a:cubicBezTo>
                      <a:pt x="17115" y="154015"/>
                      <a:pt x="9165" y="153872"/>
                      <a:pt x="4090" y="148796"/>
                    </a:cubicBezTo>
                    <a:cubicBezTo>
                      <a:pt x="-1364" y="143332"/>
                      <a:pt x="-1364" y="134469"/>
                      <a:pt x="4090" y="128974"/>
                    </a:cubicBezTo>
                    <a:lnTo>
                      <a:pt x="128950" y="4094"/>
                    </a:lnTo>
                    <a:cubicBezTo>
                      <a:pt x="131708" y="1357"/>
                      <a:pt x="135299" y="-4"/>
                      <a:pt x="138883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0" name="Group 77"/>
            <p:cNvGrpSpPr/>
            <p:nvPr/>
          </p:nvGrpSpPr>
          <p:grpSpPr>
            <a:xfrm>
              <a:off x="1321263" y="4099501"/>
              <a:ext cx="2298776" cy="2762065"/>
              <a:chOff x="3612396" y="467356"/>
              <a:chExt cx="3657220" cy="4394288"/>
            </a:xfrm>
          </p:grpSpPr>
          <p:sp>
            <p:nvSpPr>
              <p:cNvPr id="86" name="Shape 20"/>
              <p:cNvSpPr/>
              <p:nvPr/>
            </p:nvSpPr>
            <p:spPr>
              <a:xfrm>
                <a:off x="4025104" y="1418032"/>
                <a:ext cx="2366232" cy="2883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74" y="13386"/>
                    </a:moveTo>
                    <a:cubicBezTo>
                      <a:pt x="21037" y="12061"/>
                      <a:pt x="21600" y="10517"/>
                      <a:pt x="21600" y="8862"/>
                    </a:cubicBezTo>
                    <a:cubicBezTo>
                      <a:pt x="21600" y="3968"/>
                      <a:pt x="16765" y="0"/>
                      <a:pt x="10800" y="0"/>
                    </a:cubicBezTo>
                    <a:cubicBezTo>
                      <a:pt x="4835" y="0"/>
                      <a:pt x="0" y="3968"/>
                      <a:pt x="0" y="8862"/>
                    </a:cubicBezTo>
                    <a:cubicBezTo>
                      <a:pt x="0" y="10517"/>
                      <a:pt x="563" y="12061"/>
                      <a:pt x="1525" y="13386"/>
                    </a:cubicBezTo>
                    <a:lnTo>
                      <a:pt x="1484" y="13386"/>
                    </a:lnTo>
                    <a:cubicBezTo>
                      <a:pt x="5914" y="19018"/>
                      <a:pt x="5455" y="21600"/>
                      <a:pt x="5455" y="21600"/>
                    </a:cubicBezTo>
                    <a:lnTo>
                      <a:pt x="10800" y="21600"/>
                    </a:lnTo>
                    <a:lnTo>
                      <a:pt x="16145" y="21600"/>
                    </a:lnTo>
                    <a:cubicBezTo>
                      <a:pt x="16145" y="21600"/>
                      <a:pt x="15684" y="19018"/>
                      <a:pt x="20114" y="13386"/>
                    </a:cubicBezTo>
                    <a:cubicBezTo>
                      <a:pt x="20114" y="13386"/>
                      <a:pt x="20074" y="13386"/>
                      <a:pt x="20074" y="13386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7" name="Shape 25"/>
              <p:cNvSpPr/>
              <p:nvPr/>
            </p:nvSpPr>
            <p:spPr>
              <a:xfrm>
                <a:off x="5204237" y="1418032"/>
                <a:ext cx="1188978" cy="3443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64" y="11210"/>
                    </a:moveTo>
                    <a:cubicBezTo>
                      <a:pt x="20480" y="10100"/>
                      <a:pt x="21600" y="8808"/>
                      <a:pt x="21600" y="7422"/>
                    </a:cubicBezTo>
                    <a:cubicBezTo>
                      <a:pt x="21600" y="3323"/>
                      <a:pt x="11978" y="0"/>
                      <a:pt x="106" y="0"/>
                    </a:cubicBezTo>
                    <a:cubicBezTo>
                      <a:pt x="71" y="0"/>
                      <a:pt x="36" y="1"/>
                      <a:pt x="0" y="1"/>
                    </a:cubicBezTo>
                    <a:lnTo>
                      <a:pt x="0" y="8712"/>
                    </a:lnTo>
                    <a:lnTo>
                      <a:pt x="0" y="9278"/>
                    </a:lnTo>
                    <a:lnTo>
                      <a:pt x="0" y="18089"/>
                    </a:lnTo>
                    <a:lnTo>
                      <a:pt x="0" y="18425"/>
                    </a:lnTo>
                    <a:lnTo>
                      <a:pt x="0" y="19058"/>
                    </a:lnTo>
                    <a:lnTo>
                      <a:pt x="0" y="19670"/>
                    </a:lnTo>
                    <a:lnTo>
                      <a:pt x="0" y="20303"/>
                    </a:lnTo>
                    <a:lnTo>
                      <a:pt x="0" y="21080"/>
                    </a:lnTo>
                    <a:lnTo>
                      <a:pt x="0" y="21340"/>
                    </a:lnTo>
                    <a:lnTo>
                      <a:pt x="0" y="21600"/>
                    </a:lnTo>
                    <a:lnTo>
                      <a:pt x="9070" y="21600"/>
                    </a:lnTo>
                    <a:cubicBezTo>
                      <a:pt x="9462" y="21600"/>
                      <a:pt x="9783" y="21484"/>
                      <a:pt x="9783" y="21340"/>
                    </a:cubicBezTo>
                    <a:cubicBezTo>
                      <a:pt x="9783" y="21197"/>
                      <a:pt x="9462" y="21080"/>
                      <a:pt x="9070" y="21080"/>
                    </a:cubicBezTo>
                    <a:lnTo>
                      <a:pt x="8925" y="21080"/>
                    </a:lnTo>
                    <a:lnTo>
                      <a:pt x="10218" y="20303"/>
                    </a:lnTo>
                    <a:lnTo>
                      <a:pt x="11008" y="20303"/>
                    </a:lnTo>
                    <a:cubicBezTo>
                      <a:pt x="11491" y="20303"/>
                      <a:pt x="11877" y="20161"/>
                      <a:pt x="11877" y="19987"/>
                    </a:cubicBezTo>
                    <a:cubicBezTo>
                      <a:pt x="11877" y="19811"/>
                      <a:pt x="11491" y="19670"/>
                      <a:pt x="11008" y="19670"/>
                    </a:cubicBezTo>
                    <a:lnTo>
                      <a:pt x="10744" y="19670"/>
                    </a:lnTo>
                    <a:lnTo>
                      <a:pt x="10744" y="19058"/>
                    </a:lnTo>
                    <a:lnTo>
                      <a:pt x="11008" y="19058"/>
                    </a:lnTo>
                    <a:cubicBezTo>
                      <a:pt x="11491" y="19058"/>
                      <a:pt x="11877" y="18916"/>
                      <a:pt x="11877" y="18742"/>
                    </a:cubicBezTo>
                    <a:cubicBezTo>
                      <a:pt x="11877" y="18567"/>
                      <a:pt x="11491" y="18425"/>
                      <a:pt x="11008" y="18425"/>
                    </a:cubicBezTo>
                    <a:lnTo>
                      <a:pt x="10744" y="18425"/>
                    </a:lnTo>
                    <a:lnTo>
                      <a:pt x="10744" y="18089"/>
                    </a:lnTo>
                    <a:cubicBezTo>
                      <a:pt x="10744" y="18089"/>
                      <a:pt x="9826" y="15927"/>
                      <a:pt x="18643" y="11210"/>
                    </a:cubicBezTo>
                    <a:cubicBezTo>
                      <a:pt x="18643" y="11210"/>
                      <a:pt x="18564" y="11210"/>
                      <a:pt x="18564" y="11210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612396" y="467356"/>
                <a:ext cx="3657220" cy="4352992"/>
              </a:xfrm>
              <a:custGeom>
                <a:avLst/>
                <a:gdLst>
                  <a:gd name="connsiteX0" fmla="*/ 1706493 w 3657220"/>
                  <a:gd name="connsiteY0" fmla="*/ 2315203 h 4352992"/>
                  <a:gd name="connsiteX1" fmla="*/ 1643051 w 3657220"/>
                  <a:gd name="connsiteY1" fmla="*/ 2379467 h 4352992"/>
                  <a:gd name="connsiteX2" fmla="*/ 1548922 w 3657220"/>
                  <a:gd name="connsiteY2" fmla="*/ 2472292 h 4352992"/>
                  <a:gd name="connsiteX3" fmla="*/ 1527879 w 3657220"/>
                  <a:gd name="connsiteY3" fmla="*/ 2493019 h 4352992"/>
                  <a:gd name="connsiteX4" fmla="*/ 1506023 w 3657220"/>
                  <a:gd name="connsiteY4" fmla="*/ 2473482 h 4352992"/>
                  <a:gd name="connsiteX5" fmla="*/ 1424670 w 3657220"/>
                  <a:gd name="connsiteY5" fmla="*/ 2397714 h 4352992"/>
                  <a:gd name="connsiteX6" fmla="*/ 1361666 w 3657220"/>
                  <a:gd name="connsiteY6" fmla="*/ 2338112 h 4352992"/>
                  <a:gd name="connsiteX7" fmla="*/ 1273863 w 3657220"/>
                  <a:gd name="connsiteY7" fmla="*/ 2423301 h 4352992"/>
                  <a:gd name="connsiteX8" fmla="*/ 1260711 w 3657220"/>
                  <a:gd name="connsiteY8" fmla="*/ 2435598 h 4352992"/>
                  <a:gd name="connsiteX9" fmla="*/ 1248248 w 3657220"/>
                  <a:gd name="connsiteY9" fmla="*/ 2425978 h 4352992"/>
                  <a:gd name="connsiteX10" fmla="*/ 1168837 w 3657220"/>
                  <a:gd name="connsiteY10" fmla="*/ 2363996 h 4352992"/>
                  <a:gd name="connsiteX11" fmla="*/ 1101074 w 3657220"/>
                  <a:gd name="connsiteY11" fmla="*/ 2377087 h 4352992"/>
                  <a:gd name="connsiteX12" fmla="*/ 1102640 w 3657220"/>
                  <a:gd name="connsiteY12" fmla="*/ 2392657 h 4352992"/>
                  <a:gd name="connsiteX13" fmla="*/ 1050972 w 3657220"/>
                  <a:gd name="connsiteY13" fmla="*/ 2474275 h 4352992"/>
                  <a:gd name="connsiteX14" fmla="*/ 1333171 w 3657220"/>
                  <a:gd name="connsiteY14" fmla="*/ 3834619 h 4352992"/>
                  <a:gd name="connsiteX15" fmla="*/ 1597584 w 3657220"/>
                  <a:gd name="connsiteY15" fmla="*/ 3834619 h 4352992"/>
                  <a:gd name="connsiteX16" fmla="*/ 1862122 w 3657220"/>
                  <a:gd name="connsiteY16" fmla="*/ 3834619 h 4352992"/>
                  <a:gd name="connsiteX17" fmla="*/ 2144383 w 3657220"/>
                  <a:gd name="connsiteY17" fmla="*/ 2474275 h 4352992"/>
                  <a:gd name="connsiteX18" fmla="*/ 2092528 w 3657220"/>
                  <a:gd name="connsiteY18" fmla="*/ 2392657 h 4352992"/>
                  <a:gd name="connsiteX19" fmla="*/ 2097726 w 3657220"/>
                  <a:gd name="connsiteY19" fmla="*/ 2363500 h 4352992"/>
                  <a:gd name="connsiteX20" fmla="*/ 2076996 w 3657220"/>
                  <a:gd name="connsiteY20" fmla="*/ 2356459 h 4352992"/>
                  <a:gd name="connsiteX21" fmla="*/ 1985184 w 3657220"/>
                  <a:gd name="connsiteY21" fmla="*/ 2322740 h 4352992"/>
                  <a:gd name="connsiteX22" fmla="*/ 1912161 w 3657220"/>
                  <a:gd name="connsiteY22" fmla="*/ 2424590 h 4352992"/>
                  <a:gd name="connsiteX23" fmla="*/ 1898195 w 3657220"/>
                  <a:gd name="connsiteY23" fmla="*/ 2443334 h 4352992"/>
                  <a:gd name="connsiteX24" fmla="*/ 1878217 w 3657220"/>
                  <a:gd name="connsiteY24" fmla="*/ 2428160 h 4352992"/>
                  <a:gd name="connsiteX25" fmla="*/ 1835630 w 3657220"/>
                  <a:gd name="connsiteY25" fmla="*/ 2395929 h 4352992"/>
                  <a:gd name="connsiteX26" fmla="*/ 1816341 w 3657220"/>
                  <a:gd name="connsiteY26" fmla="*/ 2425780 h 4352992"/>
                  <a:gd name="connsiteX27" fmla="*/ 1791102 w 3657220"/>
                  <a:gd name="connsiteY27" fmla="*/ 2464953 h 4352992"/>
                  <a:gd name="connsiteX28" fmla="*/ 1767429 w 3657220"/>
                  <a:gd name="connsiteY28" fmla="*/ 2423301 h 4352992"/>
                  <a:gd name="connsiteX29" fmla="*/ 1726220 w 3657220"/>
                  <a:gd name="connsiteY29" fmla="*/ 2351004 h 4352992"/>
                  <a:gd name="connsiteX30" fmla="*/ 1706493 w 3657220"/>
                  <a:gd name="connsiteY30" fmla="*/ 2315203 h 4352992"/>
                  <a:gd name="connsiteX31" fmla="*/ 1721774 w 3657220"/>
                  <a:gd name="connsiteY31" fmla="*/ 2210874 h 4352992"/>
                  <a:gd name="connsiteX32" fmla="*/ 1741376 w 3657220"/>
                  <a:gd name="connsiteY32" fmla="*/ 2248262 h 4352992"/>
                  <a:gd name="connsiteX33" fmla="*/ 1780080 w 3657220"/>
                  <a:gd name="connsiteY33" fmla="*/ 2321947 h 4352992"/>
                  <a:gd name="connsiteX34" fmla="*/ 1796801 w 3657220"/>
                  <a:gd name="connsiteY34" fmla="*/ 2354674 h 4352992"/>
                  <a:gd name="connsiteX35" fmla="*/ 1806321 w 3657220"/>
                  <a:gd name="connsiteY35" fmla="*/ 2341484 h 4352992"/>
                  <a:gd name="connsiteX36" fmla="*/ 1824170 w 3657220"/>
                  <a:gd name="connsiteY36" fmla="*/ 2316492 h 4352992"/>
                  <a:gd name="connsiteX37" fmla="*/ 1845901 w 3657220"/>
                  <a:gd name="connsiteY37" fmla="*/ 2335732 h 4352992"/>
                  <a:gd name="connsiteX38" fmla="*/ 1891243 w 3657220"/>
                  <a:gd name="connsiteY38" fmla="*/ 2375897 h 4352992"/>
                  <a:gd name="connsiteX39" fmla="*/ 1965269 w 3657220"/>
                  <a:gd name="connsiteY39" fmla="*/ 2291204 h 4352992"/>
                  <a:gd name="connsiteX40" fmla="*/ 1974663 w 3657220"/>
                  <a:gd name="connsiteY40" fmla="*/ 2280493 h 4352992"/>
                  <a:gd name="connsiteX41" fmla="*/ 1985873 w 3657220"/>
                  <a:gd name="connsiteY41" fmla="*/ 2286146 h 4352992"/>
                  <a:gd name="connsiteX42" fmla="*/ 2085138 w 3657220"/>
                  <a:gd name="connsiteY42" fmla="*/ 2338112 h 4352992"/>
                  <a:gd name="connsiteX43" fmla="*/ 2104302 w 3657220"/>
                  <a:gd name="connsiteY43" fmla="*/ 2348823 h 4352992"/>
                  <a:gd name="connsiteX44" fmla="*/ 2183337 w 3657220"/>
                  <a:gd name="connsiteY44" fmla="*/ 2302013 h 4352992"/>
                  <a:gd name="connsiteX45" fmla="*/ 2273959 w 3657220"/>
                  <a:gd name="connsiteY45" fmla="*/ 2392657 h 4352992"/>
                  <a:gd name="connsiteX46" fmla="*/ 2186594 w 3657220"/>
                  <a:gd name="connsiteY46" fmla="*/ 2483102 h 4352992"/>
                  <a:gd name="connsiteX47" fmla="*/ 1906211 w 3657220"/>
                  <a:gd name="connsiteY47" fmla="*/ 3834619 h 4352992"/>
                  <a:gd name="connsiteX48" fmla="*/ 2183150 w 3657220"/>
                  <a:gd name="connsiteY48" fmla="*/ 3834619 h 4352992"/>
                  <a:gd name="connsiteX49" fmla="*/ 2183150 w 3657220"/>
                  <a:gd name="connsiteY49" fmla="*/ 4137094 h 4352992"/>
                  <a:gd name="connsiteX50" fmla="*/ 2059147 w 3657220"/>
                  <a:gd name="connsiteY50" fmla="*/ 4352992 h 4352992"/>
                  <a:gd name="connsiteX51" fmla="*/ 1597584 w 3657220"/>
                  <a:gd name="connsiteY51" fmla="*/ 4352992 h 4352992"/>
                  <a:gd name="connsiteX52" fmla="*/ 1136020 w 3657220"/>
                  <a:gd name="connsiteY52" fmla="*/ 4352992 h 4352992"/>
                  <a:gd name="connsiteX53" fmla="*/ 1012018 w 3657220"/>
                  <a:gd name="connsiteY53" fmla="*/ 4137094 h 4352992"/>
                  <a:gd name="connsiteX54" fmla="*/ 1012018 w 3657220"/>
                  <a:gd name="connsiteY54" fmla="*/ 3834619 h 4352992"/>
                  <a:gd name="connsiteX55" fmla="*/ 1289144 w 3657220"/>
                  <a:gd name="connsiteY55" fmla="*/ 3834619 h 4352992"/>
                  <a:gd name="connsiteX56" fmla="*/ 1008761 w 3657220"/>
                  <a:gd name="connsiteY56" fmla="*/ 2483102 h 4352992"/>
                  <a:gd name="connsiteX57" fmla="*/ 921208 w 3657220"/>
                  <a:gd name="connsiteY57" fmla="*/ 2392657 h 4352992"/>
                  <a:gd name="connsiteX58" fmla="*/ 1012018 w 3657220"/>
                  <a:gd name="connsiteY58" fmla="*/ 2302013 h 4352992"/>
                  <a:gd name="connsiteX59" fmla="*/ 1096753 w 3657220"/>
                  <a:gd name="connsiteY59" fmla="*/ 2361417 h 4352992"/>
                  <a:gd name="connsiteX60" fmla="*/ 1168837 w 3657220"/>
                  <a:gd name="connsiteY60" fmla="*/ 2336327 h 4352992"/>
                  <a:gd name="connsiteX61" fmla="*/ 1173910 w 3657220"/>
                  <a:gd name="connsiteY61" fmla="*/ 2334542 h 4352992"/>
                  <a:gd name="connsiteX62" fmla="*/ 1180172 w 3657220"/>
                  <a:gd name="connsiteY62" fmla="*/ 2338211 h 4352992"/>
                  <a:gd name="connsiteX63" fmla="*/ 1255513 w 3657220"/>
                  <a:gd name="connsiteY63" fmla="*/ 2384128 h 4352992"/>
                  <a:gd name="connsiteX64" fmla="*/ 1342440 w 3657220"/>
                  <a:gd name="connsiteY64" fmla="*/ 2284063 h 4352992"/>
                  <a:gd name="connsiteX65" fmla="*/ 1358347 w 3657220"/>
                  <a:gd name="connsiteY65" fmla="*/ 2265815 h 4352992"/>
                  <a:gd name="connsiteX66" fmla="*/ 1378826 w 3657220"/>
                  <a:gd name="connsiteY66" fmla="*/ 2282576 h 4352992"/>
                  <a:gd name="connsiteX67" fmla="*/ 1463561 w 3657220"/>
                  <a:gd name="connsiteY67" fmla="*/ 2354376 h 4352992"/>
                  <a:gd name="connsiteX68" fmla="*/ 1525124 w 3657220"/>
                  <a:gd name="connsiteY68" fmla="*/ 2407532 h 4352992"/>
                  <a:gd name="connsiteX69" fmla="*/ 1597458 w 3657220"/>
                  <a:gd name="connsiteY69" fmla="*/ 2333947 h 4352992"/>
                  <a:gd name="connsiteX70" fmla="*/ 1691400 w 3657220"/>
                  <a:gd name="connsiteY70" fmla="*/ 2240923 h 4352992"/>
                  <a:gd name="connsiteX71" fmla="*/ 3137661 w 3657220"/>
                  <a:gd name="connsiteY71" fmla="*/ 2085591 h 4352992"/>
                  <a:gd name="connsiteX72" fmla="*/ 3137803 w 3657220"/>
                  <a:gd name="connsiteY72" fmla="*/ 2085591 h 4352992"/>
                  <a:gd name="connsiteX73" fmla="*/ 3563320 w 3657220"/>
                  <a:gd name="connsiteY73" fmla="*/ 2086229 h 4352992"/>
                  <a:gd name="connsiteX74" fmla="*/ 3657220 w 3657220"/>
                  <a:gd name="connsiteY74" fmla="*/ 2180369 h 4352992"/>
                  <a:gd name="connsiteX75" fmla="*/ 3563206 w 3657220"/>
                  <a:gd name="connsiteY75" fmla="*/ 2274238 h 4352992"/>
                  <a:gd name="connsiteX76" fmla="*/ 3563064 w 3657220"/>
                  <a:gd name="connsiteY76" fmla="*/ 2274238 h 4352992"/>
                  <a:gd name="connsiteX77" fmla="*/ 3137547 w 3657220"/>
                  <a:gd name="connsiteY77" fmla="*/ 2273601 h 4352992"/>
                  <a:gd name="connsiteX78" fmla="*/ 3043647 w 3657220"/>
                  <a:gd name="connsiteY78" fmla="*/ 2179460 h 4352992"/>
                  <a:gd name="connsiteX79" fmla="*/ 3137661 w 3657220"/>
                  <a:gd name="connsiteY79" fmla="*/ 2085591 h 4352992"/>
                  <a:gd name="connsiteX80" fmla="*/ 93912 w 3657220"/>
                  <a:gd name="connsiteY80" fmla="*/ 729578 h 4352992"/>
                  <a:gd name="connsiteX81" fmla="*/ 160400 w 3657220"/>
                  <a:gd name="connsiteY81" fmla="*/ 757041 h 4352992"/>
                  <a:gd name="connsiteX82" fmla="*/ 425938 w 3657220"/>
                  <a:gd name="connsiteY82" fmla="*/ 1021969 h 4352992"/>
                  <a:gd name="connsiteX83" fmla="*/ 426113 w 3657220"/>
                  <a:gd name="connsiteY83" fmla="*/ 1154926 h 4352992"/>
                  <a:gd name="connsiteX84" fmla="*/ 359554 w 3657220"/>
                  <a:gd name="connsiteY84" fmla="*/ 1182527 h 4352992"/>
                  <a:gd name="connsiteX85" fmla="*/ 293169 w 3657220"/>
                  <a:gd name="connsiteY85" fmla="*/ 1155076 h 4352992"/>
                  <a:gd name="connsiteX86" fmla="*/ 27609 w 3657220"/>
                  <a:gd name="connsiteY86" fmla="*/ 890147 h 4352992"/>
                  <a:gd name="connsiteX87" fmla="*/ 27456 w 3657220"/>
                  <a:gd name="connsiteY87" fmla="*/ 757190 h 4352992"/>
                  <a:gd name="connsiteX88" fmla="*/ 93912 w 3657220"/>
                  <a:gd name="connsiteY88" fmla="*/ 729578 h 4352992"/>
                  <a:gd name="connsiteX89" fmla="*/ 3006239 w 3657220"/>
                  <a:gd name="connsiteY89" fmla="*/ 633789 h 4352992"/>
                  <a:gd name="connsiteX90" fmla="*/ 3072663 w 3657220"/>
                  <a:gd name="connsiteY90" fmla="*/ 661412 h 4352992"/>
                  <a:gd name="connsiteX91" fmla="*/ 3072488 w 3657220"/>
                  <a:gd name="connsiteY91" fmla="*/ 794366 h 4352992"/>
                  <a:gd name="connsiteX92" fmla="*/ 2806089 w 3657220"/>
                  <a:gd name="connsiteY92" fmla="*/ 1060080 h 4352992"/>
                  <a:gd name="connsiteX93" fmla="*/ 2739692 w 3657220"/>
                  <a:gd name="connsiteY93" fmla="*/ 1087537 h 4352992"/>
                  <a:gd name="connsiteX94" fmla="*/ 2673141 w 3657220"/>
                  <a:gd name="connsiteY94" fmla="*/ 1059909 h 4352992"/>
                  <a:gd name="connsiteX95" fmla="*/ 2673316 w 3657220"/>
                  <a:gd name="connsiteY95" fmla="*/ 926977 h 4352992"/>
                  <a:gd name="connsiteX96" fmla="*/ 2939715 w 3657220"/>
                  <a:gd name="connsiteY96" fmla="*/ 661241 h 4352992"/>
                  <a:gd name="connsiteX97" fmla="*/ 3006239 w 3657220"/>
                  <a:gd name="connsiteY97" fmla="*/ 633789 h 4352992"/>
                  <a:gd name="connsiteX98" fmla="*/ 1583297 w 3657220"/>
                  <a:gd name="connsiteY98" fmla="*/ 0 h 4352992"/>
                  <a:gd name="connsiteX99" fmla="*/ 1583436 w 3657220"/>
                  <a:gd name="connsiteY99" fmla="*/ 0 h 4352992"/>
                  <a:gd name="connsiteX100" fmla="*/ 1677298 w 3657220"/>
                  <a:gd name="connsiteY100" fmla="*/ 94173 h 4352992"/>
                  <a:gd name="connsiteX101" fmla="*/ 1676677 w 3657220"/>
                  <a:gd name="connsiteY101" fmla="*/ 495731 h 4352992"/>
                  <a:gd name="connsiteX102" fmla="*/ 1582676 w 3657220"/>
                  <a:gd name="connsiteY102" fmla="*/ 589604 h 4352992"/>
                  <a:gd name="connsiteX103" fmla="*/ 1582519 w 3657220"/>
                  <a:gd name="connsiteY103" fmla="*/ 589604 h 4352992"/>
                  <a:gd name="connsiteX104" fmla="*/ 1488666 w 3657220"/>
                  <a:gd name="connsiteY104" fmla="*/ 495459 h 4352992"/>
                  <a:gd name="connsiteX105" fmla="*/ 1489287 w 3657220"/>
                  <a:gd name="connsiteY105" fmla="*/ 93845 h 4352992"/>
                  <a:gd name="connsiteX106" fmla="*/ 1583297 w 3657220"/>
                  <a:gd name="connsiteY106" fmla="*/ 0 h 435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657220" h="4352992">
                    <a:moveTo>
                      <a:pt x="1706493" y="2315203"/>
                    </a:moveTo>
                    <a:cubicBezTo>
                      <a:pt x="1685387" y="2336724"/>
                      <a:pt x="1664407" y="2358244"/>
                      <a:pt x="1643051" y="2379467"/>
                    </a:cubicBezTo>
                    <a:lnTo>
                      <a:pt x="1548922" y="2472292"/>
                    </a:lnTo>
                    <a:lnTo>
                      <a:pt x="1527879" y="2493019"/>
                    </a:lnTo>
                    <a:lnTo>
                      <a:pt x="1506023" y="2473482"/>
                    </a:lnTo>
                    <a:cubicBezTo>
                      <a:pt x="1478466" y="2448689"/>
                      <a:pt x="1451787" y="2423003"/>
                      <a:pt x="1424670" y="2397714"/>
                    </a:cubicBezTo>
                    <a:cubicBezTo>
                      <a:pt x="1403689" y="2377880"/>
                      <a:pt x="1382584" y="2358046"/>
                      <a:pt x="1361666" y="2338112"/>
                    </a:cubicBezTo>
                    <a:cubicBezTo>
                      <a:pt x="1332545" y="2366674"/>
                      <a:pt x="1303674" y="2395433"/>
                      <a:pt x="1273863" y="2423301"/>
                    </a:cubicBezTo>
                    <a:lnTo>
                      <a:pt x="1260711" y="2435598"/>
                    </a:lnTo>
                    <a:lnTo>
                      <a:pt x="1248248" y="2425978"/>
                    </a:lnTo>
                    <a:cubicBezTo>
                      <a:pt x="1221694" y="2405450"/>
                      <a:pt x="1195078" y="2385020"/>
                      <a:pt x="1168837" y="2363996"/>
                    </a:cubicBezTo>
                    <a:cubicBezTo>
                      <a:pt x="1146291" y="2368558"/>
                      <a:pt x="1123745" y="2373021"/>
                      <a:pt x="1101074" y="2377087"/>
                    </a:cubicBezTo>
                    <a:cubicBezTo>
                      <a:pt x="1101951" y="2382144"/>
                      <a:pt x="1102640" y="2387301"/>
                      <a:pt x="1102640" y="2392657"/>
                    </a:cubicBezTo>
                    <a:cubicBezTo>
                      <a:pt x="1102640" y="2428755"/>
                      <a:pt x="1081409" y="2459697"/>
                      <a:pt x="1050972" y="2474275"/>
                    </a:cubicBezTo>
                    <a:lnTo>
                      <a:pt x="1333171" y="3834619"/>
                    </a:lnTo>
                    <a:lnTo>
                      <a:pt x="1597584" y="3834619"/>
                    </a:lnTo>
                    <a:cubicBezTo>
                      <a:pt x="1597584" y="3834619"/>
                      <a:pt x="1862122" y="3834619"/>
                      <a:pt x="1862122" y="3834619"/>
                    </a:cubicBezTo>
                    <a:lnTo>
                      <a:pt x="2144383" y="2474275"/>
                    </a:lnTo>
                    <a:cubicBezTo>
                      <a:pt x="2113758" y="2459697"/>
                      <a:pt x="2092528" y="2428854"/>
                      <a:pt x="2092528" y="2392657"/>
                    </a:cubicBezTo>
                    <a:cubicBezTo>
                      <a:pt x="2092528" y="2382442"/>
                      <a:pt x="2094594" y="2372723"/>
                      <a:pt x="2097726" y="2363500"/>
                    </a:cubicBezTo>
                    <a:cubicBezTo>
                      <a:pt x="2090837" y="2361120"/>
                      <a:pt x="2083885" y="2358938"/>
                      <a:pt x="2076996" y="2356459"/>
                    </a:cubicBezTo>
                    <a:cubicBezTo>
                      <a:pt x="2046371" y="2345252"/>
                      <a:pt x="2015684" y="2334244"/>
                      <a:pt x="1985184" y="2322740"/>
                    </a:cubicBezTo>
                    <a:cubicBezTo>
                      <a:pt x="1961010" y="2356856"/>
                      <a:pt x="1937024" y="2391070"/>
                      <a:pt x="1912161" y="2424590"/>
                    </a:cubicBezTo>
                    <a:lnTo>
                      <a:pt x="1898195" y="2443334"/>
                    </a:lnTo>
                    <a:lnTo>
                      <a:pt x="1878217" y="2428160"/>
                    </a:lnTo>
                    <a:lnTo>
                      <a:pt x="1835630" y="2395929"/>
                    </a:lnTo>
                    <a:lnTo>
                      <a:pt x="1816341" y="2425780"/>
                    </a:lnTo>
                    <a:lnTo>
                      <a:pt x="1791102" y="2464953"/>
                    </a:lnTo>
                    <a:lnTo>
                      <a:pt x="1767429" y="2423301"/>
                    </a:lnTo>
                    <a:lnTo>
                      <a:pt x="1726220" y="2351004"/>
                    </a:lnTo>
                    <a:cubicBezTo>
                      <a:pt x="1719457" y="2339203"/>
                      <a:pt x="1713006" y="2327203"/>
                      <a:pt x="1706493" y="2315203"/>
                    </a:cubicBezTo>
                    <a:close/>
                    <a:moveTo>
                      <a:pt x="1721774" y="2210874"/>
                    </a:moveTo>
                    <a:lnTo>
                      <a:pt x="1741376" y="2248262"/>
                    </a:lnTo>
                    <a:cubicBezTo>
                      <a:pt x="1754277" y="2272857"/>
                      <a:pt x="1767554" y="2297154"/>
                      <a:pt x="1780080" y="2321947"/>
                    </a:cubicBezTo>
                    <a:lnTo>
                      <a:pt x="1796801" y="2354674"/>
                    </a:lnTo>
                    <a:lnTo>
                      <a:pt x="1806321" y="2341484"/>
                    </a:lnTo>
                    <a:lnTo>
                      <a:pt x="1824170" y="2316492"/>
                    </a:lnTo>
                    <a:lnTo>
                      <a:pt x="1845901" y="2335732"/>
                    </a:lnTo>
                    <a:lnTo>
                      <a:pt x="1891243" y="2375897"/>
                    </a:lnTo>
                    <a:cubicBezTo>
                      <a:pt x="1915731" y="2347434"/>
                      <a:pt x="1940469" y="2319368"/>
                      <a:pt x="1965269" y="2291204"/>
                    </a:cubicBezTo>
                    <a:lnTo>
                      <a:pt x="1974663" y="2280493"/>
                    </a:lnTo>
                    <a:lnTo>
                      <a:pt x="1985873" y="2286146"/>
                    </a:lnTo>
                    <a:cubicBezTo>
                      <a:pt x="2019128" y="2303005"/>
                      <a:pt x="2052070" y="2320856"/>
                      <a:pt x="2085138" y="2338112"/>
                    </a:cubicBezTo>
                    <a:cubicBezTo>
                      <a:pt x="2091588" y="2341682"/>
                      <a:pt x="2097914" y="2345352"/>
                      <a:pt x="2104302" y="2348823"/>
                    </a:cubicBezTo>
                    <a:cubicBezTo>
                      <a:pt x="2119771" y="2320955"/>
                      <a:pt x="2149143" y="2302013"/>
                      <a:pt x="2183337" y="2302013"/>
                    </a:cubicBezTo>
                    <a:cubicBezTo>
                      <a:pt x="2233377" y="2302013"/>
                      <a:pt x="2273959" y="2342575"/>
                      <a:pt x="2273959" y="2392657"/>
                    </a:cubicBezTo>
                    <a:cubicBezTo>
                      <a:pt x="2273959" y="2441648"/>
                      <a:pt x="2235068" y="2481317"/>
                      <a:pt x="2186594" y="2483102"/>
                    </a:cubicBezTo>
                    <a:lnTo>
                      <a:pt x="1906211" y="3834619"/>
                    </a:lnTo>
                    <a:lnTo>
                      <a:pt x="2183150" y="3834619"/>
                    </a:lnTo>
                    <a:lnTo>
                      <a:pt x="2183150" y="4137094"/>
                    </a:lnTo>
                    <a:lnTo>
                      <a:pt x="2059147" y="4352992"/>
                    </a:lnTo>
                    <a:lnTo>
                      <a:pt x="1597584" y="4352992"/>
                    </a:lnTo>
                    <a:lnTo>
                      <a:pt x="1136020" y="4352992"/>
                    </a:lnTo>
                    <a:lnTo>
                      <a:pt x="1012018" y="4137094"/>
                    </a:lnTo>
                    <a:lnTo>
                      <a:pt x="1012018" y="3834619"/>
                    </a:lnTo>
                    <a:lnTo>
                      <a:pt x="1289144" y="3834619"/>
                    </a:lnTo>
                    <a:lnTo>
                      <a:pt x="1008761" y="2483102"/>
                    </a:lnTo>
                    <a:cubicBezTo>
                      <a:pt x="960100" y="2481317"/>
                      <a:pt x="921208" y="2441648"/>
                      <a:pt x="921208" y="2392657"/>
                    </a:cubicBezTo>
                    <a:cubicBezTo>
                      <a:pt x="921208" y="2342575"/>
                      <a:pt x="961791" y="2302013"/>
                      <a:pt x="1012018" y="2302013"/>
                    </a:cubicBezTo>
                    <a:cubicBezTo>
                      <a:pt x="1051035" y="2302013"/>
                      <a:pt x="1084039" y="2326806"/>
                      <a:pt x="1096753" y="2361417"/>
                    </a:cubicBezTo>
                    <a:cubicBezTo>
                      <a:pt x="1120739" y="2352789"/>
                      <a:pt x="1144788" y="2344459"/>
                      <a:pt x="1168837" y="2336327"/>
                    </a:cubicBezTo>
                    <a:lnTo>
                      <a:pt x="1173910" y="2334542"/>
                    </a:lnTo>
                    <a:lnTo>
                      <a:pt x="1180172" y="2338211"/>
                    </a:lnTo>
                    <a:cubicBezTo>
                      <a:pt x="1205536" y="2353186"/>
                      <a:pt x="1230525" y="2368657"/>
                      <a:pt x="1255513" y="2384128"/>
                    </a:cubicBezTo>
                    <a:cubicBezTo>
                      <a:pt x="1284134" y="2350409"/>
                      <a:pt x="1313443" y="2317385"/>
                      <a:pt x="1342440" y="2284063"/>
                    </a:cubicBezTo>
                    <a:lnTo>
                      <a:pt x="1358347" y="2265815"/>
                    </a:lnTo>
                    <a:lnTo>
                      <a:pt x="1378826" y="2282576"/>
                    </a:lnTo>
                    <a:cubicBezTo>
                      <a:pt x="1407510" y="2305980"/>
                      <a:pt x="1435316" y="2330476"/>
                      <a:pt x="1463561" y="2354376"/>
                    </a:cubicBezTo>
                    <a:cubicBezTo>
                      <a:pt x="1484040" y="2372128"/>
                      <a:pt x="1504645" y="2389781"/>
                      <a:pt x="1525124" y="2407532"/>
                    </a:cubicBezTo>
                    <a:lnTo>
                      <a:pt x="1597458" y="2333947"/>
                    </a:lnTo>
                    <a:cubicBezTo>
                      <a:pt x="1628459" y="2302608"/>
                      <a:pt x="1660086" y="2271964"/>
                      <a:pt x="1691400" y="2240923"/>
                    </a:cubicBezTo>
                    <a:close/>
                    <a:moveTo>
                      <a:pt x="3137661" y="2085591"/>
                    </a:moveTo>
                    <a:cubicBezTo>
                      <a:pt x="3137717" y="2085591"/>
                      <a:pt x="3137746" y="2085591"/>
                      <a:pt x="3137803" y="2085591"/>
                    </a:cubicBezTo>
                    <a:lnTo>
                      <a:pt x="3563320" y="2086229"/>
                    </a:lnTo>
                    <a:cubicBezTo>
                      <a:pt x="3615256" y="2086307"/>
                      <a:pt x="3657276" y="2128456"/>
                      <a:pt x="3657220" y="2180369"/>
                    </a:cubicBezTo>
                    <a:cubicBezTo>
                      <a:pt x="3657134" y="2232247"/>
                      <a:pt x="3615057" y="2274238"/>
                      <a:pt x="3563206" y="2274238"/>
                    </a:cubicBezTo>
                    <a:cubicBezTo>
                      <a:pt x="3563150" y="2274238"/>
                      <a:pt x="3563121" y="2274238"/>
                      <a:pt x="3563064" y="2274238"/>
                    </a:cubicBezTo>
                    <a:lnTo>
                      <a:pt x="3137547" y="2273601"/>
                    </a:lnTo>
                    <a:cubicBezTo>
                      <a:pt x="3085611" y="2273522"/>
                      <a:pt x="3043590" y="2231373"/>
                      <a:pt x="3043647" y="2179460"/>
                    </a:cubicBezTo>
                    <a:cubicBezTo>
                      <a:pt x="3043732" y="2127583"/>
                      <a:pt x="3085810" y="2085591"/>
                      <a:pt x="3137661" y="2085591"/>
                    </a:cubicBezTo>
                    <a:close/>
                    <a:moveTo>
                      <a:pt x="93912" y="729578"/>
                    </a:moveTo>
                    <a:cubicBezTo>
                      <a:pt x="117970" y="729552"/>
                      <a:pt x="142034" y="738704"/>
                      <a:pt x="160400" y="757041"/>
                    </a:cubicBezTo>
                    <a:cubicBezTo>
                      <a:pt x="160400" y="757041"/>
                      <a:pt x="425938" y="1021969"/>
                      <a:pt x="425938" y="1021969"/>
                    </a:cubicBezTo>
                    <a:cubicBezTo>
                      <a:pt x="462714" y="1058643"/>
                      <a:pt x="462780" y="1118167"/>
                      <a:pt x="426113" y="1154926"/>
                    </a:cubicBezTo>
                    <a:cubicBezTo>
                      <a:pt x="407736" y="1173305"/>
                      <a:pt x="383634" y="1182527"/>
                      <a:pt x="359554" y="1182527"/>
                    </a:cubicBezTo>
                    <a:cubicBezTo>
                      <a:pt x="335539" y="1182527"/>
                      <a:pt x="311502" y="1173369"/>
                      <a:pt x="293169" y="1155076"/>
                    </a:cubicBezTo>
                    <a:lnTo>
                      <a:pt x="27609" y="890147"/>
                    </a:lnTo>
                    <a:cubicBezTo>
                      <a:pt x="-9145" y="853495"/>
                      <a:pt x="-9210" y="793949"/>
                      <a:pt x="27456" y="757190"/>
                    </a:cubicBezTo>
                    <a:cubicBezTo>
                      <a:pt x="45801" y="738811"/>
                      <a:pt x="69854" y="729605"/>
                      <a:pt x="93912" y="729578"/>
                    </a:cubicBezTo>
                    <a:close/>
                    <a:moveTo>
                      <a:pt x="3006239" y="633789"/>
                    </a:moveTo>
                    <a:cubicBezTo>
                      <a:pt x="3030298" y="633822"/>
                      <a:pt x="3054340" y="643033"/>
                      <a:pt x="3072663" y="661412"/>
                    </a:cubicBezTo>
                    <a:cubicBezTo>
                      <a:pt x="3109332" y="698171"/>
                      <a:pt x="3109266" y="757693"/>
                      <a:pt x="3072488" y="794366"/>
                    </a:cubicBezTo>
                    <a:lnTo>
                      <a:pt x="2806089" y="1060080"/>
                    </a:lnTo>
                    <a:cubicBezTo>
                      <a:pt x="2787744" y="1078385"/>
                      <a:pt x="2763707" y="1087537"/>
                      <a:pt x="2739692" y="1087537"/>
                    </a:cubicBezTo>
                    <a:cubicBezTo>
                      <a:pt x="2715589" y="1087537"/>
                      <a:pt x="2691508" y="1078321"/>
                      <a:pt x="2673141" y="1059909"/>
                    </a:cubicBezTo>
                    <a:cubicBezTo>
                      <a:pt x="2636473" y="1023150"/>
                      <a:pt x="2636539" y="963629"/>
                      <a:pt x="2673316" y="926977"/>
                    </a:cubicBezTo>
                    <a:lnTo>
                      <a:pt x="2939715" y="661241"/>
                    </a:lnTo>
                    <a:cubicBezTo>
                      <a:pt x="2958104" y="642904"/>
                      <a:pt x="2982180" y="633757"/>
                      <a:pt x="3006239" y="633789"/>
                    </a:cubicBezTo>
                    <a:close/>
                    <a:moveTo>
                      <a:pt x="1583297" y="0"/>
                    </a:moveTo>
                    <a:cubicBezTo>
                      <a:pt x="1583340" y="0"/>
                      <a:pt x="1583393" y="0"/>
                      <a:pt x="1583436" y="0"/>
                    </a:cubicBezTo>
                    <a:cubicBezTo>
                      <a:pt x="1635349" y="82"/>
                      <a:pt x="1677385" y="42255"/>
                      <a:pt x="1677298" y="94173"/>
                    </a:cubicBezTo>
                    <a:lnTo>
                      <a:pt x="1676677" y="495731"/>
                    </a:lnTo>
                    <a:cubicBezTo>
                      <a:pt x="1676589" y="547622"/>
                      <a:pt x="1634519" y="589604"/>
                      <a:pt x="1582676" y="589604"/>
                    </a:cubicBezTo>
                    <a:cubicBezTo>
                      <a:pt x="1582623" y="589604"/>
                      <a:pt x="1582571" y="589604"/>
                      <a:pt x="1582519" y="589604"/>
                    </a:cubicBezTo>
                    <a:cubicBezTo>
                      <a:pt x="1530614" y="589522"/>
                      <a:pt x="1488579" y="547376"/>
                      <a:pt x="1488666" y="495459"/>
                    </a:cubicBezTo>
                    <a:lnTo>
                      <a:pt x="1489287" y="93845"/>
                    </a:lnTo>
                    <a:cubicBezTo>
                      <a:pt x="1489374" y="41982"/>
                      <a:pt x="1531445" y="0"/>
                      <a:pt x="158329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4563084" y="4358495"/>
                <a:ext cx="1295819" cy="503025"/>
              </a:xfrm>
              <a:custGeom>
                <a:avLst/>
                <a:gdLst>
                  <a:gd name="connsiteX0" fmla="*/ 149797 w 1295819"/>
                  <a:gd name="connsiteY0" fmla="*/ 420066 h 503025"/>
                  <a:gd name="connsiteX1" fmla="*/ 1136461 w 1295819"/>
                  <a:gd name="connsiteY1" fmla="*/ 420066 h 503025"/>
                  <a:gd name="connsiteX2" fmla="*/ 1175714 w 1295819"/>
                  <a:gd name="connsiteY2" fmla="*/ 461603 h 503025"/>
                  <a:gd name="connsiteX3" fmla="*/ 1136461 w 1295819"/>
                  <a:gd name="connsiteY3" fmla="*/ 503025 h 503025"/>
                  <a:gd name="connsiteX4" fmla="*/ 149797 w 1295819"/>
                  <a:gd name="connsiteY4" fmla="*/ 503025 h 503025"/>
                  <a:gd name="connsiteX5" fmla="*/ 110543 w 1295819"/>
                  <a:gd name="connsiteY5" fmla="*/ 461603 h 503025"/>
                  <a:gd name="connsiteX6" fmla="*/ 149797 w 1295819"/>
                  <a:gd name="connsiteY6" fmla="*/ 420066 h 503025"/>
                  <a:gd name="connsiteX7" fmla="*/ 47634 w 1295819"/>
                  <a:gd name="connsiteY7" fmla="*/ 198978 h 503025"/>
                  <a:gd name="connsiteX8" fmla="*/ 1248006 w 1295819"/>
                  <a:gd name="connsiteY8" fmla="*/ 198978 h 503025"/>
                  <a:gd name="connsiteX9" fmla="*/ 1295819 w 1295819"/>
                  <a:gd name="connsiteY9" fmla="*/ 249516 h 503025"/>
                  <a:gd name="connsiteX10" fmla="*/ 1248006 w 1295819"/>
                  <a:gd name="connsiteY10" fmla="*/ 299895 h 503025"/>
                  <a:gd name="connsiteX11" fmla="*/ 47634 w 1295819"/>
                  <a:gd name="connsiteY11" fmla="*/ 299895 h 503025"/>
                  <a:gd name="connsiteX12" fmla="*/ 0 w 1295819"/>
                  <a:gd name="connsiteY12" fmla="*/ 249516 h 503025"/>
                  <a:gd name="connsiteX13" fmla="*/ 47634 w 1295819"/>
                  <a:gd name="connsiteY13" fmla="*/ 198978 h 503025"/>
                  <a:gd name="connsiteX14" fmla="*/ 47634 w 1295819"/>
                  <a:gd name="connsiteY14" fmla="*/ 0 h 503025"/>
                  <a:gd name="connsiteX15" fmla="*/ 1248006 w 1295819"/>
                  <a:gd name="connsiteY15" fmla="*/ 0 h 503025"/>
                  <a:gd name="connsiteX16" fmla="*/ 1295819 w 1295819"/>
                  <a:gd name="connsiteY16" fmla="*/ 50548 h 503025"/>
                  <a:gd name="connsiteX17" fmla="*/ 1248006 w 1295819"/>
                  <a:gd name="connsiteY17" fmla="*/ 100973 h 503025"/>
                  <a:gd name="connsiteX18" fmla="*/ 47634 w 1295819"/>
                  <a:gd name="connsiteY18" fmla="*/ 100973 h 503025"/>
                  <a:gd name="connsiteX19" fmla="*/ 0 w 1295819"/>
                  <a:gd name="connsiteY19" fmla="*/ 50548 h 503025"/>
                  <a:gd name="connsiteX20" fmla="*/ 47634 w 1295819"/>
                  <a:gd name="connsiteY20" fmla="*/ 0 h 50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95819" h="503025">
                    <a:moveTo>
                      <a:pt x="149797" y="420066"/>
                    </a:moveTo>
                    <a:lnTo>
                      <a:pt x="1136461" y="420066"/>
                    </a:lnTo>
                    <a:cubicBezTo>
                      <a:pt x="1158060" y="420066"/>
                      <a:pt x="1175714" y="438724"/>
                      <a:pt x="1175714" y="461603"/>
                    </a:cubicBezTo>
                    <a:cubicBezTo>
                      <a:pt x="1175714" y="484517"/>
                      <a:pt x="1158060" y="503025"/>
                      <a:pt x="1136461" y="503025"/>
                    </a:cubicBezTo>
                    <a:lnTo>
                      <a:pt x="149797" y="503025"/>
                    </a:lnTo>
                    <a:cubicBezTo>
                      <a:pt x="128050" y="503025"/>
                      <a:pt x="110543" y="484517"/>
                      <a:pt x="110543" y="461603"/>
                    </a:cubicBezTo>
                    <a:cubicBezTo>
                      <a:pt x="110543" y="438724"/>
                      <a:pt x="128050" y="420066"/>
                      <a:pt x="149797" y="420066"/>
                    </a:cubicBezTo>
                    <a:close/>
                    <a:moveTo>
                      <a:pt x="47634" y="198978"/>
                    </a:moveTo>
                    <a:lnTo>
                      <a:pt x="1248006" y="198978"/>
                    </a:lnTo>
                    <a:cubicBezTo>
                      <a:pt x="1274582" y="198978"/>
                      <a:pt x="1295819" y="221558"/>
                      <a:pt x="1295819" y="249516"/>
                    </a:cubicBezTo>
                    <a:cubicBezTo>
                      <a:pt x="1295819" y="277315"/>
                      <a:pt x="1274582" y="299895"/>
                      <a:pt x="1248006" y="299895"/>
                    </a:cubicBezTo>
                    <a:lnTo>
                      <a:pt x="47634" y="299895"/>
                    </a:lnTo>
                    <a:cubicBezTo>
                      <a:pt x="21417" y="299895"/>
                      <a:pt x="0" y="277315"/>
                      <a:pt x="0" y="249516"/>
                    </a:cubicBezTo>
                    <a:cubicBezTo>
                      <a:pt x="0" y="221558"/>
                      <a:pt x="21417" y="198978"/>
                      <a:pt x="47634" y="198978"/>
                    </a:cubicBezTo>
                    <a:close/>
                    <a:moveTo>
                      <a:pt x="47634" y="0"/>
                    </a:moveTo>
                    <a:lnTo>
                      <a:pt x="1248006" y="0"/>
                    </a:lnTo>
                    <a:cubicBezTo>
                      <a:pt x="1274582" y="0"/>
                      <a:pt x="1295819" y="22644"/>
                      <a:pt x="1295819" y="50548"/>
                    </a:cubicBezTo>
                    <a:cubicBezTo>
                      <a:pt x="1295819" y="78320"/>
                      <a:pt x="1274582" y="100973"/>
                      <a:pt x="1248006" y="100973"/>
                    </a:cubicBezTo>
                    <a:lnTo>
                      <a:pt x="47634" y="100973"/>
                    </a:lnTo>
                    <a:cubicBezTo>
                      <a:pt x="21417" y="100973"/>
                      <a:pt x="0" y="78320"/>
                      <a:pt x="0" y="50548"/>
                    </a:cubicBezTo>
                    <a:cubicBezTo>
                      <a:pt x="0" y="22644"/>
                      <a:pt x="21417" y="0"/>
                      <a:pt x="4763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11" name="Group 78"/>
            <p:cNvGrpSpPr/>
            <p:nvPr/>
          </p:nvGrpSpPr>
          <p:grpSpPr>
            <a:xfrm>
              <a:off x="720859" y="4991360"/>
              <a:ext cx="1298409" cy="1443112"/>
              <a:chOff x="472966" y="437878"/>
              <a:chExt cx="2065693" cy="2295907"/>
            </a:xfrm>
          </p:grpSpPr>
          <p:sp>
            <p:nvSpPr>
              <p:cNvPr id="80" name="Shape 31"/>
              <p:cNvSpPr/>
              <p:nvPr/>
            </p:nvSpPr>
            <p:spPr>
              <a:xfrm>
                <a:off x="863554" y="791617"/>
                <a:ext cx="1264092" cy="145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265" extrusionOk="0">
                    <a:moveTo>
                      <a:pt x="9559" y="1"/>
                    </a:moveTo>
                    <a:cubicBezTo>
                      <a:pt x="6586" y="38"/>
                      <a:pt x="-129" y="2280"/>
                      <a:pt x="2" y="8931"/>
                    </a:cubicBezTo>
                    <a:cubicBezTo>
                      <a:pt x="132" y="15583"/>
                      <a:pt x="5905" y="18289"/>
                      <a:pt x="6996" y="21122"/>
                    </a:cubicBezTo>
                    <a:cubicBezTo>
                      <a:pt x="6996" y="21122"/>
                      <a:pt x="12935" y="21523"/>
                      <a:pt x="14747" y="20982"/>
                    </a:cubicBezTo>
                    <a:cubicBezTo>
                      <a:pt x="14747" y="20982"/>
                      <a:pt x="15366" y="19359"/>
                      <a:pt x="16741" y="17752"/>
                    </a:cubicBezTo>
                    <a:cubicBezTo>
                      <a:pt x="18116" y="16146"/>
                      <a:pt x="21471" y="12985"/>
                      <a:pt x="21079" y="7851"/>
                    </a:cubicBezTo>
                    <a:cubicBezTo>
                      <a:pt x="20768" y="3771"/>
                      <a:pt x="15919" y="-77"/>
                      <a:pt x="955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1" name="Shape 32"/>
              <p:cNvSpPr/>
              <p:nvPr/>
            </p:nvSpPr>
            <p:spPr>
              <a:xfrm>
                <a:off x="915141" y="828465"/>
                <a:ext cx="1156689" cy="135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271" extrusionOk="0">
                    <a:moveTo>
                      <a:pt x="9264" y="1"/>
                    </a:moveTo>
                    <a:cubicBezTo>
                      <a:pt x="6291" y="36"/>
                      <a:pt x="-129" y="2626"/>
                      <a:pt x="2" y="9158"/>
                    </a:cubicBezTo>
                    <a:cubicBezTo>
                      <a:pt x="132" y="15691"/>
                      <a:pt x="5905" y="18348"/>
                      <a:pt x="6996" y="21131"/>
                    </a:cubicBezTo>
                    <a:cubicBezTo>
                      <a:pt x="6996" y="21131"/>
                      <a:pt x="12935" y="21524"/>
                      <a:pt x="14747" y="20993"/>
                    </a:cubicBezTo>
                    <a:cubicBezTo>
                      <a:pt x="14747" y="20993"/>
                      <a:pt x="15366" y="19398"/>
                      <a:pt x="16741" y="17821"/>
                    </a:cubicBezTo>
                    <a:cubicBezTo>
                      <a:pt x="18116" y="16244"/>
                      <a:pt x="21471" y="13139"/>
                      <a:pt x="21079" y="8097"/>
                    </a:cubicBezTo>
                    <a:cubicBezTo>
                      <a:pt x="20768" y="4090"/>
                      <a:pt x="15623" y="-76"/>
                      <a:pt x="9264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2" name="Shape 33"/>
              <p:cNvSpPr/>
              <p:nvPr/>
            </p:nvSpPr>
            <p:spPr>
              <a:xfrm>
                <a:off x="974098" y="894791"/>
                <a:ext cx="976277" cy="476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4" h="19283" extrusionOk="0">
                    <a:moveTo>
                      <a:pt x="9766" y="11"/>
                    </a:moveTo>
                    <a:cubicBezTo>
                      <a:pt x="4820" y="-388"/>
                      <a:pt x="-145" y="10620"/>
                      <a:pt x="4" y="15916"/>
                    </a:cubicBezTo>
                    <a:cubicBezTo>
                      <a:pt x="152" y="21212"/>
                      <a:pt x="6867" y="19314"/>
                      <a:pt x="8634" y="16645"/>
                    </a:cubicBezTo>
                    <a:cubicBezTo>
                      <a:pt x="10401" y="13977"/>
                      <a:pt x="15135" y="19484"/>
                      <a:pt x="18295" y="19046"/>
                    </a:cubicBezTo>
                    <a:cubicBezTo>
                      <a:pt x="21455" y="18609"/>
                      <a:pt x="19589" y="802"/>
                      <a:pt x="9766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202555" y="1683337"/>
                <a:ext cx="583585" cy="859460"/>
              </a:xfrm>
              <a:custGeom>
                <a:avLst/>
                <a:gdLst>
                  <a:gd name="connsiteX0" fmla="*/ 50226 w 583585"/>
                  <a:gd name="connsiteY0" fmla="*/ 759067 h 859460"/>
                  <a:gd name="connsiteX1" fmla="*/ 533386 w 583585"/>
                  <a:gd name="connsiteY1" fmla="*/ 759067 h 859460"/>
                  <a:gd name="connsiteX2" fmla="*/ 583585 w 583585"/>
                  <a:gd name="connsiteY2" fmla="*/ 809268 h 859460"/>
                  <a:gd name="connsiteX3" fmla="*/ 533386 w 583585"/>
                  <a:gd name="connsiteY3" fmla="*/ 859460 h 859460"/>
                  <a:gd name="connsiteX4" fmla="*/ 50226 w 583585"/>
                  <a:gd name="connsiteY4" fmla="*/ 859460 h 859460"/>
                  <a:gd name="connsiteX5" fmla="*/ 0 w 583585"/>
                  <a:gd name="connsiteY5" fmla="*/ 809268 h 859460"/>
                  <a:gd name="connsiteX6" fmla="*/ 50226 w 583585"/>
                  <a:gd name="connsiteY6" fmla="*/ 759067 h 859460"/>
                  <a:gd name="connsiteX7" fmla="*/ 50226 w 583585"/>
                  <a:gd name="connsiteY7" fmla="*/ 633784 h 859460"/>
                  <a:gd name="connsiteX8" fmla="*/ 533386 w 583585"/>
                  <a:gd name="connsiteY8" fmla="*/ 633784 h 859460"/>
                  <a:gd name="connsiteX9" fmla="*/ 583585 w 583585"/>
                  <a:gd name="connsiteY9" fmla="*/ 683973 h 859460"/>
                  <a:gd name="connsiteX10" fmla="*/ 533386 w 583585"/>
                  <a:gd name="connsiteY10" fmla="*/ 734172 h 859460"/>
                  <a:gd name="connsiteX11" fmla="*/ 50226 w 583585"/>
                  <a:gd name="connsiteY11" fmla="*/ 734172 h 859460"/>
                  <a:gd name="connsiteX12" fmla="*/ 0 w 583585"/>
                  <a:gd name="connsiteY12" fmla="*/ 683973 h 859460"/>
                  <a:gd name="connsiteX13" fmla="*/ 50226 w 583585"/>
                  <a:gd name="connsiteY13" fmla="*/ 633784 h 859460"/>
                  <a:gd name="connsiteX14" fmla="*/ 291793 w 583585"/>
                  <a:gd name="connsiteY14" fmla="*/ 142063 h 859460"/>
                  <a:gd name="connsiteX15" fmla="*/ 273583 w 583585"/>
                  <a:gd name="connsiteY15" fmla="*/ 148931 h 859460"/>
                  <a:gd name="connsiteX16" fmla="*/ 193637 w 583585"/>
                  <a:gd name="connsiteY16" fmla="*/ 164058 h 859460"/>
                  <a:gd name="connsiteX17" fmla="*/ 233137 w 583585"/>
                  <a:gd name="connsiteY17" fmla="*/ 500237 h 859460"/>
                  <a:gd name="connsiteX18" fmla="*/ 350448 w 583585"/>
                  <a:gd name="connsiteY18" fmla="*/ 500237 h 859460"/>
                  <a:gd name="connsiteX19" fmla="*/ 389975 w 583585"/>
                  <a:gd name="connsiteY19" fmla="*/ 164058 h 859460"/>
                  <a:gd name="connsiteX20" fmla="*/ 310030 w 583585"/>
                  <a:gd name="connsiteY20" fmla="*/ 148931 h 859460"/>
                  <a:gd name="connsiteX21" fmla="*/ 291793 w 583585"/>
                  <a:gd name="connsiteY21" fmla="*/ 142063 h 859460"/>
                  <a:gd name="connsiteX22" fmla="*/ 503278 w 583585"/>
                  <a:gd name="connsiteY22" fmla="*/ 55436 h 859460"/>
                  <a:gd name="connsiteX23" fmla="*/ 473001 w 583585"/>
                  <a:gd name="connsiteY23" fmla="*/ 75522 h 859460"/>
                  <a:gd name="connsiteX24" fmla="*/ 448010 w 583585"/>
                  <a:gd name="connsiteY24" fmla="*/ 120430 h 859460"/>
                  <a:gd name="connsiteX25" fmla="*/ 501775 w 583585"/>
                  <a:gd name="connsiteY25" fmla="*/ 104747 h 859460"/>
                  <a:gd name="connsiteX26" fmla="*/ 532981 w 583585"/>
                  <a:gd name="connsiteY26" fmla="*/ 67875 h 859460"/>
                  <a:gd name="connsiteX27" fmla="*/ 525632 w 583585"/>
                  <a:gd name="connsiteY27" fmla="*/ 57226 h 859460"/>
                  <a:gd name="connsiteX28" fmla="*/ 503278 w 583585"/>
                  <a:gd name="connsiteY28" fmla="*/ 55436 h 859460"/>
                  <a:gd name="connsiteX29" fmla="*/ 80314 w 583585"/>
                  <a:gd name="connsiteY29" fmla="*/ 55436 h 859460"/>
                  <a:gd name="connsiteX30" fmla="*/ 57980 w 583585"/>
                  <a:gd name="connsiteY30" fmla="*/ 57226 h 859460"/>
                  <a:gd name="connsiteX31" fmla="*/ 50631 w 583585"/>
                  <a:gd name="connsiteY31" fmla="*/ 67875 h 859460"/>
                  <a:gd name="connsiteX32" fmla="*/ 81837 w 583585"/>
                  <a:gd name="connsiteY32" fmla="*/ 104747 h 859460"/>
                  <a:gd name="connsiteX33" fmla="*/ 135603 w 583585"/>
                  <a:gd name="connsiteY33" fmla="*/ 120430 h 859460"/>
                  <a:gd name="connsiteX34" fmla="*/ 110611 w 583585"/>
                  <a:gd name="connsiteY34" fmla="*/ 75522 h 859460"/>
                  <a:gd name="connsiteX35" fmla="*/ 80314 w 583585"/>
                  <a:gd name="connsiteY35" fmla="*/ 55436 h 859460"/>
                  <a:gd name="connsiteX36" fmla="*/ 291793 w 583585"/>
                  <a:gd name="connsiteY36" fmla="*/ 43406 h 859460"/>
                  <a:gd name="connsiteX37" fmla="*/ 250861 w 583585"/>
                  <a:gd name="connsiteY37" fmla="*/ 65067 h 859460"/>
                  <a:gd name="connsiteX38" fmla="*/ 291793 w 583585"/>
                  <a:gd name="connsiteY38" fmla="*/ 93151 h 859460"/>
                  <a:gd name="connsiteX39" fmla="*/ 332725 w 583585"/>
                  <a:gd name="connsiteY39" fmla="*/ 65067 h 859460"/>
                  <a:gd name="connsiteX40" fmla="*/ 291793 w 583585"/>
                  <a:gd name="connsiteY40" fmla="*/ 43406 h 859460"/>
                  <a:gd name="connsiteX41" fmla="*/ 291793 w 583585"/>
                  <a:gd name="connsiteY41" fmla="*/ 0 h 859460"/>
                  <a:gd name="connsiteX42" fmla="*/ 375845 w 583585"/>
                  <a:gd name="connsiteY42" fmla="*/ 62342 h 859460"/>
                  <a:gd name="connsiteX43" fmla="*/ 347071 w 583585"/>
                  <a:gd name="connsiteY43" fmla="*/ 114090 h 859460"/>
                  <a:gd name="connsiteX44" fmla="*/ 402160 w 583585"/>
                  <a:gd name="connsiteY44" fmla="*/ 121653 h 859460"/>
                  <a:gd name="connsiteX45" fmla="*/ 441336 w 583585"/>
                  <a:gd name="connsiteY45" fmla="*/ 46159 h 859460"/>
                  <a:gd name="connsiteX46" fmla="*/ 546571 w 583585"/>
                  <a:gd name="connsiteY46" fmla="*/ 19465 h 859460"/>
                  <a:gd name="connsiteX47" fmla="*/ 574642 w 583585"/>
                  <a:gd name="connsiteY47" fmla="*/ 79193 h 859460"/>
                  <a:gd name="connsiteX48" fmla="*/ 522552 w 583585"/>
                  <a:gd name="connsiteY48" fmla="*/ 142619 h 859460"/>
                  <a:gd name="connsiteX49" fmla="*/ 434204 w 583585"/>
                  <a:gd name="connsiteY49" fmla="*/ 164753 h 859460"/>
                  <a:gd name="connsiteX50" fmla="*/ 393677 w 583585"/>
                  <a:gd name="connsiteY50" fmla="*/ 500237 h 859460"/>
                  <a:gd name="connsiteX51" fmla="*/ 533386 w 583585"/>
                  <a:gd name="connsiteY51" fmla="*/ 500237 h 859460"/>
                  <a:gd name="connsiteX52" fmla="*/ 583585 w 583585"/>
                  <a:gd name="connsiteY52" fmla="*/ 550428 h 859460"/>
                  <a:gd name="connsiteX53" fmla="*/ 533386 w 583585"/>
                  <a:gd name="connsiteY53" fmla="*/ 600618 h 859460"/>
                  <a:gd name="connsiteX54" fmla="*/ 50226 w 583585"/>
                  <a:gd name="connsiteY54" fmla="*/ 600618 h 859460"/>
                  <a:gd name="connsiteX55" fmla="*/ 0 w 583585"/>
                  <a:gd name="connsiteY55" fmla="*/ 550428 h 859460"/>
                  <a:gd name="connsiteX56" fmla="*/ 50226 w 583585"/>
                  <a:gd name="connsiteY56" fmla="*/ 500237 h 859460"/>
                  <a:gd name="connsiteX57" fmla="*/ 189908 w 583585"/>
                  <a:gd name="connsiteY57" fmla="*/ 500237 h 859460"/>
                  <a:gd name="connsiteX58" fmla="*/ 149409 w 583585"/>
                  <a:gd name="connsiteY58" fmla="*/ 164753 h 859460"/>
                  <a:gd name="connsiteX59" fmla="*/ 61060 w 583585"/>
                  <a:gd name="connsiteY59" fmla="*/ 142619 h 859460"/>
                  <a:gd name="connsiteX60" fmla="*/ 8970 w 583585"/>
                  <a:gd name="connsiteY60" fmla="*/ 79193 h 859460"/>
                  <a:gd name="connsiteX61" fmla="*/ 37014 w 583585"/>
                  <a:gd name="connsiteY61" fmla="*/ 19465 h 859460"/>
                  <a:gd name="connsiteX62" fmla="*/ 142249 w 583585"/>
                  <a:gd name="connsiteY62" fmla="*/ 46159 h 859460"/>
                  <a:gd name="connsiteX63" fmla="*/ 181425 w 583585"/>
                  <a:gd name="connsiteY63" fmla="*/ 121653 h 859460"/>
                  <a:gd name="connsiteX64" fmla="*/ 236541 w 583585"/>
                  <a:gd name="connsiteY64" fmla="*/ 114090 h 859460"/>
                  <a:gd name="connsiteX65" fmla="*/ 207767 w 583585"/>
                  <a:gd name="connsiteY65" fmla="*/ 62342 h 859460"/>
                  <a:gd name="connsiteX66" fmla="*/ 291793 w 583585"/>
                  <a:gd name="connsiteY66" fmla="*/ 0 h 8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583585" h="859460">
                    <a:moveTo>
                      <a:pt x="50226" y="759067"/>
                    </a:moveTo>
                    <a:lnTo>
                      <a:pt x="533386" y="759067"/>
                    </a:lnTo>
                    <a:cubicBezTo>
                      <a:pt x="561106" y="759067"/>
                      <a:pt x="583585" y="781539"/>
                      <a:pt x="583585" y="809268"/>
                    </a:cubicBezTo>
                    <a:cubicBezTo>
                      <a:pt x="583585" y="836983"/>
                      <a:pt x="561106" y="859460"/>
                      <a:pt x="533386" y="859460"/>
                    </a:cubicBezTo>
                    <a:lnTo>
                      <a:pt x="50226" y="859460"/>
                    </a:lnTo>
                    <a:cubicBezTo>
                      <a:pt x="22479" y="859460"/>
                      <a:pt x="0" y="836983"/>
                      <a:pt x="0" y="809268"/>
                    </a:cubicBezTo>
                    <a:cubicBezTo>
                      <a:pt x="0" y="781539"/>
                      <a:pt x="22479" y="759067"/>
                      <a:pt x="50226" y="759067"/>
                    </a:cubicBezTo>
                    <a:close/>
                    <a:moveTo>
                      <a:pt x="50226" y="633784"/>
                    </a:moveTo>
                    <a:lnTo>
                      <a:pt x="533386" y="633784"/>
                    </a:lnTo>
                    <a:cubicBezTo>
                      <a:pt x="561106" y="633784"/>
                      <a:pt x="583585" y="656255"/>
                      <a:pt x="583585" y="683973"/>
                    </a:cubicBezTo>
                    <a:cubicBezTo>
                      <a:pt x="583585" y="711701"/>
                      <a:pt x="561106" y="734172"/>
                      <a:pt x="533386" y="734172"/>
                    </a:cubicBezTo>
                    <a:lnTo>
                      <a:pt x="50226" y="734172"/>
                    </a:lnTo>
                    <a:cubicBezTo>
                      <a:pt x="22479" y="734172"/>
                      <a:pt x="0" y="711701"/>
                      <a:pt x="0" y="683973"/>
                    </a:cubicBezTo>
                    <a:cubicBezTo>
                      <a:pt x="0" y="656255"/>
                      <a:pt x="22479" y="633784"/>
                      <a:pt x="50226" y="633784"/>
                    </a:cubicBezTo>
                    <a:close/>
                    <a:moveTo>
                      <a:pt x="291793" y="142063"/>
                    </a:moveTo>
                    <a:cubicBezTo>
                      <a:pt x="285903" y="144621"/>
                      <a:pt x="279851" y="146957"/>
                      <a:pt x="273583" y="148931"/>
                    </a:cubicBezTo>
                    <a:cubicBezTo>
                      <a:pt x="249618" y="156355"/>
                      <a:pt x="221924" y="161833"/>
                      <a:pt x="193637" y="164058"/>
                    </a:cubicBezTo>
                    <a:cubicBezTo>
                      <a:pt x="225572" y="292162"/>
                      <a:pt x="232191" y="468009"/>
                      <a:pt x="233137" y="500237"/>
                    </a:cubicBezTo>
                    <a:lnTo>
                      <a:pt x="350448" y="500237"/>
                    </a:lnTo>
                    <a:cubicBezTo>
                      <a:pt x="351421" y="468009"/>
                      <a:pt x="358013" y="292162"/>
                      <a:pt x="389975" y="164058"/>
                    </a:cubicBezTo>
                    <a:cubicBezTo>
                      <a:pt x="361661" y="161833"/>
                      <a:pt x="333994" y="156355"/>
                      <a:pt x="310030" y="148931"/>
                    </a:cubicBezTo>
                    <a:cubicBezTo>
                      <a:pt x="303734" y="146957"/>
                      <a:pt x="297709" y="144621"/>
                      <a:pt x="291793" y="142063"/>
                    </a:cubicBezTo>
                    <a:close/>
                    <a:moveTo>
                      <a:pt x="503278" y="55436"/>
                    </a:moveTo>
                    <a:cubicBezTo>
                      <a:pt x="494163" y="57865"/>
                      <a:pt x="483727" y="63941"/>
                      <a:pt x="473001" y="75522"/>
                    </a:cubicBezTo>
                    <a:cubicBezTo>
                      <a:pt x="463707" y="85560"/>
                      <a:pt x="455413" y="101048"/>
                      <a:pt x="448010" y="120430"/>
                    </a:cubicBezTo>
                    <a:cubicBezTo>
                      <a:pt x="467976" y="118094"/>
                      <a:pt x="486564" y="113089"/>
                      <a:pt x="501775" y="104747"/>
                    </a:cubicBezTo>
                    <a:cubicBezTo>
                      <a:pt x="518526" y="95571"/>
                      <a:pt x="528712" y="83503"/>
                      <a:pt x="532981" y="67875"/>
                    </a:cubicBezTo>
                    <a:cubicBezTo>
                      <a:pt x="533872" y="64566"/>
                      <a:pt x="530765" y="60090"/>
                      <a:pt x="525632" y="57226"/>
                    </a:cubicBezTo>
                    <a:cubicBezTo>
                      <a:pt x="520188" y="54223"/>
                      <a:pt x="512393" y="53006"/>
                      <a:pt x="503278" y="55436"/>
                    </a:cubicBezTo>
                    <a:close/>
                    <a:moveTo>
                      <a:pt x="80314" y="55436"/>
                    </a:moveTo>
                    <a:cubicBezTo>
                      <a:pt x="71199" y="53006"/>
                      <a:pt x="63411" y="54223"/>
                      <a:pt x="57980" y="57226"/>
                    </a:cubicBezTo>
                    <a:cubicBezTo>
                      <a:pt x="52820" y="60090"/>
                      <a:pt x="49740" y="64566"/>
                      <a:pt x="50631" y="67875"/>
                    </a:cubicBezTo>
                    <a:cubicBezTo>
                      <a:pt x="54900" y="83503"/>
                      <a:pt x="65113" y="95571"/>
                      <a:pt x="81837" y="104747"/>
                    </a:cubicBezTo>
                    <a:cubicBezTo>
                      <a:pt x="97048" y="113089"/>
                      <a:pt x="115609" y="118094"/>
                      <a:pt x="135603" y="120430"/>
                    </a:cubicBezTo>
                    <a:cubicBezTo>
                      <a:pt x="128173" y="101048"/>
                      <a:pt x="119878" y="85560"/>
                      <a:pt x="110611" y="75522"/>
                    </a:cubicBezTo>
                    <a:cubicBezTo>
                      <a:pt x="99871" y="63941"/>
                      <a:pt x="89429" y="57865"/>
                      <a:pt x="80314" y="55436"/>
                    </a:cubicBezTo>
                    <a:close/>
                    <a:moveTo>
                      <a:pt x="291793" y="43406"/>
                    </a:moveTo>
                    <a:cubicBezTo>
                      <a:pt x="273934" y="43406"/>
                      <a:pt x="251293" y="58310"/>
                      <a:pt x="250861" y="65067"/>
                    </a:cubicBezTo>
                    <a:cubicBezTo>
                      <a:pt x="250482" y="71018"/>
                      <a:pt x="261533" y="83308"/>
                      <a:pt x="291793" y="93151"/>
                    </a:cubicBezTo>
                    <a:cubicBezTo>
                      <a:pt x="322080" y="83308"/>
                      <a:pt x="333103" y="71018"/>
                      <a:pt x="332725" y="65067"/>
                    </a:cubicBezTo>
                    <a:cubicBezTo>
                      <a:pt x="332292" y="58310"/>
                      <a:pt x="309651" y="43406"/>
                      <a:pt x="291793" y="43406"/>
                    </a:cubicBezTo>
                    <a:close/>
                    <a:moveTo>
                      <a:pt x="291793" y="0"/>
                    </a:moveTo>
                    <a:cubicBezTo>
                      <a:pt x="334751" y="0"/>
                      <a:pt x="373873" y="31699"/>
                      <a:pt x="375845" y="62342"/>
                    </a:cubicBezTo>
                    <a:cubicBezTo>
                      <a:pt x="376520" y="73103"/>
                      <a:pt x="373873" y="94792"/>
                      <a:pt x="347071" y="114090"/>
                    </a:cubicBezTo>
                    <a:cubicBezTo>
                      <a:pt x="364444" y="117955"/>
                      <a:pt x="383302" y="120624"/>
                      <a:pt x="402160" y="121653"/>
                    </a:cubicBezTo>
                    <a:cubicBezTo>
                      <a:pt x="412913" y="89509"/>
                      <a:pt x="425801" y="62926"/>
                      <a:pt x="441336" y="46159"/>
                    </a:cubicBezTo>
                    <a:cubicBezTo>
                      <a:pt x="479783" y="4699"/>
                      <a:pt x="522065" y="5867"/>
                      <a:pt x="546571" y="19465"/>
                    </a:cubicBezTo>
                    <a:cubicBezTo>
                      <a:pt x="569590" y="32255"/>
                      <a:pt x="580883" y="56252"/>
                      <a:pt x="574642" y="79193"/>
                    </a:cubicBezTo>
                    <a:cubicBezTo>
                      <a:pt x="567374" y="105998"/>
                      <a:pt x="549326" y="127909"/>
                      <a:pt x="522552" y="142619"/>
                    </a:cubicBezTo>
                    <a:cubicBezTo>
                      <a:pt x="497533" y="156355"/>
                      <a:pt x="466490" y="163112"/>
                      <a:pt x="434204" y="164753"/>
                    </a:cubicBezTo>
                    <a:cubicBezTo>
                      <a:pt x="406916" y="269611"/>
                      <a:pt x="395919" y="427412"/>
                      <a:pt x="393677" y="500237"/>
                    </a:cubicBezTo>
                    <a:lnTo>
                      <a:pt x="533386" y="500237"/>
                    </a:lnTo>
                    <a:cubicBezTo>
                      <a:pt x="561106" y="500237"/>
                      <a:pt x="583585" y="522705"/>
                      <a:pt x="583585" y="550428"/>
                    </a:cubicBezTo>
                    <a:cubicBezTo>
                      <a:pt x="583585" y="578151"/>
                      <a:pt x="561106" y="600618"/>
                      <a:pt x="533386" y="600618"/>
                    </a:cubicBezTo>
                    <a:lnTo>
                      <a:pt x="50226" y="600618"/>
                    </a:lnTo>
                    <a:cubicBezTo>
                      <a:pt x="22479" y="600618"/>
                      <a:pt x="0" y="578151"/>
                      <a:pt x="0" y="550428"/>
                    </a:cubicBezTo>
                    <a:cubicBezTo>
                      <a:pt x="0" y="522705"/>
                      <a:pt x="22479" y="500237"/>
                      <a:pt x="50226" y="500237"/>
                    </a:cubicBezTo>
                    <a:lnTo>
                      <a:pt x="189908" y="500237"/>
                    </a:lnTo>
                    <a:cubicBezTo>
                      <a:pt x="187693" y="427412"/>
                      <a:pt x="176670" y="269611"/>
                      <a:pt x="149409" y="164753"/>
                    </a:cubicBezTo>
                    <a:cubicBezTo>
                      <a:pt x="117095" y="163112"/>
                      <a:pt x="86079" y="156355"/>
                      <a:pt x="61060" y="142619"/>
                    </a:cubicBezTo>
                    <a:cubicBezTo>
                      <a:pt x="34259" y="127909"/>
                      <a:pt x="16265" y="105998"/>
                      <a:pt x="8970" y="79193"/>
                    </a:cubicBezTo>
                    <a:cubicBezTo>
                      <a:pt x="2729" y="56252"/>
                      <a:pt x="13995" y="32255"/>
                      <a:pt x="37014" y="19465"/>
                    </a:cubicBezTo>
                    <a:cubicBezTo>
                      <a:pt x="61547" y="5867"/>
                      <a:pt x="103803" y="4699"/>
                      <a:pt x="142249" y="46159"/>
                    </a:cubicBezTo>
                    <a:cubicBezTo>
                      <a:pt x="157784" y="62926"/>
                      <a:pt x="170726" y="89509"/>
                      <a:pt x="181425" y="121653"/>
                    </a:cubicBezTo>
                    <a:cubicBezTo>
                      <a:pt x="200310" y="120624"/>
                      <a:pt x="219169" y="117955"/>
                      <a:pt x="236541" y="114090"/>
                    </a:cubicBezTo>
                    <a:cubicBezTo>
                      <a:pt x="209712" y="94792"/>
                      <a:pt x="207092" y="73103"/>
                      <a:pt x="207767" y="62342"/>
                    </a:cubicBezTo>
                    <a:cubicBezTo>
                      <a:pt x="209712" y="31699"/>
                      <a:pt x="248834" y="0"/>
                      <a:pt x="291793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4" name="Shape 37"/>
              <p:cNvSpPr/>
              <p:nvPr/>
            </p:nvSpPr>
            <p:spPr>
              <a:xfrm>
                <a:off x="1313099" y="2575056"/>
                <a:ext cx="365667" cy="15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934"/>
                    </a:moveTo>
                    <a:cubicBezTo>
                      <a:pt x="0" y="13691"/>
                      <a:pt x="3433" y="21600"/>
                      <a:pt x="7668" y="21600"/>
                    </a:cubicBezTo>
                    <a:lnTo>
                      <a:pt x="13932" y="21600"/>
                    </a:lnTo>
                    <a:cubicBezTo>
                      <a:pt x="18167" y="21600"/>
                      <a:pt x="21600" y="13691"/>
                      <a:pt x="21600" y="3934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3934"/>
                      <a:pt x="0" y="393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472966" y="437878"/>
                <a:ext cx="2065693" cy="1149707"/>
              </a:xfrm>
              <a:custGeom>
                <a:avLst/>
                <a:gdLst>
                  <a:gd name="connsiteX0" fmla="*/ 1801715 w 2065693"/>
                  <a:gd name="connsiteY0" fmla="*/ 1053850 h 1149707"/>
                  <a:gd name="connsiteX1" fmla="*/ 1801787 w 2065693"/>
                  <a:gd name="connsiteY1" fmla="*/ 1053850 h 1149707"/>
                  <a:gd name="connsiteX2" fmla="*/ 2017996 w 2065693"/>
                  <a:gd name="connsiteY2" fmla="*/ 1054174 h 1149707"/>
                  <a:gd name="connsiteX3" fmla="*/ 2065693 w 2065693"/>
                  <a:gd name="connsiteY3" fmla="*/ 1102014 h 1149707"/>
                  <a:gd name="connsiteX4" fmla="*/ 2017938 w 2065693"/>
                  <a:gd name="connsiteY4" fmla="*/ 1149707 h 1149707"/>
                  <a:gd name="connsiteX5" fmla="*/ 2017866 w 2065693"/>
                  <a:gd name="connsiteY5" fmla="*/ 1149707 h 1149707"/>
                  <a:gd name="connsiteX6" fmla="*/ 1801657 w 2065693"/>
                  <a:gd name="connsiteY6" fmla="*/ 1149383 h 1149707"/>
                  <a:gd name="connsiteX7" fmla="*/ 1753960 w 2065693"/>
                  <a:gd name="connsiteY7" fmla="*/ 1101543 h 1149707"/>
                  <a:gd name="connsiteX8" fmla="*/ 1801715 w 2065693"/>
                  <a:gd name="connsiteY8" fmla="*/ 1053850 h 1149707"/>
                  <a:gd name="connsiteX9" fmla="*/ 47759 w 2065693"/>
                  <a:gd name="connsiteY9" fmla="*/ 1053850 h 1149707"/>
                  <a:gd name="connsiteX10" fmla="*/ 47833 w 2065693"/>
                  <a:gd name="connsiteY10" fmla="*/ 1053850 h 1149707"/>
                  <a:gd name="connsiteX11" fmla="*/ 270130 w 2065693"/>
                  <a:gd name="connsiteY11" fmla="*/ 1054174 h 1149707"/>
                  <a:gd name="connsiteX12" fmla="*/ 317815 w 2065693"/>
                  <a:gd name="connsiteY12" fmla="*/ 1102009 h 1149707"/>
                  <a:gd name="connsiteX13" fmla="*/ 270056 w 2065693"/>
                  <a:gd name="connsiteY13" fmla="*/ 1149707 h 1149707"/>
                  <a:gd name="connsiteX14" fmla="*/ 269983 w 2065693"/>
                  <a:gd name="connsiteY14" fmla="*/ 1149707 h 1149707"/>
                  <a:gd name="connsiteX15" fmla="*/ 47686 w 2065693"/>
                  <a:gd name="connsiteY15" fmla="*/ 1149383 h 1149707"/>
                  <a:gd name="connsiteX16" fmla="*/ 0 w 2065693"/>
                  <a:gd name="connsiteY16" fmla="*/ 1101548 h 1149707"/>
                  <a:gd name="connsiteX17" fmla="*/ 47759 w 2065693"/>
                  <a:gd name="connsiteY17" fmla="*/ 1053850 h 1149707"/>
                  <a:gd name="connsiteX18" fmla="*/ 246687 w 2065693"/>
                  <a:gd name="connsiteY18" fmla="*/ 368484 h 1149707"/>
                  <a:gd name="connsiteX19" fmla="*/ 280474 w 2065693"/>
                  <a:gd name="connsiteY19" fmla="*/ 382438 h 1149707"/>
                  <a:gd name="connsiteX20" fmla="*/ 415397 w 2065693"/>
                  <a:gd name="connsiteY20" fmla="*/ 517044 h 1149707"/>
                  <a:gd name="connsiteX21" fmla="*/ 415486 w 2065693"/>
                  <a:gd name="connsiteY21" fmla="*/ 584586 h 1149707"/>
                  <a:gd name="connsiteX22" fmla="*/ 381666 w 2065693"/>
                  <a:gd name="connsiteY22" fmla="*/ 598621 h 1149707"/>
                  <a:gd name="connsiteX23" fmla="*/ 347936 w 2065693"/>
                  <a:gd name="connsiteY23" fmla="*/ 584673 h 1149707"/>
                  <a:gd name="connsiteX24" fmla="*/ 213002 w 2065693"/>
                  <a:gd name="connsiteY24" fmla="*/ 450067 h 1149707"/>
                  <a:gd name="connsiteX25" fmla="*/ 212924 w 2065693"/>
                  <a:gd name="connsiteY25" fmla="*/ 382514 h 1149707"/>
                  <a:gd name="connsiteX26" fmla="*/ 246687 w 2065693"/>
                  <a:gd name="connsiteY26" fmla="*/ 368484 h 1149707"/>
                  <a:gd name="connsiteX27" fmla="*/ 1730811 w 2065693"/>
                  <a:gd name="connsiteY27" fmla="*/ 316891 h 1149707"/>
                  <a:gd name="connsiteX28" fmla="*/ 1764561 w 2065693"/>
                  <a:gd name="connsiteY28" fmla="*/ 330930 h 1149707"/>
                  <a:gd name="connsiteX29" fmla="*/ 1764484 w 2065693"/>
                  <a:gd name="connsiteY29" fmla="*/ 398474 h 1149707"/>
                  <a:gd name="connsiteX30" fmla="*/ 1629113 w 2065693"/>
                  <a:gd name="connsiteY30" fmla="*/ 533497 h 1149707"/>
                  <a:gd name="connsiteX31" fmla="*/ 1595376 w 2065693"/>
                  <a:gd name="connsiteY31" fmla="*/ 547448 h 1149707"/>
                  <a:gd name="connsiteX32" fmla="*/ 1561561 w 2065693"/>
                  <a:gd name="connsiteY32" fmla="*/ 533410 h 1149707"/>
                  <a:gd name="connsiteX33" fmla="*/ 1561639 w 2065693"/>
                  <a:gd name="connsiteY33" fmla="*/ 465866 h 1149707"/>
                  <a:gd name="connsiteX34" fmla="*/ 1697010 w 2065693"/>
                  <a:gd name="connsiteY34" fmla="*/ 330843 h 1149707"/>
                  <a:gd name="connsiteX35" fmla="*/ 1730811 w 2065693"/>
                  <a:gd name="connsiteY35" fmla="*/ 316891 h 1149707"/>
                  <a:gd name="connsiteX36" fmla="*/ 1006130 w 2065693"/>
                  <a:gd name="connsiteY36" fmla="*/ 0 h 1149707"/>
                  <a:gd name="connsiteX37" fmla="*/ 1006206 w 2065693"/>
                  <a:gd name="connsiteY37" fmla="*/ 0 h 1149707"/>
                  <a:gd name="connsiteX38" fmla="*/ 1053896 w 2065693"/>
                  <a:gd name="connsiteY38" fmla="*/ 47837 h 1149707"/>
                  <a:gd name="connsiteX39" fmla="*/ 1053581 w 2065693"/>
                  <a:gd name="connsiteY39" fmla="*/ 251889 h 1149707"/>
                  <a:gd name="connsiteX40" fmla="*/ 1005811 w 2065693"/>
                  <a:gd name="connsiteY40" fmla="*/ 299587 h 1149707"/>
                  <a:gd name="connsiteX41" fmla="*/ 1005735 w 2065693"/>
                  <a:gd name="connsiteY41" fmla="*/ 299587 h 1149707"/>
                  <a:gd name="connsiteX42" fmla="*/ 958045 w 2065693"/>
                  <a:gd name="connsiteY42" fmla="*/ 251750 h 1149707"/>
                  <a:gd name="connsiteX43" fmla="*/ 958360 w 2065693"/>
                  <a:gd name="connsiteY43" fmla="*/ 47698 h 1149707"/>
                  <a:gd name="connsiteX44" fmla="*/ 1006130 w 2065693"/>
                  <a:gd name="connsiteY44" fmla="*/ 0 h 114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65693" h="1149707">
                    <a:moveTo>
                      <a:pt x="1801715" y="1053850"/>
                    </a:moveTo>
                    <a:cubicBezTo>
                      <a:pt x="1801744" y="1053850"/>
                      <a:pt x="1801758" y="1053850"/>
                      <a:pt x="1801787" y="1053850"/>
                    </a:cubicBezTo>
                    <a:lnTo>
                      <a:pt x="2017996" y="1054174"/>
                    </a:lnTo>
                    <a:cubicBezTo>
                      <a:pt x="2044385" y="1054214"/>
                      <a:pt x="2065736" y="1075631"/>
                      <a:pt x="2065693" y="1102014"/>
                    </a:cubicBezTo>
                    <a:cubicBezTo>
                      <a:pt x="2065664" y="1128366"/>
                      <a:pt x="2044284" y="1149707"/>
                      <a:pt x="2017938" y="1149707"/>
                    </a:cubicBezTo>
                    <a:cubicBezTo>
                      <a:pt x="2017909" y="1149707"/>
                      <a:pt x="2017895" y="1149707"/>
                      <a:pt x="2017866" y="1149707"/>
                    </a:cubicBezTo>
                    <a:lnTo>
                      <a:pt x="1801657" y="1149383"/>
                    </a:lnTo>
                    <a:cubicBezTo>
                      <a:pt x="1775268" y="1149343"/>
                      <a:pt x="1753917" y="1127926"/>
                      <a:pt x="1753960" y="1101543"/>
                    </a:cubicBezTo>
                    <a:cubicBezTo>
                      <a:pt x="1753989" y="1075192"/>
                      <a:pt x="1775369" y="1053850"/>
                      <a:pt x="1801715" y="1053850"/>
                    </a:cubicBezTo>
                    <a:close/>
                    <a:moveTo>
                      <a:pt x="47759" y="1053850"/>
                    </a:moveTo>
                    <a:cubicBezTo>
                      <a:pt x="47789" y="1053850"/>
                      <a:pt x="47803" y="1053850"/>
                      <a:pt x="47833" y="1053850"/>
                    </a:cubicBezTo>
                    <a:lnTo>
                      <a:pt x="270130" y="1054174"/>
                    </a:lnTo>
                    <a:cubicBezTo>
                      <a:pt x="296504" y="1054210"/>
                      <a:pt x="317859" y="1075626"/>
                      <a:pt x="317815" y="1102009"/>
                    </a:cubicBezTo>
                    <a:cubicBezTo>
                      <a:pt x="317786" y="1128366"/>
                      <a:pt x="296401" y="1149707"/>
                      <a:pt x="270056" y="1149707"/>
                    </a:cubicBezTo>
                    <a:cubicBezTo>
                      <a:pt x="270027" y="1149707"/>
                      <a:pt x="270012" y="1149707"/>
                      <a:pt x="269983" y="1149707"/>
                    </a:cubicBezTo>
                    <a:lnTo>
                      <a:pt x="47686" y="1149383"/>
                    </a:lnTo>
                    <a:cubicBezTo>
                      <a:pt x="21311" y="1149348"/>
                      <a:pt x="-44" y="1127931"/>
                      <a:pt x="0" y="1101548"/>
                    </a:cubicBezTo>
                    <a:cubicBezTo>
                      <a:pt x="29" y="1075192"/>
                      <a:pt x="21414" y="1053850"/>
                      <a:pt x="47759" y="1053850"/>
                    </a:cubicBezTo>
                    <a:close/>
                    <a:moveTo>
                      <a:pt x="246687" y="368484"/>
                    </a:moveTo>
                    <a:cubicBezTo>
                      <a:pt x="258912" y="368471"/>
                      <a:pt x="271142" y="373121"/>
                      <a:pt x="280474" y="382438"/>
                    </a:cubicBezTo>
                    <a:lnTo>
                      <a:pt x="415397" y="517044"/>
                    </a:lnTo>
                    <a:cubicBezTo>
                      <a:pt x="434083" y="535666"/>
                      <a:pt x="434116" y="565921"/>
                      <a:pt x="415486" y="584586"/>
                    </a:cubicBezTo>
                    <a:cubicBezTo>
                      <a:pt x="406159" y="593946"/>
                      <a:pt x="393913" y="598621"/>
                      <a:pt x="381666" y="598621"/>
                    </a:cubicBezTo>
                    <a:cubicBezTo>
                      <a:pt x="369464" y="598621"/>
                      <a:pt x="357251" y="593968"/>
                      <a:pt x="347936" y="584673"/>
                    </a:cubicBezTo>
                    <a:lnTo>
                      <a:pt x="213002" y="450067"/>
                    </a:lnTo>
                    <a:cubicBezTo>
                      <a:pt x="194327" y="431434"/>
                      <a:pt x="194294" y="401190"/>
                      <a:pt x="212924" y="382514"/>
                    </a:cubicBezTo>
                    <a:cubicBezTo>
                      <a:pt x="222240" y="373175"/>
                      <a:pt x="234461" y="368498"/>
                      <a:pt x="246687" y="368484"/>
                    </a:cubicBezTo>
                    <a:close/>
                    <a:moveTo>
                      <a:pt x="1730811" y="316891"/>
                    </a:moveTo>
                    <a:cubicBezTo>
                      <a:pt x="1743035" y="316906"/>
                      <a:pt x="1755251" y="321586"/>
                      <a:pt x="1764561" y="330930"/>
                    </a:cubicBezTo>
                    <a:cubicBezTo>
                      <a:pt x="1783193" y="349608"/>
                      <a:pt x="1783160" y="379851"/>
                      <a:pt x="1764484" y="398474"/>
                    </a:cubicBezTo>
                    <a:lnTo>
                      <a:pt x="1629113" y="533497"/>
                    </a:lnTo>
                    <a:cubicBezTo>
                      <a:pt x="1619791" y="542798"/>
                      <a:pt x="1607578" y="547448"/>
                      <a:pt x="1595376" y="547448"/>
                    </a:cubicBezTo>
                    <a:cubicBezTo>
                      <a:pt x="1583129" y="547448"/>
                      <a:pt x="1570893" y="542776"/>
                      <a:pt x="1561561" y="533410"/>
                    </a:cubicBezTo>
                    <a:cubicBezTo>
                      <a:pt x="1542929" y="514732"/>
                      <a:pt x="1542963" y="484489"/>
                      <a:pt x="1561639" y="465866"/>
                    </a:cubicBezTo>
                    <a:lnTo>
                      <a:pt x="1697010" y="330843"/>
                    </a:lnTo>
                    <a:cubicBezTo>
                      <a:pt x="1706353" y="321526"/>
                      <a:pt x="1718586" y="316876"/>
                      <a:pt x="1730811" y="316891"/>
                    </a:cubicBezTo>
                    <a:close/>
                    <a:moveTo>
                      <a:pt x="1006130" y="0"/>
                    </a:moveTo>
                    <a:cubicBezTo>
                      <a:pt x="1006153" y="0"/>
                      <a:pt x="1006179" y="0"/>
                      <a:pt x="1006206" y="0"/>
                    </a:cubicBezTo>
                    <a:cubicBezTo>
                      <a:pt x="1032581" y="42"/>
                      <a:pt x="1053940" y="21457"/>
                      <a:pt x="1053896" y="47837"/>
                    </a:cubicBezTo>
                    <a:lnTo>
                      <a:pt x="1053581" y="251889"/>
                    </a:lnTo>
                    <a:cubicBezTo>
                      <a:pt x="1053536" y="278255"/>
                      <a:pt x="1032159" y="299587"/>
                      <a:pt x="1005811" y="299587"/>
                    </a:cubicBezTo>
                    <a:cubicBezTo>
                      <a:pt x="1005788" y="299587"/>
                      <a:pt x="1005762" y="299587"/>
                      <a:pt x="1005735" y="299587"/>
                    </a:cubicBezTo>
                    <a:cubicBezTo>
                      <a:pt x="979361" y="299545"/>
                      <a:pt x="958001" y="278131"/>
                      <a:pt x="958045" y="251750"/>
                    </a:cubicBezTo>
                    <a:lnTo>
                      <a:pt x="958360" y="47698"/>
                    </a:lnTo>
                    <a:cubicBezTo>
                      <a:pt x="958405" y="21332"/>
                      <a:pt x="979783" y="0"/>
                      <a:pt x="1006130" y="0"/>
                    </a:cubicBezTo>
                    <a:close/>
                  </a:path>
                </a:pathLst>
              </a:custGeom>
              <a:solidFill>
                <a:srgbClr val="F8DABA"/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932387" y="696296"/>
            <a:ext cx="8497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</a:rPr>
              <a:t> A, B, C. </a:t>
            </a:r>
            <a:r>
              <a:rPr lang="en-US" sz="3200" dirty="0" err="1">
                <a:latin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chia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bạn</a:t>
            </a:r>
            <a:endParaRPr lang="en-US" sz="3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91814" y="3191073"/>
            <a:ext cx="1617382" cy="984319"/>
            <a:chOff x="5487988" y="3827463"/>
            <a:chExt cx="2863850" cy="213042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8145463" y="4252913"/>
              <a:ext cx="206375" cy="1108075"/>
            </a:xfrm>
            <a:custGeom>
              <a:avLst/>
              <a:gdLst>
                <a:gd name="T0" fmla="*/ 0 w 130"/>
                <a:gd name="T1" fmla="*/ 0 h 698"/>
                <a:gd name="T2" fmla="*/ 0 w 130"/>
                <a:gd name="T3" fmla="*/ 0 h 698"/>
                <a:gd name="T4" fmla="*/ 14 w 130"/>
                <a:gd name="T5" fmla="*/ 4 h 698"/>
                <a:gd name="T6" fmla="*/ 30 w 130"/>
                <a:gd name="T7" fmla="*/ 10 h 698"/>
                <a:gd name="T8" fmla="*/ 48 w 130"/>
                <a:gd name="T9" fmla="*/ 18 h 698"/>
                <a:gd name="T10" fmla="*/ 64 w 130"/>
                <a:gd name="T11" fmla="*/ 28 h 698"/>
                <a:gd name="T12" fmla="*/ 74 w 130"/>
                <a:gd name="T13" fmla="*/ 36 h 698"/>
                <a:gd name="T14" fmla="*/ 80 w 130"/>
                <a:gd name="T15" fmla="*/ 42 h 698"/>
                <a:gd name="T16" fmla="*/ 88 w 130"/>
                <a:gd name="T17" fmla="*/ 52 h 698"/>
                <a:gd name="T18" fmla="*/ 92 w 130"/>
                <a:gd name="T19" fmla="*/ 62 h 698"/>
                <a:gd name="T20" fmla="*/ 96 w 130"/>
                <a:gd name="T21" fmla="*/ 72 h 698"/>
                <a:gd name="T22" fmla="*/ 98 w 130"/>
                <a:gd name="T23" fmla="*/ 84 h 698"/>
                <a:gd name="T24" fmla="*/ 98 w 130"/>
                <a:gd name="T25" fmla="*/ 84 h 698"/>
                <a:gd name="T26" fmla="*/ 110 w 130"/>
                <a:gd name="T27" fmla="*/ 190 h 698"/>
                <a:gd name="T28" fmla="*/ 118 w 130"/>
                <a:gd name="T29" fmla="*/ 272 h 698"/>
                <a:gd name="T30" fmla="*/ 124 w 130"/>
                <a:gd name="T31" fmla="*/ 362 h 698"/>
                <a:gd name="T32" fmla="*/ 130 w 130"/>
                <a:gd name="T33" fmla="*/ 454 h 698"/>
                <a:gd name="T34" fmla="*/ 130 w 130"/>
                <a:gd name="T35" fmla="*/ 496 h 698"/>
                <a:gd name="T36" fmla="*/ 128 w 130"/>
                <a:gd name="T37" fmla="*/ 536 h 698"/>
                <a:gd name="T38" fmla="*/ 126 w 130"/>
                <a:gd name="T39" fmla="*/ 572 h 698"/>
                <a:gd name="T40" fmla="*/ 122 w 130"/>
                <a:gd name="T41" fmla="*/ 604 h 698"/>
                <a:gd name="T42" fmla="*/ 114 w 130"/>
                <a:gd name="T43" fmla="*/ 628 h 698"/>
                <a:gd name="T44" fmla="*/ 110 w 130"/>
                <a:gd name="T45" fmla="*/ 638 h 698"/>
                <a:gd name="T46" fmla="*/ 106 w 130"/>
                <a:gd name="T47" fmla="*/ 646 h 698"/>
                <a:gd name="T48" fmla="*/ 106 w 130"/>
                <a:gd name="T49" fmla="*/ 646 h 698"/>
                <a:gd name="T50" fmla="*/ 86 w 130"/>
                <a:gd name="T51" fmla="*/ 670 h 698"/>
                <a:gd name="T52" fmla="*/ 72 w 130"/>
                <a:gd name="T53" fmla="*/ 684 h 698"/>
                <a:gd name="T54" fmla="*/ 60 w 130"/>
                <a:gd name="T55" fmla="*/ 694 h 698"/>
                <a:gd name="T56" fmla="*/ 50 w 130"/>
                <a:gd name="T57" fmla="*/ 698 h 698"/>
                <a:gd name="T58" fmla="*/ 44 w 130"/>
                <a:gd name="T59" fmla="*/ 698 h 698"/>
                <a:gd name="T60" fmla="*/ 40 w 130"/>
                <a:gd name="T61" fmla="*/ 698 h 698"/>
                <a:gd name="T62" fmla="*/ 36 w 130"/>
                <a:gd name="T63" fmla="*/ 694 h 698"/>
                <a:gd name="T64" fmla="*/ 0 w 130"/>
                <a:gd name="T65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698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0" y="10"/>
                  </a:lnTo>
                  <a:lnTo>
                    <a:pt x="48" y="18"/>
                  </a:lnTo>
                  <a:lnTo>
                    <a:pt x="64" y="28"/>
                  </a:lnTo>
                  <a:lnTo>
                    <a:pt x="74" y="36"/>
                  </a:lnTo>
                  <a:lnTo>
                    <a:pt x="80" y="42"/>
                  </a:lnTo>
                  <a:lnTo>
                    <a:pt x="88" y="52"/>
                  </a:lnTo>
                  <a:lnTo>
                    <a:pt x="92" y="62"/>
                  </a:lnTo>
                  <a:lnTo>
                    <a:pt x="96" y="72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110" y="190"/>
                  </a:lnTo>
                  <a:lnTo>
                    <a:pt x="118" y="272"/>
                  </a:lnTo>
                  <a:lnTo>
                    <a:pt x="124" y="362"/>
                  </a:lnTo>
                  <a:lnTo>
                    <a:pt x="130" y="454"/>
                  </a:lnTo>
                  <a:lnTo>
                    <a:pt x="130" y="496"/>
                  </a:lnTo>
                  <a:lnTo>
                    <a:pt x="128" y="536"/>
                  </a:lnTo>
                  <a:lnTo>
                    <a:pt x="126" y="572"/>
                  </a:lnTo>
                  <a:lnTo>
                    <a:pt x="122" y="604"/>
                  </a:lnTo>
                  <a:lnTo>
                    <a:pt x="114" y="628"/>
                  </a:lnTo>
                  <a:lnTo>
                    <a:pt x="110" y="638"/>
                  </a:lnTo>
                  <a:lnTo>
                    <a:pt x="106" y="646"/>
                  </a:lnTo>
                  <a:lnTo>
                    <a:pt x="106" y="646"/>
                  </a:lnTo>
                  <a:lnTo>
                    <a:pt x="86" y="670"/>
                  </a:lnTo>
                  <a:lnTo>
                    <a:pt x="72" y="684"/>
                  </a:lnTo>
                  <a:lnTo>
                    <a:pt x="60" y="694"/>
                  </a:lnTo>
                  <a:lnTo>
                    <a:pt x="50" y="698"/>
                  </a:lnTo>
                  <a:lnTo>
                    <a:pt x="44" y="698"/>
                  </a:lnTo>
                  <a:lnTo>
                    <a:pt x="40" y="698"/>
                  </a:lnTo>
                  <a:lnTo>
                    <a:pt x="36" y="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5840413" y="4024313"/>
              <a:ext cx="2409825" cy="1914525"/>
            </a:xfrm>
            <a:custGeom>
              <a:avLst/>
              <a:gdLst>
                <a:gd name="T0" fmla="*/ 0 w 1518"/>
                <a:gd name="T1" fmla="*/ 122 h 1206"/>
                <a:gd name="T2" fmla="*/ 4 w 1518"/>
                <a:gd name="T3" fmla="*/ 112 h 1206"/>
                <a:gd name="T4" fmla="*/ 20 w 1518"/>
                <a:gd name="T5" fmla="*/ 94 h 1206"/>
                <a:gd name="T6" fmla="*/ 42 w 1518"/>
                <a:gd name="T7" fmla="*/ 80 h 1206"/>
                <a:gd name="T8" fmla="*/ 78 w 1518"/>
                <a:gd name="T9" fmla="*/ 66 h 1206"/>
                <a:gd name="T10" fmla="*/ 128 w 1518"/>
                <a:gd name="T11" fmla="*/ 56 h 1206"/>
                <a:gd name="T12" fmla="*/ 198 w 1518"/>
                <a:gd name="T13" fmla="*/ 48 h 1206"/>
                <a:gd name="T14" fmla="*/ 240 w 1518"/>
                <a:gd name="T15" fmla="*/ 46 h 1206"/>
                <a:gd name="T16" fmla="*/ 446 w 1518"/>
                <a:gd name="T17" fmla="*/ 50 h 1206"/>
                <a:gd name="T18" fmla="*/ 786 w 1518"/>
                <a:gd name="T19" fmla="*/ 62 h 1206"/>
                <a:gd name="T20" fmla="*/ 968 w 1518"/>
                <a:gd name="T21" fmla="*/ 64 h 1206"/>
                <a:gd name="T22" fmla="*/ 1030 w 1518"/>
                <a:gd name="T23" fmla="*/ 62 h 1206"/>
                <a:gd name="T24" fmla="*/ 1054 w 1518"/>
                <a:gd name="T25" fmla="*/ 58 h 1206"/>
                <a:gd name="T26" fmla="*/ 1144 w 1518"/>
                <a:gd name="T27" fmla="*/ 36 h 1206"/>
                <a:gd name="T28" fmla="*/ 1270 w 1518"/>
                <a:gd name="T29" fmla="*/ 6 h 1206"/>
                <a:gd name="T30" fmla="*/ 1330 w 1518"/>
                <a:gd name="T31" fmla="*/ 0 h 1206"/>
                <a:gd name="T32" fmla="*/ 1380 w 1518"/>
                <a:gd name="T33" fmla="*/ 2 h 1206"/>
                <a:gd name="T34" fmla="*/ 1412 w 1518"/>
                <a:gd name="T35" fmla="*/ 14 h 1206"/>
                <a:gd name="T36" fmla="*/ 1426 w 1518"/>
                <a:gd name="T37" fmla="*/ 28 h 1206"/>
                <a:gd name="T38" fmla="*/ 1438 w 1518"/>
                <a:gd name="T39" fmla="*/ 46 h 1206"/>
                <a:gd name="T40" fmla="*/ 1442 w 1518"/>
                <a:gd name="T41" fmla="*/ 56 h 1206"/>
                <a:gd name="T42" fmla="*/ 1470 w 1518"/>
                <a:gd name="T43" fmla="*/ 160 h 1206"/>
                <a:gd name="T44" fmla="*/ 1512 w 1518"/>
                <a:gd name="T45" fmla="*/ 370 h 1206"/>
                <a:gd name="T46" fmla="*/ 1518 w 1518"/>
                <a:gd name="T47" fmla="*/ 434 h 1206"/>
                <a:gd name="T48" fmla="*/ 1516 w 1518"/>
                <a:gd name="T49" fmla="*/ 564 h 1206"/>
                <a:gd name="T50" fmla="*/ 1508 w 1518"/>
                <a:gd name="T51" fmla="*/ 800 h 1206"/>
                <a:gd name="T52" fmla="*/ 1498 w 1518"/>
                <a:gd name="T53" fmla="*/ 922 h 1206"/>
                <a:gd name="T54" fmla="*/ 1484 w 1518"/>
                <a:gd name="T55" fmla="*/ 1026 h 1206"/>
                <a:gd name="T56" fmla="*/ 1466 w 1518"/>
                <a:gd name="T57" fmla="*/ 1100 h 1206"/>
                <a:gd name="T58" fmla="*/ 1454 w 1518"/>
                <a:gd name="T59" fmla="*/ 1122 h 1206"/>
                <a:gd name="T60" fmla="*/ 1440 w 1518"/>
                <a:gd name="T61" fmla="*/ 1130 h 1206"/>
                <a:gd name="T62" fmla="*/ 1408 w 1518"/>
                <a:gd name="T63" fmla="*/ 1134 h 1206"/>
                <a:gd name="T64" fmla="*/ 1288 w 1518"/>
                <a:gd name="T65" fmla="*/ 1160 h 1206"/>
                <a:gd name="T66" fmla="*/ 1166 w 1518"/>
                <a:gd name="T67" fmla="*/ 1192 h 1206"/>
                <a:gd name="T68" fmla="*/ 1150 w 1518"/>
                <a:gd name="T69" fmla="*/ 1192 h 1206"/>
                <a:gd name="T70" fmla="*/ 1080 w 1518"/>
                <a:gd name="T71" fmla="*/ 1192 h 1206"/>
                <a:gd name="T72" fmla="*/ 1022 w 1518"/>
                <a:gd name="T73" fmla="*/ 1190 h 1206"/>
                <a:gd name="T74" fmla="*/ 870 w 1518"/>
                <a:gd name="T75" fmla="*/ 1202 h 1206"/>
                <a:gd name="T76" fmla="*/ 802 w 1518"/>
                <a:gd name="T77" fmla="*/ 1206 h 1206"/>
                <a:gd name="T78" fmla="*/ 686 w 1518"/>
                <a:gd name="T79" fmla="*/ 1202 h 1206"/>
                <a:gd name="T80" fmla="*/ 458 w 1518"/>
                <a:gd name="T81" fmla="*/ 1188 h 1206"/>
                <a:gd name="T82" fmla="*/ 302 w 1518"/>
                <a:gd name="T83" fmla="*/ 1194 h 1206"/>
                <a:gd name="T84" fmla="*/ 142 w 1518"/>
                <a:gd name="T85" fmla="*/ 1194 h 1206"/>
                <a:gd name="T86" fmla="*/ 118 w 1518"/>
                <a:gd name="T87" fmla="*/ 1192 h 1206"/>
                <a:gd name="T88" fmla="*/ 110 w 1518"/>
                <a:gd name="T89" fmla="*/ 1178 h 1206"/>
                <a:gd name="T90" fmla="*/ 92 w 1518"/>
                <a:gd name="T91" fmla="*/ 1088 h 1206"/>
                <a:gd name="T92" fmla="*/ 64 w 1518"/>
                <a:gd name="T93" fmla="*/ 848 h 1206"/>
                <a:gd name="T94" fmla="*/ 26 w 1518"/>
                <a:gd name="T95" fmla="*/ 458 h 1206"/>
                <a:gd name="T96" fmla="*/ 0 w 1518"/>
                <a:gd name="T97" fmla="*/ 12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8" h="1206">
                  <a:moveTo>
                    <a:pt x="0" y="122"/>
                  </a:moveTo>
                  <a:lnTo>
                    <a:pt x="0" y="122"/>
                  </a:lnTo>
                  <a:lnTo>
                    <a:pt x="0" y="120"/>
                  </a:lnTo>
                  <a:lnTo>
                    <a:pt x="4" y="112"/>
                  </a:lnTo>
                  <a:lnTo>
                    <a:pt x="12" y="100"/>
                  </a:lnTo>
                  <a:lnTo>
                    <a:pt x="20" y="94"/>
                  </a:lnTo>
                  <a:lnTo>
                    <a:pt x="30" y="86"/>
                  </a:lnTo>
                  <a:lnTo>
                    <a:pt x="42" y="80"/>
                  </a:lnTo>
                  <a:lnTo>
                    <a:pt x="58" y="72"/>
                  </a:lnTo>
                  <a:lnTo>
                    <a:pt x="78" y="66"/>
                  </a:lnTo>
                  <a:lnTo>
                    <a:pt x="100" y="60"/>
                  </a:lnTo>
                  <a:lnTo>
                    <a:pt x="128" y="56"/>
                  </a:lnTo>
                  <a:lnTo>
                    <a:pt x="160" y="52"/>
                  </a:lnTo>
                  <a:lnTo>
                    <a:pt x="198" y="48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338" y="46"/>
                  </a:lnTo>
                  <a:lnTo>
                    <a:pt x="446" y="50"/>
                  </a:lnTo>
                  <a:lnTo>
                    <a:pt x="676" y="58"/>
                  </a:lnTo>
                  <a:lnTo>
                    <a:pt x="786" y="62"/>
                  </a:lnTo>
                  <a:lnTo>
                    <a:pt x="884" y="64"/>
                  </a:lnTo>
                  <a:lnTo>
                    <a:pt x="968" y="64"/>
                  </a:lnTo>
                  <a:lnTo>
                    <a:pt x="1002" y="64"/>
                  </a:lnTo>
                  <a:lnTo>
                    <a:pt x="1030" y="62"/>
                  </a:lnTo>
                  <a:lnTo>
                    <a:pt x="1030" y="62"/>
                  </a:lnTo>
                  <a:lnTo>
                    <a:pt x="1054" y="58"/>
                  </a:lnTo>
                  <a:lnTo>
                    <a:pt x="1082" y="52"/>
                  </a:lnTo>
                  <a:lnTo>
                    <a:pt x="1144" y="36"/>
                  </a:lnTo>
                  <a:lnTo>
                    <a:pt x="1208" y="20"/>
                  </a:lnTo>
                  <a:lnTo>
                    <a:pt x="1270" y="6"/>
                  </a:lnTo>
                  <a:lnTo>
                    <a:pt x="1302" y="2"/>
                  </a:lnTo>
                  <a:lnTo>
                    <a:pt x="1330" y="0"/>
                  </a:lnTo>
                  <a:lnTo>
                    <a:pt x="1356" y="0"/>
                  </a:lnTo>
                  <a:lnTo>
                    <a:pt x="1380" y="2"/>
                  </a:lnTo>
                  <a:lnTo>
                    <a:pt x="1402" y="10"/>
                  </a:lnTo>
                  <a:lnTo>
                    <a:pt x="1412" y="14"/>
                  </a:lnTo>
                  <a:lnTo>
                    <a:pt x="1420" y="20"/>
                  </a:lnTo>
                  <a:lnTo>
                    <a:pt x="1426" y="28"/>
                  </a:lnTo>
                  <a:lnTo>
                    <a:pt x="1434" y="36"/>
                  </a:lnTo>
                  <a:lnTo>
                    <a:pt x="1438" y="46"/>
                  </a:lnTo>
                  <a:lnTo>
                    <a:pt x="1442" y="56"/>
                  </a:lnTo>
                  <a:lnTo>
                    <a:pt x="1442" y="56"/>
                  </a:lnTo>
                  <a:lnTo>
                    <a:pt x="1456" y="106"/>
                  </a:lnTo>
                  <a:lnTo>
                    <a:pt x="1470" y="160"/>
                  </a:lnTo>
                  <a:lnTo>
                    <a:pt x="1494" y="272"/>
                  </a:lnTo>
                  <a:lnTo>
                    <a:pt x="1512" y="370"/>
                  </a:lnTo>
                  <a:lnTo>
                    <a:pt x="1516" y="406"/>
                  </a:lnTo>
                  <a:lnTo>
                    <a:pt x="1518" y="434"/>
                  </a:lnTo>
                  <a:lnTo>
                    <a:pt x="1518" y="434"/>
                  </a:lnTo>
                  <a:lnTo>
                    <a:pt x="1516" y="564"/>
                  </a:lnTo>
                  <a:lnTo>
                    <a:pt x="1514" y="676"/>
                  </a:lnTo>
                  <a:lnTo>
                    <a:pt x="1508" y="800"/>
                  </a:lnTo>
                  <a:lnTo>
                    <a:pt x="1504" y="862"/>
                  </a:lnTo>
                  <a:lnTo>
                    <a:pt x="1498" y="922"/>
                  </a:lnTo>
                  <a:lnTo>
                    <a:pt x="1492" y="976"/>
                  </a:lnTo>
                  <a:lnTo>
                    <a:pt x="1484" y="1026"/>
                  </a:lnTo>
                  <a:lnTo>
                    <a:pt x="1476" y="1068"/>
                  </a:lnTo>
                  <a:lnTo>
                    <a:pt x="1466" y="1100"/>
                  </a:lnTo>
                  <a:lnTo>
                    <a:pt x="1460" y="1112"/>
                  </a:lnTo>
                  <a:lnTo>
                    <a:pt x="1454" y="1122"/>
                  </a:lnTo>
                  <a:lnTo>
                    <a:pt x="1446" y="1128"/>
                  </a:lnTo>
                  <a:lnTo>
                    <a:pt x="1440" y="1130"/>
                  </a:lnTo>
                  <a:lnTo>
                    <a:pt x="1440" y="1130"/>
                  </a:lnTo>
                  <a:lnTo>
                    <a:pt x="1408" y="1134"/>
                  </a:lnTo>
                  <a:lnTo>
                    <a:pt x="1370" y="1140"/>
                  </a:lnTo>
                  <a:lnTo>
                    <a:pt x="1288" y="1160"/>
                  </a:lnTo>
                  <a:lnTo>
                    <a:pt x="1212" y="1180"/>
                  </a:lnTo>
                  <a:lnTo>
                    <a:pt x="1166" y="1192"/>
                  </a:lnTo>
                  <a:lnTo>
                    <a:pt x="1166" y="1192"/>
                  </a:lnTo>
                  <a:lnTo>
                    <a:pt x="1150" y="1192"/>
                  </a:lnTo>
                  <a:lnTo>
                    <a:pt x="1130" y="1192"/>
                  </a:lnTo>
                  <a:lnTo>
                    <a:pt x="1080" y="1192"/>
                  </a:lnTo>
                  <a:lnTo>
                    <a:pt x="1022" y="1190"/>
                  </a:lnTo>
                  <a:lnTo>
                    <a:pt x="1022" y="1190"/>
                  </a:lnTo>
                  <a:lnTo>
                    <a:pt x="942" y="1196"/>
                  </a:lnTo>
                  <a:lnTo>
                    <a:pt x="870" y="1202"/>
                  </a:lnTo>
                  <a:lnTo>
                    <a:pt x="802" y="1206"/>
                  </a:lnTo>
                  <a:lnTo>
                    <a:pt x="802" y="1206"/>
                  </a:lnTo>
                  <a:lnTo>
                    <a:pt x="742" y="1206"/>
                  </a:lnTo>
                  <a:lnTo>
                    <a:pt x="686" y="1202"/>
                  </a:lnTo>
                  <a:lnTo>
                    <a:pt x="630" y="1198"/>
                  </a:lnTo>
                  <a:lnTo>
                    <a:pt x="458" y="1188"/>
                  </a:lnTo>
                  <a:lnTo>
                    <a:pt x="458" y="1188"/>
                  </a:lnTo>
                  <a:lnTo>
                    <a:pt x="302" y="1194"/>
                  </a:lnTo>
                  <a:lnTo>
                    <a:pt x="186" y="1194"/>
                  </a:lnTo>
                  <a:lnTo>
                    <a:pt x="142" y="1194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14" y="1188"/>
                  </a:lnTo>
                  <a:lnTo>
                    <a:pt x="110" y="1178"/>
                  </a:lnTo>
                  <a:lnTo>
                    <a:pt x="102" y="1142"/>
                  </a:lnTo>
                  <a:lnTo>
                    <a:pt x="92" y="1088"/>
                  </a:lnTo>
                  <a:lnTo>
                    <a:pt x="84" y="1020"/>
                  </a:lnTo>
                  <a:lnTo>
                    <a:pt x="64" y="848"/>
                  </a:lnTo>
                  <a:lnTo>
                    <a:pt x="44" y="654"/>
                  </a:lnTo>
                  <a:lnTo>
                    <a:pt x="26" y="458"/>
                  </a:lnTo>
                  <a:lnTo>
                    <a:pt x="12" y="28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C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7329488" y="3836988"/>
              <a:ext cx="517525" cy="739775"/>
            </a:xfrm>
            <a:custGeom>
              <a:avLst/>
              <a:gdLst>
                <a:gd name="T0" fmla="*/ 170 w 326"/>
                <a:gd name="T1" fmla="*/ 466 h 466"/>
                <a:gd name="T2" fmla="*/ 318 w 326"/>
                <a:gd name="T3" fmla="*/ 460 h 466"/>
                <a:gd name="T4" fmla="*/ 318 w 326"/>
                <a:gd name="T5" fmla="*/ 460 h 466"/>
                <a:gd name="T6" fmla="*/ 322 w 326"/>
                <a:gd name="T7" fmla="*/ 430 h 466"/>
                <a:gd name="T8" fmla="*/ 326 w 326"/>
                <a:gd name="T9" fmla="*/ 398 h 466"/>
                <a:gd name="T10" fmla="*/ 326 w 326"/>
                <a:gd name="T11" fmla="*/ 358 h 466"/>
                <a:gd name="T12" fmla="*/ 324 w 326"/>
                <a:gd name="T13" fmla="*/ 316 h 466"/>
                <a:gd name="T14" fmla="*/ 322 w 326"/>
                <a:gd name="T15" fmla="*/ 294 h 466"/>
                <a:gd name="T16" fmla="*/ 318 w 326"/>
                <a:gd name="T17" fmla="*/ 272 h 466"/>
                <a:gd name="T18" fmla="*/ 312 w 326"/>
                <a:gd name="T19" fmla="*/ 254 h 466"/>
                <a:gd name="T20" fmla="*/ 304 w 326"/>
                <a:gd name="T21" fmla="*/ 234 h 466"/>
                <a:gd name="T22" fmla="*/ 296 w 326"/>
                <a:gd name="T23" fmla="*/ 218 h 466"/>
                <a:gd name="T24" fmla="*/ 284 w 326"/>
                <a:gd name="T25" fmla="*/ 204 h 466"/>
                <a:gd name="T26" fmla="*/ 284 w 326"/>
                <a:gd name="T27" fmla="*/ 204 h 466"/>
                <a:gd name="T28" fmla="*/ 258 w 326"/>
                <a:gd name="T29" fmla="*/ 180 h 466"/>
                <a:gd name="T30" fmla="*/ 228 w 326"/>
                <a:gd name="T31" fmla="*/ 158 h 466"/>
                <a:gd name="T32" fmla="*/ 196 w 326"/>
                <a:gd name="T33" fmla="*/ 136 h 466"/>
                <a:gd name="T34" fmla="*/ 164 w 326"/>
                <a:gd name="T35" fmla="*/ 118 h 466"/>
                <a:gd name="T36" fmla="*/ 110 w 326"/>
                <a:gd name="T37" fmla="*/ 88 h 466"/>
                <a:gd name="T38" fmla="*/ 90 w 326"/>
                <a:gd name="T39" fmla="*/ 76 h 466"/>
                <a:gd name="T40" fmla="*/ 76 w 326"/>
                <a:gd name="T41" fmla="*/ 64 h 466"/>
                <a:gd name="T42" fmla="*/ 76 w 326"/>
                <a:gd name="T43" fmla="*/ 64 h 466"/>
                <a:gd name="T44" fmla="*/ 68 w 326"/>
                <a:gd name="T45" fmla="*/ 52 h 466"/>
                <a:gd name="T46" fmla="*/ 58 w 326"/>
                <a:gd name="T47" fmla="*/ 38 h 466"/>
                <a:gd name="T48" fmla="*/ 48 w 326"/>
                <a:gd name="T49" fmla="*/ 24 h 466"/>
                <a:gd name="T50" fmla="*/ 38 w 326"/>
                <a:gd name="T51" fmla="*/ 12 h 466"/>
                <a:gd name="T52" fmla="*/ 30 w 326"/>
                <a:gd name="T53" fmla="*/ 4 h 466"/>
                <a:gd name="T54" fmla="*/ 26 w 326"/>
                <a:gd name="T55" fmla="*/ 2 h 466"/>
                <a:gd name="T56" fmla="*/ 22 w 326"/>
                <a:gd name="T57" fmla="*/ 0 h 466"/>
                <a:gd name="T58" fmla="*/ 18 w 326"/>
                <a:gd name="T59" fmla="*/ 2 h 466"/>
                <a:gd name="T60" fmla="*/ 14 w 326"/>
                <a:gd name="T61" fmla="*/ 6 h 466"/>
                <a:gd name="T62" fmla="*/ 12 w 326"/>
                <a:gd name="T63" fmla="*/ 14 h 466"/>
                <a:gd name="T64" fmla="*/ 8 w 326"/>
                <a:gd name="T65" fmla="*/ 22 h 466"/>
                <a:gd name="T66" fmla="*/ 8 w 326"/>
                <a:gd name="T67" fmla="*/ 22 h 466"/>
                <a:gd name="T68" fmla="*/ 4 w 326"/>
                <a:gd name="T69" fmla="*/ 44 h 466"/>
                <a:gd name="T70" fmla="*/ 0 w 326"/>
                <a:gd name="T71" fmla="*/ 64 h 466"/>
                <a:gd name="T72" fmla="*/ 0 w 326"/>
                <a:gd name="T73" fmla="*/ 82 h 466"/>
                <a:gd name="T74" fmla="*/ 2 w 326"/>
                <a:gd name="T75" fmla="*/ 98 h 466"/>
                <a:gd name="T76" fmla="*/ 8 w 326"/>
                <a:gd name="T77" fmla="*/ 114 h 466"/>
                <a:gd name="T78" fmla="*/ 12 w 326"/>
                <a:gd name="T79" fmla="*/ 122 h 466"/>
                <a:gd name="T80" fmla="*/ 18 w 326"/>
                <a:gd name="T81" fmla="*/ 128 h 466"/>
                <a:gd name="T82" fmla="*/ 34 w 326"/>
                <a:gd name="T83" fmla="*/ 140 h 466"/>
                <a:gd name="T84" fmla="*/ 58 w 326"/>
                <a:gd name="T85" fmla="*/ 152 h 466"/>
                <a:gd name="T86" fmla="*/ 58 w 326"/>
                <a:gd name="T87" fmla="*/ 152 h 466"/>
                <a:gd name="T88" fmla="*/ 82 w 326"/>
                <a:gd name="T89" fmla="*/ 164 h 466"/>
                <a:gd name="T90" fmla="*/ 106 w 326"/>
                <a:gd name="T91" fmla="*/ 180 h 466"/>
                <a:gd name="T92" fmla="*/ 130 w 326"/>
                <a:gd name="T93" fmla="*/ 198 h 466"/>
                <a:gd name="T94" fmla="*/ 150 w 326"/>
                <a:gd name="T95" fmla="*/ 218 h 466"/>
                <a:gd name="T96" fmla="*/ 168 w 326"/>
                <a:gd name="T97" fmla="*/ 240 h 466"/>
                <a:gd name="T98" fmla="*/ 174 w 326"/>
                <a:gd name="T99" fmla="*/ 252 h 466"/>
                <a:gd name="T100" fmla="*/ 180 w 326"/>
                <a:gd name="T101" fmla="*/ 264 h 466"/>
                <a:gd name="T102" fmla="*/ 186 w 326"/>
                <a:gd name="T103" fmla="*/ 278 h 466"/>
                <a:gd name="T104" fmla="*/ 188 w 326"/>
                <a:gd name="T105" fmla="*/ 292 h 466"/>
                <a:gd name="T106" fmla="*/ 190 w 326"/>
                <a:gd name="T107" fmla="*/ 308 h 466"/>
                <a:gd name="T108" fmla="*/ 192 w 326"/>
                <a:gd name="T109" fmla="*/ 324 h 466"/>
                <a:gd name="T110" fmla="*/ 192 w 326"/>
                <a:gd name="T111" fmla="*/ 324 h 466"/>
                <a:gd name="T112" fmla="*/ 190 w 326"/>
                <a:gd name="T113" fmla="*/ 354 h 466"/>
                <a:gd name="T114" fmla="*/ 188 w 326"/>
                <a:gd name="T115" fmla="*/ 382 h 466"/>
                <a:gd name="T116" fmla="*/ 184 w 326"/>
                <a:gd name="T117" fmla="*/ 406 h 466"/>
                <a:gd name="T118" fmla="*/ 180 w 326"/>
                <a:gd name="T119" fmla="*/ 426 h 466"/>
                <a:gd name="T120" fmla="*/ 172 w 326"/>
                <a:gd name="T121" fmla="*/ 456 h 466"/>
                <a:gd name="T122" fmla="*/ 170 w 326"/>
                <a:gd name="T123" fmla="*/ 466 h 466"/>
                <a:gd name="T124" fmla="*/ 170 w 326"/>
                <a:gd name="T12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466">
                  <a:moveTo>
                    <a:pt x="170" y="466"/>
                  </a:moveTo>
                  <a:lnTo>
                    <a:pt x="318" y="460"/>
                  </a:lnTo>
                  <a:lnTo>
                    <a:pt x="318" y="460"/>
                  </a:lnTo>
                  <a:lnTo>
                    <a:pt x="322" y="430"/>
                  </a:lnTo>
                  <a:lnTo>
                    <a:pt x="326" y="398"/>
                  </a:lnTo>
                  <a:lnTo>
                    <a:pt x="326" y="358"/>
                  </a:lnTo>
                  <a:lnTo>
                    <a:pt x="324" y="316"/>
                  </a:lnTo>
                  <a:lnTo>
                    <a:pt x="322" y="294"/>
                  </a:lnTo>
                  <a:lnTo>
                    <a:pt x="318" y="272"/>
                  </a:lnTo>
                  <a:lnTo>
                    <a:pt x="312" y="254"/>
                  </a:lnTo>
                  <a:lnTo>
                    <a:pt x="304" y="234"/>
                  </a:lnTo>
                  <a:lnTo>
                    <a:pt x="296" y="218"/>
                  </a:lnTo>
                  <a:lnTo>
                    <a:pt x="284" y="204"/>
                  </a:lnTo>
                  <a:lnTo>
                    <a:pt x="284" y="204"/>
                  </a:lnTo>
                  <a:lnTo>
                    <a:pt x="258" y="180"/>
                  </a:lnTo>
                  <a:lnTo>
                    <a:pt x="228" y="158"/>
                  </a:lnTo>
                  <a:lnTo>
                    <a:pt x="196" y="136"/>
                  </a:lnTo>
                  <a:lnTo>
                    <a:pt x="164" y="118"/>
                  </a:lnTo>
                  <a:lnTo>
                    <a:pt x="110" y="88"/>
                  </a:lnTo>
                  <a:lnTo>
                    <a:pt x="90" y="7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68" y="52"/>
                  </a:lnTo>
                  <a:lnTo>
                    <a:pt x="58" y="38"/>
                  </a:lnTo>
                  <a:lnTo>
                    <a:pt x="48" y="24"/>
                  </a:lnTo>
                  <a:lnTo>
                    <a:pt x="38" y="1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44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2" y="122"/>
                  </a:lnTo>
                  <a:lnTo>
                    <a:pt x="18" y="128"/>
                  </a:lnTo>
                  <a:lnTo>
                    <a:pt x="34" y="140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82" y="164"/>
                  </a:lnTo>
                  <a:lnTo>
                    <a:pt x="106" y="180"/>
                  </a:lnTo>
                  <a:lnTo>
                    <a:pt x="130" y="198"/>
                  </a:lnTo>
                  <a:lnTo>
                    <a:pt x="150" y="218"/>
                  </a:lnTo>
                  <a:lnTo>
                    <a:pt x="168" y="240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8"/>
                  </a:lnTo>
                  <a:lnTo>
                    <a:pt x="188" y="292"/>
                  </a:lnTo>
                  <a:lnTo>
                    <a:pt x="190" y="308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54"/>
                  </a:lnTo>
                  <a:lnTo>
                    <a:pt x="188" y="382"/>
                  </a:lnTo>
                  <a:lnTo>
                    <a:pt x="184" y="406"/>
                  </a:lnTo>
                  <a:lnTo>
                    <a:pt x="180" y="426"/>
                  </a:lnTo>
                  <a:lnTo>
                    <a:pt x="172" y="456"/>
                  </a:lnTo>
                  <a:lnTo>
                    <a:pt x="170" y="466"/>
                  </a:lnTo>
                  <a:lnTo>
                    <a:pt x="170" y="466"/>
                  </a:lnTo>
                  <a:close/>
                </a:path>
              </a:pathLst>
            </a:custGeom>
            <a:solidFill>
              <a:srgbClr val="E0A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6519863" y="3887788"/>
              <a:ext cx="939800" cy="215900"/>
            </a:xfrm>
            <a:custGeom>
              <a:avLst/>
              <a:gdLst>
                <a:gd name="T0" fmla="*/ 564 w 592"/>
                <a:gd name="T1" fmla="*/ 0 h 136"/>
                <a:gd name="T2" fmla="*/ 564 w 592"/>
                <a:gd name="T3" fmla="*/ 0 h 136"/>
                <a:gd name="T4" fmla="*/ 572 w 592"/>
                <a:gd name="T5" fmla="*/ 18 h 136"/>
                <a:gd name="T6" fmla="*/ 580 w 592"/>
                <a:gd name="T7" fmla="*/ 36 h 136"/>
                <a:gd name="T8" fmla="*/ 586 w 592"/>
                <a:gd name="T9" fmla="*/ 56 h 136"/>
                <a:gd name="T10" fmla="*/ 592 w 592"/>
                <a:gd name="T11" fmla="*/ 76 h 136"/>
                <a:gd name="T12" fmla="*/ 592 w 592"/>
                <a:gd name="T13" fmla="*/ 84 h 136"/>
                <a:gd name="T14" fmla="*/ 590 w 592"/>
                <a:gd name="T15" fmla="*/ 94 h 136"/>
                <a:gd name="T16" fmla="*/ 588 w 592"/>
                <a:gd name="T17" fmla="*/ 102 h 136"/>
                <a:gd name="T18" fmla="*/ 584 w 592"/>
                <a:gd name="T19" fmla="*/ 106 h 136"/>
                <a:gd name="T20" fmla="*/ 576 w 592"/>
                <a:gd name="T21" fmla="*/ 112 h 136"/>
                <a:gd name="T22" fmla="*/ 568 w 592"/>
                <a:gd name="T23" fmla="*/ 114 h 136"/>
                <a:gd name="T24" fmla="*/ 568 w 592"/>
                <a:gd name="T25" fmla="*/ 114 h 136"/>
                <a:gd name="T26" fmla="*/ 540 w 592"/>
                <a:gd name="T27" fmla="*/ 114 h 136"/>
                <a:gd name="T28" fmla="*/ 504 w 592"/>
                <a:gd name="T29" fmla="*/ 112 h 136"/>
                <a:gd name="T30" fmla="*/ 414 w 592"/>
                <a:gd name="T31" fmla="*/ 106 h 136"/>
                <a:gd name="T32" fmla="*/ 320 w 592"/>
                <a:gd name="T33" fmla="*/ 100 h 136"/>
                <a:gd name="T34" fmla="*/ 282 w 592"/>
                <a:gd name="T35" fmla="*/ 98 h 136"/>
                <a:gd name="T36" fmla="*/ 252 w 592"/>
                <a:gd name="T37" fmla="*/ 102 h 136"/>
                <a:gd name="T38" fmla="*/ 252 w 592"/>
                <a:gd name="T39" fmla="*/ 102 h 136"/>
                <a:gd name="T40" fmla="*/ 228 w 592"/>
                <a:gd name="T41" fmla="*/ 106 h 136"/>
                <a:gd name="T42" fmla="*/ 204 w 592"/>
                <a:gd name="T43" fmla="*/ 112 h 136"/>
                <a:gd name="T44" fmla="*/ 160 w 592"/>
                <a:gd name="T45" fmla="*/ 124 h 136"/>
                <a:gd name="T46" fmla="*/ 138 w 592"/>
                <a:gd name="T47" fmla="*/ 130 h 136"/>
                <a:gd name="T48" fmla="*/ 118 w 592"/>
                <a:gd name="T49" fmla="*/ 134 h 136"/>
                <a:gd name="T50" fmla="*/ 96 w 592"/>
                <a:gd name="T51" fmla="*/ 136 h 136"/>
                <a:gd name="T52" fmla="*/ 76 w 592"/>
                <a:gd name="T53" fmla="*/ 136 h 136"/>
                <a:gd name="T54" fmla="*/ 76 w 592"/>
                <a:gd name="T55" fmla="*/ 136 h 136"/>
                <a:gd name="T56" fmla="*/ 66 w 592"/>
                <a:gd name="T57" fmla="*/ 134 h 136"/>
                <a:gd name="T58" fmla="*/ 56 w 592"/>
                <a:gd name="T59" fmla="*/ 130 h 136"/>
                <a:gd name="T60" fmla="*/ 46 w 592"/>
                <a:gd name="T61" fmla="*/ 124 h 136"/>
                <a:gd name="T62" fmla="*/ 38 w 592"/>
                <a:gd name="T63" fmla="*/ 116 h 136"/>
                <a:gd name="T64" fmla="*/ 24 w 592"/>
                <a:gd name="T65" fmla="*/ 100 h 136"/>
                <a:gd name="T66" fmla="*/ 12 w 592"/>
                <a:gd name="T67" fmla="*/ 80 h 136"/>
                <a:gd name="T68" fmla="*/ 4 w 592"/>
                <a:gd name="T69" fmla="*/ 62 h 136"/>
                <a:gd name="T70" fmla="*/ 0 w 592"/>
                <a:gd name="T71" fmla="*/ 44 h 136"/>
                <a:gd name="T72" fmla="*/ 0 w 592"/>
                <a:gd name="T73" fmla="*/ 30 h 136"/>
                <a:gd name="T74" fmla="*/ 2 w 592"/>
                <a:gd name="T75" fmla="*/ 26 h 136"/>
                <a:gd name="T76" fmla="*/ 4 w 592"/>
                <a:gd name="T77" fmla="*/ 22 h 136"/>
                <a:gd name="T78" fmla="*/ 4 w 592"/>
                <a:gd name="T79" fmla="*/ 22 h 136"/>
                <a:gd name="T80" fmla="*/ 14 w 592"/>
                <a:gd name="T81" fmla="*/ 20 h 136"/>
                <a:gd name="T82" fmla="*/ 34 w 592"/>
                <a:gd name="T83" fmla="*/ 20 h 136"/>
                <a:gd name="T84" fmla="*/ 100 w 592"/>
                <a:gd name="T85" fmla="*/ 16 h 136"/>
                <a:gd name="T86" fmla="*/ 292 w 592"/>
                <a:gd name="T87" fmla="*/ 8 h 136"/>
                <a:gd name="T88" fmla="*/ 564 w 592"/>
                <a:gd name="T89" fmla="*/ 0 h 136"/>
                <a:gd name="T90" fmla="*/ 564 w 592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2" h="136">
                  <a:moveTo>
                    <a:pt x="564" y="0"/>
                  </a:moveTo>
                  <a:lnTo>
                    <a:pt x="564" y="0"/>
                  </a:lnTo>
                  <a:lnTo>
                    <a:pt x="572" y="18"/>
                  </a:lnTo>
                  <a:lnTo>
                    <a:pt x="580" y="36"/>
                  </a:lnTo>
                  <a:lnTo>
                    <a:pt x="586" y="56"/>
                  </a:lnTo>
                  <a:lnTo>
                    <a:pt x="592" y="76"/>
                  </a:lnTo>
                  <a:lnTo>
                    <a:pt x="592" y="84"/>
                  </a:lnTo>
                  <a:lnTo>
                    <a:pt x="590" y="94"/>
                  </a:lnTo>
                  <a:lnTo>
                    <a:pt x="588" y="102"/>
                  </a:lnTo>
                  <a:lnTo>
                    <a:pt x="584" y="106"/>
                  </a:lnTo>
                  <a:lnTo>
                    <a:pt x="576" y="112"/>
                  </a:lnTo>
                  <a:lnTo>
                    <a:pt x="568" y="114"/>
                  </a:lnTo>
                  <a:lnTo>
                    <a:pt x="568" y="114"/>
                  </a:lnTo>
                  <a:lnTo>
                    <a:pt x="540" y="114"/>
                  </a:lnTo>
                  <a:lnTo>
                    <a:pt x="504" y="112"/>
                  </a:lnTo>
                  <a:lnTo>
                    <a:pt x="414" y="106"/>
                  </a:lnTo>
                  <a:lnTo>
                    <a:pt x="320" y="100"/>
                  </a:lnTo>
                  <a:lnTo>
                    <a:pt x="282" y="98"/>
                  </a:lnTo>
                  <a:lnTo>
                    <a:pt x="252" y="102"/>
                  </a:lnTo>
                  <a:lnTo>
                    <a:pt x="252" y="102"/>
                  </a:lnTo>
                  <a:lnTo>
                    <a:pt x="228" y="106"/>
                  </a:lnTo>
                  <a:lnTo>
                    <a:pt x="204" y="112"/>
                  </a:lnTo>
                  <a:lnTo>
                    <a:pt x="160" y="124"/>
                  </a:lnTo>
                  <a:lnTo>
                    <a:pt x="138" y="130"/>
                  </a:lnTo>
                  <a:lnTo>
                    <a:pt x="118" y="134"/>
                  </a:lnTo>
                  <a:lnTo>
                    <a:pt x="9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66" y="134"/>
                  </a:lnTo>
                  <a:lnTo>
                    <a:pt x="56" y="130"/>
                  </a:lnTo>
                  <a:lnTo>
                    <a:pt x="46" y="124"/>
                  </a:lnTo>
                  <a:lnTo>
                    <a:pt x="38" y="116"/>
                  </a:lnTo>
                  <a:lnTo>
                    <a:pt x="24" y="100"/>
                  </a:lnTo>
                  <a:lnTo>
                    <a:pt x="12" y="80"/>
                  </a:lnTo>
                  <a:lnTo>
                    <a:pt x="4" y="62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4" y="20"/>
                  </a:lnTo>
                  <a:lnTo>
                    <a:pt x="34" y="20"/>
                  </a:lnTo>
                  <a:lnTo>
                    <a:pt x="100" y="16"/>
                  </a:lnTo>
                  <a:lnTo>
                    <a:pt x="292" y="8"/>
                  </a:lnTo>
                  <a:lnTo>
                    <a:pt x="564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6523038" y="3827463"/>
              <a:ext cx="908050" cy="196850"/>
            </a:xfrm>
            <a:custGeom>
              <a:avLst/>
              <a:gdLst>
                <a:gd name="T0" fmla="*/ 18 w 572"/>
                <a:gd name="T1" fmla="*/ 96 h 124"/>
                <a:gd name="T2" fmla="*/ 18 w 572"/>
                <a:gd name="T3" fmla="*/ 96 h 124"/>
                <a:gd name="T4" fmla="*/ 36 w 572"/>
                <a:gd name="T5" fmla="*/ 112 h 124"/>
                <a:gd name="T6" fmla="*/ 44 w 572"/>
                <a:gd name="T7" fmla="*/ 116 h 124"/>
                <a:gd name="T8" fmla="*/ 52 w 572"/>
                <a:gd name="T9" fmla="*/ 120 h 124"/>
                <a:gd name="T10" fmla="*/ 60 w 572"/>
                <a:gd name="T11" fmla="*/ 124 h 124"/>
                <a:gd name="T12" fmla="*/ 68 w 572"/>
                <a:gd name="T13" fmla="*/ 124 h 124"/>
                <a:gd name="T14" fmla="*/ 92 w 572"/>
                <a:gd name="T15" fmla="*/ 124 h 124"/>
                <a:gd name="T16" fmla="*/ 172 w 572"/>
                <a:gd name="T17" fmla="*/ 116 h 124"/>
                <a:gd name="T18" fmla="*/ 238 w 572"/>
                <a:gd name="T19" fmla="*/ 112 h 124"/>
                <a:gd name="T20" fmla="*/ 326 w 572"/>
                <a:gd name="T21" fmla="*/ 108 h 124"/>
                <a:gd name="T22" fmla="*/ 326 w 572"/>
                <a:gd name="T23" fmla="*/ 108 h 124"/>
                <a:gd name="T24" fmla="*/ 412 w 572"/>
                <a:gd name="T25" fmla="*/ 104 h 124"/>
                <a:gd name="T26" fmla="*/ 478 w 572"/>
                <a:gd name="T27" fmla="*/ 98 h 124"/>
                <a:gd name="T28" fmla="*/ 522 w 572"/>
                <a:gd name="T29" fmla="*/ 90 h 124"/>
                <a:gd name="T30" fmla="*/ 538 w 572"/>
                <a:gd name="T31" fmla="*/ 86 h 124"/>
                <a:gd name="T32" fmla="*/ 552 w 572"/>
                <a:gd name="T33" fmla="*/ 82 h 124"/>
                <a:gd name="T34" fmla="*/ 560 w 572"/>
                <a:gd name="T35" fmla="*/ 76 h 124"/>
                <a:gd name="T36" fmla="*/ 566 w 572"/>
                <a:gd name="T37" fmla="*/ 72 h 124"/>
                <a:gd name="T38" fmla="*/ 570 w 572"/>
                <a:gd name="T39" fmla="*/ 66 h 124"/>
                <a:gd name="T40" fmla="*/ 572 w 572"/>
                <a:gd name="T41" fmla="*/ 60 h 124"/>
                <a:gd name="T42" fmla="*/ 570 w 572"/>
                <a:gd name="T43" fmla="*/ 56 h 124"/>
                <a:gd name="T44" fmla="*/ 568 w 572"/>
                <a:gd name="T45" fmla="*/ 50 h 124"/>
                <a:gd name="T46" fmla="*/ 562 w 572"/>
                <a:gd name="T47" fmla="*/ 38 h 124"/>
                <a:gd name="T48" fmla="*/ 562 w 572"/>
                <a:gd name="T49" fmla="*/ 38 h 124"/>
                <a:gd name="T50" fmla="*/ 556 w 572"/>
                <a:gd name="T51" fmla="*/ 28 h 124"/>
                <a:gd name="T52" fmla="*/ 546 w 572"/>
                <a:gd name="T53" fmla="*/ 20 h 124"/>
                <a:gd name="T54" fmla="*/ 532 w 572"/>
                <a:gd name="T55" fmla="*/ 12 h 124"/>
                <a:gd name="T56" fmla="*/ 514 w 572"/>
                <a:gd name="T57" fmla="*/ 6 h 124"/>
                <a:gd name="T58" fmla="*/ 486 w 572"/>
                <a:gd name="T59" fmla="*/ 2 h 124"/>
                <a:gd name="T60" fmla="*/ 446 w 572"/>
                <a:gd name="T61" fmla="*/ 0 h 124"/>
                <a:gd name="T62" fmla="*/ 394 w 572"/>
                <a:gd name="T63" fmla="*/ 2 h 124"/>
                <a:gd name="T64" fmla="*/ 328 w 572"/>
                <a:gd name="T65" fmla="*/ 6 h 124"/>
                <a:gd name="T66" fmla="*/ 328 w 572"/>
                <a:gd name="T67" fmla="*/ 6 h 124"/>
                <a:gd name="T68" fmla="*/ 184 w 572"/>
                <a:gd name="T69" fmla="*/ 18 h 124"/>
                <a:gd name="T70" fmla="*/ 122 w 572"/>
                <a:gd name="T71" fmla="*/ 24 h 124"/>
                <a:gd name="T72" fmla="*/ 70 w 572"/>
                <a:gd name="T73" fmla="*/ 30 h 124"/>
                <a:gd name="T74" fmla="*/ 48 w 572"/>
                <a:gd name="T75" fmla="*/ 36 h 124"/>
                <a:gd name="T76" fmla="*/ 30 w 572"/>
                <a:gd name="T77" fmla="*/ 40 h 124"/>
                <a:gd name="T78" fmla="*/ 16 w 572"/>
                <a:gd name="T79" fmla="*/ 46 h 124"/>
                <a:gd name="T80" fmla="*/ 6 w 572"/>
                <a:gd name="T81" fmla="*/ 54 h 124"/>
                <a:gd name="T82" fmla="*/ 2 w 572"/>
                <a:gd name="T83" fmla="*/ 62 h 124"/>
                <a:gd name="T84" fmla="*/ 0 w 572"/>
                <a:gd name="T85" fmla="*/ 66 h 124"/>
                <a:gd name="T86" fmla="*/ 2 w 572"/>
                <a:gd name="T87" fmla="*/ 72 h 124"/>
                <a:gd name="T88" fmla="*/ 6 w 572"/>
                <a:gd name="T89" fmla="*/ 82 h 124"/>
                <a:gd name="T90" fmla="*/ 18 w 572"/>
                <a:gd name="T91" fmla="*/ 96 h 124"/>
                <a:gd name="T92" fmla="*/ 18 w 572"/>
                <a:gd name="T93" fmla="*/ 9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2" h="124">
                  <a:moveTo>
                    <a:pt x="18" y="96"/>
                  </a:moveTo>
                  <a:lnTo>
                    <a:pt x="18" y="96"/>
                  </a:lnTo>
                  <a:lnTo>
                    <a:pt x="36" y="112"/>
                  </a:lnTo>
                  <a:lnTo>
                    <a:pt x="44" y="116"/>
                  </a:lnTo>
                  <a:lnTo>
                    <a:pt x="52" y="120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92" y="124"/>
                  </a:lnTo>
                  <a:lnTo>
                    <a:pt x="172" y="116"/>
                  </a:lnTo>
                  <a:lnTo>
                    <a:pt x="238" y="112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412" y="104"/>
                  </a:lnTo>
                  <a:lnTo>
                    <a:pt x="478" y="98"/>
                  </a:lnTo>
                  <a:lnTo>
                    <a:pt x="522" y="90"/>
                  </a:lnTo>
                  <a:lnTo>
                    <a:pt x="538" y="86"/>
                  </a:lnTo>
                  <a:lnTo>
                    <a:pt x="552" y="82"/>
                  </a:lnTo>
                  <a:lnTo>
                    <a:pt x="560" y="76"/>
                  </a:lnTo>
                  <a:lnTo>
                    <a:pt x="566" y="72"/>
                  </a:lnTo>
                  <a:lnTo>
                    <a:pt x="570" y="66"/>
                  </a:lnTo>
                  <a:lnTo>
                    <a:pt x="572" y="60"/>
                  </a:lnTo>
                  <a:lnTo>
                    <a:pt x="570" y="56"/>
                  </a:lnTo>
                  <a:lnTo>
                    <a:pt x="568" y="50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56" y="28"/>
                  </a:lnTo>
                  <a:lnTo>
                    <a:pt x="546" y="20"/>
                  </a:lnTo>
                  <a:lnTo>
                    <a:pt x="532" y="12"/>
                  </a:lnTo>
                  <a:lnTo>
                    <a:pt x="514" y="6"/>
                  </a:lnTo>
                  <a:lnTo>
                    <a:pt x="486" y="2"/>
                  </a:lnTo>
                  <a:lnTo>
                    <a:pt x="446" y="0"/>
                  </a:lnTo>
                  <a:lnTo>
                    <a:pt x="394" y="2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184" y="18"/>
                  </a:lnTo>
                  <a:lnTo>
                    <a:pt x="122" y="24"/>
                  </a:lnTo>
                  <a:lnTo>
                    <a:pt x="70" y="30"/>
                  </a:lnTo>
                  <a:lnTo>
                    <a:pt x="48" y="36"/>
                  </a:lnTo>
                  <a:lnTo>
                    <a:pt x="30" y="40"/>
                  </a:lnTo>
                  <a:lnTo>
                    <a:pt x="16" y="46"/>
                  </a:lnTo>
                  <a:lnTo>
                    <a:pt x="6" y="54"/>
                  </a:lnTo>
                  <a:lnTo>
                    <a:pt x="2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82"/>
                  </a:lnTo>
                  <a:lnTo>
                    <a:pt x="18" y="96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7129463" y="3881438"/>
              <a:ext cx="171450" cy="38100"/>
            </a:xfrm>
            <a:custGeom>
              <a:avLst/>
              <a:gdLst>
                <a:gd name="T0" fmla="*/ 0 w 108"/>
                <a:gd name="T1" fmla="*/ 12 h 24"/>
                <a:gd name="T2" fmla="*/ 0 w 108"/>
                <a:gd name="T3" fmla="*/ 12 h 24"/>
                <a:gd name="T4" fmla="*/ 0 w 108"/>
                <a:gd name="T5" fmla="*/ 10 h 24"/>
                <a:gd name="T6" fmla="*/ 4 w 108"/>
                <a:gd name="T7" fmla="*/ 8 h 24"/>
                <a:gd name="T8" fmla="*/ 16 w 108"/>
                <a:gd name="T9" fmla="*/ 4 h 24"/>
                <a:gd name="T10" fmla="*/ 32 w 108"/>
                <a:gd name="T11" fmla="*/ 0 h 24"/>
                <a:gd name="T12" fmla="*/ 54 w 108"/>
                <a:gd name="T13" fmla="*/ 0 h 24"/>
                <a:gd name="T14" fmla="*/ 54 w 108"/>
                <a:gd name="T15" fmla="*/ 0 h 24"/>
                <a:gd name="T16" fmla="*/ 74 w 108"/>
                <a:gd name="T17" fmla="*/ 0 h 24"/>
                <a:gd name="T18" fmla="*/ 92 w 108"/>
                <a:gd name="T19" fmla="*/ 4 h 24"/>
                <a:gd name="T20" fmla="*/ 104 w 108"/>
                <a:gd name="T21" fmla="*/ 8 h 24"/>
                <a:gd name="T22" fmla="*/ 106 w 108"/>
                <a:gd name="T23" fmla="*/ 10 h 24"/>
                <a:gd name="T24" fmla="*/ 108 w 108"/>
                <a:gd name="T25" fmla="*/ 12 h 24"/>
                <a:gd name="T26" fmla="*/ 108 w 108"/>
                <a:gd name="T27" fmla="*/ 12 h 24"/>
                <a:gd name="T28" fmla="*/ 106 w 108"/>
                <a:gd name="T29" fmla="*/ 14 h 24"/>
                <a:gd name="T30" fmla="*/ 104 w 108"/>
                <a:gd name="T31" fmla="*/ 16 h 24"/>
                <a:gd name="T32" fmla="*/ 92 w 108"/>
                <a:gd name="T33" fmla="*/ 20 h 24"/>
                <a:gd name="T34" fmla="*/ 74 w 108"/>
                <a:gd name="T35" fmla="*/ 24 h 24"/>
                <a:gd name="T36" fmla="*/ 54 w 108"/>
                <a:gd name="T37" fmla="*/ 24 h 24"/>
                <a:gd name="T38" fmla="*/ 54 w 108"/>
                <a:gd name="T39" fmla="*/ 24 h 24"/>
                <a:gd name="T40" fmla="*/ 32 w 108"/>
                <a:gd name="T41" fmla="*/ 24 h 24"/>
                <a:gd name="T42" fmla="*/ 16 w 108"/>
                <a:gd name="T43" fmla="*/ 20 h 24"/>
                <a:gd name="T44" fmla="*/ 4 w 108"/>
                <a:gd name="T45" fmla="*/ 16 h 24"/>
                <a:gd name="T46" fmla="*/ 0 w 108"/>
                <a:gd name="T47" fmla="*/ 14 h 24"/>
                <a:gd name="T48" fmla="*/ 0 w 108"/>
                <a:gd name="T49" fmla="*/ 12 h 24"/>
                <a:gd name="T50" fmla="*/ 0 w 108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4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16" y="4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4" y="0"/>
                  </a:lnTo>
                  <a:lnTo>
                    <a:pt x="92" y="4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4"/>
                  </a:lnTo>
                  <a:lnTo>
                    <a:pt x="104" y="16"/>
                  </a:lnTo>
                  <a:lnTo>
                    <a:pt x="92" y="20"/>
                  </a:lnTo>
                  <a:lnTo>
                    <a:pt x="7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2" y="24"/>
                  </a:lnTo>
                  <a:lnTo>
                    <a:pt x="16" y="20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6675438" y="3903663"/>
              <a:ext cx="171450" cy="38100"/>
            </a:xfrm>
            <a:custGeom>
              <a:avLst/>
              <a:gdLst>
                <a:gd name="T0" fmla="*/ 0 w 108"/>
                <a:gd name="T1" fmla="*/ 12 h 24"/>
                <a:gd name="T2" fmla="*/ 0 w 108"/>
                <a:gd name="T3" fmla="*/ 12 h 24"/>
                <a:gd name="T4" fmla="*/ 0 w 108"/>
                <a:gd name="T5" fmla="*/ 10 h 24"/>
                <a:gd name="T6" fmla="*/ 4 w 108"/>
                <a:gd name="T7" fmla="*/ 8 h 24"/>
                <a:gd name="T8" fmla="*/ 16 w 108"/>
                <a:gd name="T9" fmla="*/ 4 h 24"/>
                <a:gd name="T10" fmla="*/ 32 w 108"/>
                <a:gd name="T11" fmla="*/ 2 h 24"/>
                <a:gd name="T12" fmla="*/ 54 w 108"/>
                <a:gd name="T13" fmla="*/ 0 h 24"/>
                <a:gd name="T14" fmla="*/ 54 w 108"/>
                <a:gd name="T15" fmla="*/ 0 h 24"/>
                <a:gd name="T16" fmla="*/ 74 w 108"/>
                <a:gd name="T17" fmla="*/ 2 h 24"/>
                <a:gd name="T18" fmla="*/ 92 w 108"/>
                <a:gd name="T19" fmla="*/ 4 h 24"/>
                <a:gd name="T20" fmla="*/ 104 w 108"/>
                <a:gd name="T21" fmla="*/ 8 h 24"/>
                <a:gd name="T22" fmla="*/ 106 w 108"/>
                <a:gd name="T23" fmla="*/ 10 h 24"/>
                <a:gd name="T24" fmla="*/ 108 w 108"/>
                <a:gd name="T25" fmla="*/ 12 h 24"/>
                <a:gd name="T26" fmla="*/ 108 w 108"/>
                <a:gd name="T27" fmla="*/ 12 h 24"/>
                <a:gd name="T28" fmla="*/ 106 w 108"/>
                <a:gd name="T29" fmla="*/ 16 h 24"/>
                <a:gd name="T30" fmla="*/ 104 w 108"/>
                <a:gd name="T31" fmla="*/ 18 h 24"/>
                <a:gd name="T32" fmla="*/ 92 w 108"/>
                <a:gd name="T33" fmla="*/ 22 h 24"/>
                <a:gd name="T34" fmla="*/ 74 w 108"/>
                <a:gd name="T35" fmla="*/ 24 h 24"/>
                <a:gd name="T36" fmla="*/ 54 w 108"/>
                <a:gd name="T37" fmla="*/ 24 h 24"/>
                <a:gd name="T38" fmla="*/ 54 w 108"/>
                <a:gd name="T39" fmla="*/ 24 h 24"/>
                <a:gd name="T40" fmla="*/ 32 w 108"/>
                <a:gd name="T41" fmla="*/ 24 h 24"/>
                <a:gd name="T42" fmla="*/ 16 w 108"/>
                <a:gd name="T43" fmla="*/ 22 h 24"/>
                <a:gd name="T44" fmla="*/ 4 w 108"/>
                <a:gd name="T45" fmla="*/ 18 h 24"/>
                <a:gd name="T46" fmla="*/ 0 w 108"/>
                <a:gd name="T47" fmla="*/ 16 h 24"/>
                <a:gd name="T48" fmla="*/ 0 w 108"/>
                <a:gd name="T49" fmla="*/ 12 h 24"/>
                <a:gd name="T50" fmla="*/ 0 w 108"/>
                <a:gd name="T5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24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4" y="8"/>
                  </a:lnTo>
                  <a:lnTo>
                    <a:pt x="16" y="4"/>
                  </a:lnTo>
                  <a:lnTo>
                    <a:pt x="3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4" y="2"/>
                  </a:lnTo>
                  <a:lnTo>
                    <a:pt x="92" y="4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2" y="22"/>
                  </a:lnTo>
                  <a:lnTo>
                    <a:pt x="7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2" y="24"/>
                  </a:lnTo>
                  <a:lnTo>
                    <a:pt x="16" y="22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6456363" y="3919538"/>
              <a:ext cx="542925" cy="679450"/>
            </a:xfrm>
            <a:custGeom>
              <a:avLst/>
              <a:gdLst>
                <a:gd name="T0" fmla="*/ 176 w 342"/>
                <a:gd name="T1" fmla="*/ 428 h 428"/>
                <a:gd name="T2" fmla="*/ 326 w 342"/>
                <a:gd name="T3" fmla="*/ 424 h 428"/>
                <a:gd name="T4" fmla="*/ 326 w 342"/>
                <a:gd name="T5" fmla="*/ 424 h 428"/>
                <a:gd name="T6" fmla="*/ 332 w 342"/>
                <a:gd name="T7" fmla="*/ 402 h 428"/>
                <a:gd name="T8" fmla="*/ 338 w 342"/>
                <a:gd name="T9" fmla="*/ 378 h 428"/>
                <a:gd name="T10" fmla="*/ 340 w 342"/>
                <a:gd name="T11" fmla="*/ 350 h 428"/>
                <a:gd name="T12" fmla="*/ 342 w 342"/>
                <a:gd name="T13" fmla="*/ 318 h 428"/>
                <a:gd name="T14" fmla="*/ 340 w 342"/>
                <a:gd name="T15" fmla="*/ 302 h 428"/>
                <a:gd name="T16" fmla="*/ 338 w 342"/>
                <a:gd name="T17" fmla="*/ 286 h 428"/>
                <a:gd name="T18" fmla="*/ 332 w 342"/>
                <a:gd name="T19" fmla="*/ 268 h 428"/>
                <a:gd name="T20" fmla="*/ 326 w 342"/>
                <a:gd name="T21" fmla="*/ 254 h 428"/>
                <a:gd name="T22" fmla="*/ 318 w 342"/>
                <a:gd name="T23" fmla="*/ 238 h 428"/>
                <a:gd name="T24" fmla="*/ 306 w 342"/>
                <a:gd name="T25" fmla="*/ 226 h 428"/>
                <a:gd name="T26" fmla="*/ 306 w 342"/>
                <a:gd name="T27" fmla="*/ 226 h 428"/>
                <a:gd name="T28" fmla="*/ 278 w 342"/>
                <a:gd name="T29" fmla="*/ 200 h 428"/>
                <a:gd name="T30" fmla="*/ 246 w 342"/>
                <a:gd name="T31" fmla="*/ 174 h 428"/>
                <a:gd name="T32" fmla="*/ 212 w 342"/>
                <a:gd name="T33" fmla="*/ 152 h 428"/>
                <a:gd name="T34" fmla="*/ 178 w 342"/>
                <a:gd name="T35" fmla="*/ 128 h 428"/>
                <a:gd name="T36" fmla="*/ 118 w 342"/>
                <a:gd name="T37" fmla="*/ 90 h 428"/>
                <a:gd name="T38" fmla="*/ 96 w 342"/>
                <a:gd name="T39" fmla="*/ 76 h 428"/>
                <a:gd name="T40" fmla="*/ 82 w 342"/>
                <a:gd name="T41" fmla="*/ 64 h 428"/>
                <a:gd name="T42" fmla="*/ 82 w 342"/>
                <a:gd name="T43" fmla="*/ 64 h 428"/>
                <a:gd name="T44" fmla="*/ 72 w 342"/>
                <a:gd name="T45" fmla="*/ 52 h 428"/>
                <a:gd name="T46" fmla="*/ 62 w 342"/>
                <a:gd name="T47" fmla="*/ 38 h 428"/>
                <a:gd name="T48" fmla="*/ 52 w 342"/>
                <a:gd name="T49" fmla="*/ 24 h 428"/>
                <a:gd name="T50" fmla="*/ 44 w 342"/>
                <a:gd name="T51" fmla="*/ 12 h 428"/>
                <a:gd name="T52" fmla="*/ 34 w 342"/>
                <a:gd name="T53" fmla="*/ 2 h 428"/>
                <a:gd name="T54" fmla="*/ 30 w 342"/>
                <a:gd name="T55" fmla="*/ 0 h 428"/>
                <a:gd name="T56" fmla="*/ 26 w 342"/>
                <a:gd name="T57" fmla="*/ 0 h 428"/>
                <a:gd name="T58" fmla="*/ 22 w 342"/>
                <a:gd name="T59" fmla="*/ 2 h 428"/>
                <a:gd name="T60" fmla="*/ 20 w 342"/>
                <a:gd name="T61" fmla="*/ 6 h 428"/>
                <a:gd name="T62" fmla="*/ 16 w 342"/>
                <a:gd name="T63" fmla="*/ 12 h 428"/>
                <a:gd name="T64" fmla="*/ 12 w 342"/>
                <a:gd name="T65" fmla="*/ 22 h 428"/>
                <a:gd name="T66" fmla="*/ 12 w 342"/>
                <a:gd name="T67" fmla="*/ 22 h 428"/>
                <a:gd name="T68" fmla="*/ 2 w 342"/>
                <a:gd name="T69" fmla="*/ 64 h 428"/>
                <a:gd name="T70" fmla="*/ 0 w 342"/>
                <a:gd name="T71" fmla="*/ 82 h 428"/>
                <a:gd name="T72" fmla="*/ 0 w 342"/>
                <a:gd name="T73" fmla="*/ 100 h 428"/>
                <a:gd name="T74" fmla="*/ 4 w 342"/>
                <a:gd name="T75" fmla="*/ 116 h 428"/>
                <a:gd name="T76" fmla="*/ 8 w 342"/>
                <a:gd name="T77" fmla="*/ 122 h 428"/>
                <a:gd name="T78" fmla="*/ 12 w 342"/>
                <a:gd name="T79" fmla="*/ 130 h 428"/>
                <a:gd name="T80" fmla="*/ 20 w 342"/>
                <a:gd name="T81" fmla="*/ 136 h 428"/>
                <a:gd name="T82" fmla="*/ 28 w 342"/>
                <a:gd name="T83" fmla="*/ 142 h 428"/>
                <a:gd name="T84" fmla="*/ 38 w 342"/>
                <a:gd name="T85" fmla="*/ 148 h 428"/>
                <a:gd name="T86" fmla="*/ 50 w 342"/>
                <a:gd name="T87" fmla="*/ 154 h 428"/>
                <a:gd name="T88" fmla="*/ 50 w 342"/>
                <a:gd name="T89" fmla="*/ 154 h 428"/>
                <a:gd name="T90" fmla="*/ 74 w 342"/>
                <a:gd name="T91" fmla="*/ 166 h 428"/>
                <a:gd name="T92" fmla="*/ 100 w 342"/>
                <a:gd name="T93" fmla="*/ 180 h 428"/>
                <a:gd name="T94" fmla="*/ 122 w 342"/>
                <a:gd name="T95" fmla="*/ 194 h 428"/>
                <a:gd name="T96" fmla="*/ 142 w 342"/>
                <a:gd name="T97" fmla="*/ 212 h 428"/>
                <a:gd name="T98" fmla="*/ 158 w 342"/>
                <a:gd name="T99" fmla="*/ 234 h 428"/>
                <a:gd name="T100" fmla="*/ 164 w 342"/>
                <a:gd name="T101" fmla="*/ 244 h 428"/>
                <a:gd name="T102" fmla="*/ 170 w 342"/>
                <a:gd name="T103" fmla="*/ 256 h 428"/>
                <a:gd name="T104" fmla="*/ 176 w 342"/>
                <a:gd name="T105" fmla="*/ 270 h 428"/>
                <a:gd name="T106" fmla="*/ 178 w 342"/>
                <a:gd name="T107" fmla="*/ 284 h 428"/>
                <a:gd name="T108" fmla="*/ 180 w 342"/>
                <a:gd name="T109" fmla="*/ 298 h 428"/>
                <a:gd name="T110" fmla="*/ 182 w 342"/>
                <a:gd name="T111" fmla="*/ 314 h 428"/>
                <a:gd name="T112" fmla="*/ 182 w 342"/>
                <a:gd name="T113" fmla="*/ 314 h 428"/>
                <a:gd name="T114" fmla="*/ 180 w 342"/>
                <a:gd name="T115" fmla="*/ 368 h 428"/>
                <a:gd name="T116" fmla="*/ 180 w 342"/>
                <a:gd name="T117" fmla="*/ 402 h 428"/>
                <a:gd name="T118" fmla="*/ 176 w 342"/>
                <a:gd name="T119" fmla="*/ 428 h 428"/>
                <a:gd name="T120" fmla="*/ 176 w 342"/>
                <a:gd name="T12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428">
                  <a:moveTo>
                    <a:pt x="176" y="428"/>
                  </a:moveTo>
                  <a:lnTo>
                    <a:pt x="326" y="424"/>
                  </a:lnTo>
                  <a:lnTo>
                    <a:pt x="326" y="424"/>
                  </a:lnTo>
                  <a:lnTo>
                    <a:pt x="332" y="402"/>
                  </a:lnTo>
                  <a:lnTo>
                    <a:pt x="338" y="378"/>
                  </a:lnTo>
                  <a:lnTo>
                    <a:pt x="340" y="350"/>
                  </a:lnTo>
                  <a:lnTo>
                    <a:pt x="342" y="318"/>
                  </a:lnTo>
                  <a:lnTo>
                    <a:pt x="340" y="302"/>
                  </a:lnTo>
                  <a:lnTo>
                    <a:pt x="338" y="286"/>
                  </a:lnTo>
                  <a:lnTo>
                    <a:pt x="332" y="268"/>
                  </a:lnTo>
                  <a:lnTo>
                    <a:pt x="326" y="254"/>
                  </a:lnTo>
                  <a:lnTo>
                    <a:pt x="318" y="238"/>
                  </a:lnTo>
                  <a:lnTo>
                    <a:pt x="306" y="226"/>
                  </a:lnTo>
                  <a:lnTo>
                    <a:pt x="306" y="226"/>
                  </a:lnTo>
                  <a:lnTo>
                    <a:pt x="278" y="200"/>
                  </a:lnTo>
                  <a:lnTo>
                    <a:pt x="246" y="174"/>
                  </a:lnTo>
                  <a:lnTo>
                    <a:pt x="212" y="152"/>
                  </a:lnTo>
                  <a:lnTo>
                    <a:pt x="178" y="128"/>
                  </a:lnTo>
                  <a:lnTo>
                    <a:pt x="118" y="90"/>
                  </a:lnTo>
                  <a:lnTo>
                    <a:pt x="96" y="76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72" y="52"/>
                  </a:lnTo>
                  <a:lnTo>
                    <a:pt x="62" y="38"/>
                  </a:lnTo>
                  <a:lnTo>
                    <a:pt x="52" y="24"/>
                  </a:lnTo>
                  <a:lnTo>
                    <a:pt x="44" y="12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0"/>
                  </a:lnTo>
                  <a:lnTo>
                    <a:pt x="4" y="116"/>
                  </a:lnTo>
                  <a:lnTo>
                    <a:pt x="8" y="122"/>
                  </a:lnTo>
                  <a:lnTo>
                    <a:pt x="12" y="130"/>
                  </a:lnTo>
                  <a:lnTo>
                    <a:pt x="20" y="136"/>
                  </a:lnTo>
                  <a:lnTo>
                    <a:pt x="28" y="142"/>
                  </a:lnTo>
                  <a:lnTo>
                    <a:pt x="38" y="148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74" y="166"/>
                  </a:lnTo>
                  <a:lnTo>
                    <a:pt x="100" y="180"/>
                  </a:lnTo>
                  <a:lnTo>
                    <a:pt x="122" y="194"/>
                  </a:lnTo>
                  <a:lnTo>
                    <a:pt x="142" y="212"/>
                  </a:lnTo>
                  <a:lnTo>
                    <a:pt x="158" y="234"/>
                  </a:lnTo>
                  <a:lnTo>
                    <a:pt x="164" y="244"/>
                  </a:lnTo>
                  <a:lnTo>
                    <a:pt x="170" y="256"/>
                  </a:lnTo>
                  <a:lnTo>
                    <a:pt x="176" y="270"/>
                  </a:lnTo>
                  <a:lnTo>
                    <a:pt x="178" y="284"/>
                  </a:lnTo>
                  <a:lnTo>
                    <a:pt x="180" y="298"/>
                  </a:lnTo>
                  <a:lnTo>
                    <a:pt x="182" y="314"/>
                  </a:lnTo>
                  <a:lnTo>
                    <a:pt x="182" y="314"/>
                  </a:lnTo>
                  <a:lnTo>
                    <a:pt x="180" y="368"/>
                  </a:lnTo>
                  <a:lnTo>
                    <a:pt x="180" y="402"/>
                  </a:lnTo>
                  <a:lnTo>
                    <a:pt x="176" y="428"/>
                  </a:lnTo>
                  <a:lnTo>
                    <a:pt x="176" y="428"/>
                  </a:lnTo>
                  <a:close/>
                </a:path>
              </a:pathLst>
            </a:custGeom>
            <a:solidFill>
              <a:srgbClr val="E0A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5697538" y="4192588"/>
              <a:ext cx="606425" cy="1730375"/>
            </a:xfrm>
            <a:custGeom>
              <a:avLst/>
              <a:gdLst>
                <a:gd name="T0" fmla="*/ 56 w 382"/>
                <a:gd name="T1" fmla="*/ 372 h 1090"/>
                <a:gd name="T2" fmla="*/ 46 w 382"/>
                <a:gd name="T3" fmla="*/ 304 h 1090"/>
                <a:gd name="T4" fmla="*/ 42 w 382"/>
                <a:gd name="T5" fmla="*/ 214 h 1090"/>
                <a:gd name="T6" fmla="*/ 46 w 382"/>
                <a:gd name="T7" fmla="*/ 164 h 1090"/>
                <a:gd name="T8" fmla="*/ 56 w 382"/>
                <a:gd name="T9" fmla="*/ 120 h 1090"/>
                <a:gd name="T10" fmla="*/ 76 w 382"/>
                <a:gd name="T11" fmla="*/ 80 h 1090"/>
                <a:gd name="T12" fmla="*/ 96 w 382"/>
                <a:gd name="T13" fmla="*/ 50 h 1090"/>
                <a:gd name="T14" fmla="*/ 126 w 382"/>
                <a:gd name="T15" fmla="*/ 14 h 1090"/>
                <a:gd name="T16" fmla="*/ 140 w 382"/>
                <a:gd name="T17" fmla="*/ 6 h 1090"/>
                <a:gd name="T18" fmla="*/ 174 w 382"/>
                <a:gd name="T19" fmla="*/ 0 h 1090"/>
                <a:gd name="T20" fmla="*/ 234 w 382"/>
                <a:gd name="T21" fmla="*/ 2 h 1090"/>
                <a:gd name="T22" fmla="*/ 270 w 382"/>
                <a:gd name="T23" fmla="*/ 10 h 1090"/>
                <a:gd name="T24" fmla="*/ 302 w 382"/>
                <a:gd name="T25" fmla="*/ 30 h 1090"/>
                <a:gd name="T26" fmla="*/ 328 w 382"/>
                <a:gd name="T27" fmla="*/ 62 h 1090"/>
                <a:gd name="T28" fmla="*/ 350 w 382"/>
                <a:gd name="T29" fmla="*/ 108 h 1090"/>
                <a:gd name="T30" fmla="*/ 366 w 382"/>
                <a:gd name="T31" fmla="*/ 166 h 1090"/>
                <a:gd name="T32" fmla="*/ 376 w 382"/>
                <a:gd name="T33" fmla="*/ 234 h 1090"/>
                <a:gd name="T34" fmla="*/ 382 w 382"/>
                <a:gd name="T35" fmla="*/ 316 h 1090"/>
                <a:gd name="T36" fmla="*/ 380 w 382"/>
                <a:gd name="T37" fmla="*/ 408 h 1090"/>
                <a:gd name="T38" fmla="*/ 378 w 382"/>
                <a:gd name="T39" fmla="*/ 458 h 1090"/>
                <a:gd name="T40" fmla="*/ 368 w 382"/>
                <a:gd name="T41" fmla="*/ 562 h 1090"/>
                <a:gd name="T42" fmla="*/ 344 w 382"/>
                <a:gd name="T43" fmla="*/ 718 h 1090"/>
                <a:gd name="T44" fmla="*/ 324 w 382"/>
                <a:gd name="T45" fmla="*/ 816 h 1090"/>
                <a:gd name="T46" fmla="*/ 300 w 382"/>
                <a:gd name="T47" fmla="*/ 904 h 1090"/>
                <a:gd name="T48" fmla="*/ 274 w 382"/>
                <a:gd name="T49" fmla="*/ 978 h 1090"/>
                <a:gd name="T50" fmla="*/ 248 w 382"/>
                <a:gd name="T51" fmla="*/ 1032 h 1090"/>
                <a:gd name="T52" fmla="*/ 226 w 382"/>
                <a:gd name="T53" fmla="*/ 1056 h 1090"/>
                <a:gd name="T54" fmla="*/ 220 w 382"/>
                <a:gd name="T55" fmla="*/ 1060 h 1090"/>
                <a:gd name="T56" fmla="*/ 170 w 382"/>
                <a:gd name="T57" fmla="*/ 1082 h 1090"/>
                <a:gd name="T58" fmla="*/ 132 w 382"/>
                <a:gd name="T59" fmla="*/ 1090 h 1090"/>
                <a:gd name="T60" fmla="*/ 104 w 382"/>
                <a:gd name="T61" fmla="*/ 1086 h 1090"/>
                <a:gd name="T62" fmla="*/ 80 w 382"/>
                <a:gd name="T63" fmla="*/ 1078 h 1090"/>
                <a:gd name="T64" fmla="*/ 70 w 382"/>
                <a:gd name="T65" fmla="*/ 1070 h 1090"/>
                <a:gd name="T66" fmla="*/ 30 w 382"/>
                <a:gd name="T67" fmla="*/ 1036 h 1090"/>
                <a:gd name="T68" fmla="*/ 56 w 382"/>
                <a:gd name="T69" fmla="*/ 372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090">
                  <a:moveTo>
                    <a:pt x="56" y="372"/>
                  </a:moveTo>
                  <a:lnTo>
                    <a:pt x="56" y="372"/>
                  </a:lnTo>
                  <a:lnTo>
                    <a:pt x="50" y="338"/>
                  </a:lnTo>
                  <a:lnTo>
                    <a:pt x="46" y="304"/>
                  </a:lnTo>
                  <a:lnTo>
                    <a:pt x="42" y="260"/>
                  </a:lnTo>
                  <a:lnTo>
                    <a:pt x="42" y="214"/>
                  </a:lnTo>
                  <a:lnTo>
                    <a:pt x="44" y="188"/>
                  </a:lnTo>
                  <a:lnTo>
                    <a:pt x="46" y="164"/>
                  </a:lnTo>
                  <a:lnTo>
                    <a:pt x="50" y="142"/>
                  </a:lnTo>
                  <a:lnTo>
                    <a:pt x="56" y="120"/>
                  </a:lnTo>
                  <a:lnTo>
                    <a:pt x="66" y="98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96" y="50"/>
                  </a:lnTo>
                  <a:lnTo>
                    <a:pt x="112" y="28"/>
                  </a:lnTo>
                  <a:lnTo>
                    <a:pt x="126" y="14"/>
                  </a:lnTo>
                  <a:lnTo>
                    <a:pt x="132" y="8"/>
                  </a:lnTo>
                  <a:lnTo>
                    <a:pt x="140" y="6"/>
                  </a:lnTo>
                  <a:lnTo>
                    <a:pt x="154" y="2"/>
                  </a:lnTo>
                  <a:lnTo>
                    <a:pt x="174" y="0"/>
                  </a:lnTo>
                  <a:lnTo>
                    <a:pt x="234" y="2"/>
                  </a:lnTo>
                  <a:lnTo>
                    <a:pt x="234" y="2"/>
                  </a:lnTo>
                  <a:lnTo>
                    <a:pt x="252" y="4"/>
                  </a:lnTo>
                  <a:lnTo>
                    <a:pt x="270" y="10"/>
                  </a:lnTo>
                  <a:lnTo>
                    <a:pt x="286" y="18"/>
                  </a:lnTo>
                  <a:lnTo>
                    <a:pt x="302" y="30"/>
                  </a:lnTo>
                  <a:lnTo>
                    <a:pt x="316" y="44"/>
                  </a:lnTo>
                  <a:lnTo>
                    <a:pt x="328" y="62"/>
                  </a:lnTo>
                  <a:lnTo>
                    <a:pt x="340" y="84"/>
                  </a:lnTo>
                  <a:lnTo>
                    <a:pt x="350" y="108"/>
                  </a:lnTo>
                  <a:lnTo>
                    <a:pt x="358" y="134"/>
                  </a:lnTo>
                  <a:lnTo>
                    <a:pt x="366" y="166"/>
                  </a:lnTo>
                  <a:lnTo>
                    <a:pt x="372" y="198"/>
                  </a:lnTo>
                  <a:lnTo>
                    <a:pt x="376" y="234"/>
                  </a:lnTo>
                  <a:lnTo>
                    <a:pt x="380" y="274"/>
                  </a:lnTo>
                  <a:lnTo>
                    <a:pt x="382" y="316"/>
                  </a:lnTo>
                  <a:lnTo>
                    <a:pt x="382" y="360"/>
                  </a:lnTo>
                  <a:lnTo>
                    <a:pt x="380" y="408"/>
                  </a:lnTo>
                  <a:lnTo>
                    <a:pt x="380" y="408"/>
                  </a:lnTo>
                  <a:lnTo>
                    <a:pt x="378" y="458"/>
                  </a:lnTo>
                  <a:lnTo>
                    <a:pt x="374" y="510"/>
                  </a:lnTo>
                  <a:lnTo>
                    <a:pt x="368" y="562"/>
                  </a:lnTo>
                  <a:lnTo>
                    <a:pt x="362" y="614"/>
                  </a:lnTo>
                  <a:lnTo>
                    <a:pt x="344" y="718"/>
                  </a:lnTo>
                  <a:lnTo>
                    <a:pt x="334" y="768"/>
                  </a:lnTo>
                  <a:lnTo>
                    <a:pt x="324" y="816"/>
                  </a:lnTo>
                  <a:lnTo>
                    <a:pt x="312" y="862"/>
                  </a:lnTo>
                  <a:lnTo>
                    <a:pt x="300" y="904"/>
                  </a:lnTo>
                  <a:lnTo>
                    <a:pt x="288" y="944"/>
                  </a:lnTo>
                  <a:lnTo>
                    <a:pt x="274" y="978"/>
                  </a:lnTo>
                  <a:lnTo>
                    <a:pt x="260" y="1008"/>
                  </a:lnTo>
                  <a:lnTo>
                    <a:pt x="248" y="1032"/>
                  </a:lnTo>
                  <a:lnTo>
                    <a:pt x="234" y="1050"/>
                  </a:lnTo>
                  <a:lnTo>
                    <a:pt x="226" y="1056"/>
                  </a:lnTo>
                  <a:lnTo>
                    <a:pt x="220" y="1060"/>
                  </a:lnTo>
                  <a:lnTo>
                    <a:pt x="220" y="1060"/>
                  </a:lnTo>
                  <a:lnTo>
                    <a:pt x="194" y="1074"/>
                  </a:lnTo>
                  <a:lnTo>
                    <a:pt x="170" y="1082"/>
                  </a:lnTo>
                  <a:lnTo>
                    <a:pt x="150" y="1088"/>
                  </a:lnTo>
                  <a:lnTo>
                    <a:pt x="132" y="1090"/>
                  </a:lnTo>
                  <a:lnTo>
                    <a:pt x="116" y="1088"/>
                  </a:lnTo>
                  <a:lnTo>
                    <a:pt x="104" y="1086"/>
                  </a:lnTo>
                  <a:lnTo>
                    <a:pt x="90" y="1082"/>
                  </a:lnTo>
                  <a:lnTo>
                    <a:pt x="80" y="1078"/>
                  </a:lnTo>
                  <a:lnTo>
                    <a:pt x="80" y="1078"/>
                  </a:lnTo>
                  <a:lnTo>
                    <a:pt x="70" y="1070"/>
                  </a:lnTo>
                  <a:lnTo>
                    <a:pt x="56" y="1060"/>
                  </a:lnTo>
                  <a:lnTo>
                    <a:pt x="30" y="1036"/>
                  </a:lnTo>
                  <a:lnTo>
                    <a:pt x="0" y="1002"/>
                  </a:lnTo>
                  <a:lnTo>
                    <a:pt x="56" y="372"/>
                  </a:lnTo>
                  <a:close/>
                </a:path>
              </a:pathLst>
            </a:custGeom>
            <a:solidFill>
              <a:srgbClr val="E0A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5694363" y="4151313"/>
              <a:ext cx="2559050" cy="1787525"/>
            </a:xfrm>
            <a:custGeom>
              <a:avLst/>
              <a:gdLst>
                <a:gd name="T0" fmla="*/ 398 w 1612"/>
                <a:gd name="T1" fmla="*/ 250 h 1126"/>
                <a:gd name="T2" fmla="*/ 368 w 1612"/>
                <a:gd name="T3" fmla="*/ 82 h 1126"/>
                <a:gd name="T4" fmla="*/ 322 w 1612"/>
                <a:gd name="T5" fmla="*/ 22 h 1126"/>
                <a:gd name="T6" fmla="*/ 258 w 1612"/>
                <a:gd name="T7" fmla="*/ 0 h 1126"/>
                <a:gd name="T8" fmla="*/ 128 w 1612"/>
                <a:gd name="T9" fmla="*/ 18 h 1126"/>
                <a:gd name="T10" fmla="*/ 82 w 1612"/>
                <a:gd name="T11" fmla="*/ 56 h 1126"/>
                <a:gd name="T12" fmla="*/ 62 w 1612"/>
                <a:gd name="T13" fmla="*/ 106 h 1126"/>
                <a:gd name="T14" fmla="*/ 104 w 1612"/>
                <a:gd name="T15" fmla="*/ 74 h 1126"/>
                <a:gd name="T16" fmla="*/ 180 w 1612"/>
                <a:gd name="T17" fmla="*/ 38 h 1126"/>
                <a:gd name="T18" fmla="*/ 272 w 1612"/>
                <a:gd name="T19" fmla="*/ 56 h 1126"/>
                <a:gd name="T20" fmla="*/ 328 w 1612"/>
                <a:gd name="T21" fmla="*/ 104 h 1126"/>
                <a:gd name="T22" fmla="*/ 350 w 1612"/>
                <a:gd name="T23" fmla="*/ 180 h 1126"/>
                <a:gd name="T24" fmla="*/ 364 w 1612"/>
                <a:gd name="T25" fmla="*/ 362 h 1126"/>
                <a:gd name="T26" fmla="*/ 344 w 1612"/>
                <a:gd name="T27" fmla="*/ 634 h 1126"/>
                <a:gd name="T28" fmla="*/ 274 w 1612"/>
                <a:gd name="T29" fmla="*/ 976 h 1126"/>
                <a:gd name="T30" fmla="*/ 228 w 1612"/>
                <a:gd name="T31" fmla="*/ 1058 h 1126"/>
                <a:gd name="T32" fmla="*/ 142 w 1612"/>
                <a:gd name="T33" fmla="*/ 1098 h 1126"/>
                <a:gd name="T34" fmla="*/ 144 w 1612"/>
                <a:gd name="T35" fmla="*/ 950 h 1126"/>
                <a:gd name="T36" fmla="*/ 100 w 1612"/>
                <a:gd name="T37" fmla="*/ 332 h 1126"/>
                <a:gd name="T38" fmla="*/ 56 w 1612"/>
                <a:gd name="T39" fmla="*/ 912 h 1126"/>
                <a:gd name="T40" fmla="*/ 6 w 1612"/>
                <a:gd name="T41" fmla="*/ 1022 h 1126"/>
                <a:gd name="T42" fmla="*/ 0 w 1612"/>
                <a:gd name="T43" fmla="*/ 1046 h 1126"/>
                <a:gd name="T44" fmla="*/ 48 w 1612"/>
                <a:gd name="T45" fmla="*/ 1098 h 1126"/>
                <a:gd name="T46" fmla="*/ 154 w 1612"/>
                <a:gd name="T47" fmla="*/ 1126 h 1126"/>
                <a:gd name="T48" fmla="*/ 216 w 1612"/>
                <a:gd name="T49" fmla="*/ 1116 h 1126"/>
                <a:gd name="T50" fmla="*/ 266 w 1612"/>
                <a:gd name="T51" fmla="*/ 1078 h 1126"/>
                <a:gd name="T52" fmla="*/ 328 w 1612"/>
                <a:gd name="T53" fmla="*/ 916 h 1126"/>
                <a:gd name="T54" fmla="*/ 398 w 1612"/>
                <a:gd name="T55" fmla="*/ 484 h 1126"/>
                <a:gd name="T56" fmla="*/ 440 w 1612"/>
                <a:gd name="T57" fmla="*/ 542 h 1126"/>
                <a:gd name="T58" fmla="*/ 504 w 1612"/>
                <a:gd name="T59" fmla="*/ 568 h 1126"/>
                <a:gd name="T60" fmla="*/ 746 w 1612"/>
                <a:gd name="T61" fmla="*/ 556 h 1126"/>
                <a:gd name="T62" fmla="*/ 980 w 1612"/>
                <a:gd name="T63" fmla="*/ 608 h 1126"/>
                <a:gd name="T64" fmla="*/ 960 w 1612"/>
                <a:gd name="T65" fmla="*/ 926 h 1126"/>
                <a:gd name="T66" fmla="*/ 948 w 1612"/>
                <a:gd name="T67" fmla="*/ 1124 h 1126"/>
                <a:gd name="T68" fmla="*/ 988 w 1612"/>
                <a:gd name="T69" fmla="*/ 844 h 1126"/>
                <a:gd name="T70" fmla="*/ 1006 w 1612"/>
                <a:gd name="T71" fmla="*/ 534 h 1126"/>
                <a:gd name="T72" fmla="*/ 1004 w 1612"/>
                <a:gd name="T73" fmla="*/ 832 h 1126"/>
                <a:gd name="T74" fmla="*/ 968 w 1612"/>
                <a:gd name="T75" fmla="*/ 1068 h 1126"/>
                <a:gd name="T76" fmla="*/ 1002 w 1612"/>
                <a:gd name="T77" fmla="*/ 1012 h 1126"/>
                <a:gd name="T78" fmla="*/ 1026 w 1612"/>
                <a:gd name="T79" fmla="*/ 782 h 1126"/>
                <a:gd name="T80" fmla="*/ 1256 w 1612"/>
                <a:gd name="T81" fmla="*/ 530 h 1126"/>
                <a:gd name="T82" fmla="*/ 1510 w 1612"/>
                <a:gd name="T83" fmla="*/ 506 h 1126"/>
                <a:gd name="T84" fmla="*/ 1572 w 1612"/>
                <a:gd name="T85" fmla="*/ 464 h 1126"/>
                <a:gd name="T86" fmla="*/ 1608 w 1612"/>
                <a:gd name="T87" fmla="*/ 396 h 1126"/>
                <a:gd name="T88" fmla="*/ 1608 w 1612"/>
                <a:gd name="T89" fmla="*/ 308 h 1126"/>
                <a:gd name="T90" fmla="*/ 1522 w 1612"/>
                <a:gd name="T91" fmla="*/ 444 h 1126"/>
                <a:gd name="T92" fmla="*/ 1346 w 1612"/>
                <a:gd name="T93" fmla="*/ 480 h 1126"/>
                <a:gd name="T94" fmla="*/ 1140 w 1612"/>
                <a:gd name="T95" fmla="*/ 476 h 1126"/>
                <a:gd name="T96" fmla="*/ 760 w 1612"/>
                <a:gd name="T97" fmla="*/ 492 h 1126"/>
                <a:gd name="T98" fmla="*/ 622 w 1612"/>
                <a:gd name="T99" fmla="*/ 526 h 1126"/>
                <a:gd name="T100" fmla="*/ 522 w 1612"/>
                <a:gd name="T101" fmla="*/ 540 h 1126"/>
                <a:gd name="T102" fmla="*/ 472 w 1612"/>
                <a:gd name="T103" fmla="*/ 514 h 1126"/>
                <a:gd name="T104" fmla="*/ 414 w 1612"/>
                <a:gd name="T105" fmla="*/ 412 h 1126"/>
                <a:gd name="T106" fmla="*/ 400 w 1612"/>
                <a:gd name="T107" fmla="*/ 312 h 1126"/>
                <a:gd name="T108" fmla="*/ 1594 w 1612"/>
                <a:gd name="T109" fmla="*/ 356 h 1126"/>
                <a:gd name="T110" fmla="*/ 1548 w 1612"/>
                <a:gd name="T111" fmla="*/ 428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2" h="1126">
                  <a:moveTo>
                    <a:pt x="1604" y="284"/>
                  </a:moveTo>
                  <a:lnTo>
                    <a:pt x="1600" y="256"/>
                  </a:lnTo>
                  <a:lnTo>
                    <a:pt x="400" y="288"/>
                  </a:lnTo>
                  <a:lnTo>
                    <a:pt x="400" y="288"/>
                  </a:lnTo>
                  <a:lnTo>
                    <a:pt x="398" y="250"/>
                  </a:lnTo>
                  <a:lnTo>
                    <a:pt x="396" y="212"/>
                  </a:lnTo>
                  <a:lnTo>
                    <a:pt x="392" y="172"/>
                  </a:lnTo>
                  <a:lnTo>
                    <a:pt x="384" y="134"/>
                  </a:lnTo>
                  <a:lnTo>
                    <a:pt x="374" y="100"/>
                  </a:lnTo>
                  <a:lnTo>
                    <a:pt x="368" y="82"/>
                  </a:lnTo>
                  <a:lnTo>
                    <a:pt x="360" y="68"/>
                  </a:lnTo>
                  <a:lnTo>
                    <a:pt x="352" y="54"/>
                  </a:lnTo>
                  <a:lnTo>
                    <a:pt x="344" y="40"/>
                  </a:lnTo>
                  <a:lnTo>
                    <a:pt x="332" y="30"/>
                  </a:lnTo>
                  <a:lnTo>
                    <a:pt x="322" y="22"/>
                  </a:lnTo>
                  <a:lnTo>
                    <a:pt x="322" y="22"/>
                  </a:lnTo>
                  <a:lnTo>
                    <a:pt x="306" y="14"/>
                  </a:lnTo>
                  <a:lnTo>
                    <a:pt x="292" y="8"/>
                  </a:lnTo>
                  <a:lnTo>
                    <a:pt x="276" y="4"/>
                  </a:lnTo>
                  <a:lnTo>
                    <a:pt x="258" y="0"/>
                  </a:lnTo>
                  <a:lnTo>
                    <a:pt x="242" y="0"/>
                  </a:lnTo>
                  <a:lnTo>
                    <a:pt x="224" y="0"/>
                  </a:lnTo>
                  <a:lnTo>
                    <a:pt x="188" y="2"/>
                  </a:lnTo>
                  <a:lnTo>
                    <a:pt x="156" y="8"/>
                  </a:lnTo>
                  <a:lnTo>
                    <a:pt x="128" y="18"/>
                  </a:lnTo>
                  <a:lnTo>
                    <a:pt x="106" y="30"/>
                  </a:lnTo>
                  <a:lnTo>
                    <a:pt x="98" y="36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82" y="56"/>
                  </a:lnTo>
                  <a:lnTo>
                    <a:pt x="72" y="72"/>
                  </a:lnTo>
                  <a:lnTo>
                    <a:pt x="66" y="86"/>
                  </a:lnTo>
                  <a:lnTo>
                    <a:pt x="62" y="96"/>
                  </a:lnTo>
                  <a:lnTo>
                    <a:pt x="60" y="104"/>
                  </a:lnTo>
                  <a:lnTo>
                    <a:pt x="62" y="106"/>
                  </a:lnTo>
                  <a:lnTo>
                    <a:pt x="64" y="108"/>
                  </a:lnTo>
                  <a:lnTo>
                    <a:pt x="72" y="102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104" y="74"/>
                  </a:lnTo>
                  <a:lnTo>
                    <a:pt x="118" y="60"/>
                  </a:lnTo>
                  <a:lnTo>
                    <a:pt x="132" y="50"/>
                  </a:lnTo>
                  <a:lnTo>
                    <a:pt x="148" y="44"/>
                  </a:lnTo>
                  <a:lnTo>
                    <a:pt x="164" y="40"/>
                  </a:lnTo>
                  <a:lnTo>
                    <a:pt x="180" y="38"/>
                  </a:lnTo>
                  <a:lnTo>
                    <a:pt x="202" y="38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50" y="48"/>
                  </a:lnTo>
                  <a:lnTo>
                    <a:pt x="272" y="56"/>
                  </a:lnTo>
                  <a:lnTo>
                    <a:pt x="294" y="68"/>
                  </a:lnTo>
                  <a:lnTo>
                    <a:pt x="304" y="76"/>
                  </a:lnTo>
                  <a:lnTo>
                    <a:pt x="312" y="84"/>
                  </a:lnTo>
                  <a:lnTo>
                    <a:pt x="320" y="94"/>
                  </a:lnTo>
                  <a:lnTo>
                    <a:pt x="328" y="104"/>
                  </a:lnTo>
                  <a:lnTo>
                    <a:pt x="334" y="116"/>
                  </a:lnTo>
                  <a:lnTo>
                    <a:pt x="338" y="130"/>
                  </a:lnTo>
                  <a:lnTo>
                    <a:pt x="344" y="146"/>
                  </a:lnTo>
                  <a:lnTo>
                    <a:pt x="346" y="162"/>
                  </a:lnTo>
                  <a:lnTo>
                    <a:pt x="350" y="180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2" y="248"/>
                  </a:lnTo>
                  <a:lnTo>
                    <a:pt x="356" y="304"/>
                  </a:lnTo>
                  <a:lnTo>
                    <a:pt x="364" y="362"/>
                  </a:lnTo>
                  <a:lnTo>
                    <a:pt x="368" y="392"/>
                  </a:lnTo>
                  <a:lnTo>
                    <a:pt x="376" y="422"/>
                  </a:lnTo>
                  <a:lnTo>
                    <a:pt x="376" y="422"/>
                  </a:lnTo>
                  <a:lnTo>
                    <a:pt x="358" y="546"/>
                  </a:lnTo>
                  <a:lnTo>
                    <a:pt x="344" y="634"/>
                  </a:lnTo>
                  <a:lnTo>
                    <a:pt x="328" y="730"/>
                  </a:lnTo>
                  <a:lnTo>
                    <a:pt x="310" y="824"/>
                  </a:lnTo>
                  <a:lnTo>
                    <a:pt x="292" y="908"/>
                  </a:lnTo>
                  <a:lnTo>
                    <a:pt x="284" y="946"/>
                  </a:lnTo>
                  <a:lnTo>
                    <a:pt x="274" y="976"/>
                  </a:lnTo>
                  <a:lnTo>
                    <a:pt x="266" y="1002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42" y="1040"/>
                  </a:lnTo>
                  <a:lnTo>
                    <a:pt x="228" y="1058"/>
                  </a:lnTo>
                  <a:lnTo>
                    <a:pt x="212" y="1072"/>
                  </a:lnTo>
                  <a:lnTo>
                    <a:pt x="194" y="1084"/>
                  </a:lnTo>
                  <a:lnTo>
                    <a:pt x="178" y="1092"/>
                  </a:lnTo>
                  <a:lnTo>
                    <a:pt x="160" y="1096"/>
                  </a:lnTo>
                  <a:lnTo>
                    <a:pt x="142" y="1098"/>
                  </a:lnTo>
                  <a:lnTo>
                    <a:pt x="122" y="1094"/>
                  </a:lnTo>
                  <a:lnTo>
                    <a:pt x="122" y="1094"/>
                  </a:lnTo>
                  <a:lnTo>
                    <a:pt x="130" y="1052"/>
                  </a:lnTo>
                  <a:lnTo>
                    <a:pt x="144" y="950"/>
                  </a:lnTo>
                  <a:lnTo>
                    <a:pt x="144" y="950"/>
                  </a:lnTo>
                  <a:lnTo>
                    <a:pt x="152" y="882"/>
                  </a:lnTo>
                  <a:lnTo>
                    <a:pt x="160" y="784"/>
                  </a:lnTo>
                  <a:lnTo>
                    <a:pt x="174" y="550"/>
                  </a:lnTo>
                  <a:lnTo>
                    <a:pt x="192" y="252"/>
                  </a:lnTo>
                  <a:lnTo>
                    <a:pt x="100" y="332"/>
                  </a:lnTo>
                  <a:lnTo>
                    <a:pt x="100" y="332"/>
                  </a:lnTo>
                  <a:lnTo>
                    <a:pt x="76" y="696"/>
                  </a:lnTo>
                  <a:lnTo>
                    <a:pt x="76" y="696"/>
                  </a:lnTo>
                  <a:lnTo>
                    <a:pt x="66" y="810"/>
                  </a:lnTo>
                  <a:lnTo>
                    <a:pt x="56" y="912"/>
                  </a:lnTo>
                  <a:lnTo>
                    <a:pt x="46" y="996"/>
                  </a:lnTo>
                  <a:lnTo>
                    <a:pt x="38" y="1050"/>
                  </a:lnTo>
                  <a:lnTo>
                    <a:pt x="38" y="1050"/>
                  </a:lnTo>
                  <a:lnTo>
                    <a:pt x="16" y="1032"/>
                  </a:lnTo>
                  <a:lnTo>
                    <a:pt x="6" y="1022"/>
                  </a:lnTo>
                  <a:lnTo>
                    <a:pt x="4" y="1022"/>
                  </a:lnTo>
                  <a:lnTo>
                    <a:pt x="2" y="1024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6"/>
                  </a:lnTo>
                  <a:lnTo>
                    <a:pt x="2" y="1052"/>
                  </a:lnTo>
                  <a:lnTo>
                    <a:pt x="6" y="1060"/>
                  </a:lnTo>
                  <a:lnTo>
                    <a:pt x="10" y="1068"/>
                  </a:lnTo>
                  <a:lnTo>
                    <a:pt x="26" y="1084"/>
                  </a:lnTo>
                  <a:lnTo>
                    <a:pt x="48" y="1098"/>
                  </a:lnTo>
                  <a:lnTo>
                    <a:pt x="74" y="1110"/>
                  </a:lnTo>
                  <a:lnTo>
                    <a:pt x="104" y="1120"/>
                  </a:lnTo>
                  <a:lnTo>
                    <a:pt x="120" y="1122"/>
                  </a:lnTo>
                  <a:lnTo>
                    <a:pt x="136" y="1124"/>
                  </a:lnTo>
                  <a:lnTo>
                    <a:pt x="154" y="1126"/>
                  </a:lnTo>
                  <a:lnTo>
                    <a:pt x="172" y="1124"/>
                  </a:lnTo>
                  <a:lnTo>
                    <a:pt x="172" y="1124"/>
                  </a:lnTo>
                  <a:lnTo>
                    <a:pt x="188" y="1122"/>
                  </a:lnTo>
                  <a:lnTo>
                    <a:pt x="202" y="1120"/>
                  </a:lnTo>
                  <a:lnTo>
                    <a:pt x="216" y="1116"/>
                  </a:lnTo>
                  <a:lnTo>
                    <a:pt x="228" y="1110"/>
                  </a:lnTo>
                  <a:lnTo>
                    <a:pt x="240" y="1104"/>
                  </a:lnTo>
                  <a:lnTo>
                    <a:pt x="250" y="1096"/>
                  </a:lnTo>
                  <a:lnTo>
                    <a:pt x="258" y="1088"/>
                  </a:lnTo>
                  <a:lnTo>
                    <a:pt x="266" y="1078"/>
                  </a:lnTo>
                  <a:lnTo>
                    <a:pt x="280" y="1056"/>
                  </a:lnTo>
                  <a:lnTo>
                    <a:pt x="292" y="1028"/>
                  </a:lnTo>
                  <a:lnTo>
                    <a:pt x="316" y="960"/>
                  </a:lnTo>
                  <a:lnTo>
                    <a:pt x="316" y="960"/>
                  </a:lnTo>
                  <a:lnTo>
                    <a:pt x="328" y="916"/>
                  </a:lnTo>
                  <a:lnTo>
                    <a:pt x="342" y="856"/>
                  </a:lnTo>
                  <a:lnTo>
                    <a:pt x="354" y="786"/>
                  </a:lnTo>
                  <a:lnTo>
                    <a:pt x="366" y="710"/>
                  </a:lnTo>
                  <a:lnTo>
                    <a:pt x="386" y="572"/>
                  </a:lnTo>
                  <a:lnTo>
                    <a:pt x="398" y="484"/>
                  </a:lnTo>
                  <a:lnTo>
                    <a:pt x="398" y="484"/>
                  </a:lnTo>
                  <a:lnTo>
                    <a:pt x="406" y="500"/>
                  </a:lnTo>
                  <a:lnTo>
                    <a:pt x="416" y="516"/>
                  </a:lnTo>
                  <a:lnTo>
                    <a:pt x="428" y="530"/>
                  </a:lnTo>
                  <a:lnTo>
                    <a:pt x="440" y="542"/>
                  </a:lnTo>
                  <a:lnTo>
                    <a:pt x="454" y="552"/>
                  </a:lnTo>
                  <a:lnTo>
                    <a:pt x="470" y="560"/>
                  </a:lnTo>
                  <a:lnTo>
                    <a:pt x="486" y="564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530" y="568"/>
                  </a:lnTo>
                  <a:lnTo>
                    <a:pt x="558" y="570"/>
                  </a:lnTo>
                  <a:lnTo>
                    <a:pt x="618" y="568"/>
                  </a:lnTo>
                  <a:lnTo>
                    <a:pt x="682" y="562"/>
                  </a:lnTo>
                  <a:lnTo>
                    <a:pt x="746" y="556"/>
                  </a:lnTo>
                  <a:lnTo>
                    <a:pt x="870" y="542"/>
                  </a:lnTo>
                  <a:lnTo>
                    <a:pt x="928" y="538"/>
                  </a:lnTo>
                  <a:lnTo>
                    <a:pt x="982" y="534"/>
                  </a:lnTo>
                  <a:lnTo>
                    <a:pt x="982" y="534"/>
                  </a:lnTo>
                  <a:lnTo>
                    <a:pt x="980" y="608"/>
                  </a:lnTo>
                  <a:lnTo>
                    <a:pt x="976" y="718"/>
                  </a:lnTo>
                  <a:lnTo>
                    <a:pt x="970" y="832"/>
                  </a:lnTo>
                  <a:lnTo>
                    <a:pt x="966" y="884"/>
                  </a:lnTo>
                  <a:lnTo>
                    <a:pt x="960" y="926"/>
                  </a:lnTo>
                  <a:lnTo>
                    <a:pt x="960" y="926"/>
                  </a:lnTo>
                  <a:lnTo>
                    <a:pt x="946" y="1006"/>
                  </a:lnTo>
                  <a:lnTo>
                    <a:pt x="932" y="1068"/>
                  </a:lnTo>
                  <a:lnTo>
                    <a:pt x="920" y="1124"/>
                  </a:lnTo>
                  <a:lnTo>
                    <a:pt x="948" y="1124"/>
                  </a:lnTo>
                  <a:lnTo>
                    <a:pt x="948" y="1124"/>
                  </a:lnTo>
                  <a:lnTo>
                    <a:pt x="954" y="1092"/>
                  </a:lnTo>
                  <a:lnTo>
                    <a:pt x="968" y="1014"/>
                  </a:lnTo>
                  <a:lnTo>
                    <a:pt x="976" y="962"/>
                  </a:lnTo>
                  <a:lnTo>
                    <a:pt x="982" y="904"/>
                  </a:lnTo>
                  <a:lnTo>
                    <a:pt x="988" y="844"/>
                  </a:lnTo>
                  <a:lnTo>
                    <a:pt x="992" y="782"/>
                  </a:lnTo>
                  <a:lnTo>
                    <a:pt x="992" y="782"/>
                  </a:lnTo>
                  <a:lnTo>
                    <a:pt x="1000" y="632"/>
                  </a:lnTo>
                  <a:lnTo>
                    <a:pt x="1006" y="534"/>
                  </a:lnTo>
                  <a:lnTo>
                    <a:pt x="1006" y="534"/>
                  </a:lnTo>
                  <a:lnTo>
                    <a:pt x="1016" y="534"/>
                  </a:lnTo>
                  <a:lnTo>
                    <a:pt x="1016" y="534"/>
                  </a:lnTo>
                  <a:lnTo>
                    <a:pt x="1014" y="608"/>
                  </a:lnTo>
                  <a:lnTo>
                    <a:pt x="1010" y="716"/>
                  </a:lnTo>
                  <a:lnTo>
                    <a:pt x="1004" y="832"/>
                  </a:lnTo>
                  <a:lnTo>
                    <a:pt x="1000" y="884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80" y="1004"/>
                  </a:lnTo>
                  <a:lnTo>
                    <a:pt x="968" y="1068"/>
                  </a:lnTo>
                  <a:lnTo>
                    <a:pt x="954" y="1122"/>
                  </a:lnTo>
                  <a:lnTo>
                    <a:pt x="982" y="1120"/>
                  </a:lnTo>
                  <a:lnTo>
                    <a:pt x="982" y="1120"/>
                  </a:lnTo>
                  <a:lnTo>
                    <a:pt x="988" y="1090"/>
                  </a:lnTo>
                  <a:lnTo>
                    <a:pt x="1002" y="1012"/>
                  </a:lnTo>
                  <a:lnTo>
                    <a:pt x="1010" y="960"/>
                  </a:lnTo>
                  <a:lnTo>
                    <a:pt x="1016" y="904"/>
                  </a:lnTo>
                  <a:lnTo>
                    <a:pt x="1022" y="844"/>
                  </a:lnTo>
                  <a:lnTo>
                    <a:pt x="1026" y="782"/>
                  </a:lnTo>
                  <a:lnTo>
                    <a:pt x="1026" y="782"/>
                  </a:lnTo>
                  <a:lnTo>
                    <a:pt x="1034" y="630"/>
                  </a:lnTo>
                  <a:lnTo>
                    <a:pt x="1042" y="534"/>
                  </a:lnTo>
                  <a:lnTo>
                    <a:pt x="1042" y="534"/>
                  </a:lnTo>
                  <a:lnTo>
                    <a:pt x="1180" y="532"/>
                  </a:lnTo>
                  <a:lnTo>
                    <a:pt x="1256" y="530"/>
                  </a:lnTo>
                  <a:lnTo>
                    <a:pt x="1332" y="526"/>
                  </a:lnTo>
                  <a:lnTo>
                    <a:pt x="1402" y="522"/>
                  </a:lnTo>
                  <a:lnTo>
                    <a:pt x="1464" y="514"/>
                  </a:lnTo>
                  <a:lnTo>
                    <a:pt x="1488" y="510"/>
                  </a:lnTo>
                  <a:lnTo>
                    <a:pt x="1510" y="506"/>
                  </a:lnTo>
                  <a:lnTo>
                    <a:pt x="1526" y="500"/>
                  </a:lnTo>
                  <a:lnTo>
                    <a:pt x="1536" y="494"/>
                  </a:lnTo>
                  <a:lnTo>
                    <a:pt x="1536" y="494"/>
                  </a:lnTo>
                  <a:lnTo>
                    <a:pt x="1556" y="480"/>
                  </a:lnTo>
                  <a:lnTo>
                    <a:pt x="1572" y="464"/>
                  </a:lnTo>
                  <a:lnTo>
                    <a:pt x="1588" y="444"/>
                  </a:lnTo>
                  <a:lnTo>
                    <a:pt x="1594" y="434"/>
                  </a:lnTo>
                  <a:lnTo>
                    <a:pt x="1600" y="422"/>
                  </a:lnTo>
                  <a:lnTo>
                    <a:pt x="1604" y="410"/>
                  </a:lnTo>
                  <a:lnTo>
                    <a:pt x="1608" y="396"/>
                  </a:lnTo>
                  <a:lnTo>
                    <a:pt x="1610" y="382"/>
                  </a:lnTo>
                  <a:lnTo>
                    <a:pt x="1612" y="366"/>
                  </a:lnTo>
                  <a:lnTo>
                    <a:pt x="1612" y="348"/>
                  </a:lnTo>
                  <a:lnTo>
                    <a:pt x="1610" y="328"/>
                  </a:lnTo>
                  <a:lnTo>
                    <a:pt x="1608" y="308"/>
                  </a:lnTo>
                  <a:lnTo>
                    <a:pt x="1604" y="284"/>
                  </a:lnTo>
                  <a:lnTo>
                    <a:pt x="1604" y="284"/>
                  </a:lnTo>
                  <a:close/>
                  <a:moveTo>
                    <a:pt x="1536" y="436"/>
                  </a:moveTo>
                  <a:lnTo>
                    <a:pt x="1536" y="436"/>
                  </a:lnTo>
                  <a:lnTo>
                    <a:pt x="1522" y="444"/>
                  </a:lnTo>
                  <a:lnTo>
                    <a:pt x="1506" y="450"/>
                  </a:lnTo>
                  <a:lnTo>
                    <a:pt x="1472" y="462"/>
                  </a:lnTo>
                  <a:lnTo>
                    <a:pt x="1434" y="472"/>
                  </a:lnTo>
                  <a:lnTo>
                    <a:pt x="1392" y="476"/>
                  </a:lnTo>
                  <a:lnTo>
                    <a:pt x="1346" y="480"/>
                  </a:lnTo>
                  <a:lnTo>
                    <a:pt x="1300" y="482"/>
                  </a:lnTo>
                  <a:lnTo>
                    <a:pt x="1248" y="480"/>
                  </a:lnTo>
                  <a:lnTo>
                    <a:pt x="1196" y="478"/>
                  </a:lnTo>
                  <a:lnTo>
                    <a:pt x="1196" y="478"/>
                  </a:lnTo>
                  <a:lnTo>
                    <a:pt x="1140" y="476"/>
                  </a:lnTo>
                  <a:lnTo>
                    <a:pt x="1078" y="476"/>
                  </a:lnTo>
                  <a:lnTo>
                    <a:pt x="1016" y="478"/>
                  </a:lnTo>
                  <a:lnTo>
                    <a:pt x="954" y="482"/>
                  </a:lnTo>
                  <a:lnTo>
                    <a:pt x="840" y="488"/>
                  </a:lnTo>
                  <a:lnTo>
                    <a:pt x="760" y="492"/>
                  </a:lnTo>
                  <a:lnTo>
                    <a:pt x="760" y="492"/>
                  </a:lnTo>
                  <a:lnTo>
                    <a:pt x="744" y="494"/>
                  </a:lnTo>
                  <a:lnTo>
                    <a:pt x="728" y="496"/>
                  </a:lnTo>
                  <a:lnTo>
                    <a:pt x="694" y="504"/>
                  </a:lnTo>
                  <a:lnTo>
                    <a:pt x="622" y="526"/>
                  </a:lnTo>
                  <a:lnTo>
                    <a:pt x="586" y="536"/>
                  </a:lnTo>
                  <a:lnTo>
                    <a:pt x="570" y="538"/>
                  </a:lnTo>
                  <a:lnTo>
                    <a:pt x="554" y="540"/>
                  </a:lnTo>
                  <a:lnTo>
                    <a:pt x="538" y="542"/>
                  </a:lnTo>
                  <a:lnTo>
                    <a:pt x="522" y="540"/>
                  </a:lnTo>
                  <a:lnTo>
                    <a:pt x="508" y="536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84" y="522"/>
                  </a:lnTo>
                  <a:lnTo>
                    <a:pt x="472" y="514"/>
                  </a:lnTo>
                  <a:lnTo>
                    <a:pt x="462" y="504"/>
                  </a:lnTo>
                  <a:lnTo>
                    <a:pt x="454" y="492"/>
                  </a:lnTo>
                  <a:lnTo>
                    <a:pt x="436" y="468"/>
                  </a:lnTo>
                  <a:lnTo>
                    <a:pt x="424" y="442"/>
                  </a:lnTo>
                  <a:lnTo>
                    <a:pt x="414" y="412"/>
                  </a:lnTo>
                  <a:lnTo>
                    <a:pt x="406" y="380"/>
                  </a:lnTo>
                  <a:lnTo>
                    <a:pt x="402" y="346"/>
                  </a:lnTo>
                  <a:lnTo>
                    <a:pt x="400" y="312"/>
                  </a:lnTo>
                  <a:lnTo>
                    <a:pt x="400" y="312"/>
                  </a:lnTo>
                  <a:lnTo>
                    <a:pt x="400" y="312"/>
                  </a:lnTo>
                  <a:lnTo>
                    <a:pt x="1600" y="284"/>
                  </a:lnTo>
                  <a:lnTo>
                    <a:pt x="1600" y="284"/>
                  </a:lnTo>
                  <a:lnTo>
                    <a:pt x="1600" y="314"/>
                  </a:lnTo>
                  <a:lnTo>
                    <a:pt x="1598" y="334"/>
                  </a:lnTo>
                  <a:lnTo>
                    <a:pt x="1594" y="356"/>
                  </a:lnTo>
                  <a:lnTo>
                    <a:pt x="1586" y="378"/>
                  </a:lnTo>
                  <a:lnTo>
                    <a:pt x="1574" y="400"/>
                  </a:lnTo>
                  <a:lnTo>
                    <a:pt x="1566" y="410"/>
                  </a:lnTo>
                  <a:lnTo>
                    <a:pt x="1558" y="418"/>
                  </a:lnTo>
                  <a:lnTo>
                    <a:pt x="1548" y="428"/>
                  </a:lnTo>
                  <a:lnTo>
                    <a:pt x="1536" y="436"/>
                  </a:lnTo>
                  <a:lnTo>
                    <a:pt x="1536" y="43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5843588" y="4564063"/>
              <a:ext cx="158750" cy="254000"/>
            </a:xfrm>
            <a:custGeom>
              <a:avLst/>
              <a:gdLst>
                <a:gd name="T0" fmla="*/ 100 w 100"/>
                <a:gd name="T1" fmla="*/ 0 h 160"/>
                <a:gd name="T2" fmla="*/ 100 w 100"/>
                <a:gd name="T3" fmla="*/ 0 h 160"/>
                <a:gd name="T4" fmla="*/ 100 w 100"/>
                <a:gd name="T5" fmla="*/ 6 h 160"/>
                <a:gd name="T6" fmla="*/ 94 w 100"/>
                <a:gd name="T7" fmla="*/ 20 h 160"/>
                <a:gd name="T8" fmla="*/ 84 w 100"/>
                <a:gd name="T9" fmla="*/ 38 h 160"/>
                <a:gd name="T10" fmla="*/ 76 w 100"/>
                <a:gd name="T11" fmla="*/ 50 h 160"/>
                <a:gd name="T12" fmla="*/ 68 w 100"/>
                <a:gd name="T13" fmla="*/ 62 h 160"/>
                <a:gd name="T14" fmla="*/ 68 w 100"/>
                <a:gd name="T15" fmla="*/ 62 h 160"/>
                <a:gd name="T16" fmla="*/ 46 w 100"/>
                <a:gd name="T17" fmla="*/ 90 h 160"/>
                <a:gd name="T18" fmla="*/ 24 w 100"/>
                <a:gd name="T19" fmla="*/ 122 h 160"/>
                <a:gd name="T20" fmla="*/ 0 w 100"/>
                <a:gd name="T21" fmla="*/ 160 h 160"/>
                <a:gd name="T22" fmla="*/ 6 w 100"/>
                <a:gd name="T23" fmla="*/ 86 h 160"/>
                <a:gd name="T24" fmla="*/ 100 w 100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60">
                  <a:moveTo>
                    <a:pt x="100" y="0"/>
                  </a:moveTo>
                  <a:lnTo>
                    <a:pt x="100" y="0"/>
                  </a:lnTo>
                  <a:lnTo>
                    <a:pt x="100" y="6"/>
                  </a:lnTo>
                  <a:lnTo>
                    <a:pt x="94" y="20"/>
                  </a:lnTo>
                  <a:lnTo>
                    <a:pt x="84" y="38"/>
                  </a:lnTo>
                  <a:lnTo>
                    <a:pt x="76" y="50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46" y="90"/>
                  </a:lnTo>
                  <a:lnTo>
                    <a:pt x="24" y="122"/>
                  </a:lnTo>
                  <a:lnTo>
                    <a:pt x="0" y="160"/>
                  </a:lnTo>
                  <a:lnTo>
                    <a:pt x="6" y="8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5640388" y="5227638"/>
              <a:ext cx="107950" cy="206375"/>
            </a:xfrm>
            <a:custGeom>
              <a:avLst/>
              <a:gdLst>
                <a:gd name="T0" fmla="*/ 0 w 68"/>
                <a:gd name="T1" fmla="*/ 80 h 130"/>
                <a:gd name="T2" fmla="*/ 68 w 68"/>
                <a:gd name="T3" fmla="*/ 0 h 130"/>
                <a:gd name="T4" fmla="*/ 56 w 68"/>
                <a:gd name="T5" fmla="*/ 130 h 130"/>
                <a:gd name="T6" fmla="*/ 56 w 68"/>
                <a:gd name="T7" fmla="*/ 130 h 130"/>
                <a:gd name="T8" fmla="*/ 48 w 68"/>
                <a:gd name="T9" fmla="*/ 128 h 130"/>
                <a:gd name="T10" fmla="*/ 38 w 68"/>
                <a:gd name="T11" fmla="*/ 126 h 130"/>
                <a:gd name="T12" fmla="*/ 28 w 68"/>
                <a:gd name="T13" fmla="*/ 122 h 130"/>
                <a:gd name="T14" fmla="*/ 18 w 68"/>
                <a:gd name="T15" fmla="*/ 114 h 130"/>
                <a:gd name="T16" fmla="*/ 10 w 68"/>
                <a:gd name="T17" fmla="*/ 106 h 130"/>
                <a:gd name="T18" fmla="*/ 4 w 68"/>
                <a:gd name="T19" fmla="*/ 94 h 130"/>
                <a:gd name="T20" fmla="*/ 0 w 68"/>
                <a:gd name="T21" fmla="*/ 88 h 130"/>
                <a:gd name="T22" fmla="*/ 0 w 68"/>
                <a:gd name="T23" fmla="*/ 80 h 130"/>
                <a:gd name="T24" fmla="*/ 0 w 68"/>
                <a:gd name="T25" fmla="*/ 8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30">
                  <a:moveTo>
                    <a:pt x="0" y="80"/>
                  </a:moveTo>
                  <a:lnTo>
                    <a:pt x="68" y="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48" y="128"/>
                  </a:lnTo>
                  <a:lnTo>
                    <a:pt x="38" y="126"/>
                  </a:lnTo>
                  <a:lnTo>
                    <a:pt x="28" y="122"/>
                  </a:lnTo>
                  <a:lnTo>
                    <a:pt x="18" y="114"/>
                  </a:lnTo>
                  <a:lnTo>
                    <a:pt x="10" y="106"/>
                  </a:lnTo>
                  <a:lnTo>
                    <a:pt x="4" y="9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5487988" y="4475163"/>
              <a:ext cx="498475" cy="1031875"/>
            </a:xfrm>
            <a:custGeom>
              <a:avLst/>
              <a:gdLst>
                <a:gd name="T0" fmla="*/ 314 w 314"/>
                <a:gd name="T1" fmla="*/ 58 h 650"/>
                <a:gd name="T2" fmla="*/ 214 w 314"/>
                <a:gd name="T3" fmla="*/ 178 h 650"/>
                <a:gd name="T4" fmla="*/ 160 w 314"/>
                <a:gd name="T5" fmla="*/ 250 h 650"/>
                <a:gd name="T6" fmla="*/ 104 w 314"/>
                <a:gd name="T7" fmla="*/ 330 h 650"/>
                <a:gd name="T8" fmla="*/ 90 w 314"/>
                <a:gd name="T9" fmla="*/ 370 h 650"/>
                <a:gd name="T10" fmla="*/ 88 w 314"/>
                <a:gd name="T11" fmla="*/ 416 h 650"/>
                <a:gd name="T12" fmla="*/ 92 w 314"/>
                <a:gd name="T13" fmla="*/ 446 h 650"/>
                <a:gd name="T14" fmla="*/ 110 w 314"/>
                <a:gd name="T15" fmla="*/ 532 h 650"/>
                <a:gd name="T16" fmla="*/ 124 w 314"/>
                <a:gd name="T17" fmla="*/ 572 h 650"/>
                <a:gd name="T18" fmla="*/ 142 w 314"/>
                <a:gd name="T19" fmla="*/ 596 h 650"/>
                <a:gd name="T20" fmla="*/ 152 w 314"/>
                <a:gd name="T21" fmla="*/ 602 h 650"/>
                <a:gd name="T22" fmla="*/ 148 w 314"/>
                <a:gd name="T23" fmla="*/ 640 h 650"/>
                <a:gd name="T24" fmla="*/ 140 w 314"/>
                <a:gd name="T25" fmla="*/ 644 h 650"/>
                <a:gd name="T26" fmla="*/ 112 w 314"/>
                <a:gd name="T27" fmla="*/ 650 h 650"/>
                <a:gd name="T28" fmla="*/ 82 w 314"/>
                <a:gd name="T29" fmla="*/ 646 h 650"/>
                <a:gd name="T30" fmla="*/ 64 w 314"/>
                <a:gd name="T31" fmla="*/ 640 h 650"/>
                <a:gd name="T32" fmla="*/ 46 w 314"/>
                <a:gd name="T33" fmla="*/ 624 h 650"/>
                <a:gd name="T34" fmla="*/ 32 w 314"/>
                <a:gd name="T35" fmla="*/ 602 h 650"/>
                <a:gd name="T36" fmla="*/ 26 w 314"/>
                <a:gd name="T37" fmla="*/ 586 h 650"/>
                <a:gd name="T38" fmla="*/ 8 w 314"/>
                <a:gd name="T39" fmla="*/ 504 h 650"/>
                <a:gd name="T40" fmla="*/ 0 w 314"/>
                <a:gd name="T41" fmla="*/ 398 h 650"/>
                <a:gd name="T42" fmla="*/ 4 w 314"/>
                <a:gd name="T43" fmla="*/ 344 h 650"/>
                <a:gd name="T44" fmla="*/ 12 w 314"/>
                <a:gd name="T45" fmla="*/ 290 h 650"/>
                <a:gd name="T46" fmla="*/ 28 w 314"/>
                <a:gd name="T47" fmla="*/ 240 h 650"/>
                <a:gd name="T48" fmla="*/ 50 w 314"/>
                <a:gd name="T49" fmla="*/ 198 h 650"/>
                <a:gd name="T50" fmla="*/ 102 w 314"/>
                <a:gd name="T51" fmla="*/ 124 h 650"/>
                <a:gd name="T52" fmla="*/ 186 w 314"/>
                <a:gd name="T53" fmla="*/ 20 h 650"/>
                <a:gd name="T54" fmla="*/ 190 w 314"/>
                <a:gd name="T55" fmla="*/ 14 h 650"/>
                <a:gd name="T56" fmla="*/ 204 w 314"/>
                <a:gd name="T57" fmla="*/ 6 h 650"/>
                <a:gd name="T58" fmla="*/ 228 w 314"/>
                <a:gd name="T59" fmla="*/ 0 h 650"/>
                <a:gd name="T60" fmla="*/ 262 w 314"/>
                <a:gd name="T61" fmla="*/ 6 h 650"/>
                <a:gd name="T62" fmla="*/ 280 w 314"/>
                <a:gd name="T63" fmla="*/ 14 h 650"/>
                <a:gd name="T64" fmla="*/ 302 w 314"/>
                <a:gd name="T65" fmla="*/ 32 h 650"/>
                <a:gd name="T66" fmla="*/ 312 w 314"/>
                <a:gd name="T67" fmla="*/ 48 h 650"/>
                <a:gd name="T68" fmla="*/ 314 w 314"/>
                <a:gd name="T69" fmla="*/ 58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4" h="650">
                  <a:moveTo>
                    <a:pt x="314" y="58"/>
                  </a:moveTo>
                  <a:lnTo>
                    <a:pt x="314" y="58"/>
                  </a:lnTo>
                  <a:lnTo>
                    <a:pt x="264" y="118"/>
                  </a:lnTo>
                  <a:lnTo>
                    <a:pt x="214" y="178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18" y="308"/>
                  </a:lnTo>
                  <a:lnTo>
                    <a:pt x="104" y="330"/>
                  </a:lnTo>
                  <a:lnTo>
                    <a:pt x="96" y="352"/>
                  </a:lnTo>
                  <a:lnTo>
                    <a:pt x="90" y="370"/>
                  </a:lnTo>
                  <a:lnTo>
                    <a:pt x="88" y="392"/>
                  </a:lnTo>
                  <a:lnTo>
                    <a:pt x="88" y="416"/>
                  </a:lnTo>
                  <a:lnTo>
                    <a:pt x="92" y="446"/>
                  </a:lnTo>
                  <a:lnTo>
                    <a:pt x="92" y="446"/>
                  </a:lnTo>
                  <a:lnTo>
                    <a:pt x="104" y="506"/>
                  </a:lnTo>
                  <a:lnTo>
                    <a:pt x="110" y="532"/>
                  </a:lnTo>
                  <a:lnTo>
                    <a:pt x="116" y="554"/>
                  </a:lnTo>
                  <a:lnTo>
                    <a:pt x="124" y="572"/>
                  </a:lnTo>
                  <a:lnTo>
                    <a:pt x="132" y="586"/>
                  </a:lnTo>
                  <a:lnTo>
                    <a:pt x="142" y="596"/>
                  </a:lnTo>
                  <a:lnTo>
                    <a:pt x="146" y="600"/>
                  </a:lnTo>
                  <a:lnTo>
                    <a:pt x="152" y="602"/>
                  </a:lnTo>
                  <a:lnTo>
                    <a:pt x="152" y="602"/>
                  </a:lnTo>
                  <a:lnTo>
                    <a:pt x="148" y="640"/>
                  </a:lnTo>
                  <a:lnTo>
                    <a:pt x="148" y="640"/>
                  </a:lnTo>
                  <a:lnTo>
                    <a:pt x="140" y="644"/>
                  </a:lnTo>
                  <a:lnTo>
                    <a:pt x="128" y="646"/>
                  </a:lnTo>
                  <a:lnTo>
                    <a:pt x="112" y="650"/>
                  </a:lnTo>
                  <a:lnTo>
                    <a:pt x="92" y="648"/>
                  </a:lnTo>
                  <a:lnTo>
                    <a:pt x="82" y="646"/>
                  </a:lnTo>
                  <a:lnTo>
                    <a:pt x="74" y="644"/>
                  </a:lnTo>
                  <a:lnTo>
                    <a:pt x="64" y="640"/>
                  </a:lnTo>
                  <a:lnTo>
                    <a:pt x="54" y="634"/>
                  </a:lnTo>
                  <a:lnTo>
                    <a:pt x="46" y="624"/>
                  </a:lnTo>
                  <a:lnTo>
                    <a:pt x="38" y="614"/>
                  </a:lnTo>
                  <a:lnTo>
                    <a:pt x="32" y="602"/>
                  </a:lnTo>
                  <a:lnTo>
                    <a:pt x="26" y="586"/>
                  </a:lnTo>
                  <a:lnTo>
                    <a:pt x="26" y="586"/>
                  </a:lnTo>
                  <a:lnTo>
                    <a:pt x="16" y="550"/>
                  </a:lnTo>
                  <a:lnTo>
                    <a:pt x="8" y="504"/>
                  </a:lnTo>
                  <a:lnTo>
                    <a:pt x="2" y="452"/>
                  </a:lnTo>
                  <a:lnTo>
                    <a:pt x="0" y="398"/>
                  </a:lnTo>
                  <a:lnTo>
                    <a:pt x="2" y="372"/>
                  </a:lnTo>
                  <a:lnTo>
                    <a:pt x="4" y="344"/>
                  </a:lnTo>
                  <a:lnTo>
                    <a:pt x="8" y="316"/>
                  </a:lnTo>
                  <a:lnTo>
                    <a:pt x="12" y="290"/>
                  </a:lnTo>
                  <a:lnTo>
                    <a:pt x="18" y="264"/>
                  </a:lnTo>
                  <a:lnTo>
                    <a:pt x="28" y="240"/>
                  </a:lnTo>
                  <a:lnTo>
                    <a:pt x="38" y="21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102" y="124"/>
                  </a:lnTo>
                  <a:lnTo>
                    <a:pt x="144" y="68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90" y="14"/>
                  </a:lnTo>
                  <a:lnTo>
                    <a:pt x="196" y="10"/>
                  </a:lnTo>
                  <a:lnTo>
                    <a:pt x="204" y="6"/>
                  </a:lnTo>
                  <a:lnTo>
                    <a:pt x="214" y="2"/>
                  </a:lnTo>
                  <a:lnTo>
                    <a:pt x="228" y="0"/>
                  </a:lnTo>
                  <a:lnTo>
                    <a:pt x="244" y="0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80" y="14"/>
                  </a:lnTo>
                  <a:lnTo>
                    <a:pt x="292" y="24"/>
                  </a:lnTo>
                  <a:lnTo>
                    <a:pt x="302" y="32"/>
                  </a:lnTo>
                  <a:lnTo>
                    <a:pt x="308" y="40"/>
                  </a:lnTo>
                  <a:lnTo>
                    <a:pt x="312" y="48"/>
                  </a:lnTo>
                  <a:lnTo>
                    <a:pt x="314" y="54"/>
                  </a:lnTo>
                  <a:lnTo>
                    <a:pt x="314" y="58"/>
                  </a:lnTo>
                  <a:lnTo>
                    <a:pt x="314" y="58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8"/>
            <p:cNvSpPr>
              <a:spLocks noEditPoints="1"/>
            </p:cNvSpPr>
            <p:nvPr/>
          </p:nvSpPr>
          <p:spPr bwMode="auto">
            <a:xfrm>
              <a:off x="5726113" y="4449763"/>
              <a:ext cx="295275" cy="177800"/>
            </a:xfrm>
            <a:custGeom>
              <a:avLst/>
              <a:gdLst>
                <a:gd name="T0" fmla="*/ 52 w 186"/>
                <a:gd name="T1" fmla="*/ 0 h 112"/>
                <a:gd name="T2" fmla="*/ 52 w 186"/>
                <a:gd name="T3" fmla="*/ 0 h 112"/>
                <a:gd name="T4" fmla="*/ 44 w 186"/>
                <a:gd name="T5" fmla="*/ 4 h 112"/>
                <a:gd name="T6" fmla="*/ 34 w 186"/>
                <a:gd name="T7" fmla="*/ 12 h 112"/>
                <a:gd name="T8" fmla="*/ 18 w 186"/>
                <a:gd name="T9" fmla="*/ 34 h 112"/>
                <a:gd name="T10" fmla="*/ 4 w 186"/>
                <a:gd name="T11" fmla="*/ 56 h 112"/>
                <a:gd name="T12" fmla="*/ 0 w 186"/>
                <a:gd name="T13" fmla="*/ 64 h 112"/>
                <a:gd name="T14" fmla="*/ 0 w 186"/>
                <a:gd name="T15" fmla="*/ 68 h 112"/>
                <a:gd name="T16" fmla="*/ 0 w 186"/>
                <a:gd name="T17" fmla="*/ 68 h 112"/>
                <a:gd name="T18" fmla="*/ 58 w 186"/>
                <a:gd name="T19" fmla="*/ 84 h 112"/>
                <a:gd name="T20" fmla="*/ 100 w 186"/>
                <a:gd name="T21" fmla="*/ 98 h 112"/>
                <a:gd name="T22" fmla="*/ 118 w 186"/>
                <a:gd name="T23" fmla="*/ 104 h 112"/>
                <a:gd name="T24" fmla="*/ 128 w 186"/>
                <a:gd name="T25" fmla="*/ 110 h 112"/>
                <a:gd name="T26" fmla="*/ 128 w 186"/>
                <a:gd name="T27" fmla="*/ 110 h 112"/>
                <a:gd name="T28" fmla="*/ 132 w 186"/>
                <a:gd name="T29" fmla="*/ 112 h 112"/>
                <a:gd name="T30" fmla="*/ 136 w 186"/>
                <a:gd name="T31" fmla="*/ 112 h 112"/>
                <a:gd name="T32" fmla="*/ 144 w 186"/>
                <a:gd name="T33" fmla="*/ 110 h 112"/>
                <a:gd name="T34" fmla="*/ 154 w 186"/>
                <a:gd name="T35" fmla="*/ 104 h 112"/>
                <a:gd name="T36" fmla="*/ 164 w 186"/>
                <a:gd name="T37" fmla="*/ 94 h 112"/>
                <a:gd name="T38" fmla="*/ 172 w 186"/>
                <a:gd name="T39" fmla="*/ 82 h 112"/>
                <a:gd name="T40" fmla="*/ 180 w 186"/>
                <a:gd name="T41" fmla="*/ 72 h 112"/>
                <a:gd name="T42" fmla="*/ 184 w 186"/>
                <a:gd name="T43" fmla="*/ 60 h 112"/>
                <a:gd name="T44" fmla="*/ 186 w 186"/>
                <a:gd name="T45" fmla="*/ 50 h 112"/>
                <a:gd name="T46" fmla="*/ 186 w 186"/>
                <a:gd name="T47" fmla="*/ 50 h 112"/>
                <a:gd name="T48" fmla="*/ 184 w 186"/>
                <a:gd name="T49" fmla="*/ 46 h 112"/>
                <a:gd name="T50" fmla="*/ 180 w 186"/>
                <a:gd name="T51" fmla="*/ 42 h 112"/>
                <a:gd name="T52" fmla="*/ 166 w 186"/>
                <a:gd name="T53" fmla="*/ 32 h 112"/>
                <a:gd name="T54" fmla="*/ 148 w 186"/>
                <a:gd name="T55" fmla="*/ 22 h 112"/>
                <a:gd name="T56" fmla="*/ 126 w 186"/>
                <a:gd name="T57" fmla="*/ 14 h 112"/>
                <a:gd name="T58" fmla="*/ 102 w 186"/>
                <a:gd name="T59" fmla="*/ 6 h 112"/>
                <a:gd name="T60" fmla="*/ 80 w 186"/>
                <a:gd name="T61" fmla="*/ 2 h 112"/>
                <a:gd name="T62" fmla="*/ 62 w 186"/>
                <a:gd name="T63" fmla="*/ 0 h 112"/>
                <a:gd name="T64" fmla="*/ 52 w 186"/>
                <a:gd name="T65" fmla="*/ 0 h 112"/>
                <a:gd name="T66" fmla="*/ 52 w 186"/>
                <a:gd name="T67" fmla="*/ 0 h 112"/>
                <a:gd name="T68" fmla="*/ 128 w 186"/>
                <a:gd name="T69" fmla="*/ 70 h 112"/>
                <a:gd name="T70" fmla="*/ 48 w 186"/>
                <a:gd name="T71" fmla="*/ 44 h 112"/>
                <a:gd name="T72" fmla="*/ 70 w 186"/>
                <a:gd name="T73" fmla="*/ 18 h 112"/>
                <a:gd name="T74" fmla="*/ 152 w 186"/>
                <a:gd name="T75" fmla="*/ 46 h 112"/>
                <a:gd name="T76" fmla="*/ 128 w 186"/>
                <a:gd name="T77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12">
                  <a:moveTo>
                    <a:pt x="52" y="0"/>
                  </a:moveTo>
                  <a:lnTo>
                    <a:pt x="52" y="0"/>
                  </a:lnTo>
                  <a:lnTo>
                    <a:pt x="44" y="4"/>
                  </a:lnTo>
                  <a:lnTo>
                    <a:pt x="34" y="12"/>
                  </a:lnTo>
                  <a:lnTo>
                    <a:pt x="18" y="34"/>
                  </a:lnTo>
                  <a:lnTo>
                    <a:pt x="4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58" y="84"/>
                  </a:lnTo>
                  <a:lnTo>
                    <a:pt x="100" y="98"/>
                  </a:lnTo>
                  <a:lnTo>
                    <a:pt x="118" y="104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32" y="112"/>
                  </a:lnTo>
                  <a:lnTo>
                    <a:pt x="136" y="112"/>
                  </a:lnTo>
                  <a:lnTo>
                    <a:pt x="144" y="110"/>
                  </a:lnTo>
                  <a:lnTo>
                    <a:pt x="154" y="104"/>
                  </a:lnTo>
                  <a:lnTo>
                    <a:pt x="164" y="94"/>
                  </a:lnTo>
                  <a:lnTo>
                    <a:pt x="172" y="82"/>
                  </a:lnTo>
                  <a:lnTo>
                    <a:pt x="180" y="72"/>
                  </a:lnTo>
                  <a:lnTo>
                    <a:pt x="184" y="60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4" y="46"/>
                  </a:lnTo>
                  <a:lnTo>
                    <a:pt x="180" y="42"/>
                  </a:lnTo>
                  <a:lnTo>
                    <a:pt x="166" y="32"/>
                  </a:lnTo>
                  <a:lnTo>
                    <a:pt x="148" y="22"/>
                  </a:lnTo>
                  <a:lnTo>
                    <a:pt x="126" y="14"/>
                  </a:lnTo>
                  <a:lnTo>
                    <a:pt x="102" y="6"/>
                  </a:lnTo>
                  <a:lnTo>
                    <a:pt x="80" y="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8" y="70"/>
                  </a:moveTo>
                  <a:lnTo>
                    <a:pt x="48" y="44"/>
                  </a:lnTo>
                  <a:lnTo>
                    <a:pt x="70" y="18"/>
                  </a:lnTo>
                  <a:lnTo>
                    <a:pt x="152" y="46"/>
                  </a:lnTo>
                  <a:lnTo>
                    <a:pt x="128" y="7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6821488" y="4916488"/>
              <a:ext cx="66675" cy="69850"/>
            </a:xfrm>
            <a:custGeom>
              <a:avLst/>
              <a:gdLst>
                <a:gd name="T0" fmla="*/ 0 w 42"/>
                <a:gd name="T1" fmla="*/ 22 h 44"/>
                <a:gd name="T2" fmla="*/ 0 w 42"/>
                <a:gd name="T3" fmla="*/ 22 h 44"/>
                <a:gd name="T4" fmla="*/ 2 w 42"/>
                <a:gd name="T5" fmla="*/ 14 h 44"/>
                <a:gd name="T6" fmla="*/ 6 w 42"/>
                <a:gd name="T7" fmla="*/ 6 h 44"/>
                <a:gd name="T8" fmla="*/ 14 w 42"/>
                <a:gd name="T9" fmla="*/ 2 h 44"/>
                <a:gd name="T10" fmla="*/ 22 w 42"/>
                <a:gd name="T11" fmla="*/ 0 h 44"/>
                <a:gd name="T12" fmla="*/ 22 w 42"/>
                <a:gd name="T13" fmla="*/ 0 h 44"/>
                <a:gd name="T14" fmla="*/ 30 w 42"/>
                <a:gd name="T15" fmla="*/ 2 h 44"/>
                <a:gd name="T16" fmla="*/ 36 w 42"/>
                <a:gd name="T17" fmla="*/ 6 h 44"/>
                <a:gd name="T18" fmla="*/ 42 w 42"/>
                <a:gd name="T19" fmla="*/ 14 h 44"/>
                <a:gd name="T20" fmla="*/ 42 w 42"/>
                <a:gd name="T21" fmla="*/ 22 h 44"/>
                <a:gd name="T22" fmla="*/ 42 w 42"/>
                <a:gd name="T23" fmla="*/ 22 h 44"/>
                <a:gd name="T24" fmla="*/ 42 w 42"/>
                <a:gd name="T25" fmla="*/ 30 h 44"/>
                <a:gd name="T26" fmla="*/ 36 w 42"/>
                <a:gd name="T27" fmla="*/ 36 h 44"/>
                <a:gd name="T28" fmla="*/ 30 w 42"/>
                <a:gd name="T29" fmla="*/ 42 h 44"/>
                <a:gd name="T30" fmla="*/ 22 w 42"/>
                <a:gd name="T31" fmla="*/ 44 h 44"/>
                <a:gd name="T32" fmla="*/ 22 w 42"/>
                <a:gd name="T33" fmla="*/ 44 h 44"/>
                <a:gd name="T34" fmla="*/ 14 w 42"/>
                <a:gd name="T35" fmla="*/ 42 h 44"/>
                <a:gd name="T36" fmla="*/ 6 w 42"/>
                <a:gd name="T37" fmla="*/ 36 h 44"/>
                <a:gd name="T38" fmla="*/ 2 w 42"/>
                <a:gd name="T39" fmla="*/ 30 h 44"/>
                <a:gd name="T40" fmla="*/ 0 w 42"/>
                <a:gd name="T41" fmla="*/ 22 h 44"/>
                <a:gd name="T42" fmla="*/ 0 w 42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4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6713538" y="4837113"/>
              <a:ext cx="279400" cy="215900"/>
            </a:xfrm>
            <a:custGeom>
              <a:avLst/>
              <a:gdLst>
                <a:gd name="T0" fmla="*/ 0 w 176"/>
                <a:gd name="T1" fmla="*/ 136 h 136"/>
                <a:gd name="T2" fmla="*/ 0 w 176"/>
                <a:gd name="T3" fmla="*/ 136 h 136"/>
                <a:gd name="T4" fmla="*/ 4 w 176"/>
                <a:gd name="T5" fmla="*/ 114 h 136"/>
                <a:gd name="T6" fmla="*/ 10 w 176"/>
                <a:gd name="T7" fmla="*/ 92 h 136"/>
                <a:gd name="T8" fmla="*/ 20 w 176"/>
                <a:gd name="T9" fmla="*/ 68 h 136"/>
                <a:gd name="T10" fmla="*/ 32 w 176"/>
                <a:gd name="T11" fmla="*/ 42 h 136"/>
                <a:gd name="T12" fmla="*/ 40 w 176"/>
                <a:gd name="T13" fmla="*/ 32 h 136"/>
                <a:gd name="T14" fmla="*/ 48 w 176"/>
                <a:gd name="T15" fmla="*/ 20 h 136"/>
                <a:gd name="T16" fmla="*/ 58 w 176"/>
                <a:gd name="T17" fmla="*/ 12 h 136"/>
                <a:gd name="T18" fmla="*/ 68 w 176"/>
                <a:gd name="T19" fmla="*/ 6 h 136"/>
                <a:gd name="T20" fmla="*/ 78 w 176"/>
                <a:gd name="T21" fmla="*/ 0 h 136"/>
                <a:gd name="T22" fmla="*/ 90 w 176"/>
                <a:gd name="T23" fmla="*/ 0 h 136"/>
                <a:gd name="T24" fmla="*/ 90 w 176"/>
                <a:gd name="T25" fmla="*/ 0 h 136"/>
                <a:gd name="T26" fmla="*/ 102 w 176"/>
                <a:gd name="T27" fmla="*/ 0 h 136"/>
                <a:gd name="T28" fmla="*/ 114 w 176"/>
                <a:gd name="T29" fmla="*/ 4 h 136"/>
                <a:gd name="T30" fmla="*/ 124 w 176"/>
                <a:gd name="T31" fmla="*/ 10 h 136"/>
                <a:gd name="T32" fmla="*/ 132 w 176"/>
                <a:gd name="T33" fmla="*/ 18 h 136"/>
                <a:gd name="T34" fmla="*/ 140 w 176"/>
                <a:gd name="T35" fmla="*/ 28 h 136"/>
                <a:gd name="T36" fmla="*/ 148 w 176"/>
                <a:gd name="T37" fmla="*/ 38 h 136"/>
                <a:gd name="T38" fmla="*/ 158 w 176"/>
                <a:gd name="T39" fmla="*/ 60 h 136"/>
                <a:gd name="T40" fmla="*/ 166 w 176"/>
                <a:gd name="T41" fmla="*/ 82 h 136"/>
                <a:gd name="T42" fmla="*/ 172 w 176"/>
                <a:gd name="T43" fmla="*/ 102 h 136"/>
                <a:gd name="T44" fmla="*/ 176 w 176"/>
                <a:gd name="T45" fmla="*/ 122 h 136"/>
                <a:gd name="T46" fmla="*/ 0 w 176"/>
                <a:gd name="T4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" h="136">
                  <a:moveTo>
                    <a:pt x="0" y="136"/>
                  </a:moveTo>
                  <a:lnTo>
                    <a:pt x="0" y="136"/>
                  </a:lnTo>
                  <a:lnTo>
                    <a:pt x="4" y="114"/>
                  </a:lnTo>
                  <a:lnTo>
                    <a:pt x="10" y="92"/>
                  </a:lnTo>
                  <a:lnTo>
                    <a:pt x="20" y="68"/>
                  </a:lnTo>
                  <a:lnTo>
                    <a:pt x="32" y="42"/>
                  </a:lnTo>
                  <a:lnTo>
                    <a:pt x="40" y="32"/>
                  </a:lnTo>
                  <a:lnTo>
                    <a:pt x="48" y="20"/>
                  </a:lnTo>
                  <a:lnTo>
                    <a:pt x="58" y="12"/>
                  </a:lnTo>
                  <a:lnTo>
                    <a:pt x="68" y="6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124" y="10"/>
                  </a:lnTo>
                  <a:lnTo>
                    <a:pt x="132" y="18"/>
                  </a:lnTo>
                  <a:lnTo>
                    <a:pt x="140" y="28"/>
                  </a:lnTo>
                  <a:lnTo>
                    <a:pt x="148" y="38"/>
                  </a:lnTo>
                  <a:lnTo>
                    <a:pt x="158" y="60"/>
                  </a:lnTo>
                  <a:lnTo>
                    <a:pt x="166" y="82"/>
                  </a:lnTo>
                  <a:lnTo>
                    <a:pt x="172" y="102"/>
                  </a:lnTo>
                  <a:lnTo>
                    <a:pt x="176" y="12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V="1">
              <a:off x="6748463" y="50371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6751638" y="50117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6761163" y="4989513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2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 flipV="1">
              <a:off x="6767513" y="49641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V="1">
              <a:off x="6777038" y="494188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6786563" y="491966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4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V="1">
              <a:off x="6802438" y="489743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6818313" y="4881563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2 h 4"/>
                <a:gd name="T4" fmla="*/ 6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6837363" y="4868863"/>
              <a:ext cx="12700" cy="6350"/>
            </a:xfrm>
            <a:custGeom>
              <a:avLst/>
              <a:gdLst>
                <a:gd name="T0" fmla="*/ 0 w 8"/>
                <a:gd name="T1" fmla="*/ 4 h 4"/>
                <a:gd name="T2" fmla="*/ 6 w 8"/>
                <a:gd name="T3" fmla="*/ 0 h 4"/>
                <a:gd name="T4" fmla="*/ 8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6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6862763" y="4868863"/>
              <a:ext cx="12700" cy="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6888163" y="4875213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0 h 4"/>
                <a:gd name="T4" fmla="*/ 6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0"/>
                  </a:lnTo>
                  <a:lnTo>
                    <a:pt x="6" y="4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6907213" y="4887913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4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4"/>
                  </a:lnTo>
                  <a:lnTo>
                    <a:pt x="6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6923088" y="4906963"/>
              <a:ext cx="952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6938963" y="492918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>
              <a:off x="6948488" y="495141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6958013" y="497681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4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4"/>
                  </a:lnTo>
                  <a:lnTo>
                    <a:pt x="2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6967538" y="499903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6973888" y="5024438"/>
              <a:ext cx="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6567488" y="5500688"/>
              <a:ext cx="390525" cy="457200"/>
            </a:xfrm>
            <a:custGeom>
              <a:avLst/>
              <a:gdLst>
                <a:gd name="T0" fmla="*/ 246 w 246"/>
                <a:gd name="T1" fmla="*/ 24 h 288"/>
                <a:gd name="T2" fmla="*/ 246 w 246"/>
                <a:gd name="T3" fmla="*/ 24 h 288"/>
                <a:gd name="T4" fmla="*/ 238 w 246"/>
                <a:gd name="T5" fmla="*/ 62 h 288"/>
                <a:gd name="T6" fmla="*/ 216 w 246"/>
                <a:gd name="T7" fmla="*/ 146 h 288"/>
                <a:gd name="T8" fmla="*/ 202 w 246"/>
                <a:gd name="T9" fmla="*/ 190 h 288"/>
                <a:gd name="T10" fmla="*/ 190 w 246"/>
                <a:gd name="T11" fmla="*/ 232 h 288"/>
                <a:gd name="T12" fmla="*/ 178 w 246"/>
                <a:gd name="T13" fmla="*/ 262 h 288"/>
                <a:gd name="T14" fmla="*/ 172 w 246"/>
                <a:gd name="T15" fmla="*/ 270 h 288"/>
                <a:gd name="T16" fmla="*/ 168 w 246"/>
                <a:gd name="T17" fmla="*/ 276 h 288"/>
                <a:gd name="T18" fmla="*/ 168 w 246"/>
                <a:gd name="T19" fmla="*/ 276 h 288"/>
                <a:gd name="T20" fmla="*/ 158 w 246"/>
                <a:gd name="T21" fmla="*/ 280 h 288"/>
                <a:gd name="T22" fmla="*/ 146 w 246"/>
                <a:gd name="T23" fmla="*/ 284 h 288"/>
                <a:gd name="T24" fmla="*/ 134 w 246"/>
                <a:gd name="T25" fmla="*/ 286 h 288"/>
                <a:gd name="T26" fmla="*/ 118 w 246"/>
                <a:gd name="T27" fmla="*/ 288 h 288"/>
                <a:gd name="T28" fmla="*/ 102 w 246"/>
                <a:gd name="T29" fmla="*/ 288 h 288"/>
                <a:gd name="T30" fmla="*/ 86 w 246"/>
                <a:gd name="T31" fmla="*/ 288 h 288"/>
                <a:gd name="T32" fmla="*/ 70 w 246"/>
                <a:gd name="T33" fmla="*/ 284 h 288"/>
                <a:gd name="T34" fmla="*/ 54 w 246"/>
                <a:gd name="T35" fmla="*/ 280 h 288"/>
                <a:gd name="T36" fmla="*/ 54 w 246"/>
                <a:gd name="T37" fmla="*/ 280 h 288"/>
                <a:gd name="T38" fmla="*/ 12 w 246"/>
                <a:gd name="T39" fmla="*/ 264 h 288"/>
                <a:gd name="T40" fmla="*/ 0 w 246"/>
                <a:gd name="T41" fmla="*/ 258 h 288"/>
                <a:gd name="T42" fmla="*/ 0 w 246"/>
                <a:gd name="T43" fmla="*/ 258 h 288"/>
                <a:gd name="T44" fmla="*/ 10 w 246"/>
                <a:gd name="T45" fmla="*/ 232 h 288"/>
                <a:gd name="T46" fmla="*/ 36 w 246"/>
                <a:gd name="T47" fmla="*/ 168 h 288"/>
                <a:gd name="T48" fmla="*/ 50 w 246"/>
                <a:gd name="T49" fmla="*/ 128 h 288"/>
                <a:gd name="T50" fmla="*/ 64 w 246"/>
                <a:gd name="T51" fmla="*/ 84 h 288"/>
                <a:gd name="T52" fmla="*/ 76 w 246"/>
                <a:gd name="T53" fmla="*/ 40 h 288"/>
                <a:gd name="T54" fmla="*/ 84 w 246"/>
                <a:gd name="T55" fmla="*/ 0 h 288"/>
                <a:gd name="T56" fmla="*/ 246 w 246"/>
                <a:gd name="T57" fmla="*/ 2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88">
                  <a:moveTo>
                    <a:pt x="246" y="24"/>
                  </a:moveTo>
                  <a:lnTo>
                    <a:pt x="246" y="24"/>
                  </a:lnTo>
                  <a:lnTo>
                    <a:pt x="238" y="62"/>
                  </a:lnTo>
                  <a:lnTo>
                    <a:pt x="216" y="146"/>
                  </a:lnTo>
                  <a:lnTo>
                    <a:pt x="202" y="190"/>
                  </a:lnTo>
                  <a:lnTo>
                    <a:pt x="190" y="232"/>
                  </a:lnTo>
                  <a:lnTo>
                    <a:pt x="178" y="262"/>
                  </a:lnTo>
                  <a:lnTo>
                    <a:pt x="172" y="270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58" y="280"/>
                  </a:lnTo>
                  <a:lnTo>
                    <a:pt x="146" y="284"/>
                  </a:lnTo>
                  <a:lnTo>
                    <a:pt x="134" y="286"/>
                  </a:lnTo>
                  <a:lnTo>
                    <a:pt x="118" y="288"/>
                  </a:lnTo>
                  <a:lnTo>
                    <a:pt x="102" y="288"/>
                  </a:lnTo>
                  <a:lnTo>
                    <a:pt x="86" y="288"/>
                  </a:lnTo>
                  <a:lnTo>
                    <a:pt x="70" y="284"/>
                  </a:lnTo>
                  <a:lnTo>
                    <a:pt x="54" y="280"/>
                  </a:lnTo>
                  <a:lnTo>
                    <a:pt x="54" y="280"/>
                  </a:lnTo>
                  <a:lnTo>
                    <a:pt x="12" y="26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0" y="232"/>
                  </a:lnTo>
                  <a:lnTo>
                    <a:pt x="36" y="168"/>
                  </a:lnTo>
                  <a:lnTo>
                    <a:pt x="50" y="128"/>
                  </a:lnTo>
                  <a:lnTo>
                    <a:pt x="64" y="84"/>
                  </a:lnTo>
                  <a:lnTo>
                    <a:pt x="76" y="40"/>
                  </a:lnTo>
                  <a:lnTo>
                    <a:pt x="84" y="0"/>
                  </a:lnTo>
                  <a:lnTo>
                    <a:pt x="246" y="24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 flipV="1">
              <a:off x="6811963" y="59356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Line 41"/>
            <p:cNvSpPr>
              <a:spLocks noChangeShapeType="1"/>
            </p:cNvSpPr>
            <p:nvPr/>
          </p:nvSpPr>
          <p:spPr bwMode="auto">
            <a:xfrm flipV="1">
              <a:off x="6821488" y="59102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Line 42"/>
            <p:cNvSpPr>
              <a:spLocks noChangeShapeType="1"/>
            </p:cNvSpPr>
            <p:nvPr/>
          </p:nvSpPr>
          <p:spPr bwMode="auto">
            <a:xfrm flipV="1">
              <a:off x="6827838" y="588803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6837363" y="58626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2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7" name="Line 44"/>
            <p:cNvSpPr>
              <a:spLocks noChangeShapeType="1"/>
            </p:cNvSpPr>
            <p:nvPr/>
          </p:nvSpPr>
          <p:spPr bwMode="auto">
            <a:xfrm flipV="1">
              <a:off x="6846888" y="58404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 flipV="1">
              <a:off x="6853238" y="58150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6862763" y="57896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6869113" y="576738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1" name="Line 48"/>
            <p:cNvSpPr>
              <a:spLocks noChangeShapeType="1"/>
            </p:cNvSpPr>
            <p:nvPr/>
          </p:nvSpPr>
          <p:spPr bwMode="auto">
            <a:xfrm flipV="1">
              <a:off x="6872288" y="574516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Line 49"/>
            <p:cNvSpPr>
              <a:spLocks noChangeShapeType="1"/>
            </p:cNvSpPr>
            <p:nvPr/>
          </p:nvSpPr>
          <p:spPr bwMode="auto">
            <a:xfrm flipV="1">
              <a:off x="6605588" y="59134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Line 50"/>
            <p:cNvSpPr>
              <a:spLocks noChangeShapeType="1"/>
            </p:cNvSpPr>
            <p:nvPr/>
          </p:nvSpPr>
          <p:spPr bwMode="auto">
            <a:xfrm flipV="1">
              <a:off x="6615113" y="58912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Line 51"/>
            <p:cNvSpPr>
              <a:spLocks noChangeShapeType="1"/>
            </p:cNvSpPr>
            <p:nvPr/>
          </p:nvSpPr>
          <p:spPr bwMode="auto">
            <a:xfrm flipV="1">
              <a:off x="6624638" y="586898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Line 52"/>
            <p:cNvSpPr>
              <a:spLocks noChangeShapeType="1"/>
            </p:cNvSpPr>
            <p:nvPr/>
          </p:nvSpPr>
          <p:spPr bwMode="auto">
            <a:xfrm flipV="1">
              <a:off x="6634163" y="58435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Line 53"/>
            <p:cNvSpPr>
              <a:spLocks noChangeShapeType="1"/>
            </p:cNvSpPr>
            <p:nvPr/>
          </p:nvSpPr>
          <p:spPr bwMode="auto">
            <a:xfrm flipV="1">
              <a:off x="6640513" y="5821363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Line 54"/>
            <p:cNvSpPr>
              <a:spLocks noChangeShapeType="1"/>
            </p:cNvSpPr>
            <p:nvPr/>
          </p:nvSpPr>
          <p:spPr bwMode="auto">
            <a:xfrm flipV="1">
              <a:off x="6650038" y="5795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Line 55"/>
            <p:cNvSpPr>
              <a:spLocks noChangeShapeType="1"/>
            </p:cNvSpPr>
            <p:nvPr/>
          </p:nvSpPr>
          <p:spPr bwMode="auto">
            <a:xfrm flipV="1">
              <a:off x="6656388" y="5770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 flipV="1">
              <a:off x="6662738" y="5745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6669088" y="5722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4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Line 58"/>
            <p:cNvSpPr>
              <a:spLocks noChangeShapeType="1"/>
            </p:cNvSpPr>
            <p:nvPr/>
          </p:nvSpPr>
          <p:spPr bwMode="auto">
            <a:xfrm flipV="1">
              <a:off x="6675438" y="5697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6681788" y="56721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4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Line 60"/>
            <p:cNvSpPr>
              <a:spLocks noChangeShapeType="1"/>
            </p:cNvSpPr>
            <p:nvPr/>
          </p:nvSpPr>
          <p:spPr bwMode="auto">
            <a:xfrm flipV="1">
              <a:off x="6688138" y="56467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Line 61"/>
            <p:cNvSpPr>
              <a:spLocks noChangeShapeType="1"/>
            </p:cNvSpPr>
            <p:nvPr/>
          </p:nvSpPr>
          <p:spPr bwMode="auto">
            <a:xfrm flipV="1">
              <a:off x="6691313" y="5627688"/>
              <a:ext cx="3175" cy="635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6688138" y="5094288"/>
              <a:ext cx="307975" cy="758825"/>
            </a:xfrm>
            <a:custGeom>
              <a:avLst/>
              <a:gdLst>
                <a:gd name="T0" fmla="*/ 4 w 194"/>
                <a:gd name="T1" fmla="*/ 216 h 478"/>
                <a:gd name="T2" fmla="*/ 4 w 194"/>
                <a:gd name="T3" fmla="*/ 216 h 478"/>
                <a:gd name="T4" fmla="*/ 2 w 194"/>
                <a:gd name="T5" fmla="*/ 238 h 478"/>
                <a:gd name="T6" fmla="*/ 0 w 194"/>
                <a:gd name="T7" fmla="*/ 292 h 478"/>
                <a:gd name="T8" fmla="*/ 0 w 194"/>
                <a:gd name="T9" fmla="*/ 324 h 478"/>
                <a:gd name="T10" fmla="*/ 0 w 194"/>
                <a:gd name="T11" fmla="*/ 356 h 478"/>
                <a:gd name="T12" fmla="*/ 6 w 194"/>
                <a:gd name="T13" fmla="*/ 384 h 478"/>
                <a:gd name="T14" fmla="*/ 8 w 194"/>
                <a:gd name="T15" fmla="*/ 398 h 478"/>
                <a:gd name="T16" fmla="*/ 12 w 194"/>
                <a:gd name="T17" fmla="*/ 408 h 478"/>
                <a:gd name="T18" fmla="*/ 12 w 194"/>
                <a:gd name="T19" fmla="*/ 408 h 478"/>
                <a:gd name="T20" fmla="*/ 22 w 194"/>
                <a:gd name="T21" fmla="*/ 426 h 478"/>
                <a:gd name="T22" fmla="*/ 34 w 194"/>
                <a:gd name="T23" fmla="*/ 444 h 478"/>
                <a:gd name="T24" fmla="*/ 46 w 194"/>
                <a:gd name="T25" fmla="*/ 460 h 478"/>
                <a:gd name="T26" fmla="*/ 58 w 194"/>
                <a:gd name="T27" fmla="*/ 472 h 478"/>
                <a:gd name="T28" fmla="*/ 64 w 194"/>
                <a:gd name="T29" fmla="*/ 476 h 478"/>
                <a:gd name="T30" fmla="*/ 70 w 194"/>
                <a:gd name="T31" fmla="*/ 478 h 478"/>
                <a:gd name="T32" fmla="*/ 76 w 194"/>
                <a:gd name="T33" fmla="*/ 478 h 478"/>
                <a:gd name="T34" fmla="*/ 82 w 194"/>
                <a:gd name="T35" fmla="*/ 478 h 478"/>
                <a:gd name="T36" fmla="*/ 88 w 194"/>
                <a:gd name="T37" fmla="*/ 474 h 478"/>
                <a:gd name="T38" fmla="*/ 92 w 194"/>
                <a:gd name="T39" fmla="*/ 470 h 478"/>
                <a:gd name="T40" fmla="*/ 98 w 194"/>
                <a:gd name="T41" fmla="*/ 462 h 478"/>
                <a:gd name="T42" fmla="*/ 104 w 194"/>
                <a:gd name="T43" fmla="*/ 452 h 478"/>
                <a:gd name="T44" fmla="*/ 104 w 194"/>
                <a:gd name="T45" fmla="*/ 452 h 478"/>
                <a:gd name="T46" fmla="*/ 122 w 194"/>
                <a:gd name="T47" fmla="*/ 406 h 478"/>
                <a:gd name="T48" fmla="*/ 140 w 194"/>
                <a:gd name="T49" fmla="*/ 364 h 478"/>
                <a:gd name="T50" fmla="*/ 154 w 194"/>
                <a:gd name="T51" fmla="*/ 328 h 478"/>
                <a:gd name="T52" fmla="*/ 162 w 194"/>
                <a:gd name="T53" fmla="*/ 314 h 478"/>
                <a:gd name="T54" fmla="*/ 168 w 194"/>
                <a:gd name="T55" fmla="*/ 304 h 478"/>
                <a:gd name="T56" fmla="*/ 168 w 194"/>
                <a:gd name="T57" fmla="*/ 304 h 478"/>
                <a:gd name="T58" fmla="*/ 174 w 194"/>
                <a:gd name="T59" fmla="*/ 292 h 478"/>
                <a:gd name="T60" fmla="*/ 178 w 194"/>
                <a:gd name="T61" fmla="*/ 274 h 478"/>
                <a:gd name="T62" fmla="*/ 182 w 194"/>
                <a:gd name="T63" fmla="*/ 250 h 478"/>
                <a:gd name="T64" fmla="*/ 186 w 194"/>
                <a:gd name="T65" fmla="*/ 222 h 478"/>
                <a:gd name="T66" fmla="*/ 192 w 194"/>
                <a:gd name="T67" fmla="*/ 164 h 478"/>
                <a:gd name="T68" fmla="*/ 194 w 194"/>
                <a:gd name="T69" fmla="*/ 112 h 478"/>
                <a:gd name="T70" fmla="*/ 194 w 194"/>
                <a:gd name="T71" fmla="*/ 112 h 478"/>
                <a:gd name="T72" fmla="*/ 194 w 194"/>
                <a:gd name="T73" fmla="*/ 32 h 478"/>
                <a:gd name="T74" fmla="*/ 194 w 194"/>
                <a:gd name="T75" fmla="*/ 0 h 478"/>
                <a:gd name="T76" fmla="*/ 24 w 194"/>
                <a:gd name="T77" fmla="*/ 6 h 478"/>
                <a:gd name="T78" fmla="*/ 4 w 194"/>
                <a:gd name="T79" fmla="*/ 21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478">
                  <a:moveTo>
                    <a:pt x="4" y="216"/>
                  </a:moveTo>
                  <a:lnTo>
                    <a:pt x="4" y="216"/>
                  </a:lnTo>
                  <a:lnTo>
                    <a:pt x="2" y="238"/>
                  </a:lnTo>
                  <a:lnTo>
                    <a:pt x="0" y="292"/>
                  </a:lnTo>
                  <a:lnTo>
                    <a:pt x="0" y="324"/>
                  </a:lnTo>
                  <a:lnTo>
                    <a:pt x="0" y="356"/>
                  </a:lnTo>
                  <a:lnTo>
                    <a:pt x="6" y="384"/>
                  </a:lnTo>
                  <a:lnTo>
                    <a:pt x="8" y="398"/>
                  </a:lnTo>
                  <a:lnTo>
                    <a:pt x="12" y="408"/>
                  </a:lnTo>
                  <a:lnTo>
                    <a:pt x="12" y="408"/>
                  </a:lnTo>
                  <a:lnTo>
                    <a:pt x="22" y="426"/>
                  </a:lnTo>
                  <a:lnTo>
                    <a:pt x="34" y="444"/>
                  </a:lnTo>
                  <a:lnTo>
                    <a:pt x="46" y="460"/>
                  </a:lnTo>
                  <a:lnTo>
                    <a:pt x="58" y="472"/>
                  </a:lnTo>
                  <a:lnTo>
                    <a:pt x="64" y="476"/>
                  </a:lnTo>
                  <a:lnTo>
                    <a:pt x="70" y="478"/>
                  </a:lnTo>
                  <a:lnTo>
                    <a:pt x="76" y="478"/>
                  </a:lnTo>
                  <a:lnTo>
                    <a:pt x="82" y="478"/>
                  </a:lnTo>
                  <a:lnTo>
                    <a:pt x="88" y="474"/>
                  </a:lnTo>
                  <a:lnTo>
                    <a:pt x="92" y="470"/>
                  </a:lnTo>
                  <a:lnTo>
                    <a:pt x="98" y="46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22" y="406"/>
                  </a:lnTo>
                  <a:lnTo>
                    <a:pt x="140" y="364"/>
                  </a:lnTo>
                  <a:lnTo>
                    <a:pt x="154" y="328"/>
                  </a:lnTo>
                  <a:lnTo>
                    <a:pt x="162" y="31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74" y="292"/>
                  </a:lnTo>
                  <a:lnTo>
                    <a:pt x="178" y="274"/>
                  </a:lnTo>
                  <a:lnTo>
                    <a:pt x="182" y="250"/>
                  </a:lnTo>
                  <a:lnTo>
                    <a:pt x="186" y="222"/>
                  </a:lnTo>
                  <a:lnTo>
                    <a:pt x="192" y="164"/>
                  </a:lnTo>
                  <a:lnTo>
                    <a:pt x="194" y="112"/>
                  </a:lnTo>
                  <a:lnTo>
                    <a:pt x="194" y="112"/>
                  </a:lnTo>
                  <a:lnTo>
                    <a:pt x="194" y="32"/>
                  </a:lnTo>
                  <a:lnTo>
                    <a:pt x="194" y="0"/>
                  </a:lnTo>
                  <a:lnTo>
                    <a:pt x="24" y="6"/>
                  </a:lnTo>
                  <a:lnTo>
                    <a:pt x="4" y="216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Freeform 63"/>
            <p:cNvSpPr>
              <a:spLocks/>
            </p:cNvSpPr>
            <p:nvPr/>
          </p:nvSpPr>
          <p:spPr bwMode="auto">
            <a:xfrm>
              <a:off x="6688138" y="5072063"/>
              <a:ext cx="311150" cy="758825"/>
            </a:xfrm>
            <a:custGeom>
              <a:avLst/>
              <a:gdLst>
                <a:gd name="T0" fmla="*/ 6 w 196"/>
                <a:gd name="T1" fmla="*/ 216 h 478"/>
                <a:gd name="T2" fmla="*/ 6 w 196"/>
                <a:gd name="T3" fmla="*/ 216 h 478"/>
                <a:gd name="T4" fmla="*/ 4 w 196"/>
                <a:gd name="T5" fmla="*/ 238 h 478"/>
                <a:gd name="T6" fmla="*/ 0 w 196"/>
                <a:gd name="T7" fmla="*/ 292 h 478"/>
                <a:gd name="T8" fmla="*/ 0 w 196"/>
                <a:gd name="T9" fmla="*/ 324 h 478"/>
                <a:gd name="T10" fmla="*/ 2 w 196"/>
                <a:gd name="T11" fmla="*/ 356 h 478"/>
                <a:gd name="T12" fmla="*/ 6 w 196"/>
                <a:gd name="T13" fmla="*/ 384 h 478"/>
                <a:gd name="T14" fmla="*/ 10 w 196"/>
                <a:gd name="T15" fmla="*/ 398 h 478"/>
                <a:gd name="T16" fmla="*/ 14 w 196"/>
                <a:gd name="T17" fmla="*/ 408 h 478"/>
                <a:gd name="T18" fmla="*/ 14 w 196"/>
                <a:gd name="T19" fmla="*/ 408 h 478"/>
                <a:gd name="T20" fmla="*/ 24 w 196"/>
                <a:gd name="T21" fmla="*/ 428 h 478"/>
                <a:gd name="T22" fmla="*/ 34 w 196"/>
                <a:gd name="T23" fmla="*/ 444 h 478"/>
                <a:gd name="T24" fmla="*/ 46 w 196"/>
                <a:gd name="T25" fmla="*/ 460 h 478"/>
                <a:gd name="T26" fmla="*/ 58 w 196"/>
                <a:gd name="T27" fmla="*/ 472 h 478"/>
                <a:gd name="T28" fmla="*/ 64 w 196"/>
                <a:gd name="T29" fmla="*/ 476 h 478"/>
                <a:gd name="T30" fmla="*/ 70 w 196"/>
                <a:gd name="T31" fmla="*/ 478 h 478"/>
                <a:gd name="T32" fmla="*/ 76 w 196"/>
                <a:gd name="T33" fmla="*/ 478 h 478"/>
                <a:gd name="T34" fmla="*/ 82 w 196"/>
                <a:gd name="T35" fmla="*/ 478 h 478"/>
                <a:gd name="T36" fmla="*/ 88 w 196"/>
                <a:gd name="T37" fmla="*/ 474 h 478"/>
                <a:gd name="T38" fmla="*/ 94 w 196"/>
                <a:gd name="T39" fmla="*/ 470 h 478"/>
                <a:gd name="T40" fmla="*/ 98 w 196"/>
                <a:gd name="T41" fmla="*/ 462 h 478"/>
                <a:gd name="T42" fmla="*/ 104 w 196"/>
                <a:gd name="T43" fmla="*/ 452 h 478"/>
                <a:gd name="T44" fmla="*/ 104 w 196"/>
                <a:gd name="T45" fmla="*/ 452 h 478"/>
                <a:gd name="T46" fmla="*/ 124 w 196"/>
                <a:gd name="T47" fmla="*/ 406 h 478"/>
                <a:gd name="T48" fmla="*/ 140 w 196"/>
                <a:gd name="T49" fmla="*/ 364 h 478"/>
                <a:gd name="T50" fmla="*/ 156 w 196"/>
                <a:gd name="T51" fmla="*/ 328 h 478"/>
                <a:gd name="T52" fmla="*/ 162 w 196"/>
                <a:gd name="T53" fmla="*/ 314 h 478"/>
                <a:gd name="T54" fmla="*/ 168 w 196"/>
                <a:gd name="T55" fmla="*/ 304 h 478"/>
                <a:gd name="T56" fmla="*/ 168 w 196"/>
                <a:gd name="T57" fmla="*/ 304 h 478"/>
                <a:gd name="T58" fmla="*/ 174 w 196"/>
                <a:gd name="T59" fmla="*/ 292 h 478"/>
                <a:gd name="T60" fmla="*/ 180 w 196"/>
                <a:gd name="T61" fmla="*/ 274 h 478"/>
                <a:gd name="T62" fmla="*/ 184 w 196"/>
                <a:gd name="T63" fmla="*/ 250 h 478"/>
                <a:gd name="T64" fmla="*/ 188 w 196"/>
                <a:gd name="T65" fmla="*/ 222 h 478"/>
                <a:gd name="T66" fmla="*/ 194 w 196"/>
                <a:gd name="T67" fmla="*/ 166 h 478"/>
                <a:gd name="T68" fmla="*/ 194 w 196"/>
                <a:gd name="T69" fmla="*/ 112 h 478"/>
                <a:gd name="T70" fmla="*/ 194 w 196"/>
                <a:gd name="T71" fmla="*/ 112 h 478"/>
                <a:gd name="T72" fmla="*/ 194 w 196"/>
                <a:gd name="T73" fmla="*/ 34 h 478"/>
                <a:gd name="T74" fmla="*/ 196 w 196"/>
                <a:gd name="T75" fmla="*/ 0 h 478"/>
                <a:gd name="T76" fmla="*/ 26 w 196"/>
                <a:gd name="T77" fmla="*/ 6 h 478"/>
                <a:gd name="T78" fmla="*/ 6 w 196"/>
                <a:gd name="T79" fmla="*/ 21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478">
                  <a:moveTo>
                    <a:pt x="6" y="216"/>
                  </a:moveTo>
                  <a:lnTo>
                    <a:pt x="6" y="216"/>
                  </a:lnTo>
                  <a:lnTo>
                    <a:pt x="4" y="238"/>
                  </a:lnTo>
                  <a:lnTo>
                    <a:pt x="0" y="292"/>
                  </a:lnTo>
                  <a:lnTo>
                    <a:pt x="0" y="324"/>
                  </a:lnTo>
                  <a:lnTo>
                    <a:pt x="2" y="356"/>
                  </a:lnTo>
                  <a:lnTo>
                    <a:pt x="6" y="384"/>
                  </a:lnTo>
                  <a:lnTo>
                    <a:pt x="10" y="398"/>
                  </a:lnTo>
                  <a:lnTo>
                    <a:pt x="14" y="408"/>
                  </a:lnTo>
                  <a:lnTo>
                    <a:pt x="14" y="408"/>
                  </a:lnTo>
                  <a:lnTo>
                    <a:pt x="24" y="428"/>
                  </a:lnTo>
                  <a:lnTo>
                    <a:pt x="34" y="444"/>
                  </a:lnTo>
                  <a:lnTo>
                    <a:pt x="46" y="460"/>
                  </a:lnTo>
                  <a:lnTo>
                    <a:pt x="58" y="472"/>
                  </a:lnTo>
                  <a:lnTo>
                    <a:pt x="64" y="476"/>
                  </a:lnTo>
                  <a:lnTo>
                    <a:pt x="70" y="478"/>
                  </a:lnTo>
                  <a:lnTo>
                    <a:pt x="76" y="478"/>
                  </a:lnTo>
                  <a:lnTo>
                    <a:pt x="82" y="478"/>
                  </a:lnTo>
                  <a:lnTo>
                    <a:pt x="88" y="474"/>
                  </a:lnTo>
                  <a:lnTo>
                    <a:pt x="94" y="470"/>
                  </a:lnTo>
                  <a:lnTo>
                    <a:pt x="98" y="46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24" y="406"/>
                  </a:lnTo>
                  <a:lnTo>
                    <a:pt x="140" y="364"/>
                  </a:lnTo>
                  <a:lnTo>
                    <a:pt x="156" y="328"/>
                  </a:lnTo>
                  <a:lnTo>
                    <a:pt x="162" y="314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74" y="292"/>
                  </a:lnTo>
                  <a:lnTo>
                    <a:pt x="180" y="274"/>
                  </a:lnTo>
                  <a:lnTo>
                    <a:pt x="184" y="250"/>
                  </a:lnTo>
                  <a:lnTo>
                    <a:pt x="188" y="222"/>
                  </a:lnTo>
                  <a:lnTo>
                    <a:pt x="194" y="166"/>
                  </a:lnTo>
                  <a:lnTo>
                    <a:pt x="194" y="112"/>
                  </a:lnTo>
                  <a:lnTo>
                    <a:pt x="194" y="112"/>
                  </a:lnTo>
                  <a:lnTo>
                    <a:pt x="194" y="34"/>
                  </a:lnTo>
                  <a:lnTo>
                    <a:pt x="196" y="0"/>
                  </a:lnTo>
                  <a:lnTo>
                    <a:pt x="26" y="6"/>
                  </a:lnTo>
                  <a:lnTo>
                    <a:pt x="6" y="216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7" name="Freeform 64"/>
            <p:cNvSpPr>
              <a:spLocks/>
            </p:cNvSpPr>
            <p:nvPr/>
          </p:nvSpPr>
          <p:spPr bwMode="auto">
            <a:xfrm>
              <a:off x="6856413" y="5256213"/>
              <a:ext cx="41275" cy="41275"/>
            </a:xfrm>
            <a:custGeom>
              <a:avLst/>
              <a:gdLst>
                <a:gd name="T0" fmla="*/ 0 w 26"/>
                <a:gd name="T1" fmla="*/ 14 h 26"/>
                <a:gd name="T2" fmla="*/ 0 w 26"/>
                <a:gd name="T3" fmla="*/ 14 h 26"/>
                <a:gd name="T4" fmla="*/ 0 w 26"/>
                <a:gd name="T5" fmla="*/ 8 h 26"/>
                <a:gd name="T6" fmla="*/ 4 w 26"/>
                <a:gd name="T7" fmla="*/ 4 h 26"/>
                <a:gd name="T8" fmla="*/ 8 w 26"/>
                <a:gd name="T9" fmla="*/ 2 h 26"/>
                <a:gd name="T10" fmla="*/ 12 w 26"/>
                <a:gd name="T11" fmla="*/ 0 h 26"/>
                <a:gd name="T12" fmla="*/ 12 w 26"/>
                <a:gd name="T13" fmla="*/ 0 h 26"/>
                <a:gd name="T14" fmla="*/ 18 w 26"/>
                <a:gd name="T15" fmla="*/ 2 h 26"/>
                <a:gd name="T16" fmla="*/ 22 w 26"/>
                <a:gd name="T17" fmla="*/ 4 h 26"/>
                <a:gd name="T18" fmla="*/ 24 w 26"/>
                <a:gd name="T19" fmla="*/ 8 h 26"/>
                <a:gd name="T20" fmla="*/ 26 w 26"/>
                <a:gd name="T21" fmla="*/ 14 h 26"/>
                <a:gd name="T22" fmla="*/ 26 w 26"/>
                <a:gd name="T23" fmla="*/ 14 h 26"/>
                <a:gd name="T24" fmla="*/ 24 w 26"/>
                <a:gd name="T25" fmla="*/ 18 h 26"/>
                <a:gd name="T26" fmla="*/ 22 w 26"/>
                <a:gd name="T27" fmla="*/ 22 h 26"/>
                <a:gd name="T28" fmla="*/ 18 w 26"/>
                <a:gd name="T29" fmla="*/ 26 h 26"/>
                <a:gd name="T30" fmla="*/ 12 w 26"/>
                <a:gd name="T31" fmla="*/ 26 h 26"/>
                <a:gd name="T32" fmla="*/ 12 w 26"/>
                <a:gd name="T33" fmla="*/ 26 h 26"/>
                <a:gd name="T34" fmla="*/ 8 w 26"/>
                <a:gd name="T35" fmla="*/ 26 h 26"/>
                <a:gd name="T36" fmla="*/ 4 w 26"/>
                <a:gd name="T37" fmla="*/ 22 h 26"/>
                <a:gd name="T38" fmla="*/ 0 w 26"/>
                <a:gd name="T39" fmla="*/ 18 h 26"/>
                <a:gd name="T40" fmla="*/ 0 w 26"/>
                <a:gd name="T41" fmla="*/ 14 h 26"/>
                <a:gd name="T42" fmla="*/ 0 w 26"/>
                <a:gd name="T4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Freeform 65"/>
            <p:cNvSpPr>
              <a:spLocks/>
            </p:cNvSpPr>
            <p:nvPr/>
          </p:nvSpPr>
          <p:spPr bwMode="auto">
            <a:xfrm>
              <a:off x="6837363" y="5456238"/>
              <a:ext cx="41275" cy="41275"/>
            </a:xfrm>
            <a:custGeom>
              <a:avLst/>
              <a:gdLst>
                <a:gd name="T0" fmla="*/ 0 w 26"/>
                <a:gd name="T1" fmla="*/ 12 h 26"/>
                <a:gd name="T2" fmla="*/ 0 w 26"/>
                <a:gd name="T3" fmla="*/ 12 h 26"/>
                <a:gd name="T4" fmla="*/ 2 w 26"/>
                <a:gd name="T5" fmla="*/ 8 h 26"/>
                <a:gd name="T6" fmla="*/ 4 w 26"/>
                <a:gd name="T7" fmla="*/ 4 h 26"/>
                <a:gd name="T8" fmla="*/ 8 w 26"/>
                <a:gd name="T9" fmla="*/ 0 h 26"/>
                <a:gd name="T10" fmla="*/ 14 w 26"/>
                <a:gd name="T11" fmla="*/ 0 h 26"/>
                <a:gd name="T12" fmla="*/ 14 w 26"/>
                <a:gd name="T13" fmla="*/ 0 h 26"/>
                <a:gd name="T14" fmla="*/ 18 w 26"/>
                <a:gd name="T15" fmla="*/ 0 h 26"/>
                <a:gd name="T16" fmla="*/ 22 w 26"/>
                <a:gd name="T17" fmla="*/ 4 h 26"/>
                <a:gd name="T18" fmla="*/ 26 w 26"/>
                <a:gd name="T19" fmla="*/ 8 h 26"/>
                <a:gd name="T20" fmla="*/ 26 w 26"/>
                <a:gd name="T21" fmla="*/ 12 h 26"/>
                <a:gd name="T22" fmla="*/ 26 w 26"/>
                <a:gd name="T23" fmla="*/ 12 h 26"/>
                <a:gd name="T24" fmla="*/ 26 w 26"/>
                <a:gd name="T25" fmla="*/ 18 h 26"/>
                <a:gd name="T26" fmla="*/ 22 w 26"/>
                <a:gd name="T27" fmla="*/ 22 h 26"/>
                <a:gd name="T28" fmla="*/ 18 w 26"/>
                <a:gd name="T29" fmla="*/ 24 h 26"/>
                <a:gd name="T30" fmla="*/ 14 w 26"/>
                <a:gd name="T31" fmla="*/ 26 h 26"/>
                <a:gd name="T32" fmla="*/ 14 w 26"/>
                <a:gd name="T33" fmla="*/ 26 h 26"/>
                <a:gd name="T34" fmla="*/ 8 w 26"/>
                <a:gd name="T35" fmla="*/ 24 h 26"/>
                <a:gd name="T36" fmla="*/ 4 w 26"/>
                <a:gd name="T37" fmla="*/ 22 h 26"/>
                <a:gd name="T38" fmla="*/ 2 w 26"/>
                <a:gd name="T39" fmla="*/ 18 h 26"/>
                <a:gd name="T40" fmla="*/ 0 w 26"/>
                <a:gd name="T41" fmla="*/ 12 h 26"/>
                <a:gd name="T42" fmla="*/ 0 w 26"/>
                <a:gd name="T4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6">
                  <a:moveTo>
                    <a:pt x="0" y="12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66"/>
            <p:cNvSpPr>
              <a:spLocks/>
            </p:cNvSpPr>
            <p:nvPr/>
          </p:nvSpPr>
          <p:spPr bwMode="auto">
            <a:xfrm>
              <a:off x="6681788" y="5014913"/>
              <a:ext cx="361950" cy="320675"/>
            </a:xfrm>
            <a:custGeom>
              <a:avLst/>
              <a:gdLst>
                <a:gd name="T0" fmla="*/ 26 w 228"/>
                <a:gd name="T1" fmla="*/ 200 h 202"/>
                <a:gd name="T2" fmla="*/ 36 w 228"/>
                <a:gd name="T3" fmla="*/ 56 h 202"/>
                <a:gd name="T4" fmla="*/ 204 w 228"/>
                <a:gd name="T5" fmla="*/ 52 h 202"/>
                <a:gd name="T6" fmla="*/ 200 w 228"/>
                <a:gd name="T7" fmla="*/ 198 h 202"/>
                <a:gd name="T8" fmla="*/ 218 w 228"/>
                <a:gd name="T9" fmla="*/ 200 h 202"/>
                <a:gd name="T10" fmla="*/ 218 w 228"/>
                <a:gd name="T11" fmla="*/ 200 h 202"/>
                <a:gd name="T12" fmla="*/ 226 w 228"/>
                <a:gd name="T13" fmla="*/ 106 h 202"/>
                <a:gd name="T14" fmla="*/ 228 w 228"/>
                <a:gd name="T15" fmla="*/ 38 h 202"/>
                <a:gd name="T16" fmla="*/ 228 w 228"/>
                <a:gd name="T17" fmla="*/ 16 h 202"/>
                <a:gd name="T18" fmla="*/ 228 w 228"/>
                <a:gd name="T19" fmla="*/ 8 h 202"/>
                <a:gd name="T20" fmla="*/ 226 w 228"/>
                <a:gd name="T21" fmla="*/ 4 h 202"/>
                <a:gd name="T22" fmla="*/ 226 w 228"/>
                <a:gd name="T23" fmla="*/ 4 h 202"/>
                <a:gd name="T24" fmla="*/ 222 w 228"/>
                <a:gd name="T25" fmla="*/ 2 h 202"/>
                <a:gd name="T26" fmla="*/ 214 w 228"/>
                <a:gd name="T27" fmla="*/ 2 h 202"/>
                <a:gd name="T28" fmla="*/ 188 w 228"/>
                <a:gd name="T29" fmla="*/ 0 h 202"/>
                <a:gd name="T30" fmla="*/ 154 w 228"/>
                <a:gd name="T31" fmla="*/ 0 h 202"/>
                <a:gd name="T32" fmla="*/ 114 w 228"/>
                <a:gd name="T33" fmla="*/ 2 h 202"/>
                <a:gd name="T34" fmla="*/ 76 w 228"/>
                <a:gd name="T35" fmla="*/ 6 h 202"/>
                <a:gd name="T36" fmla="*/ 44 w 228"/>
                <a:gd name="T37" fmla="*/ 10 h 202"/>
                <a:gd name="T38" fmla="*/ 20 w 228"/>
                <a:gd name="T39" fmla="*/ 16 h 202"/>
                <a:gd name="T40" fmla="*/ 12 w 228"/>
                <a:gd name="T41" fmla="*/ 18 h 202"/>
                <a:gd name="T42" fmla="*/ 10 w 228"/>
                <a:gd name="T43" fmla="*/ 22 h 202"/>
                <a:gd name="T44" fmla="*/ 10 w 228"/>
                <a:gd name="T45" fmla="*/ 22 h 202"/>
                <a:gd name="T46" fmla="*/ 0 w 228"/>
                <a:gd name="T47" fmla="*/ 202 h 202"/>
                <a:gd name="T48" fmla="*/ 26 w 228"/>
                <a:gd name="T49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202">
                  <a:moveTo>
                    <a:pt x="26" y="200"/>
                  </a:moveTo>
                  <a:lnTo>
                    <a:pt x="36" y="56"/>
                  </a:lnTo>
                  <a:lnTo>
                    <a:pt x="204" y="52"/>
                  </a:lnTo>
                  <a:lnTo>
                    <a:pt x="200" y="198"/>
                  </a:lnTo>
                  <a:lnTo>
                    <a:pt x="218" y="200"/>
                  </a:lnTo>
                  <a:lnTo>
                    <a:pt x="218" y="200"/>
                  </a:lnTo>
                  <a:lnTo>
                    <a:pt x="226" y="106"/>
                  </a:lnTo>
                  <a:lnTo>
                    <a:pt x="228" y="38"/>
                  </a:lnTo>
                  <a:lnTo>
                    <a:pt x="228" y="16"/>
                  </a:lnTo>
                  <a:lnTo>
                    <a:pt x="228" y="8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22" y="2"/>
                  </a:lnTo>
                  <a:lnTo>
                    <a:pt x="214" y="2"/>
                  </a:lnTo>
                  <a:lnTo>
                    <a:pt x="188" y="0"/>
                  </a:lnTo>
                  <a:lnTo>
                    <a:pt x="154" y="0"/>
                  </a:lnTo>
                  <a:lnTo>
                    <a:pt x="114" y="2"/>
                  </a:lnTo>
                  <a:lnTo>
                    <a:pt x="76" y="6"/>
                  </a:lnTo>
                  <a:lnTo>
                    <a:pt x="44" y="10"/>
                  </a:lnTo>
                  <a:lnTo>
                    <a:pt x="20" y="16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0" y="202"/>
                  </a:lnTo>
                  <a:lnTo>
                    <a:pt x="26" y="20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Freeform 67"/>
            <p:cNvSpPr>
              <a:spLocks/>
            </p:cNvSpPr>
            <p:nvPr/>
          </p:nvSpPr>
          <p:spPr bwMode="auto">
            <a:xfrm>
              <a:off x="6846888" y="5068888"/>
              <a:ext cx="69850" cy="107950"/>
            </a:xfrm>
            <a:custGeom>
              <a:avLst/>
              <a:gdLst>
                <a:gd name="T0" fmla="*/ 0 w 44"/>
                <a:gd name="T1" fmla="*/ 62 h 68"/>
                <a:gd name="T2" fmla="*/ 0 w 44"/>
                <a:gd name="T3" fmla="*/ 62 h 68"/>
                <a:gd name="T4" fmla="*/ 0 w 44"/>
                <a:gd name="T5" fmla="*/ 64 h 68"/>
                <a:gd name="T6" fmla="*/ 2 w 44"/>
                <a:gd name="T7" fmla="*/ 66 h 68"/>
                <a:gd name="T8" fmla="*/ 6 w 44"/>
                <a:gd name="T9" fmla="*/ 66 h 68"/>
                <a:gd name="T10" fmla="*/ 6 w 44"/>
                <a:gd name="T11" fmla="*/ 66 h 68"/>
                <a:gd name="T12" fmla="*/ 16 w 44"/>
                <a:gd name="T13" fmla="*/ 68 h 68"/>
                <a:gd name="T14" fmla="*/ 28 w 44"/>
                <a:gd name="T15" fmla="*/ 68 h 68"/>
                <a:gd name="T16" fmla="*/ 38 w 44"/>
                <a:gd name="T17" fmla="*/ 64 h 68"/>
                <a:gd name="T18" fmla="*/ 42 w 44"/>
                <a:gd name="T19" fmla="*/ 62 h 68"/>
                <a:gd name="T20" fmla="*/ 44 w 44"/>
                <a:gd name="T21" fmla="*/ 58 h 68"/>
                <a:gd name="T22" fmla="*/ 44 w 44"/>
                <a:gd name="T23" fmla="*/ 58 h 68"/>
                <a:gd name="T24" fmla="*/ 44 w 44"/>
                <a:gd name="T25" fmla="*/ 44 h 68"/>
                <a:gd name="T26" fmla="*/ 40 w 44"/>
                <a:gd name="T27" fmla="*/ 26 h 68"/>
                <a:gd name="T28" fmla="*/ 36 w 44"/>
                <a:gd name="T29" fmla="*/ 16 h 68"/>
                <a:gd name="T30" fmla="*/ 32 w 44"/>
                <a:gd name="T31" fmla="*/ 8 h 68"/>
                <a:gd name="T32" fmla="*/ 28 w 44"/>
                <a:gd name="T33" fmla="*/ 2 h 68"/>
                <a:gd name="T34" fmla="*/ 22 w 44"/>
                <a:gd name="T35" fmla="*/ 0 h 68"/>
                <a:gd name="T36" fmla="*/ 22 w 44"/>
                <a:gd name="T37" fmla="*/ 0 h 68"/>
                <a:gd name="T38" fmla="*/ 20 w 44"/>
                <a:gd name="T39" fmla="*/ 0 h 68"/>
                <a:gd name="T40" fmla="*/ 16 w 44"/>
                <a:gd name="T41" fmla="*/ 2 h 68"/>
                <a:gd name="T42" fmla="*/ 12 w 44"/>
                <a:gd name="T43" fmla="*/ 10 h 68"/>
                <a:gd name="T44" fmla="*/ 8 w 44"/>
                <a:gd name="T45" fmla="*/ 18 h 68"/>
                <a:gd name="T46" fmla="*/ 6 w 44"/>
                <a:gd name="T47" fmla="*/ 30 h 68"/>
                <a:gd name="T48" fmla="*/ 0 w 44"/>
                <a:gd name="T49" fmla="*/ 52 h 68"/>
                <a:gd name="T50" fmla="*/ 0 w 44"/>
                <a:gd name="T51" fmla="*/ 62 h 68"/>
                <a:gd name="T52" fmla="*/ 0 w 44"/>
                <a:gd name="T53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68">
                  <a:moveTo>
                    <a:pt x="0" y="62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16" y="68"/>
                  </a:lnTo>
                  <a:lnTo>
                    <a:pt x="28" y="68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44"/>
                  </a:lnTo>
                  <a:lnTo>
                    <a:pt x="40" y="26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10"/>
                  </a:lnTo>
                  <a:lnTo>
                    <a:pt x="8" y="18"/>
                  </a:lnTo>
                  <a:lnTo>
                    <a:pt x="6" y="30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1" name="Line 68"/>
            <p:cNvSpPr>
              <a:spLocks noChangeShapeType="1"/>
            </p:cNvSpPr>
            <p:nvPr/>
          </p:nvSpPr>
          <p:spPr bwMode="auto">
            <a:xfrm>
              <a:off x="6970713" y="50974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Line 69"/>
            <p:cNvSpPr>
              <a:spLocks noChangeShapeType="1"/>
            </p:cNvSpPr>
            <p:nvPr/>
          </p:nvSpPr>
          <p:spPr bwMode="auto">
            <a:xfrm>
              <a:off x="6970713" y="51228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3" name="Freeform 70"/>
            <p:cNvSpPr>
              <a:spLocks/>
            </p:cNvSpPr>
            <p:nvPr/>
          </p:nvSpPr>
          <p:spPr bwMode="auto">
            <a:xfrm>
              <a:off x="6970713" y="514826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4" name="Line 71"/>
            <p:cNvSpPr>
              <a:spLocks noChangeShapeType="1"/>
            </p:cNvSpPr>
            <p:nvPr/>
          </p:nvSpPr>
          <p:spPr bwMode="auto">
            <a:xfrm>
              <a:off x="6973888" y="51736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5" name="Line 72"/>
            <p:cNvSpPr>
              <a:spLocks noChangeShapeType="1"/>
            </p:cNvSpPr>
            <p:nvPr/>
          </p:nvSpPr>
          <p:spPr bwMode="auto">
            <a:xfrm>
              <a:off x="6973888" y="51990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6" name="Freeform 73"/>
            <p:cNvSpPr>
              <a:spLocks/>
            </p:cNvSpPr>
            <p:nvPr/>
          </p:nvSpPr>
          <p:spPr bwMode="auto">
            <a:xfrm>
              <a:off x="6973888" y="5224463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7" name="Line 74"/>
            <p:cNvSpPr>
              <a:spLocks noChangeShapeType="1"/>
            </p:cNvSpPr>
            <p:nvPr/>
          </p:nvSpPr>
          <p:spPr bwMode="auto">
            <a:xfrm>
              <a:off x="6973888" y="52498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8" name="Line 75"/>
            <p:cNvSpPr>
              <a:spLocks noChangeShapeType="1"/>
            </p:cNvSpPr>
            <p:nvPr/>
          </p:nvSpPr>
          <p:spPr bwMode="auto">
            <a:xfrm>
              <a:off x="6973888" y="52752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9" name="Freeform 76"/>
            <p:cNvSpPr>
              <a:spLocks/>
            </p:cNvSpPr>
            <p:nvPr/>
          </p:nvSpPr>
          <p:spPr bwMode="auto">
            <a:xfrm>
              <a:off x="6973888" y="5300663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0" name="Line 77"/>
            <p:cNvSpPr>
              <a:spLocks noChangeShapeType="1"/>
            </p:cNvSpPr>
            <p:nvPr/>
          </p:nvSpPr>
          <p:spPr bwMode="auto">
            <a:xfrm>
              <a:off x="6970713" y="53260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1" name="Line 78"/>
            <p:cNvSpPr>
              <a:spLocks noChangeShapeType="1"/>
            </p:cNvSpPr>
            <p:nvPr/>
          </p:nvSpPr>
          <p:spPr bwMode="auto">
            <a:xfrm>
              <a:off x="6970713" y="53514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2" name="Freeform 79"/>
            <p:cNvSpPr>
              <a:spLocks/>
            </p:cNvSpPr>
            <p:nvPr/>
          </p:nvSpPr>
          <p:spPr bwMode="auto">
            <a:xfrm>
              <a:off x="6967538" y="5376863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0 w 2"/>
                <a:gd name="T3" fmla="*/ 6 h 8"/>
                <a:gd name="T4" fmla="*/ 0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3" name="Line 80"/>
            <p:cNvSpPr>
              <a:spLocks noChangeShapeType="1"/>
            </p:cNvSpPr>
            <p:nvPr/>
          </p:nvSpPr>
          <p:spPr bwMode="auto">
            <a:xfrm flipH="1">
              <a:off x="6964363" y="54022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" name="Line 81"/>
            <p:cNvSpPr>
              <a:spLocks noChangeShapeType="1"/>
            </p:cNvSpPr>
            <p:nvPr/>
          </p:nvSpPr>
          <p:spPr bwMode="auto">
            <a:xfrm flipH="1">
              <a:off x="6961188" y="54276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5" name="Freeform 82"/>
            <p:cNvSpPr>
              <a:spLocks/>
            </p:cNvSpPr>
            <p:nvPr/>
          </p:nvSpPr>
          <p:spPr bwMode="auto">
            <a:xfrm>
              <a:off x="6961188" y="5453063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6" name="Line 83"/>
            <p:cNvSpPr>
              <a:spLocks noChangeShapeType="1"/>
            </p:cNvSpPr>
            <p:nvPr/>
          </p:nvSpPr>
          <p:spPr bwMode="auto">
            <a:xfrm flipH="1">
              <a:off x="6954838" y="54784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Line 84"/>
            <p:cNvSpPr>
              <a:spLocks noChangeShapeType="1"/>
            </p:cNvSpPr>
            <p:nvPr/>
          </p:nvSpPr>
          <p:spPr bwMode="auto">
            <a:xfrm flipH="1">
              <a:off x="6948488" y="550386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Freeform 85"/>
            <p:cNvSpPr>
              <a:spLocks/>
            </p:cNvSpPr>
            <p:nvPr/>
          </p:nvSpPr>
          <p:spPr bwMode="auto">
            <a:xfrm>
              <a:off x="6942138" y="5526088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4 h 8"/>
                <a:gd name="T4" fmla="*/ 0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9" name="Freeform 86"/>
            <p:cNvSpPr>
              <a:spLocks/>
            </p:cNvSpPr>
            <p:nvPr/>
          </p:nvSpPr>
          <p:spPr bwMode="auto">
            <a:xfrm>
              <a:off x="6932613" y="5551488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4 h 6"/>
                <a:gd name="T4" fmla="*/ 0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0" name="Freeform 87"/>
            <p:cNvSpPr>
              <a:spLocks/>
            </p:cNvSpPr>
            <p:nvPr/>
          </p:nvSpPr>
          <p:spPr bwMode="auto">
            <a:xfrm>
              <a:off x="6919913" y="5573713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4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1" name="Line 88"/>
            <p:cNvSpPr>
              <a:spLocks noChangeShapeType="1"/>
            </p:cNvSpPr>
            <p:nvPr/>
          </p:nvSpPr>
          <p:spPr bwMode="auto">
            <a:xfrm flipH="1">
              <a:off x="6904038" y="55927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2" name="Line 89"/>
            <p:cNvSpPr>
              <a:spLocks noChangeShapeType="1"/>
            </p:cNvSpPr>
            <p:nvPr/>
          </p:nvSpPr>
          <p:spPr bwMode="auto">
            <a:xfrm flipH="1">
              <a:off x="6891338" y="561498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3" name="Line 90"/>
            <p:cNvSpPr>
              <a:spLocks noChangeShapeType="1"/>
            </p:cNvSpPr>
            <p:nvPr/>
          </p:nvSpPr>
          <p:spPr bwMode="auto">
            <a:xfrm flipH="1">
              <a:off x="6878638" y="5637213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4" name="Line 91"/>
            <p:cNvSpPr>
              <a:spLocks noChangeShapeType="1"/>
            </p:cNvSpPr>
            <p:nvPr/>
          </p:nvSpPr>
          <p:spPr bwMode="auto">
            <a:xfrm flipH="1">
              <a:off x="6865938" y="565943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5" name="Line 92"/>
            <p:cNvSpPr>
              <a:spLocks noChangeShapeType="1"/>
            </p:cNvSpPr>
            <p:nvPr/>
          </p:nvSpPr>
          <p:spPr bwMode="auto">
            <a:xfrm flipH="1">
              <a:off x="6856413" y="56816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6" name="Freeform 93"/>
            <p:cNvSpPr>
              <a:spLocks/>
            </p:cNvSpPr>
            <p:nvPr/>
          </p:nvSpPr>
          <p:spPr bwMode="auto">
            <a:xfrm>
              <a:off x="6846888" y="5707063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7" name="Freeform 94"/>
            <p:cNvSpPr>
              <a:spLocks/>
            </p:cNvSpPr>
            <p:nvPr/>
          </p:nvSpPr>
          <p:spPr bwMode="auto">
            <a:xfrm>
              <a:off x="6834188" y="5729288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6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8" name="Freeform 95"/>
            <p:cNvSpPr>
              <a:spLocks/>
            </p:cNvSpPr>
            <p:nvPr/>
          </p:nvSpPr>
          <p:spPr bwMode="auto">
            <a:xfrm>
              <a:off x="6821488" y="5751513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4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4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9" name="Freeform 96"/>
            <p:cNvSpPr>
              <a:spLocks/>
            </p:cNvSpPr>
            <p:nvPr/>
          </p:nvSpPr>
          <p:spPr bwMode="auto">
            <a:xfrm>
              <a:off x="6802438" y="5770563"/>
              <a:ext cx="12700" cy="6350"/>
            </a:xfrm>
            <a:custGeom>
              <a:avLst/>
              <a:gdLst>
                <a:gd name="T0" fmla="*/ 8 w 8"/>
                <a:gd name="T1" fmla="*/ 0 h 4"/>
                <a:gd name="T2" fmla="*/ 4 w 8"/>
                <a:gd name="T3" fmla="*/ 2 h 4"/>
                <a:gd name="T4" fmla="*/ 0 w 8"/>
                <a:gd name="T5" fmla="*/ 4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0" name="Freeform 97"/>
            <p:cNvSpPr>
              <a:spLocks/>
            </p:cNvSpPr>
            <p:nvPr/>
          </p:nvSpPr>
          <p:spPr bwMode="auto">
            <a:xfrm>
              <a:off x="6783388" y="5764213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0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1" name="Line 98"/>
            <p:cNvSpPr>
              <a:spLocks noChangeShapeType="1"/>
            </p:cNvSpPr>
            <p:nvPr/>
          </p:nvSpPr>
          <p:spPr bwMode="auto">
            <a:xfrm flipH="1" flipV="1">
              <a:off x="6770688" y="574198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2" name="Line 99"/>
            <p:cNvSpPr>
              <a:spLocks noChangeShapeType="1"/>
            </p:cNvSpPr>
            <p:nvPr/>
          </p:nvSpPr>
          <p:spPr bwMode="auto">
            <a:xfrm flipH="1" flipV="1">
              <a:off x="6761163" y="57165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Freeform 100"/>
            <p:cNvSpPr>
              <a:spLocks/>
            </p:cNvSpPr>
            <p:nvPr/>
          </p:nvSpPr>
          <p:spPr bwMode="auto">
            <a:xfrm>
              <a:off x="6754813" y="5691188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4 h 8"/>
                <a:gd name="T4" fmla="*/ 0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4" name="Line 101"/>
            <p:cNvSpPr>
              <a:spLocks noChangeShapeType="1"/>
            </p:cNvSpPr>
            <p:nvPr/>
          </p:nvSpPr>
          <p:spPr bwMode="auto">
            <a:xfrm flipH="1" flipV="1">
              <a:off x="6748463" y="5668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5" name="Freeform 102"/>
            <p:cNvSpPr>
              <a:spLocks/>
            </p:cNvSpPr>
            <p:nvPr/>
          </p:nvSpPr>
          <p:spPr bwMode="auto">
            <a:xfrm>
              <a:off x="6745288" y="5643563"/>
              <a:ext cx="0" cy="12700"/>
            </a:xfrm>
            <a:custGeom>
              <a:avLst/>
              <a:gdLst>
                <a:gd name="T0" fmla="*/ 8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6" name="Line 103"/>
            <p:cNvSpPr>
              <a:spLocks noChangeShapeType="1"/>
            </p:cNvSpPr>
            <p:nvPr/>
          </p:nvSpPr>
          <p:spPr bwMode="auto">
            <a:xfrm flipV="1">
              <a:off x="6742113" y="5618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7" name="Line 104"/>
            <p:cNvSpPr>
              <a:spLocks noChangeShapeType="1"/>
            </p:cNvSpPr>
            <p:nvPr/>
          </p:nvSpPr>
          <p:spPr bwMode="auto">
            <a:xfrm flipV="1">
              <a:off x="6738938" y="5592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8" name="Line 105"/>
            <p:cNvSpPr>
              <a:spLocks noChangeShapeType="1"/>
            </p:cNvSpPr>
            <p:nvPr/>
          </p:nvSpPr>
          <p:spPr bwMode="auto">
            <a:xfrm flipV="1">
              <a:off x="6738938" y="5567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9" name="Freeform 106"/>
            <p:cNvSpPr>
              <a:spLocks/>
            </p:cNvSpPr>
            <p:nvPr/>
          </p:nvSpPr>
          <p:spPr bwMode="auto">
            <a:xfrm>
              <a:off x="6735763" y="5541963"/>
              <a:ext cx="0" cy="12700"/>
            </a:xfrm>
            <a:custGeom>
              <a:avLst/>
              <a:gdLst>
                <a:gd name="T0" fmla="*/ 8 h 8"/>
                <a:gd name="T1" fmla="*/ 6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0" name="Line 107"/>
            <p:cNvSpPr>
              <a:spLocks noChangeShapeType="1"/>
            </p:cNvSpPr>
            <p:nvPr/>
          </p:nvSpPr>
          <p:spPr bwMode="auto">
            <a:xfrm flipV="1">
              <a:off x="6738938" y="5516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1" name="Line 108"/>
            <p:cNvSpPr>
              <a:spLocks noChangeShapeType="1"/>
            </p:cNvSpPr>
            <p:nvPr/>
          </p:nvSpPr>
          <p:spPr bwMode="auto">
            <a:xfrm flipV="1">
              <a:off x="6738938" y="5491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2" name="Line 109"/>
            <p:cNvSpPr>
              <a:spLocks noChangeShapeType="1"/>
            </p:cNvSpPr>
            <p:nvPr/>
          </p:nvSpPr>
          <p:spPr bwMode="auto">
            <a:xfrm flipV="1">
              <a:off x="6738938" y="5465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3" name="Line 110"/>
            <p:cNvSpPr>
              <a:spLocks noChangeShapeType="1"/>
            </p:cNvSpPr>
            <p:nvPr/>
          </p:nvSpPr>
          <p:spPr bwMode="auto">
            <a:xfrm flipV="1">
              <a:off x="6742113" y="5440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4" name="Line 111"/>
            <p:cNvSpPr>
              <a:spLocks noChangeShapeType="1"/>
            </p:cNvSpPr>
            <p:nvPr/>
          </p:nvSpPr>
          <p:spPr bwMode="auto">
            <a:xfrm flipV="1">
              <a:off x="6742113" y="5414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5" name="Line 112"/>
            <p:cNvSpPr>
              <a:spLocks noChangeShapeType="1"/>
            </p:cNvSpPr>
            <p:nvPr/>
          </p:nvSpPr>
          <p:spPr bwMode="auto">
            <a:xfrm flipV="1">
              <a:off x="6745288" y="5389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" name="Line 113"/>
            <p:cNvSpPr>
              <a:spLocks noChangeShapeType="1"/>
            </p:cNvSpPr>
            <p:nvPr/>
          </p:nvSpPr>
          <p:spPr bwMode="auto">
            <a:xfrm flipV="1">
              <a:off x="6745288" y="5364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" name="Line 114"/>
            <p:cNvSpPr>
              <a:spLocks noChangeShapeType="1"/>
            </p:cNvSpPr>
            <p:nvPr/>
          </p:nvSpPr>
          <p:spPr bwMode="auto">
            <a:xfrm flipV="1">
              <a:off x="6748463" y="5338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8" name="Line 115"/>
            <p:cNvSpPr>
              <a:spLocks noChangeShapeType="1"/>
            </p:cNvSpPr>
            <p:nvPr/>
          </p:nvSpPr>
          <p:spPr bwMode="auto">
            <a:xfrm flipV="1">
              <a:off x="6748463" y="5313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9" name="Line 116"/>
            <p:cNvSpPr>
              <a:spLocks noChangeShapeType="1"/>
            </p:cNvSpPr>
            <p:nvPr/>
          </p:nvSpPr>
          <p:spPr bwMode="auto">
            <a:xfrm flipV="1">
              <a:off x="6751638" y="5287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0" name="Line 117"/>
            <p:cNvSpPr>
              <a:spLocks noChangeShapeType="1"/>
            </p:cNvSpPr>
            <p:nvPr/>
          </p:nvSpPr>
          <p:spPr bwMode="auto">
            <a:xfrm flipV="1">
              <a:off x="6754813" y="5262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1" name="Line 118"/>
            <p:cNvSpPr>
              <a:spLocks noChangeShapeType="1"/>
            </p:cNvSpPr>
            <p:nvPr/>
          </p:nvSpPr>
          <p:spPr bwMode="auto">
            <a:xfrm flipV="1">
              <a:off x="6754813" y="5237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2" name="Line 119"/>
            <p:cNvSpPr>
              <a:spLocks noChangeShapeType="1"/>
            </p:cNvSpPr>
            <p:nvPr/>
          </p:nvSpPr>
          <p:spPr bwMode="auto">
            <a:xfrm flipV="1">
              <a:off x="6757988" y="5211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3" name="Line 120"/>
            <p:cNvSpPr>
              <a:spLocks noChangeShapeType="1"/>
            </p:cNvSpPr>
            <p:nvPr/>
          </p:nvSpPr>
          <p:spPr bwMode="auto">
            <a:xfrm flipV="1">
              <a:off x="6761163" y="5186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4" name="Line 121"/>
            <p:cNvSpPr>
              <a:spLocks noChangeShapeType="1"/>
            </p:cNvSpPr>
            <p:nvPr/>
          </p:nvSpPr>
          <p:spPr bwMode="auto">
            <a:xfrm flipV="1">
              <a:off x="6761163" y="5160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5" name="Line 122"/>
            <p:cNvSpPr>
              <a:spLocks noChangeShapeType="1"/>
            </p:cNvSpPr>
            <p:nvPr/>
          </p:nvSpPr>
          <p:spPr bwMode="auto">
            <a:xfrm flipV="1">
              <a:off x="6764338" y="5135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6" name="Line 123"/>
            <p:cNvSpPr>
              <a:spLocks noChangeShapeType="1"/>
            </p:cNvSpPr>
            <p:nvPr/>
          </p:nvSpPr>
          <p:spPr bwMode="auto">
            <a:xfrm flipV="1">
              <a:off x="6767513" y="5110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7" name="Freeform 124"/>
            <p:cNvSpPr>
              <a:spLocks/>
            </p:cNvSpPr>
            <p:nvPr/>
          </p:nvSpPr>
          <p:spPr bwMode="auto">
            <a:xfrm>
              <a:off x="6694488" y="5418138"/>
              <a:ext cx="288925" cy="50800"/>
            </a:xfrm>
            <a:custGeom>
              <a:avLst/>
              <a:gdLst>
                <a:gd name="T0" fmla="*/ 180 w 182"/>
                <a:gd name="T1" fmla="*/ 0 h 32"/>
                <a:gd name="T2" fmla="*/ 182 w 182"/>
                <a:gd name="T3" fmla="*/ 18 h 32"/>
                <a:gd name="T4" fmla="*/ 182 w 182"/>
                <a:gd name="T5" fmla="*/ 18 h 32"/>
                <a:gd name="T6" fmla="*/ 152 w 182"/>
                <a:gd name="T7" fmla="*/ 24 h 32"/>
                <a:gd name="T8" fmla="*/ 126 w 182"/>
                <a:gd name="T9" fmla="*/ 30 h 32"/>
                <a:gd name="T10" fmla="*/ 100 w 182"/>
                <a:gd name="T11" fmla="*/ 32 h 32"/>
                <a:gd name="T12" fmla="*/ 100 w 182"/>
                <a:gd name="T13" fmla="*/ 32 h 32"/>
                <a:gd name="T14" fmla="*/ 70 w 182"/>
                <a:gd name="T15" fmla="*/ 30 h 32"/>
                <a:gd name="T16" fmla="*/ 38 w 182"/>
                <a:gd name="T17" fmla="*/ 26 h 32"/>
                <a:gd name="T18" fmla="*/ 0 w 182"/>
                <a:gd name="T19" fmla="*/ 20 h 32"/>
                <a:gd name="T20" fmla="*/ 4 w 182"/>
                <a:gd name="T21" fmla="*/ 6 h 32"/>
                <a:gd name="T22" fmla="*/ 180 w 182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2" h="32">
                  <a:moveTo>
                    <a:pt x="180" y="0"/>
                  </a:moveTo>
                  <a:lnTo>
                    <a:pt x="182" y="18"/>
                  </a:lnTo>
                  <a:lnTo>
                    <a:pt x="182" y="18"/>
                  </a:lnTo>
                  <a:lnTo>
                    <a:pt x="152" y="24"/>
                  </a:lnTo>
                  <a:lnTo>
                    <a:pt x="126" y="30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70" y="30"/>
                  </a:lnTo>
                  <a:lnTo>
                    <a:pt x="38" y="26"/>
                  </a:lnTo>
                  <a:lnTo>
                    <a:pt x="0" y="20"/>
                  </a:lnTo>
                  <a:lnTo>
                    <a:pt x="4" y="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8" name="Freeform 125"/>
            <p:cNvSpPr>
              <a:spLocks/>
            </p:cNvSpPr>
            <p:nvPr/>
          </p:nvSpPr>
          <p:spPr bwMode="auto">
            <a:xfrm>
              <a:off x="6659563" y="5313363"/>
              <a:ext cx="384175" cy="139700"/>
            </a:xfrm>
            <a:custGeom>
              <a:avLst/>
              <a:gdLst>
                <a:gd name="T0" fmla="*/ 240 w 242"/>
                <a:gd name="T1" fmla="*/ 2 h 88"/>
                <a:gd name="T2" fmla="*/ 240 w 242"/>
                <a:gd name="T3" fmla="*/ 2 h 88"/>
                <a:gd name="T4" fmla="*/ 242 w 242"/>
                <a:gd name="T5" fmla="*/ 32 h 88"/>
                <a:gd name="T6" fmla="*/ 242 w 242"/>
                <a:gd name="T7" fmla="*/ 56 h 88"/>
                <a:gd name="T8" fmla="*/ 240 w 242"/>
                <a:gd name="T9" fmla="*/ 66 h 88"/>
                <a:gd name="T10" fmla="*/ 238 w 242"/>
                <a:gd name="T11" fmla="*/ 72 h 88"/>
                <a:gd name="T12" fmla="*/ 238 w 242"/>
                <a:gd name="T13" fmla="*/ 72 h 88"/>
                <a:gd name="T14" fmla="*/ 234 w 242"/>
                <a:gd name="T15" fmla="*/ 74 h 88"/>
                <a:gd name="T16" fmla="*/ 226 w 242"/>
                <a:gd name="T17" fmla="*/ 76 h 88"/>
                <a:gd name="T18" fmla="*/ 200 w 242"/>
                <a:gd name="T19" fmla="*/ 82 h 88"/>
                <a:gd name="T20" fmla="*/ 162 w 242"/>
                <a:gd name="T21" fmla="*/ 84 h 88"/>
                <a:gd name="T22" fmla="*/ 122 w 242"/>
                <a:gd name="T23" fmla="*/ 88 h 88"/>
                <a:gd name="T24" fmla="*/ 80 w 242"/>
                <a:gd name="T25" fmla="*/ 88 h 88"/>
                <a:gd name="T26" fmla="*/ 44 w 242"/>
                <a:gd name="T27" fmla="*/ 86 h 88"/>
                <a:gd name="T28" fmla="*/ 28 w 242"/>
                <a:gd name="T29" fmla="*/ 84 h 88"/>
                <a:gd name="T30" fmla="*/ 16 w 242"/>
                <a:gd name="T31" fmla="*/ 82 h 88"/>
                <a:gd name="T32" fmla="*/ 8 w 242"/>
                <a:gd name="T33" fmla="*/ 80 h 88"/>
                <a:gd name="T34" fmla="*/ 4 w 242"/>
                <a:gd name="T35" fmla="*/ 76 h 88"/>
                <a:gd name="T36" fmla="*/ 4 w 242"/>
                <a:gd name="T37" fmla="*/ 76 h 88"/>
                <a:gd name="T38" fmla="*/ 2 w 242"/>
                <a:gd name="T39" fmla="*/ 68 h 88"/>
                <a:gd name="T40" fmla="*/ 0 w 242"/>
                <a:gd name="T41" fmla="*/ 60 h 88"/>
                <a:gd name="T42" fmla="*/ 0 w 242"/>
                <a:gd name="T43" fmla="*/ 42 h 88"/>
                <a:gd name="T44" fmla="*/ 2 w 242"/>
                <a:gd name="T45" fmla="*/ 24 h 88"/>
                <a:gd name="T46" fmla="*/ 4 w 242"/>
                <a:gd name="T47" fmla="*/ 18 h 88"/>
                <a:gd name="T48" fmla="*/ 6 w 242"/>
                <a:gd name="T49" fmla="*/ 14 h 88"/>
                <a:gd name="T50" fmla="*/ 6 w 242"/>
                <a:gd name="T51" fmla="*/ 14 h 88"/>
                <a:gd name="T52" fmla="*/ 10 w 242"/>
                <a:gd name="T53" fmla="*/ 12 h 88"/>
                <a:gd name="T54" fmla="*/ 20 w 242"/>
                <a:gd name="T55" fmla="*/ 10 h 88"/>
                <a:gd name="T56" fmla="*/ 46 w 242"/>
                <a:gd name="T57" fmla="*/ 8 h 88"/>
                <a:gd name="T58" fmla="*/ 126 w 242"/>
                <a:gd name="T59" fmla="*/ 2 h 88"/>
                <a:gd name="T60" fmla="*/ 202 w 242"/>
                <a:gd name="T61" fmla="*/ 0 h 88"/>
                <a:gd name="T62" fmla="*/ 240 w 242"/>
                <a:gd name="T63" fmla="*/ 2 h 88"/>
                <a:gd name="T64" fmla="*/ 240 w 242"/>
                <a:gd name="T65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88">
                  <a:moveTo>
                    <a:pt x="240" y="2"/>
                  </a:moveTo>
                  <a:lnTo>
                    <a:pt x="240" y="2"/>
                  </a:lnTo>
                  <a:lnTo>
                    <a:pt x="242" y="32"/>
                  </a:lnTo>
                  <a:lnTo>
                    <a:pt x="242" y="56"/>
                  </a:lnTo>
                  <a:lnTo>
                    <a:pt x="240" y="66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4" y="74"/>
                  </a:lnTo>
                  <a:lnTo>
                    <a:pt x="226" y="76"/>
                  </a:lnTo>
                  <a:lnTo>
                    <a:pt x="200" y="82"/>
                  </a:lnTo>
                  <a:lnTo>
                    <a:pt x="162" y="84"/>
                  </a:lnTo>
                  <a:lnTo>
                    <a:pt x="122" y="88"/>
                  </a:lnTo>
                  <a:lnTo>
                    <a:pt x="80" y="88"/>
                  </a:lnTo>
                  <a:lnTo>
                    <a:pt x="44" y="86"/>
                  </a:lnTo>
                  <a:lnTo>
                    <a:pt x="28" y="84"/>
                  </a:lnTo>
                  <a:lnTo>
                    <a:pt x="16" y="82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2" y="24"/>
                  </a:lnTo>
                  <a:lnTo>
                    <a:pt x="4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20" y="10"/>
                  </a:lnTo>
                  <a:lnTo>
                    <a:pt x="46" y="8"/>
                  </a:lnTo>
                  <a:lnTo>
                    <a:pt x="126" y="2"/>
                  </a:lnTo>
                  <a:lnTo>
                    <a:pt x="202" y="0"/>
                  </a:lnTo>
                  <a:lnTo>
                    <a:pt x="240" y="2"/>
                  </a:lnTo>
                  <a:lnTo>
                    <a:pt x="240" y="2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9" name="Freeform 126"/>
            <p:cNvSpPr>
              <a:spLocks/>
            </p:cNvSpPr>
            <p:nvPr/>
          </p:nvSpPr>
          <p:spPr bwMode="auto">
            <a:xfrm>
              <a:off x="6846888" y="5059363"/>
              <a:ext cx="69850" cy="107950"/>
            </a:xfrm>
            <a:custGeom>
              <a:avLst/>
              <a:gdLst>
                <a:gd name="T0" fmla="*/ 0 w 44"/>
                <a:gd name="T1" fmla="*/ 68 h 68"/>
                <a:gd name="T2" fmla="*/ 0 w 44"/>
                <a:gd name="T3" fmla="*/ 68 h 68"/>
                <a:gd name="T4" fmla="*/ 6 w 44"/>
                <a:gd name="T5" fmla="*/ 68 h 68"/>
                <a:gd name="T6" fmla="*/ 20 w 44"/>
                <a:gd name="T7" fmla="*/ 68 h 68"/>
                <a:gd name="T8" fmla="*/ 34 w 44"/>
                <a:gd name="T9" fmla="*/ 66 h 68"/>
                <a:gd name="T10" fmla="*/ 40 w 44"/>
                <a:gd name="T11" fmla="*/ 64 h 68"/>
                <a:gd name="T12" fmla="*/ 44 w 44"/>
                <a:gd name="T13" fmla="*/ 58 h 68"/>
                <a:gd name="T14" fmla="*/ 44 w 44"/>
                <a:gd name="T15" fmla="*/ 58 h 68"/>
                <a:gd name="T16" fmla="*/ 44 w 44"/>
                <a:gd name="T17" fmla="*/ 44 h 68"/>
                <a:gd name="T18" fmla="*/ 40 w 44"/>
                <a:gd name="T19" fmla="*/ 26 h 68"/>
                <a:gd name="T20" fmla="*/ 36 w 44"/>
                <a:gd name="T21" fmla="*/ 16 h 68"/>
                <a:gd name="T22" fmla="*/ 32 w 44"/>
                <a:gd name="T23" fmla="*/ 8 h 68"/>
                <a:gd name="T24" fmla="*/ 28 w 44"/>
                <a:gd name="T25" fmla="*/ 2 h 68"/>
                <a:gd name="T26" fmla="*/ 22 w 44"/>
                <a:gd name="T27" fmla="*/ 0 h 68"/>
                <a:gd name="T28" fmla="*/ 22 w 44"/>
                <a:gd name="T29" fmla="*/ 0 h 68"/>
                <a:gd name="T30" fmla="*/ 20 w 44"/>
                <a:gd name="T31" fmla="*/ 0 h 68"/>
                <a:gd name="T32" fmla="*/ 16 w 44"/>
                <a:gd name="T33" fmla="*/ 2 h 68"/>
                <a:gd name="T34" fmla="*/ 12 w 44"/>
                <a:gd name="T35" fmla="*/ 10 h 68"/>
                <a:gd name="T36" fmla="*/ 8 w 44"/>
                <a:gd name="T37" fmla="*/ 20 h 68"/>
                <a:gd name="T38" fmla="*/ 6 w 44"/>
                <a:gd name="T39" fmla="*/ 34 h 68"/>
                <a:gd name="T40" fmla="*/ 0 w 44"/>
                <a:gd name="T41" fmla="*/ 56 h 68"/>
                <a:gd name="T42" fmla="*/ 0 w 44"/>
                <a:gd name="T43" fmla="*/ 68 h 68"/>
                <a:gd name="T44" fmla="*/ 0 w 44"/>
                <a:gd name="T4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0" y="68"/>
                  </a:moveTo>
                  <a:lnTo>
                    <a:pt x="0" y="68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4" y="66"/>
                  </a:lnTo>
                  <a:lnTo>
                    <a:pt x="40" y="64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44"/>
                  </a:lnTo>
                  <a:lnTo>
                    <a:pt x="40" y="26"/>
                  </a:lnTo>
                  <a:lnTo>
                    <a:pt x="36" y="16"/>
                  </a:lnTo>
                  <a:lnTo>
                    <a:pt x="32" y="8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10"/>
                  </a:lnTo>
                  <a:lnTo>
                    <a:pt x="8" y="20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0" name="Freeform 127"/>
            <p:cNvSpPr>
              <a:spLocks/>
            </p:cNvSpPr>
            <p:nvPr/>
          </p:nvSpPr>
          <p:spPr bwMode="auto">
            <a:xfrm>
              <a:off x="7685088" y="4884738"/>
              <a:ext cx="63500" cy="66675"/>
            </a:xfrm>
            <a:custGeom>
              <a:avLst/>
              <a:gdLst>
                <a:gd name="T0" fmla="*/ 0 w 40"/>
                <a:gd name="T1" fmla="*/ 22 h 42"/>
                <a:gd name="T2" fmla="*/ 0 w 40"/>
                <a:gd name="T3" fmla="*/ 22 h 42"/>
                <a:gd name="T4" fmla="*/ 0 w 40"/>
                <a:gd name="T5" fmla="*/ 14 h 42"/>
                <a:gd name="T6" fmla="*/ 4 w 40"/>
                <a:gd name="T7" fmla="*/ 6 h 42"/>
                <a:gd name="T8" fmla="*/ 12 w 40"/>
                <a:gd name="T9" fmla="*/ 2 h 42"/>
                <a:gd name="T10" fmla="*/ 20 w 40"/>
                <a:gd name="T11" fmla="*/ 0 h 42"/>
                <a:gd name="T12" fmla="*/ 20 w 40"/>
                <a:gd name="T13" fmla="*/ 0 h 42"/>
                <a:gd name="T14" fmla="*/ 28 w 40"/>
                <a:gd name="T15" fmla="*/ 0 h 42"/>
                <a:gd name="T16" fmla="*/ 34 w 40"/>
                <a:gd name="T17" fmla="*/ 6 h 42"/>
                <a:gd name="T18" fmla="*/ 38 w 40"/>
                <a:gd name="T19" fmla="*/ 12 h 42"/>
                <a:gd name="T20" fmla="*/ 40 w 40"/>
                <a:gd name="T21" fmla="*/ 20 h 42"/>
                <a:gd name="T22" fmla="*/ 40 w 40"/>
                <a:gd name="T23" fmla="*/ 20 h 42"/>
                <a:gd name="T24" fmla="*/ 40 w 40"/>
                <a:gd name="T25" fmla="*/ 28 h 42"/>
                <a:gd name="T26" fmla="*/ 36 w 40"/>
                <a:gd name="T27" fmla="*/ 36 h 42"/>
                <a:gd name="T28" fmla="*/ 28 w 40"/>
                <a:gd name="T29" fmla="*/ 40 h 42"/>
                <a:gd name="T30" fmla="*/ 20 w 40"/>
                <a:gd name="T31" fmla="*/ 42 h 42"/>
                <a:gd name="T32" fmla="*/ 20 w 40"/>
                <a:gd name="T33" fmla="*/ 42 h 42"/>
                <a:gd name="T34" fmla="*/ 12 w 40"/>
                <a:gd name="T35" fmla="*/ 42 h 42"/>
                <a:gd name="T36" fmla="*/ 6 w 40"/>
                <a:gd name="T37" fmla="*/ 38 h 42"/>
                <a:gd name="T38" fmla="*/ 2 w 40"/>
                <a:gd name="T39" fmla="*/ 30 h 42"/>
                <a:gd name="T40" fmla="*/ 0 w 40"/>
                <a:gd name="T41" fmla="*/ 22 h 42"/>
                <a:gd name="T42" fmla="*/ 0 w 40"/>
                <a:gd name="T4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1" name="Freeform 128"/>
            <p:cNvSpPr>
              <a:spLocks/>
            </p:cNvSpPr>
            <p:nvPr/>
          </p:nvSpPr>
          <p:spPr bwMode="auto">
            <a:xfrm>
              <a:off x="7580313" y="4802188"/>
              <a:ext cx="273050" cy="228600"/>
            </a:xfrm>
            <a:custGeom>
              <a:avLst/>
              <a:gdLst>
                <a:gd name="T0" fmla="*/ 0 w 172"/>
                <a:gd name="T1" fmla="*/ 144 h 144"/>
                <a:gd name="T2" fmla="*/ 0 w 172"/>
                <a:gd name="T3" fmla="*/ 144 h 144"/>
                <a:gd name="T4" fmla="*/ 4 w 172"/>
                <a:gd name="T5" fmla="*/ 122 h 144"/>
                <a:gd name="T6" fmla="*/ 10 w 172"/>
                <a:gd name="T7" fmla="*/ 100 h 144"/>
                <a:gd name="T8" fmla="*/ 18 w 172"/>
                <a:gd name="T9" fmla="*/ 72 h 144"/>
                <a:gd name="T10" fmla="*/ 28 w 172"/>
                <a:gd name="T11" fmla="*/ 46 h 144"/>
                <a:gd name="T12" fmla="*/ 36 w 172"/>
                <a:gd name="T13" fmla="*/ 34 h 144"/>
                <a:gd name="T14" fmla="*/ 44 w 172"/>
                <a:gd name="T15" fmla="*/ 24 h 144"/>
                <a:gd name="T16" fmla="*/ 52 w 172"/>
                <a:gd name="T17" fmla="*/ 14 h 144"/>
                <a:gd name="T18" fmla="*/ 62 w 172"/>
                <a:gd name="T19" fmla="*/ 6 h 144"/>
                <a:gd name="T20" fmla="*/ 72 w 172"/>
                <a:gd name="T21" fmla="*/ 2 h 144"/>
                <a:gd name="T22" fmla="*/ 84 w 172"/>
                <a:gd name="T23" fmla="*/ 0 h 144"/>
                <a:gd name="T24" fmla="*/ 84 w 172"/>
                <a:gd name="T25" fmla="*/ 0 h 144"/>
                <a:gd name="T26" fmla="*/ 96 w 172"/>
                <a:gd name="T27" fmla="*/ 0 h 144"/>
                <a:gd name="T28" fmla="*/ 108 w 172"/>
                <a:gd name="T29" fmla="*/ 4 h 144"/>
                <a:gd name="T30" fmla="*/ 118 w 172"/>
                <a:gd name="T31" fmla="*/ 8 h 144"/>
                <a:gd name="T32" fmla="*/ 126 w 172"/>
                <a:gd name="T33" fmla="*/ 16 h 144"/>
                <a:gd name="T34" fmla="*/ 134 w 172"/>
                <a:gd name="T35" fmla="*/ 26 h 144"/>
                <a:gd name="T36" fmla="*/ 142 w 172"/>
                <a:gd name="T37" fmla="*/ 36 h 144"/>
                <a:gd name="T38" fmla="*/ 152 w 172"/>
                <a:gd name="T39" fmla="*/ 58 h 144"/>
                <a:gd name="T40" fmla="*/ 162 w 172"/>
                <a:gd name="T41" fmla="*/ 80 h 144"/>
                <a:gd name="T42" fmla="*/ 168 w 172"/>
                <a:gd name="T43" fmla="*/ 100 h 144"/>
                <a:gd name="T44" fmla="*/ 172 w 172"/>
                <a:gd name="T45" fmla="*/ 120 h 144"/>
                <a:gd name="T46" fmla="*/ 0 w 172"/>
                <a:gd name="T4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144">
                  <a:moveTo>
                    <a:pt x="0" y="144"/>
                  </a:moveTo>
                  <a:lnTo>
                    <a:pt x="0" y="144"/>
                  </a:lnTo>
                  <a:lnTo>
                    <a:pt x="4" y="122"/>
                  </a:lnTo>
                  <a:lnTo>
                    <a:pt x="10" y="100"/>
                  </a:lnTo>
                  <a:lnTo>
                    <a:pt x="18" y="72"/>
                  </a:lnTo>
                  <a:lnTo>
                    <a:pt x="28" y="46"/>
                  </a:lnTo>
                  <a:lnTo>
                    <a:pt x="36" y="34"/>
                  </a:lnTo>
                  <a:lnTo>
                    <a:pt x="44" y="24"/>
                  </a:lnTo>
                  <a:lnTo>
                    <a:pt x="52" y="14"/>
                  </a:lnTo>
                  <a:lnTo>
                    <a:pt x="62" y="6"/>
                  </a:lnTo>
                  <a:lnTo>
                    <a:pt x="72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4"/>
                  </a:lnTo>
                  <a:lnTo>
                    <a:pt x="118" y="8"/>
                  </a:lnTo>
                  <a:lnTo>
                    <a:pt x="126" y="16"/>
                  </a:lnTo>
                  <a:lnTo>
                    <a:pt x="134" y="26"/>
                  </a:lnTo>
                  <a:lnTo>
                    <a:pt x="142" y="36"/>
                  </a:lnTo>
                  <a:lnTo>
                    <a:pt x="152" y="58"/>
                  </a:lnTo>
                  <a:lnTo>
                    <a:pt x="162" y="80"/>
                  </a:lnTo>
                  <a:lnTo>
                    <a:pt x="168" y="100"/>
                  </a:lnTo>
                  <a:lnTo>
                    <a:pt x="172" y="12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2" name="Line 129"/>
            <p:cNvSpPr>
              <a:spLocks noChangeShapeType="1"/>
            </p:cNvSpPr>
            <p:nvPr/>
          </p:nvSpPr>
          <p:spPr bwMode="auto">
            <a:xfrm flipV="1">
              <a:off x="7612063" y="50117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3" name="Freeform 130"/>
            <p:cNvSpPr>
              <a:spLocks/>
            </p:cNvSpPr>
            <p:nvPr/>
          </p:nvSpPr>
          <p:spPr bwMode="auto">
            <a:xfrm>
              <a:off x="7618413" y="49863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4" name="Freeform 131"/>
            <p:cNvSpPr>
              <a:spLocks/>
            </p:cNvSpPr>
            <p:nvPr/>
          </p:nvSpPr>
          <p:spPr bwMode="auto">
            <a:xfrm>
              <a:off x="7624763" y="4964113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0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" name="Line 132"/>
            <p:cNvSpPr>
              <a:spLocks noChangeShapeType="1"/>
            </p:cNvSpPr>
            <p:nvPr/>
          </p:nvSpPr>
          <p:spPr bwMode="auto">
            <a:xfrm flipV="1">
              <a:off x="7631113" y="49387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" name="Line 133"/>
            <p:cNvSpPr>
              <a:spLocks noChangeShapeType="1"/>
            </p:cNvSpPr>
            <p:nvPr/>
          </p:nvSpPr>
          <p:spPr bwMode="auto">
            <a:xfrm flipV="1">
              <a:off x="7637463" y="491331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" name="Freeform 134"/>
            <p:cNvSpPr>
              <a:spLocks/>
            </p:cNvSpPr>
            <p:nvPr/>
          </p:nvSpPr>
          <p:spPr bwMode="auto">
            <a:xfrm>
              <a:off x="7646988" y="4891088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4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" name="Line 135"/>
            <p:cNvSpPr>
              <a:spLocks noChangeShapeType="1"/>
            </p:cNvSpPr>
            <p:nvPr/>
          </p:nvSpPr>
          <p:spPr bwMode="auto">
            <a:xfrm flipV="1">
              <a:off x="7659688" y="48688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" name="Freeform 136"/>
            <p:cNvSpPr>
              <a:spLocks/>
            </p:cNvSpPr>
            <p:nvPr/>
          </p:nvSpPr>
          <p:spPr bwMode="auto">
            <a:xfrm>
              <a:off x="7675563" y="4849813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2 h 6"/>
                <a:gd name="T4" fmla="*/ 4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" name="Line 137"/>
            <p:cNvSpPr>
              <a:spLocks noChangeShapeType="1"/>
            </p:cNvSpPr>
            <p:nvPr/>
          </p:nvSpPr>
          <p:spPr bwMode="auto">
            <a:xfrm flipV="1">
              <a:off x="7694613" y="4837113"/>
              <a:ext cx="9525" cy="635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" name="Freeform 138"/>
            <p:cNvSpPr>
              <a:spLocks/>
            </p:cNvSpPr>
            <p:nvPr/>
          </p:nvSpPr>
          <p:spPr bwMode="auto">
            <a:xfrm>
              <a:off x="7716838" y="4833938"/>
              <a:ext cx="12700" cy="0"/>
            </a:xfrm>
            <a:custGeom>
              <a:avLst/>
              <a:gdLst>
                <a:gd name="T0" fmla="*/ 0 w 8"/>
                <a:gd name="T1" fmla="*/ 2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2" name="Freeform 139"/>
            <p:cNvSpPr>
              <a:spLocks/>
            </p:cNvSpPr>
            <p:nvPr/>
          </p:nvSpPr>
          <p:spPr bwMode="auto">
            <a:xfrm>
              <a:off x="7742238" y="4837113"/>
              <a:ext cx="12700" cy="6350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2 h 4"/>
                <a:gd name="T4" fmla="*/ 8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4" y="2"/>
                  </a:lnTo>
                  <a:lnTo>
                    <a:pt x="8" y="4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3" name="Freeform 140"/>
            <p:cNvSpPr>
              <a:spLocks/>
            </p:cNvSpPr>
            <p:nvPr/>
          </p:nvSpPr>
          <p:spPr bwMode="auto">
            <a:xfrm>
              <a:off x="7764463" y="4849813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4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4" y="4"/>
                  </a:lnTo>
                  <a:lnTo>
                    <a:pt x="6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4" name="Line 141"/>
            <p:cNvSpPr>
              <a:spLocks noChangeShapeType="1"/>
            </p:cNvSpPr>
            <p:nvPr/>
          </p:nvSpPr>
          <p:spPr bwMode="auto">
            <a:xfrm>
              <a:off x="7780338" y="4868863"/>
              <a:ext cx="952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5" name="Line 142"/>
            <p:cNvSpPr>
              <a:spLocks noChangeShapeType="1"/>
            </p:cNvSpPr>
            <p:nvPr/>
          </p:nvSpPr>
          <p:spPr bwMode="auto">
            <a:xfrm>
              <a:off x="7796213" y="489108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6" name="Freeform 143"/>
            <p:cNvSpPr>
              <a:spLocks/>
            </p:cNvSpPr>
            <p:nvPr/>
          </p:nvSpPr>
          <p:spPr bwMode="auto">
            <a:xfrm>
              <a:off x="7808913" y="491331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7" name="Freeform 144"/>
            <p:cNvSpPr>
              <a:spLocks/>
            </p:cNvSpPr>
            <p:nvPr/>
          </p:nvSpPr>
          <p:spPr bwMode="auto">
            <a:xfrm>
              <a:off x="7818438" y="4935538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8" name="Freeform 145"/>
            <p:cNvSpPr>
              <a:spLocks/>
            </p:cNvSpPr>
            <p:nvPr/>
          </p:nvSpPr>
          <p:spPr bwMode="auto">
            <a:xfrm>
              <a:off x="7824788" y="495776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8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8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9" name="Line 146"/>
            <p:cNvSpPr>
              <a:spLocks noChangeShapeType="1"/>
            </p:cNvSpPr>
            <p:nvPr/>
          </p:nvSpPr>
          <p:spPr bwMode="auto">
            <a:xfrm>
              <a:off x="7831138" y="49831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0" name="Freeform 147"/>
            <p:cNvSpPr>
              <a:spLocks/>
            </p:cNvSpPr>
            <p:nvPr/>
          </p:nvSpPr>
          <p:spPr bwMode="auto">
            <a:xfrm>
              <a:off x="7462838" y="5487988"/>
              <a:ext cx="371475" cy="463550"/>
            </a:xfrm>
            <a:custGeom>
              <a:avLst/>
              <a:gdLst>
                <a:gd name="T0" fmla="*/ 234 w 234"/>
                <a:gd name="T1" fmla="*/ 14 h 292"/>
                <a:gd name="T2" fmla="*/ 234 w 234"/>
                <a:gd name="T3" fmla="*/ 14 h 292"/>
                <a:gd name="T4" fmla="*/ 226 w 234"/>
                <a:gd name="T5" fmla="*/ 54 h 292"/>
                <a:gd name="T6" fmla="*/ 208 w 234"/>
                <a:gd name="T7" fmla="*/ 140 h 292"/>
                <a:gd name="T8" fmla="*/ 196 w 234"/>
                <a:gd name="T9" fmla="*/ 186 h 292"/>
                <a:gd name="T10" fmla="*/ 184 w 234"/>
                <a:gd name="T11" fmla="*/ 228 h 292"/>
                <a:gd name="T12" fmla="*/ 174 w 234"/>
                <a:gd name="T13" fmla="*/ 260 h 292"/>
                <a:gd name="T14" fmla="*/ 170 w 234"/>
                <a:gd name="T15" fmla="*/ 270 h 292"/>
                <a:gd name="T16" fmla="*/ 166 w 234"/>
                <a:gd name="T17" fmla="*/ 276 h 292"/>
                <a:gd name="T18" fmla="*/ 166 w 234"/>
                <a:gd name="T19" fmla="*/ 276 h 292"/>
                <a:gd name="T20" fmla="*/ 156 w 234"/>
                <a:gd name="T21" fmla="*/ 280 h 292"/>
                <a:gd name="T22" fmla="*/ 144 w 234"/>
                <a:gd name="T23" fmla="*/ 284 h 292"/>
                <a:gd name="T24" fmla="*/ 132 w 234"/>
                <a:gd name="T25" fmla="*/ 288 h 292"/>
                <a:gd name="T26" fmla="*/ 116 w 234"/>
                <a:gd name="T27" fmla="*/ 290 h 292"/>
                <a:gd name="T28" fmla="*/ 102 w 234"/>
                <a:gd name="T29" fmla="*/ 292 h 292"/>
                <a:gd name="T30" fmla="*/ 86 w 234"/>
                <a:gd name="T31" fmla="*/ 292 h 292"/>
                <a:gd name="T32" fmla="*/ 70 w 234"/>
                <a:gd name="T33" fmla="*/ 290 h 292"/>
                <a:gd name="T34" fmla="*/ 54 w 234"/>
                <a:gd name="T35" fmla="*/ 286 h 292"/>
                <a:gd name="T36" fmla="*/ 54 w 234"/>
                <a:gd name="T37" fmla="*/ 286 h 292"/>
                <a:gd name="T38" fmla="*/ 12 w 234"/>
                <a:gd name="T39" fmla="*/ 272 h 292"/>
                <a:gd name="T40" fmla="*/ 0 w 234"/>
                <a:gd name="T41" fmla="*/ 268 h 292"/>
                <a:gd name="T42" fmla="*/ 0 w 234"/>
                <a:gd name="T43" fmla="*/ 268 h 292"/>
                <a:gd name="T44" fmla="*/ 10 w 234"/>
                <a:gd name="T45" fmla="*/ 240 h 292"/>
                <a:gd name="T46" fmla="*/ 32 w 234"/>
                <a:gd name="T47" fmla="*/ 172 h 292"/>
                <a:gd name="T48" fmla="*/ 46 w 234"/>
                <a:gd name="T49" fmla="*/ 130 h 292"/>
                <a:gd name="T50" fmla="*/ 58 w 234"/>
                <a:gd name="T51" fmla="*/ 86 h 292"/>
                <a:gd name="T52" fmla="*/ 68 w 234"/>
                <a:gd name="T53" fmla="*/ 42 h 292"/>
                <a:gd name="T54" fmla="*/ 74 w 234"/>
                <a:gd name="T55" fmla="*/ 0 h 292"/>
                <a:gd name="T56" fmla="*/ 234 w 234"/>
                <a:gd name="T57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4" h="292">
                  <a:moveTo>
                    <a:pt x="234" y="14"/>
                  </a:moveTo>
                  <a:lnTo>
                    <a:pt x="234" y="14"/>
                  </a:lnTo>
                  <a:lnTo>
                    <a:pt x="226" y="54"/>
                  </a:lnTo>
                  <a:lnTo>
                    <a:pt x="208" y="140"/>
                  </a:lnTo>
                  <a:lnTo>
                    <a:pt x="196" y="186"/>
                  </a:lnTo>
                  <a:lnTo>
                    <a:pt x="184" y="228"/>
                  </a:lnTo>
                  <a:lnTo>
                    <a:pt x="174" y="260"/>
                  </a:lnTo>
                  <a:lnTo>
                    <a:pt x="170" y="270"/>
                  </a:lnTo>
                  <a:lnTo>
                    <a:pt x="166" y="276"/>
                  </a:lnTo>
                  <a:lnTo>
                    <a:pt x="166" y="276"/>
                  </a:lnTo>
                  <a:lnTo>
                    <a:pt x="156" y="280"/>
                  </a:lnTo>
                  <a:lnTo>
                    <a:pt x="144" y="284"/>
                  </a:lnTo>
                  <a:lnTo>
                    <a:pt x="132" y="288"/>
                  </a:lnTo>
                  <a:lnTo>
                    <a:pt x="116" y="290"/>
                  </a:lnTo>
                  <a:lnTo>
                    <a:pt x="102" y="292"/>
                  </a:lnTo>
                  <a:lnTo>
                    <a:pt x="86" y="292"/>
                  </a:lnTo>
                  <a:lnTo>
                    <a:pt x="70" y="290"/>
                  </a:lnTo>
                  <a:lnTo>
                    <a:pt x="54" y="286"/>
                  </a:lnTo>
                  <a:lnTo>
                    <a:pt x="54" y="286"/>
                  </a:lnTo>
                  <a:lnTo>
                    <a:pt x="12" y="272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10" y="240"/>
                  </a:lnTo>
                  <a:lnTo>
                    <a:pt x="32" y="172"/>
                  </a:lnTo>
                  <a:lnTo>
                    <a:pt x="46" y="130"/>
                  </a:lnTo>
                  <a:lnTo>
                    <a:pt x="58" y="86"/>
                  </a:lnTo>
                  <a:lnTo>
                    <a:pt x="68" y="42"/>
                  </a:lnTo>
                  <a:lnTo>
                    <a:pt x="74" y="0"/>
                  </a:lnTo>
                  <a:lnTo>
                    <a:pt x="234" y="14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1" name="Line 148"/>
            <p:cNvSpPr>
              <a:spLocks noChangeShapeType="1"/>
            </p:cNvSpPr>
            <p:nvPr/>
          </p:nvSpPr>
          <p:spPr bwMode="auto">
            <a:xfrm flipV="1">
              <a:off x="7704138" y="5922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2" name="Line 149"/>
            <p:cNvSpPr>
              <a:spLocks noChangeShapeType="1"/>
            </p:cNvSpPr>
            <p:nvPr/>
          </p:nvSpPr>
          <p:spPr bwMode="auto">
            <a:xfrm flipV="1">
              <a:off x="7710488" y="590073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3" name="Line 150"/>
            <p:cNvSpPr>
              <a:spLocks noChangeShapeType="1"/>
            </p:cNvSpPr>
            <p:nvPr/>
          </p:nvSpPr>
          <p:spPr bwMode="auto">
            <a:xfrm flipV="1">
              <a:off x="7720013" y="58753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4" name="Freeform 151"/>
            <p:cNvSpPr>
              <a:spLocks/>
            </p:cNvSpPr>
            <p:nvPr/>
          </p:nvSpPr>
          <p:spPr bwMode="auto">
            <a:xfrm>
              <a:off x="7726363" y="5849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5" name="Line 152"/>
            <p:cNvSpPr>
              <a:spLocks noChangeShapeType="1"/>
            </p:cNvSpPr>
            <p:nvPr/>
          </p:nvSpPr>
          <p:spPr bwMode="auto">
            <a:xfrm flipV="1">
              <a:off x="7732713" y="582771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6" name="Line 153"/>
            <p:cNvSpPr>
              <a:spLocks noChangeShapeType="1"/>
            </p:cNvSpPr>
            <p:nvPr/>
          </p:nvSpPr>
          <p:spPr bwMode="auto">
            <a:xfrm flipV="1">
              <a:off x="7739063" y="58023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" name="Freeform 154"/>
            <p:cNvSpPr>
              <a:spLocks/>
            </p:cNvSpPr>
            <p:nvPr/>
          </p:nvSpPr>
          <p:spPr bwMode="auto">
            <a:xfrm>
              <a:off x="7745413" y="57769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2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" name="Line 155"/>
            <p:cNvSpPr>
              <a:spLocks noChangeShapeType="1"/>
            </p:cNvSpPr>
            <p:nvPr/>
          </p:nvSpPr>
          <p:spPr bwMode="auto">
            <a:xfrm flipV="1">
              <a:off x="7751763" y="57515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" name="Line 156"/>
            <p:cNvSpPr>
              <a:spLocks noChangeShapeType="1"/>
            </p:cNvSpPr>
            <p:nvPr/>
          </p:nvSpPr>
          <p:spPr bwMode="auto">
            <a:xfrm flipV="1">
              <a:off x="7758113" y="572611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" name="Line 157"/>
            <p:cNvSpPr>
              <a:spLocks noChangeShapeType="1"/>
            </p:cNvSpPr>
            <p:nvPr/>
          </p:nvSpPr>
          <p:spPr bwMode="auto">
            <a:xfrm flipV="1">
              <a:off x="7500938" y="59134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" name="Line 158"/>
            <p:cNvSpPr>
              <a:spLocks noChangeShapeType="1"/>
            </p:cNvSpPr>
            <p:nvPr/>
          </p:nvSpPr>
          <p:spPr bwMode="auto">
            <a:xfrm flipV="1">
              <a:off x="7507288" y="5891213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" name="Line 159"/>
            <p:cNvSpPr>
              <a:spLocks noChangeShapeType="1"/>
            </p:cNvSpPr>
            <p:nvPr/>
          </p:nvSpPr>
          <p:spPr bwMode="auto">
            <a:xfrm flipV="1">
              <a:off x="7516813" y="58658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" name="Line 160"/>
            <p:cNvSpPr>
              <a:spLocks noChangeShapeType="1"/>
            </p:cNvSpPr>
            <p:nvPr/>
          </p:nvSpPr>
          <p:spPr bwMode="auto">
            <a:xfrm flipV="1">
              <a:off x="7526338" y="58404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4" name="Line 161"/>
            <p:cNvSpPr>
              <a:spLocks noChangeShapeType="1"/>
            </p:cNvSpPr>
            <p:nvPr/>
          </p:nvSpPr>
          <p:spPr bwMode="auto">
            <a:xfrm flipV="1">
              <a:off x="7532688" y="58181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5" name="Line 162"/>
            <p:cNvSpPr>
              <a:spLocks noChangeShapeType="1"/>
            </p:cNvSpPr>
            <p:nvPr/>
          </p:nvSpPr>
          <p:spPr bwMode="auto">
            <a:xfrm flipV="1">
              <a:off x="7539038" y="57927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6" name="Freeform 163"/>
            <p:cNvSpPr>
              <a:spLocks/>
            </p:cNvSpPr>
            <p:nvPr/>
          </p:nvSpPr>
          <p:spPr bwMode="auto">
            <a:xfrm>
              <a:off x="7545388" y="576738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6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6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7" name="Line 164"/>
            <p:cNvSpPr>
              <a:spLocks noChangeShapeType="1"/>
            </p:cNvSpPr>
            <p:nvPr/>
          </p:nvSpPr>
          <p:spPr bwMode="auto">
            <a:xfrm flipV="1">
              <a:off x="7551738" y="5745163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8" name="Freeform 165"/>
            <p:cNvSpPr>
              <a:spLocks/>
            </p:cNvSpPr>
            <p:nvPr/>
          </p:nvSpPr>
          <p:spPr bwMode="auto">
            <a:xfrm>
              <a:off x="7558088" y="571976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9" name="Line 166"/>
            <p:cNvSpPr>
              <a:spLocks noChangeShapeType="1"/>
            </p:cNvSpPr>
            <p:nvPr/>
          </p:nvSpPr>
          <p:spPr bwMode="auto">
            <a:xfrm flipV="1">
              <a:off x="7561263" y="5694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0" name="Line 167"/>
            <p:cNvSpPr>
              <a:spLocks noChangeShapeType="1"/>
            </p:cNvSpPr>
            <p:nvPr/>
          </p:nvSpPr>
          <p:spPr bwMode="auto">
            <a:xfrm flipV="1">
              <a:off x="7567613" y="5668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1" name="Line 168"/>
            <p:cNvSpPr>
              <a:spLocks noChangeShapeType="1"/>
            </p:cNvSpPr>
            <p:nvPr/>
          </p:nvSpPr>
          <p:spPr bwMode="auto">
            <a:xfrm flipV="1">
              <a:off x="7570788" y="5643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2" name="Line 169"/>
            <p:cNvSpPr>
              <a:spLocks noChangeShapeType="1"/>
            </p:cNvSpPr>
            <p:nvPr/>
          </p:nvSpPr>
          <p:spPr bwMode="auto">
            <a:xfrm flipV="1">
              <a:off x="7573963" y="5618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" name="Freeform 170"/>
            <p:cNvSpPr>
              <a:spLocks/>
            </p:cNvSpPr>
            <p:nvPr/>
          </p:nvSpPr>
          <p:spPr bwMode="auto">
            <a:xfrm>
              <a:off x="7570788" y="5056188"/>
              <a:ext cx="292100" cy="784225"/>
            </a:xfrm>
            <a:custGeom>
              <a:avLst/>
              <a:gdLst>
                <a:gd name="T0" fmla="*/ 2 w 184"/>
                <a:gd name="T1" fmla="*/ 230 h 494"/>
                <a:gd name="T2" fmla="*/ 2 w 184"/>
                <a:gd name="T3" fmla="*/ 230 h 494"/>
                <a:gd name="T4" fmla="*/ 0 w 184"/>
                <a:gd name="T5" fmla="*/ 254 h 494"/>
                <a:gd name="T6" fmla="*/ 0 w 184"/>
                <a:gd name="T7" fmla="*/ 308 h 494"/>
                <a:gd name="T8" fmla="*/ 0 w 184"/>
                <a:gd name="T9" fmla="*/ 342 h 494"/>
                <a:gd name="T10" fmla="*/ 2 w 184"/>
                <a:gd name="T11" fmla="*/ 374 h 494"/>
                <a:gd name="T12" fmla="*/ 8 w 184"/>
                <a:gd name="T13" fmla="*/ 402 h 494"/>
                <a:gd name="T14" fmla="*/ 12 w 184"/>
                <a:gd name="T15" fmla="*/ 416 h 494"/>
                <a:gd name="T16" fmla="*/ 16 w 184"/>
                <a:gd name="T17" fmla="*/ 426 h 494"/>
                <a:gd name="T18" fmla="*/ 16 w 184"/>
                <a:gd name="T19" fmla="*/ 426 h 494"/>
                <a:gd name="T20" fmla="*/ 26 w 184"/>
                <a:gd name="T21" fmla="*/ 444 h 494"/>
                <a:gd name="T22" fmla="*/ 38 w 184"/>
                <a:gd name="T23" fmla="*/ 462 h 494"/>
                <a:gd name="T24" fmla="*/ 50 w 184"/>
                <a:gd name="T25" fmla="*/ 478 h 494"/>
                <a:gd name="T26" fmla="*/ 62 w 184"/>
                <a:gd name="T27" fmla="*/ 488 h 494"/>
                <a:gd name="T28" fmla="*/ 68 w 184"/>
                <a:gd name="T29" fmla="*/ 492 h 494"/>
                <a:gd name="T30" fmla="*/ 74 w 184"/>
                <a:gd name="T31" fmla="*/ 494 h 494"/>
                <a:gd name="T32" fmla="*/ 80 w 184"/>
                <a:gd name="T33" fmla="*/ 494 h 494"/>
                <a:gd name="T34" fmla="*/ 86 w 184"/>
                <a:gd name="T35" fmla="*/ 492 h 494"/>
                <a:gd name="T36" fmla="*/ 90 w 184"/>
                <a:gd name="T37" fmla="*/ 490 h 494"/>
                <a:gd name="T38" fmla="*/ 96 w 184"/>
                <a:gd name="T39" fmla="*/ 484 h 494"/>
                <a:gd name="T40" fmla="*/ 102 w 184"/>
                <a:gd name="T41" fmla="*/ 476 h 494"/>
                <a:gd name="T42" fmla="*/ 106 w 184"/>
                <a:gd name="T43" fmla="*/ 466 h 494"/>
                <a:gd name="T44" fmla="*/ 106 w 184"/>
                <a:gd name="T45" fmla="*/ 466 h 494"/>
                <a:gd name="T46" fmla="*/ 124 w 184"/>
                <a:gd name="T47" fmla="*/ 418 h 494"/>
                <a:gd name="T48" fmla="*/ 138 w 184"/>
                <a:gd name="T49" fmla="*/ 374 h 494"/>
                <a:gd name="T50" fmla="*/ 152 w 184"/>
                <a:gd name="T51" fmla="*/ 336 h 494"/>
                <a:gd name="T52" fmla="*/ 158 w 184"/>
                <a:gd name="T53" fmla="*/ 322 h 494"/>
                <a:gd name="T54" fmla="*/ 164 w 184"/>
                <a:gd name="T55" fmla="*/ 310 h 494"/>
                <a:gd name="T56" fmla="*/ 164 w 184"/>
                <a:gd name="T57" fmla="*/ 310 h 494"/>
                <a:gd name="T58" fmla="*/ 170 w 184"/>
                <a:gd name="T59" fmla="*/ 298 h 494"/>
                <a:gd name="T60" fmla="*/ 174 w 184"/>
                <a:gd name="T61" fmla="*/ 280 h 494"/>
                <a:gd name="T62" fmla="*/ 178 w 184"/>
                <a:gd name="T63" fmla="*/ 256 h 494"/>
                <a:gd name="T64" fmla="*/ 180 w 184"/>
                <a:gd name="T65" fmla="*/ 228 h 494"/>
                <a:gd name="T66" fmla="*/ 184 w 184"/>
                <a:gd name="T67" fmla="*/ 168 h 494"/>
                <a:gd name="T68" fmla="*/ 184 w 184"/>
                <a:gd name="T69" fmla="*/ 114 h 494"/>
                <a:gd name="T70" fmla="*/ 184 w 184"/>
                <a:gd name="T71" fmla="*/ 114 h 494"/>
                <a:gd name="T72" fmla="*/ 182 w 184"/>
                <a:gd name="T73" fmla="*/ 34 h 494"/>
                <a:gd name="T74" fmla="*/ 182 w 184"/>
                <a:gd name="T75" fmla="*/ 0 h 494"/>
                <a:gd name="T76" fmla="*/ 16 w 184"/>
                <a:gd name="T77" fmla="*/ 16 h 494"/>
                <a:gd name="T78" fmla="*/ 2 w 184"/>
                <a:gd name="T79" fmla="*/ 23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494">
                  <a:moveTo>
                    <a:pt x="2" y="230"/>
                  </a:moveTo>
                  <a:lnTo>
                    <a:pt x="2" y="230"/>
                  </a:lnTo>
                  <a:lnTo>
                    <a:pt x="0" y="254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2" y="374"/>
                  </a:lnTo>
                  <a:lnTo>
                    <a:pt x="8" y="402"/>
                  </a:lnTo>
                  <a:lnTo>
                    <a:pt x="12" y="416"/>
                  </a:lnTo>
                  <a:lnTo>
                    <a:pt x="16" y="426"/>
                  </a:lnTo>
                  <a:lnTo>
                    <a:pt x="16" y="426"/>
                  </a:lnTo>
                  <a:lnTo>
                    <a:pt x="26" y="444"/>
                  </a:lnTo>
                  <a:lnTo>
                    <a:pt x="38" y="462"/>
                  </a:lnTo>
                  <a:lnTo>
                    <a:pt x="50" y="478"/>
                  </a:lnTo>
                  <a:lnTo>
                    <a:pt x="62" y="488"/>
                  </a:lnTo>
                  <a:lnTo>
                    <a:pt x="68" y="492"/>
                  </a:lnTo>
                  <a:lnTo>
                    <a:pt x="74" y="494"/>
                  </a:lnTo>
                  <a:lnTo>
                    <a:pt x="80" y="494"/>
                  </a:lnTo>
                  <a:lnTo>
                    <a:pt x="86" y="492"/>
                  </a:lnTo>
                  <a:lnTo>
                    <a:pt x="90" y="490"/>
                  </a:lnTo>
                  <a:lnTo>
                    <a:pt x="96" y="484"/>
                  </a:lnTo>
                  <a:lnTo>
                    <a:pt x="102" y="47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24" y="418"/>
                  </a:lnTo>
                  <a:lnTo>
                    <a:pt x="138" y="374"/>
                  </a:lnTo>
                  <a:lnTo>
                    <a:pt x="152" y="336"/>
                  </a:lnTo>
                  <a:lnTo>
                    <a:pt x="158" y="322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70" y="298"/>
                  </a:lnTo>
                  <a:lnTo>
                    <a:pt x="174" y="280"/>
                  </a:lnTo>
                  <a:lnTo>
                    <a:pt x="178" y="256"/>
                  </a:lnTo>
                  <a:lnTo>
                    <a:pt x="180" y="228"/>
                  </a:lnTo>
                  <a:lnTo>
                    <a:pt x="184" y="168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2" y="34"/>
                  </a:lnTo>
                  <a:lnTo>
                    <a:pt x="182" y="0"/>
                  </a:lnTo>
                  <a:lnTo>
                    <a:pt x="16" y="16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4" name="Freeform 171"/>
            <p:cNvSpPr>
              <a:spLocks/>
            </p:cNvSpPr>
            <p:nvPr/>
          </p:nvSpPr>
          <p:spPr bwMode="auto">
            <a:xfrm>
              <a:off x="7570788" y="5033963"/>
              <a:ext cx="292100" cy="784225"/>
            </a:xfrm>
            <a:custGeom>
              <a:avLst/>
              <a:gdLst>
                <a:gd name="T0" fmla="*/ 2 w 184"/>
                <a:gd name="T1" fmla="*/ 230 h 494"/>
                <a:gd name="T2" fmla="*/ 2 w 184"/>
                <a:gd name="T3" fmla="*/ 230 h 494"/>
                <a:gd name="T4" fmla="*/ 0 w 184"/>
                <a:gd name="T5" fmla="*/ 254 h 494"/>
                <a:gd name="T6" fmla="*/ 0 w 184"/>
                <a:gd name="T7" fmla="*/ 308 h 494"/>
                <a:gd name="T8" fmla="*/ 0 w 184"/>
                <a:gd name="T9" fmla="*/ 342 h 494"/>
                <a:gd name="T10" fmla="*/ 4 w 184"/>
                <a:gd name="T11" fmla="*/ 374 h 494"/>
                <a:gd name="T12" fmla="*/ 8 w 184"/>
                <a:gd name="T13" fmla="*/ 402 h 494"/>
                <a:gd name="T14" fmla="*/ 12 w 184"/>
                <a:gd name="T15" fmla="*/ 414 h 494"/>
                <a:gd name="T16" fmla="*/ 16 w 184"/>
                <a:gd name="T17" fmla="*/ 426 h 494"/>
                <a:gd name="T18" fmla="*/ 16 w 184"/>
                <a:gd name="T19" fmla="*/ 426 h 494"/>
                <a:gd name="T20" fmla="*/ 26 w 184"/>
                <a:gd name="T21" fmla="*/ 444 h 494"/>
                <a:gd name="T22" fmla="*/ 38 w 184"/>
                <a:gd name="T23" fmla="*/ 462 h 494"/>
                <a:gd name="T24" fmla="*/ 50 w 184"/>
                <a:gd name="T25" fmla="*/ 478 h 494"/>
                <a:gd name="T26" fmla="*/ 62 w 184"/>
                <a:gd name="T27" fmla="*/ 488 h 494"/>
                <a:gd name="T28" fmla="*/ 68 w 184"/>
                <a:gd name="T29" fmla="*/ 492 h 494"/>
                <a:gd name="T30" fmla="*/ 74 w 184"/>
                <a:gd name="T31" fmla="*/ 494 h 494"/>
                <a:gd name="T32" fmla="*/ 80 w 184"/>
                <a:gd name="T33" fmla="*/ 494 h 494"/>
                <a:gd name="T34" fmla="*/ 86 w 184"/>
                <a:gd name="T35" fmla="*/ 492 h 494"/>
                <a:gd name="T36" fmla="*/ 92 w 184"/>
                <a:gd name="T37" fmla="*/ 490 h 494"/>
                <a:gd name="T38" fmla="*/ 96 w 184"/>
                <a:gd name="T39" fmla="*/ 484 h 494"/>
                <a:gd name="T40" fmla="*/ 102 w 184"/>
                <a:gd name="T41" fmla="*/ 476 h 494"/>
                <a:gd name="T42" fmla="*/ 106 w 184"/>
                <a:gd name="T43" fmla="*/ 466 h 494"/>
                <a:gd name="T44" fmla="*/ 106 w 184"/>
                <a:gd name="T45" fmla="*/ 466 h 494"/>
                <a:gd name="T46" fmla="*/ 124 w 184"/>
                <a:gd name="T47" fmla="*/ 418 h 494"/>
                <a:gd name="T48" fmla="*/ 140 w 184"/>
                <a:gd name="T49" fmla="*/ 374 h 494"/>
                <a:gd name="T50" fmla="*/ 154 w 184"/>
                <a:gd name="T51" fmla="*/ 336 h 494"/>
                <a:gd name="T52" fmla="*/ 160 w 184"/>
                <a:gd name="T53" fmla="*/ 322 h 494"/>
                <a:gd name="T54" fmla="*/ 164 w 184"/>
                <a:gd name="T55" fmla="*/ 310 h 494"/>
                <a:gd name="T56" fmla="*/ 164 w 184"/>
                <a:gd name="T57" fmla="*/ 310 h 494"/>
                <a:gd name="T58" fmla="*/ 170 w 184"/>
                <a:gd name="T59" fmla="*/ 298 h 494"/>
                <a:gd name="T60" fmla="*/ 174 w 184"/>
                <a:gd name="T61" fmla="*/ 280 h 494"/>
                <a:gd name="T62" fmla="*/ 178 w 184"/>
                <a:gd name="T63" fmla="*/ 254 h 494"/>
                <a:gd name="T64" fmla="*/ 182 w 184"/>
                <a:gd name="T65" fmla="*/ 228 h 494"/>
                <a:gd name="T66" fmla="*/ 184 w 184"/>
                <a:gd name="T67" fmla="*/ 168 h 494"/>
                <a:gd name="T68" fmla="*/ 184 w 184"/>
                <a:gd name="T69" fmla="*/ 114 h 494"/>
                <a:gd name="T70" fmla="*/ 184 w 184"/>
                <a:gd name="T71" fmla="*/ 114 h 494"/>
                <a:gd name="T72" fmla="*/ 182 w 184"/>
                <a:gd name="T73" fmla="*/ 34 h 494"/>
                <a:gd name="T74" fmla="*/ 182 w 184"/>
                <a:gd name="T75" fmla="*/ 0 h 494"/>
                <a:gd name="T76" fmla="*/ 16 w 184"/>
                <a:gd name="T77" fmla="*/ 16 h 494"/>
                <a:gd name="T78" fmla="*/ 2 w 184"/>
                <a:gd name="T79" fmla="*/ 23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494">
                  <a:moveTo>
                    <a:pt x="2" y="230"/>
                  </a:moveTo>
                  <a:lnTo>
                    <a:pt x="2" y="230"/>
                  </a:lnTo>
                  <a:lnTo>
                    <a:pt x="0" y="254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4" y="374"/>
                  </a:lnTo>
                  <a:lnTo>
                    <a:pt x="8" y="402"/>
                  </a:lnTo>
                  <a:lnTo>
                    <a:pt x="12" y="414"/>
                  </a:lnTo>
                  <a:lnTo>
                    <a:pt x="16" y="426"/>
                  </a:lnTo>
                  <a:lnTo>
                    <a:pt x="16" y="426"/>
                  </a:lnTo>
                  <a:lnTo>
                    <a:pt x="26" y="444"/>
                  </a:lnTo>
                  <a:lnTo>
                    <a:pt x="38" y="462"/>
                  </a:lnTo>
                  <a:lnTo>
                    <a:pt x="50" y="478"/>
                  </a:lnTo>
                  <a:lnTo>
                    <a:pt x="62" y="488"/>
                  </a:lnTo>
                  <a:lnTo>
                    <a:pt x="68" y="492"/>
                  </a:lnTo>
                  <a:lnTo>
                    <a:pt x="74" y="494"/>
                  </a:lnTo>
                  <a:lnTo>
                    <a:pt x="80" y="494"/>
                  </a:lnTo>
                  <a:lnTo>
                    <a:pt x="86" y="492"/>
                  </a:lnTo>
                  <a:lnTo>
                    <a:pt x="92" y="490"/>
                  </a:lnTo>
                  <a:lnTo>
                    <a:pt x="96" y="484"/>
                  </a:lnTo>
                  <a:lnTo>
                    <a:pt x="102" y="47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24" y="418"/>
                  </a:lnTo>
                  <a:lnTo>
                    <a:pt x="140" y="374"/>
                  </a:lnTo>
                  <a:lnTo>
                    <a:pt x="154" y="336"/>
                  </a:lnTo>
                  <a:lnTo>
                    <a:pt x="160" y="322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70" y="298"/>
                  </a:lnTo>
                  <a:lnTo>
                    <a:pt x="174" y="280"/>
                  </a:lnTo>
                  <a:lnTo>
                    <a:pt x="178" y="254"/>
                  </a:lnTo>
                  <a:lnTo>
                    <a:pt x="182" y="228"/>
                  </a:lnTo>
                  <a:lnTo>
                    <a:pt x="184" y="168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2" y="34"/>
                  </a:lnTo>
                  <a:lnTo>
                    <a:pt x="182" y="0"/>
                  </a:lnTo>
                  <a:lnTo>
                    <a:pt x="16" y="16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5" name="Freeform 172"/>
            <p:cNvSpPr>
              <a:spLocks/>
            </p:cNvSpPr>
            <p:nvPr/>
          </p:nvSpPr>
          <p:spPr bwMode="auto">
            <a:xfrm>
              <a:off x="7726363" y="5227638"/>
              <a:ext cx="41275" cy="44450"/>
            </a:xfrm>
            <a:custGeom>
              <a:avLst/>
              <a:gdLst>
                <a:gd name="T0" fmla="*/ 0 w 26"/>
                <a:gd name="T1" fmla="*/ 14 h 28"/>
                <a:gd name="T2" fmla="*/ 0 w 26"/>
                <a:gd name="T3" fmla="*/ 14 h 28"/>
                <a:gd name="T4" fmla="*/ 2 w 26"/>
                <a:gd name="T5" fmla="*/ 10 h 28"/>
                <a:gd name="T6" fmla="*/ 4 w 26"/>
                <a:gd name="T7" fmla="*/ 4 h 28"/>
                <a:gd name="T8" fmla="*/ 8 w 26"/>
                <a:gd name="T9" fmla="*/ 2 h 28"/>
                <a:gd name="T10" fmla="*/ 12 w 26"/>
                <a:gd name="T11" fmla="*/ 0 h 28"/>
                <a:gd name="T12" fmla="*/ 12 w 26"/>
                <a:gd name="T13" fmla="*/ 0 h 28"/>
                <a:gd name="T14" fmla="*/ 18 w 26"/>
                <a:gd name="T15" fmla="*/ 2 h 28"/>
                <a:gd name="T16" fmla="*/ 22 w 26"/>
                <a:gd name="T17" fmla="*/ 4 h 28"/>
                <a:gd name="T18" fmla="*/ 24 w 26"/>
                <a:gd name="T19" fmla="*/ 8 h 28"/>
                <a:gd name="T20" fmla="*/ 26 w 26"/>
                <a:gd name="T21" fmla="*/ 14 h 28"/>
                <a:gd name="T22" fmla="*/ 26 w 26"/>
                <a:gd name="T23" fmla="*/ 14 h 28"/>
                <a:gd name="T24" fmla="*/ 24 w 26"/>
                <a:gd name="T25" fmla="*/ 18 h 28"/>
                <a:gd name="T26" fmla="*/ 22 w 26"/>
                <a:gd name="T27" fmla="*/ 22 h 28"/>
                <a:gd name="T28" fmla="*/ 18 w 26"/>
                <a:gd name="T29" fmla="*/ 26 h 28"/>
                <a:gd name="T30" fmla="*/ 14 w 26"/>
                <a:gd name="T31" fmla="*/ 28 h 28"/>
                <a:gd name="T32" fmla="*/ 14 w 26"/>
                <a:gd name="T33" fmla="*/ 28 h 28"/>
                <a:gd name="T34" fmla="*/ 8 w 26"/>
                <a:gd name="T35" fmla="*/ 26 h 28"/>
                <a:gd name="T36" fmla="*/ 4 w 26"/>
                <a:gd name="T37" fmla="*/ 24 h 28"/>
                <a:gd name="T38" fmla="*/ 2 w 26"/>
                <a:gd name="T39" fmla="*/ 20 h 28"/>
                <a:gd name="T40" fmla="*/ 0 w 26"/>
                <a:gd name="T41" fmla="*/ 14 h 28"/>
                <a:gd name="T42" fmla="*/ 0 w 26"/>
                <a:gd name="T4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8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6" name="Freeform 173"/>
            <p:cNvSpPr>
              <a:spLocks/>
            </p:cNvSpPr>
            <p:nvPr/>
          </p:nvSpPr>
          <p:spPr bwMode="auto">
            <a:xfrm>
              <a:off x="7713663" y="5430838"/>
              <a:ext cx="41275" cy="44450"/>
            </a:xfrm>
            <a:custGeom>
              <a:avLst/>
              <a:gdLst>
                <a:gd name="T0" fmla="*/ 0 w 26"/>
                <a:gd name="T1" fmla="*/ 14 h 28"/>
                <a:gd name="T2" fmla="*/ 0 w 26"/>
                <a:gd name="T3" fmla="*/ 14 h 28"/>
                <a:gd name="T4" fmla="*/ 2 w 26"/>
                <a:gd name="T5" fmla="*/ 10 h 28"/>
                <a:gd name="T6" fmla="*/ 4 w 26"/>
                <a:gd name="T7" fmla="*/ 6 h 28"/>
                <a:gd name="T8" fmla="*/ 8 w 26"/>
                <a:gd name="T9" fmla="*/ 2 h 28"/>
                <a:gd name="T10" fmla="*/ 14 w 26"/>
                <a:gd name="T11" fmla="*/ 0 h 28"/>
                <a:gd name="T12" fmla="*/ 14 w 26"/>
                <a:gd name="T13" fmla="*/ 0 h 28"/>
                <a:gd name="T14" fmla="*/ 18 w 26"/>
                <a:gd name="T15" fmla="*/ 2 h 28"/>
                <a:gd name="T16" fmla="*/ 22 w 26"/>
                <a:gd name="T17" fmla="*/ 4 h 28"/>
                <a:gd name="T18" fmla="*/ 26 w 26"/>
                <a:gd name="T19" fmla="*/ 8 h 28"/>
                <a:gd name="T20" fmla="*/ 26 w 26"/>
                <a:gd name="T21" fmla="*/ 14 h 28"/>
                <a:gd name="T22" fmla="*/ 26 w 26"/>
                <a:gd name="T23" fmla="*/ 14 h 28"/>
                <a:gd name="T24" fmla="*/ 26 w 26"/>
                <a:gd name="T25" fmla="*/ 18 h 28"/>
                <a:gd name="T26" fmla="*/ 22 w 26"/>
                <a:gd name="T27" fmla="*/ 24 h 28"/>
                <a:gd name="T28" fmla="*/ 18 w 26"/>
                <a:gd name="T29" fmla="*/ 26 h 28"/>
                <a:gd name="T30" fmla="*/ 14 w 26"/>
                <a:gd name="T31" fmla="*/ 28 h 28"/>
                <a:gd name="T32" fmla="*/ 14 w 26"/>
                <a:gd name="T33" fmla="*/ 28 h 28"/>
                <a:gd name="T34" fmla="*/ 8 w 26"/>
                <a:gd name="T35" fmla="*/ 26 h 28"/>
                <a:gd name="T36" fmla="*/ 4 w 26"/>
                <a:gd name="T37" fmla="*/ 24 h 28"/>
                <a:gd name="T38" fmla="*/ 2 w 26"/>
                <a:gd name="T39" fmla="*/ 20 h 28"/>
                <a:gd name="T40" fmla="*/ 0 w 26"/>
                <a:gd name="T41" fmla="*/ 14 h 28"/>
                <a:gd name="T42" fmla="*/ 0 w 26"/>
                <a:gd name="T4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8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7" name="Freeform 174"/>
            <p:cNvSpPr>
              <a:spLocks/>
            </p:cNvSpPr>
            <p:nvPr/>
          </p:nvSpPr>
          <p:spPr bwMode="auto">
            <a:xfrm>
              <a:off x="7558088" y="4976813"/>
              <a:ext cx="346075" cy="342900"/>
            </a:xfrm>
            <a:custGeom>
              <a:avLst/>
              <a:gdLst>
                <a:gd name="T0" fmla="*/ 26 w 218"/>
                <a:gd name="T1" fmla="*/ 212 h 216"/>
                <a:gd name="T2" fmla="*/ 32 w 218"/>
                <a:gd name="T3" fmla="*/ 66 h 216"/>
                <a:gd name="T4" fmla="*/ 196 w 218"/>
                <a:gd name="T5" fmla="*/ 52 h 216"/>
                <a:gd name="T6" fmla="*/ 196 w 218"/>
                <a:gd name="T7" fmla="*/ 200 h 216"/>
                <a:gd name="T8" fmla="*/ 212 w 218"/>
                <a:gd name="T9" fmla="*/ 202 h 216"/>
                <a:gd name="T10" fmla="*/ 212 w 218"/>
                <a:gd name="T11" fmla="*/ 202 h 216"/>
                <a:gd name="T12" fmla="*/ 218 w 218"/>
                <a:gd name="T13" fmla="*/ 106 h 216"/>
                <a:gd name="T14" fmla="*/ 218 w 218"/>
                <a:gd name="T15" fmla="*/ 36 h 216"/>
                <a:gd name="T16" fmla="*/ 218 w 218"/>
                <a:gd name="T17" fmla="*/ 12 h 216"/>
                <a:gd name="T18" fmla="*/ 216 w 218"/>
                <a:gd name="T19" fmla="*/ 6 h 216"/>
                <a:gd name="T20" fmla="*/ 214 w 218"/>
                <a:gd name="T21" fmla="*/ 2 h 216"/>
                <a:gd name="T22" fmla="*/ 214 w 218"/>
                <a:gd name="T23" fmla="*/ 2 h 216"/>
                <a:gd name="T24" fmla="*/ 210 w 218"/>
                <a:gd name="T25" fmla="*/ 0 h 216"/>
                <a:gd name="T26" fmla="*/ 202 w 218"/>
                <a:gd name="T27" fmla="*/ 0 h 216"/>
                <a:gd name="T28" fmla="*/ 178 w 218"/>
                <a:gd name="T29" fmla="*/ 0 h 216"/>
                <a:gd name="T30" fmla="*/ 144 w 218"/>
                <a:gd name="T31" fmla="*/ 2 h 216"/>
                <a:gd name="T32" fmla="*/ 106 w 218"/>
                <a:gd name="T33" fmla="*/ 6 h 216"/>
                <a:gd name="T34" fmla="*/ 68 w 218"/>
                <a:gd name="T35" fmla="*/ 12 h 216"/>
                <a:gd name="T36" fmla="*/ 36 w 218"/>
                <a:gd name="T37" fmla="*/ 18 h 216"/>
                <a:gd name="T38" fmla="*/ 14 w 218"/>
                <a:gd name="T39" fmla="*/ 24 h 216"/>
                <a:gd name="T40" fmla="*/ 6 w 218"/>
                <a:gd name="T41" fmla="*/ 28 h 216"/>
                <a:gd name="T42" fmla="*/ 4 w 218"/>
                <a:gd name="T43" fmla="*/ 32 h 216"/>
                <a:gd name="T44" fmla="*/ 4 w 218"/>
                <a:gd name="T45" fmla="*/ 32 h 216"/>
                <a:gd name="T46" fmla="*/ 0 w 218"/>
                <a:gd name="T47" fmla="*/ 216 h 216"/>
                <a:gd name="T48" fmla="*/ 26 w 218"/>
                <a:gd name="T49" fmla="*/ 21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6">
                  <a:moveTo>
                    <a:pt x="26" y="212"/>
                  </a:moveTo>
                  <a:lnTo>
                    <a:pt x="32" y="66"/>
                  </a:lnTo>
                  <a:lnTo>
                    <a:pt x="196" y="52"/>
                  </a:lnTo>
                  <a:lnTo>
                    <a:pt x="196" y="200"/>
                  </a:lnTo>
                  <a:lnTo>
                    <a:pt x="212" y="202"/>
                  </a:lnTo>
                  <a:lnTo>
                    <a:pt x="212" y="202"/>
                  </a:lnTo>
                  <a:lnTo>
                    <a:pt x="218" y="106"/>
                  </a:lnTo>
                  <a:lnTo>
                    <a:pt x="218" y="36"/>
                  </a:lnTo>
                  <a:lnTo>
                    <a:pt x="218" y="12"/>
                  </a:lnTo>
                  <a:lnTo>
                    <a:pt x="216" y="6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0" y="0"/>
                  </a:lnTo>
                  <a:lnTo>
                    <a:pt x="202" y="0"/>
                  </a:lnTo>
                  <a:lnTo>
                    <a:pt x="178" y="0"/>
                  </a:lnTo>
                  <a:lnTo>
                    <a:pt x="144" y="2"/>
                  </a:lnTo>
                  <a:lnTo>
                    <a:pt x="106" y="6"/>
                  </a:lnTo>
                  <a:lnTo>
                    <a:pt x="68" y="12"/>
                  </a:lnTo>
                  <a:lnTo>
                    <a:pt x="36" y="18"/>
                  </a:lnTo>
                  <a:lnTo>
                    <a:pt x="14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0" y="216"/>
                  </a:lnTo>
                  <a:lnTo>
                    <a:pt x="26" y="21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8" name="Freeform 175"/>
            <p:cNvSpPr>
              <a:spLocks/>
            </p:cNvSpPr>
            <p:nvPr/>
          </p:nvSpPr>
          <p:spPr bwMode="auto">
            <a:xfrm>
              <a:off x="7713663" y="5037138"/>
              <a:ext cx="66675" cy="111125"/>
            </a:xfrm>
            <a:custGeom>
              <a:avLst/>
              <a:gdLst>
                <a:gd name="T0" fmla="*/ 0 w 42"/>
                <a:gd name="T1" fmla="*/ 64 h 70"/>
                <a:gd name="T2" fmla="*/ 0 w 42"/>
                <a:gd name="T3" fmla="*/ 64 h 70"/>
                <a:gd name="T4" fmla="*/ 0 w 42"/>
                <a:gd name="T5" fmla="*/ 66 h 70"/>
                <a:gd name="T6" fmla="*/ 2 w 42"/>
                <a:gd name="T7" fmla="*/ 68 h 70"/>
                <a:gd name="T8" fmla="*/ 6 w 42"/>
                <a:gd name="T9" fmla="*/ 70 h 70"/>
                <a:gd name="T10" fmla="*/ 6 w 42"/>
                <a:gd name="T11" fmla="*/ 70 h 70"/>
                <a:gd name="T12" fmla="*/ 16 w 42"/>
                <a:gd name="T13" fmla="*/ 70 h 70"/>
                <a:gd name="T14" fmla="*/ 28 w 42"/>
                <a:gd name="T15" fmla="*/ 68 h 70"/>
                <a:gd name="T16" fmla="*/ 38 w 42"/>
                <a:gd name="T17" fmla="*/ 64 h 70"/>
                <a:gd name="T18" fmla="*/ 42 w 42"/>
                <a:gd name="T19" fmla="*/ 62 h 70"/>
                <a:gd name="T20" fmla="*/ 42 w 42"/>
                <a:gd name="T21" fmla="*/ 58 h 70"/>
                <a:gd name="T22" fmla="*/ 42 w 42"/>
                <a:gd name="T23" fmla="*/ 58 h 70"/>
                <a:gd name="T24" fmla="*/ 42 w 42"/>
                <a:gd name="T25" fmla="*/ 44 h 70"/>
                <a:gd name="T26" fmla="*/ 38 w 42"/>
                <a:gd name="T27" fmla="*/ 24 h 70"/>
                <a:gd name="T28" fmla="*/ 34 w 42"/>
                <a:gd name="T29" fmla="*/ 16 h 70"/>
                <a:gd name="T30" fmla="*/ 30 w 42"/>
                <a:gd name="T31" fmla="*/ 8 h 70"/>
                <a:gd name="T32" fmla="*/ 26 w 42"/>
                <a:gd name="T33" fmla="*/ 2 h 70"/>
                <a:gd name="T34" fmla="*/ 20 w 42"/>
                <a:gd name="T35" fmla="*/ 0 h 70"/>
                <a:gd name="T36" fmla="*/ 20 w 42"/>
                <a:gd name="T37" fmla="*/ 0 h 70"/>
                <a:gd name="T38" fmla="*/ 18 w 42"/>
                <a:gd name="T39" fmla="*/ 0 h 70"/>
                <a:gd name="T40" fmla="*/ 16 w 42"/>
                <a:gd name="T41" fmla="*/ 2 h 70"/>
                <a:gd name="T42" fmla="*/ 10 w 42"/>
                <a:gd name="T43" fmla="*/ 10 h 70"/>
                <a:gd name="T44" fmla="*/ 8 w 42"/>
                <a:gd name="T45" fmla="*/ 20 h 70"/>
                <a:gd name="T46" fmla="*/ 4 w 42"/>
                <a:gd name="T47" fmla="*/ 32 h 70"/>
                <a:gd name="T48" fmla="*/ 0 w 42"/>
                <a:gd name="T49" fmla="*/ 54 h 70"/>
                <a:gd name="T50" fmla="*/ 0 w 42"/>
                <a:gd name="T51" fmla="*/ 64 h 70"/>
                <a:gd name="T52" fmla="*/ 0 w 42"/>
                <a:gd name="T5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70">
                  <a:moveTo>
                    <a:pt x="0" y="64"/>
                  </a:move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16" y="70"/>
                  </a:lnTo>
                  <a:lnTo>
                    <a:pt x="28" y="68"/>
                  </a:lnTo>
                  <a:lnTo>
                    <a:pt x="38" y="64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44"/>
                  </a:lnTo>
                  <a:lnTo>
                    <a:pt x="38" y="24"/>
                  </a:lnTo>
                  <a:lnTo>
                    <a:pt x="34" y="16"/>
                  </a:lnTo>
                  <a:lnTo>
                    <a:pt x="30" y="8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0"/>
                  </a:lnTo>
                  <a:lnTo>
                    <a:pt x="8" y="20"/>
                  </a:lnTo>
                  <a:lnTo>
                    <a:pt x="4" y="32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9" name="Line 176"/>
            <p:cNvSpPr>
              <a:spLocks noChangeShapeType="1"/>
            </p:cNvSpPr>
            <p:nvPr/>
          </p:nvSpPr>
          <p:spPr bwMode="auto">
            <a:xfrm>
              <a:off x="7834313" y="50625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0" name="Line 177"/>
            <p:cNvSpPr>
              <a:spLocks noChangeShapeType="1"/>
            </p:cNvSpPr>
            <p:nvPr/>
          </p:nvSpPr>
          <p:spPr bwMode="auto">
            <a:xfrm>
              <a:off x="7834313" y="5087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1" name="Freeform 178"/>
            <p:cNvSpPr>
              <a:spLocks/>
            </p:cNvSpPr>
            <p:nvPr/>
          </p:nvSpPr>
          <p:spPr bwMode="auto">
            <a:xfrm>
              <a:off x="7837488" y="5113338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2" name="Line 179"/>
            <p:cNvSpPr>
              <a:spLocks noChangeShapeType="1"/>
            </p:cNvSpPr>
            <p:nvPr/>
          </p:nvSpPr>
          <p:spPr bwMode="auto">
            <a:xfrm>
              <a:off x="7837488" y="5138738"/>
              <a:ext cx="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3" name="Line 180"/>
            <p:cNvSpPr>
              <a:spLocks noChangeShapeType="1"/>
            </p:cNvSpPr>
            <p:nvPr/>
          </p:nvSpPr>
          <p:spPr bwMode="auto">
            <a:xfrm>
              <a:off x="7840663" y="5160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4" name="Freeform 181"/>
            <p:cNvSpPr>
              <a:spLocks/>
            </p:cNvSpPr>
            <p:nvPr/>
          </p:nvSpPr>
          <p:spPr bwMode="auto">
            <a:xfrm>
              <a:off x="7840663" y="5186363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5" name="Line 182"/>
            <p:cNvSpPr>
              <a:spLocks noChangeShapeType="1"/>
            </p:cNvSpPr>
            <p:nvPr/>
          </p:nvSpPr>
          <p:spPr bwMode="auto">
            <a:xfrm>
              <a:off x="7840663" y="5211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6" name="Line 183"/>
            <p:cNvSpPr>
              <a:spLocks noChangeShapeType="1"/>
            </p:cNvSpPr>
            <p:nvPr/>
          </p:nvSpPr>
          <p:spPr bwMode="auto">
            <a:xfrm>
              <a:off x="7840663" y="5237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7" name="Freeform 184"/>
            <p:cNvSpPr>
              <a:spLocks/>
            </p:cNvSpPr>
            <p:nvPr/>
          </p:nvSpPr>
          <p:spPr bwMode="auto">
            <a:xfrm>
              <a:off x="7840663" y="5262563"/>
              <a:ext cx="0" cy="12700"/>
            </a:xfrm>
            <a:custGeom>
              <a:avLst/>
              <a:gdLst>
                <a:gd name="T0" fmla="*/ 0 h 8"/>
                <a:gd name="T1" fmla="*/ 4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8" name="Line 185"/>
            <p:cNvSpPr>
              <a:spLocks noChangeShapeType="1"/>
            </p:cNvSpPr>
            <p:nvPr/>
          </p:nvSpPr>
          <p:spPr bwMode="auto">
            <a:xfrm>
              <a:off x="7840663" y="5287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9" name="Line 186"/>
            <p:cNvSpPr>
              <a:spLocks noChangeShapeType="1"/>
            </p:cNvSpPr>
            <p:nvPr/>
          </p:nvSpPr>
          <p:spPr bwMode="auto">
            <a:xfrm>
              <a:off x="7840663" y="5313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0" name="Line 187"/>
            <p:cNvSpPr>
              <a:spLocks noChangeShapeType="1"/>
            </p:cNvSpPr>
            <p:nvPr/>
          </p:nvSpPr>
          <p:spPr bwMode="auto">
            <a:xfrm>
              <a:off x="7840663" y="53387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1" name="Line 188"/>
            <p:cNvSpPr>
              <a:spLocks noChangeShapeType="1"/>
            </p:cNvSpPr>
            <p:nvPr/>
          </p:nvSpPr>
          <p:spPr bwMode="auto">
            <a:xfrm flipH="1">
              <a:off x="7837488" y="5364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2" name="Line 189"/>
            <p:cNvSpPr>
              <a:spLocks noChangeShapeType="1"/>
            </p:cNvSpPr>
            <p:nvPr/>
          </p:nvSpPr>
          <p:spPr bwMode="auto">
            <a:xfrm>
              <a:off x="7837488" y="5389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3" name="Line 190"/>
            <p:cNvSpPr>
              <a:spLocks noChangeShapeType="1"/>
            </p:cNvSpPr>
            <p:nvPr/>
          </p:nvSpPr>
          <p:spPr bwMode="auto">
            <a:xfrm>
              <a:off x="7834313" y="5414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4" name="Line 191"/>
            <p:cNvSpPr>
              <a:spLocks noChangeShapeType="1"/>
            </p:cNvSpPr>
            <p:nvPr/>
          </p:nvSpPr>
          <p:spPr bwMode="auto">
            <a:xfrm flipH="1">
              <a:off x="7831138" y="5440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" name="Freeform 192"/>
            <p:cNvSpPr>
              <a:spLocks/>
            </p:cNvSpPr>
            <p:nvPr/>
          </p:nvSpPr>
          <p:spPr bwMode="auto">
            <a:xfrm>
              <a:off x="7827963" y="5465763"/>
              <a:ext cx="0" cy="12700"/>
            </a:xfrm>
            <a:custGeom>
              <a:avLst/>
              <a:gdLst>
                <a:gd name="T0" fmla="*/ 0 h 8"/>
                <a:gd name="T1" fmla="*/ 4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" name="Line 193"/>
            <p:cNvSpPr>
              <a:spLocks noChangeShapeType="1"/>
            </p:cNvSpPr>
            <p:nvPr/>
          </p:nvSpPr>
          <p:spPr bwMode="auto">
            <a:xfrm flipH="1">
              <a:off x="7821613" y="54911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7" name="Line 194"/>
            <p:cNvSpPr>
              <a:spLocks noChangeShapeType="1"/>
            </p:cNvSpPr>
            <p:nvPr/>
          </p:nvSpPr>
          <p:spPr bwMode="auto">
            <a:xfrm flipH="1">
              <a:off x="7812088" y="55165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8" name="Line 195"/>
            <p:cNvSpPr>
              <a:spLocks noChangeShapeType="1"/>
            </p:cNvSpPr>
            <p:nvPr/>
          </p:nvSpPr>
          <p:spPr bwMode="auto">
            <a:xfrm flipH="1">
              <a:off x="7802563" y="5538788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9" name="Line 196"/>
            <p:cNvSpPr>
              <a:spLocks noChangeShapeType="1"/>
            </p:cNvSpPr>
            <p:nvPr/>
          </p:nvSpPr>
          <p:spPr bwMode="auto">
            <a:xfrm flipH="1">
              <a:off x="7789863" y="556101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0" name="Freeform 197"/>
            <p:cNvSpPr>
              <a:spLocks/>
            </p:cNvSpPr>
            <p:nvPr/>
          </p:nvSpPr>
          <p:spPr bwMode="auto">
            <a:xfrm>
              <a:off x="7777163" y="5583238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6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1" name="Line 198"/>
            <p:cNvSpPr>
              <a:spLocks noChangeShapeType="1"/>
            </p:cNvSpPr>
            <p:nvPr/>
          </p:nvSpPr>
          <p:spPr bwMode="auto">
            <a:xfrm flipH="1">
              <a:off x="7764463" y="5605463"/>
              <a:ext cx="635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2" name="Line 199"/>
            <p:cNvSpPr>
              <a:spLocks noChangeShapeType="1"/>
            </p:cNvSpPr>
            <p:nvPr/>
          </p:nvSpPr>
          <p:spPr bwMode="auto">
            <a:xfrm flipH="1">
              <a:off x="7754938" y="562768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3" name="Line 200"/>
            <p:cNvSpPr>
              <a:spLocks noChangeShapeType="1"/>
            </p:cNvSpPr>
            <p:nvPr/>
          </p:nvSpPr>
          <p:spPr bwMode="auto">
            <a:xfrm flipH="1">
              <a:off x="7745413" y="5653088"/>
              <a:ext cx="317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4" name="Line 201"/>
            <p:cNvSpPr>
              <a:spLocks noChangeShapeType="1"/>
            </p:cNvSpPr>
            <p:nvPr/>
          </p:nvSpPr>
          <p:spPr bwMode="auto">
            <a:xfrm flipH="1">
              <a:off x="7735888" y="567531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5" name="Line 202"/>
            <p:cNvSpPr>
              <a:spLocks noChangeShapeType="1"/>
            </p:cNvSpPr>
            <p:nvPr/>
          </p:nvSpPr>
          <p:spPr bwMode="auto">
            <a:xfrm flipH="1">
              <a:off x="7726363" y="5697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6" name="Line 203"/>
            <p:cNvSpPr>
              <a:spLocks noChangeShapeType="1"/>
            </p:cNvSpPr>
            <p:nvPr/>
          </p:nvSpPr>
          <p:spPr bwMode="auto">
            <a:xfrm flipH="1">
              <a:off x="7713663" y="5722938"/>
              <a:ext cx="6350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7" name="Line 204"/>
            <p:cNvSpPr>
              <a:spLocks noChangeShapeType="1"/>
            </p:cNvSpPr>
            <p:nvPr/>
          </p:nvSpPr>
          <p:spPr bwMode="auto">
            <a:xfrm flipH="1">
              <a:off x="7700963" y="5745163"/>
              <a:ext cx="9525" cy="9525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8" name="Freeform 206"/>
            <p:cNvSpPr>
              <a:spLocks/>
            </p:cNvSpPr>
            <p:nvPr/>
          </p:nvSpPr>
          <p:spPr bwMode="auto">
            <a:xfrm>
              <a:off x="7678738" y="5757863"/>
              <a:ext cx="12700" cy="3175"/>
            </a:xfrm>
            <a:custGeom>
              <a:avLst/>
              <a:gdLst>
                <a:gd name="T0" fmla="*/ 8 w 8"/>
                <a:gd name="T1" fmla="*/ 2 h 2"/>
                <a:gd name="T2" fmla="*/ 6 w 8"/>
                <a:gd name="T3" fmla="*/ 2 h 2"/>
                <a:gd name="T4" fmla="*/ 2 w 8"/>
                <a:gd name="T5" fmla="*/ 2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9" name="Freeform 207"/>
            <p:cNvSpPr>
              <a:spLocks/>
            </p:cNvSpPr>
            <p:nvPr/>
          </p:nvSpPr>
          <p:spPr bwMode="auto">
            <a:xfrm>
              <a:off x="7662863" y="5738813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2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0" name="Freeform 208"/>
            <p:cNvSpPr>
              <a:spLocks/>
            </p:cNvSpPr>
            <p:nvPr/>
          </p:nvSpPr>
          <p:spPr bwMode="auto">
            <a:xfrm>
              <a:off x="7650163" y="5716588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2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1" name="Line 209"/>
            <p:cNvSpPr>
              <a:spLocks noChangeShapeType="1"/>
            </p:cNvSpPr>
            <p:nvPr/>
          </p:nvSpPr>
          <p:spPr bwMode="auto">
            <a:xfrm flipH="1" flipV="1">
              <a:off x="7643813" y="56943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2" name="Line 210"/>
            <p:cNvSpPr>
              <a:spLocks noChangeShapeType="1"/>
            </p:cNvSpPr>
            <p:nvPr/>
          </p:nvSpPr>
          <p:spPr bwMode="auto">
            <a:xfrm flipH="1" flipV="1">
              <a:off x="7637463" y="56689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" name="Line 211"/>
            <p:cNvSpPr>
              <a:spLocks noChangeShapeType="1"/>
            </p:cNvSpPr>
            <p:nvPr/>
          </p:nvSpPr>
          <p:spPr bwMode="auto">
            <a:xfrm flipH="1" flipV="1">
              <a:off x="7631113" y="56435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4" name="Line 212"/>
            <p:cNvSpPr>
              <a:spLocks noChangeShapeType="1"/>
            </p:cNvSpPr>
            <p:nvPr/>
          </p:nvSpPr>
          <p:spPr bwMode="auto">
            <a:xfrm flipV="1">
              <a:off x="7627938" y="5618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5" name="Line 213"/>
            <p:cNvSpPr>
              <a:spLocks noChangeShapeType="1"/>
            </p:cNvSpPr>
            <p:nvPr/>
          </p:nvSpPr>
          <p:spPr bwMode="auto">
            <a:xfrm flipH="1" flipV="1">
              <a:off x="7621588" y="5592763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6" name="Line 214"/>
            <p:cNvSpPr>
              <a:spLocks noChangeShapeType="1"/>
            </p:cNvSpPr>
            <p:nvPr/>
          </p:nvSpPr>
          <p:spPr bwMode="auto">
            <a:xfrm flipV="1">
              <a:off x="7621588" y="5567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7" name="Line 215"/>
            <p:cNvSpPr>
              <a:spLocks noChangeShapeType="1"/>
            </p:cNvSpPr>
            <p:nvPr/>
          </p:nvSpPr>
          <p:spPr bwMode="auto">
            <a:xfrm flipV="1">
              <a:off x="7618413" y="5541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8" name="Line 216"/>
            <p:cNvSpPr>
              <a:spLocks noChangeShapeType="1"/>
            </p:cNvSpPr>
            <p:nvPr/>
          </p:nvSpPr>
          <p:spPr bwMode="auto">
            <a:xfrm flipV="1">
              <a:off x="7618413" y="5516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9" name="Line 217"/>
            <p:cNvSpPr>
              <a:spLocks noChangeShapeType="1"/>
            </p:cNvSpPr>
            <p:nvPr/>
          </p:nvSpPr>
          <p:spPr bwMode="auto">
            <a:xfrm flipV="1">
              <a:off x="7618413" y="54911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0" name="Freeform 218"/>
            <p:cNvSpPr>
              <a:spLocks/>
            </p:cNvSpPr>
            <p:nvPr/>
          </p:nvSpPr>
          <p:spPr bwMode="auto">
            <a:xfrm>
              <a:off x="7618413" y="5465763"/>
              <a:ext cx="0" cy="12700"/>
            </a:xfrm>
            <a:custGeom>
              <a:avLst/>
              <a:gdLst>
                <a:gd name="T0" fmla="*/ 8 h 8"/>
                <a:gd name="T1" fmla="*/ 6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1" name="Line 219"/>
            <p:cNvSpPr>
              <a:spLocks noChangeShapeType="1"/>
            </p:cNvSpPr>
            <p:nvPr/>
          </p:nvSpPr>
          <p:spPr bwMode="auto">
            <a:xfrm flipV="1">
              <a:off x="7618413" y="54403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2" name="Line 220"/>
            <p:cNvSpPr>
              <a:spLocks noChangeShapeType="1"/>
            </p:cNvSpPr>
            <p:nvPr/>
          </p:nvSpPr>
          <p:spPr bwMode="auto">
            <a:xfrm flipV="1">
              <a:off x="7618413" y="54149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3" name="Line 221"/>
            <p:cNvSpPr>
              <a:spLocks noChangeShapeType="1"/>
            </p:cNvSpPr>
            <p:nvPr/>
          </p:nvSpPr>
          <p:spPr bwMode="auto">
            <a:xfrm flipV="1">
              <a:off x="7621588" y="5389563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4" name="Line 222"/>
            <p:cNvSpPr>
              <a:spLocks noChangeShapeType="1"/>
            </p:cNvSpPr>
            <p:nvPr/>
          </p:nvSpPr>
          <p:spPr bwMode="auto">
            <a:xfrm flipV="1">
              <a:off x="7621588" y="53673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5" name="Line 223"/>
            <p:cNvSpPr>
              <a:spLocks noChangeShapeType="1"/>
            </p:cNvSpPr>
            <p:nvPr/>
          </p:nvSpPr>
          <p:spPr bwMode="auto">
            <a:xfrm flipV="1">
              <a:off x="7621588" y="5341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6" name="Line 224"/>
            <p:cNvSpPr>
              <a:spLocks noChangeShapeType="1"/>
            </p:cNvSpPr>
            <p:nvPr/>
          </p:nvSpPr>
          <p:spPr bwMode="auto">
            <a:xfrm flipV="1">
              <a:off x="7621588" y="5316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7" name="Line 225"/>
            <p:cNvSpPr>
              <a:spLocks noChangeShapeType="1"/>
            </p:cNvSpPr>
            <p:nvPr/>
          </p:nvSpPr>
          <p:spPr bwMode="auto">
            <a:xfrm flipV="1">
              <a:off x="7624763" y="52911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8" name="Line 226"/>
            <p:cNvSpPr>
              <a:spLocks noChangeShapeType="1"/>
            </p:cNvSpPr>
            <p:nvPr/>
          </p:nvSpPr>
          <p:spPr bwMode="auto">
            <a:xfrm flipV="1">
              <a:off x="7624763" y="52657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9" name="Line 227"/>
            <p:cNvSpPr>
              <a:spLocks noChangeShapeType="1"/>
            </p:cNvSpPr>
            <p:nvPr/>
          </p:nvSpPr>
          <p:spPr bwMode="auto">
            <a:xfrm flipV="1">
              <a:off x="7627938" y="52403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0" name="Line 228"/>
            <p:cNvSpPr>
              <a:spLocks noChangeShapeType="1"/>
            </p:cNvSpPr>
            <p:nvPr/>
          </p:nvSpPr>
          <p:spPr bwMode="auto">
            <a:xfrm flipV="1">
              <a:off x="7627938" y="5214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1" name="Line 229"/>
            <p:cNvSpPr>
              <a:spLocks noChangeShapeType="1"/>
            </p:cNvSpPr>
            <p:nvPr/>
          </p:nvSpPr>
          <p:spPr bwMode="auto">
            <a:xfrm flipV="1">
              <a:off x="7627938" y="51895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2" name="Line 230"/>
            <p:cNvSpPr>
              <a:spLocks noChangeShapeType="1"/>
            </p:cNvSpPr>
            <p:nvPr/>
          </p:nvSpPr>
          <p:spPr bwMode="auto">
            <a:xfrm flipV="1">
              <a:off x="7631113" y="51641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3" name="Line 231"/>
            <p:cNvSpPr>
              <a:spLocks noChangeShapeType="1"/>
            </p:cNvSpPr>
            <p:nvPr/>
          </p:nvSpPr>
          <p:spPr bwMode="auto">
            <a:xfrm flipV="1">
              <a:off x="7631113" y="5138738"/>
              <a:ext cx="3175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4" name="Line 232"/>
            <p:cNvSpPr>
              <a:spLocks noChangeShapeType="1"/>
            </p:cNvSpPr>
            <p:nvPr/>
          </p:nvSpPr>
          <p:spPr bwMode="auto">
            <a:xfrm flipV="1">
              <a:off x="7634288" y="51133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5" name="Line 233"/>
            <p:cNvSpPr>
              <a:spLocks noChangeShapeType="1"/>
            </p:cNvSpPr>
            <p:nvPr/>
          </p:nvSpPr>
          <p:spPr bwMode="auto">
            <a:xfrm flipV="1">
              <a:off x="7634288" y="5087938"/>
              <a:ext cx="0" cy="12700"/>
            </a:xfrm>
            <a:prstGeom prst="line">
              <a:avLst/>
            </a:prstGeom>
            <a:noFill/>
            <a:ln w="12700">
              <a:solidFill>
                <a:srgbClr val="FFC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6" name="Freeform 234"/>
            <p:cNvSpPr>
              <a:spLocks/>
            </p:cNvSpPr>
            <p:nvPr/>
          </p:nvSpPr>
          <p:spPr bwMode="auto">
            <a:xfrm>
              <a:off x="7573963" y="5386388"/>
              <a:ext cx="282575" cy="60325"/>
            </a:xfrm>
            <a:custGeom>
              <a:avLst/>
              <a:gdLst>
                <a:gd name="T0" fmla="*/ 176 w 178"/>
                <a:gd name="T1" fmla="*/ 0 h 38"/>
                <a:gd name="T2" fmla="*/ 178 w 178"/>
                <a:gd name="T3" fmla="*/ 18 h 38"/>
                <a:gd name="T4" fmla="*/ 178 w 178"/>
                <a:gd name="T5" fmla="*/ 18 h 38"/>
                <a:gd name="T6" fmla="*/ 150 w 178"/>
                <a:gd name="T7" fmla="*/ 28 h 38"/>
                <a:gd name="T8" fmla="*/ 122 w 178"/>
                <a:gd name="T9" fmla="*/ 34 h 38"/>
                <a:gd name="T10" fmla="*/ 98 w 178"/>
                <a:gd name="T11" fmla="*/ 38 h 38"/>
                <a:gd name="T12" fmla="*/ 98 w 178"/>
                <a:gd name="T13" fmla="*/ 38 h 38"/>
                <a:gd name="T14" fmla="*/ 70 w 178"/>
                <a:gd name="T15" fmla="*/ 38 h 38"/>
                <a:gd name="T16" fmla="*/ 38 w 178"/>
                <a:gd name="T17" fmla="*/ 36 h 38"/>
                <a:gd name="T18" fmla="*/ 0 w 178"/>
                <a:gd name="T19" fmla="*/ 32 h 38"/>
                <a:gd name="T20" fmla="*/ 2 w 178"/>
                <a:gd name="T21" fmla="*/ 16 h 38"/>
                <a:gd name="T22" fmla="*/ 176 w 178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38">
                  <a:moveTo>
                    <a:pt x="176" y="0"/>
                  </a:moveTo>
                  <a:lnTo>
                    <a:pt x="178" y="18"/>
                  </a:lnTo>
                  <a:lnTo>
                    <a:pt x="178" y="18"/>
                  </a:lnTo>
                  <a:lnTo>
                    <a:pt x="150" y="28"/>
                  </a:lnTo>
                  <a:lnTo>
                    <a:pt x="122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70" y="38"/>
                  </a:lnTo>
                  <a:lnTo>
                    <a:pt x="38" y="36"/>
                  </a:lnTo>
                  <a:lnTo>
                    <a:pt x="0" y="32"/>
                  </a:lnTo>
                  <a:lnTo>
                    <a:pt x="2" y="1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34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7" name="Freeform 235"/>
            <p:cNvSpPr>
              <a:spLocks/>
            </p:cNvSpPr>
            <p:nvPr/>
          </p:nvSpPr>
          <p:spPr bwMode="auto">
            <a:xfrm>
              <a:off x="7535863" y="5278438"/>
              <a:ext cx="377825" cy="155575"/>
            </a:xfrm>
            <a:custGeom>
              <a:avLst/>
              <a:gdLst>
                <a:gd name="T0" fmla="*/ 234 w 238"/>
                <a:gd name="T1" fmla="*/ 0 h 98"/>
                <a:gd name="T2" fmla="*/ 234 w 238"/>
                <a:gd name="T3" fmla="*/ 0 h 98"/>
                <a:gd name="T4" fmla="*/ 238 w 238"/>
                <a:gd name="T5" fmla="*/ 32 h 98"/>
                <a:gd name="T6" fmla="*/ 238 w 238"/>
                <a:gd name="T7" fmla="*/ 56 h 98"/>
                <a:gd name="T8" fmla="*/ 236 w 238"/>
                <a:gd name="T9" fmla="*/ 66 h 98"/>
                <a:gd name="T10" fmla="*/ 234 w 238"/>
                <a:gd name="T11" fmla="*/ 72 h 98"/>
                <a:gd name="T12" fmla="*/ 234 w 238"/>
                <a:gd name="T13" fmla="*/ 72 h 98"/>
                <a:gd name="T14" fmla="*/ 232 w 238"/>
                <a:gd name="T15" fmla="*/ 76 h 98"/>
                <a:gd name="T16" fmla="*/ 224 w 238"/>
                <a:gd name="T17" fmla="*/ 78 h 98"/>
                <a:gd name="T18" fmla="*/ 198 w 238"/>
                <a:gd name="T19" fmla="*/ 84 h 98"/>
                <a:gd name="T20" fmla="*/ 162 w 238"/>
                <a:gd name="T21" fmla="*/ 90 h 98"/>
                <a:gd name="T22" fmla="*/ 122 w 238"/>
                <a:gd name="T23" fmla="*/ 94 h 98"/>
                <a:gd name="T24" fmla="*/ 80 w 238"/>
                <a:gd name="T25" fmla="*/ 98 h 98"/>
                <a:gd name="T26" fmla="*/ 44 w 238"/>
                <a:gd name="T27" fmla="*/ 98 h 98"/>
                <a:gd name="T28" fmla="*/ 30 w 238"/>
                <a:gd name="T29" fmla="*/ 98 h 98"/>
                <a:gd name="T30" fmla="*/ 18 w 238"/>
                <a:gd name="T31" fmla="*/ 96 h 98"/>
                <a:gd name="T32" fmla="*/ 10 w 238"/>
                <a:gd name="T33" fmla="*/ 92 h 98"/>
                <a:gd name="T34" fmla="*/ 4 w 238"/>
                <a:gd name="T35" fmla="*/ 88 h 98"/>
                <a:gd name="T36" fmla="*/ 4 w 238"/>
                <a:gd name="T37" fmla="*/ 88 h 98"/>
                <a:gd name="T38" fmla="*/ 2 w 238"/>
                <a:gd name="T39" fmla="*/ 82 h 98"/>
                <a:gd name="T40" fmla="*/ 2 w 238"/>
                <a:gd name="T41" fmla="*/ 74 h 98"/>
                <a:gd name="T42" fmla="*/ 0 w 238"/>
                <a:gd name="T43" fmla="*/ 56 h 98"/>
                <a:gd name="T44" fmla="*/ 2 w 238"/>
                <a:gd name="T45" fmla="*/ 38 h 98"/>
                <a:gd name="T46" fmla="*/ 4 w 238"/>
                <a:gd name="T47" fmla="*/ 32 h 98"/>
                <a:gd name="T48" fmla="*/ 6 w 238"/>
                <a:gd name="T49" fmla="*/ 28 h 98"/>
                <a:gd name="T50" fmla="*/ 6 w 238"/>
                <a:gd name="T51" fmla="*/ 28 h 98"/>
                <a:gd name="T52" fmla="*/ 10 w 238"/>
                <a:gd name="T53" fmla="*/ 24 h 98"/>
                <a:gd name="T54" fmla="*/ 18 w 238"/>
                <a:gd name="T55" fmla="*/ 22 h 98"/>
                <a:gd name="T56" fmla="*/ 46 w 238"/>
                <a:gd name="T57" fmla="*/ 18 h 98"/>
                <a:gd name="T58" fmla="*/ 122 w 238"/>
                <a:gd name="T59" fmla="*/ 8 h 98"/>
                <a:gd name="T60" fmla="*/ 198 w 238"/>
                <a:gd name="T61" fmla="*/ 2 h 98"/>
                <a:gd name="T62" fmla="*/ 234 w 238"/>
                <a:gd name="T63" fmla="*/ 0 h 98"/>
                <a:gd name="T64" fmla="*/ 234 w 238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98">
                  <a:moveTo>
                    <a:pt x="234" y="0"/>
                  </a:moveTo>
                  <a:lnTo>
                    <a:pt x="234" y="0"/>
                  </a:lnTo>
                  <a:lnTo>
                    <a:pt x="238" y="32"/>
                  </a:lnTo>
                  <a:lnTo>
                    <a:pt x="238" y="56"/>
                  </a:lnTo>
                  <a:lnTo>
                    <a:pt x="236" y="66"/>
                  </a:lnTo>
                  <a:lnTo>
                    <a:pt x="234" y="72"/>
                  </a:lnTo>
                  <a:lnTo>
                    <a:pt x="234" y="72"/>
                  </a:lnTo>
                  <a:lnTo>
                    <a:pt x="232" y="76"/>
                  </a:lnTo>
                  <a:lnTo>
                    <a:pt x="224" y="78"/>
                  </a:lnTo>
                  <a:lnTo>
                    <a:pt x="198" y="84"/>
                  </a:lnTo>
                  <a:lnTo>
                    <a:pt x="162" y="90"/>
                  </a:lnTo>
                  <a:lnTo>
                    <a:pt x="122" y="94"/>
                  </a:lnTo>
                  <a:lnTo>
                    <a:pt x="80" y="98"/>
                  </a:lnTo>
                  <a:lnTo>
                    <a:pt x="44" y="98"/>
                  </a:lnTo>
                  <a:lnTo>
                    <a:pt x="30" y="98"/>
                  </a:lnTo>
                  <a:lnTo>
                    <a:pt x="18" y="96"/>
                  </a:lnTo>
                  <a:lnTo>
                    <a:pt x="10" y="92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2" y="82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8" y="22"/>
                  </a:lnTo>
                  <a:lnTo>
                    <a:pt x="46" y="18"/>
                  </a:lnTo>
                  <a:lnTo>
                    <a:pt x="122" y="8"/>
                  </a:lnTo>
                  <a:lnTo>
                    <a:pt x="198" y="2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B5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8" name="Freeform 236"/>
            <p:cNvSpPr>
              <a:spLocks/>
            </p:cNvSpPr>
            <p:nvPr/>
          </p:nvSpPr>
          <p:spPr bwMode="auto">
            <a:xfrm>
              <a:off x="7713663" y="5027613"/>
              <a:ext cx="66675" cy="111125"/>
            </a:xfrm>
            <a:custGeom>
              <a:avLst/>
              <a:gdLst>
                <a:gd name="T0" fmla="*/ 0 w 42"/>
                <a:gd name="T1" fmla="*/ 70 h 70"/>
                <a:gd name="T2" fmla="*/ 0 w 42"/>
                <a:gd name="T3" fmla="*/ 70 h 70"/>
                <a:gd name="T4" fmla="*/ 6 w 42"/>
                <a:gd name="T5" fmla="*/ 70 h 70"/>
                <a:gd name="T6" fmla="*/ 20 w 42"/>
                <a:gd name="T7" fmla="*/ 70 h 70"/>
                <a:gd name="T8" fmla="*/ 34 w 42"/>
                <a:gd name="T9" fmla="*/ 66 h 70"/>
                <a:gd name="T10" fmla="*/ 40 w 42"/>
                <a:gd name="T11" fmla="*/ 64 h 70"/>
                <a:gd name="T12" fmla="*/ 42 w 42"/>
                <a:gd name="T13" fmla="*/ 58 h 70"/>
                <a:gd name="T14" fmla="*/ 42 w 42"/>
                <a:gd name="T15" fmla="*/ 58 h 70"/>
                <a:gd name="T16" fmla="*/ 42 w 42"/>
                <a:gd name="T17" fmla="*/ 44 h 70"/>
                <a:gd name="T18" fmla="*/ 38 w 42"/>
                <a:gd name="T19" fmla="*/ 24 h 70"/>
                <a:gd name="T20" fmla="*/ 34 w 42"/>
                <a:gd name="T21" fmla="*/ 16 h 70"/>
                <a:gd name="T22" fmla="*/ 30 w 42"/>
                <a:gd name="T23" fmla="*/ 8 h 70"/>
                <a:gd name="T24" fmla="*/ 26 w 42"/>
                <a:gd name="T25" fmla="*/ 2 h 70"/>
                <a:gd name="T26" fmla="*/ 20 w 42"/>
                <a:gd name="T27" fmla="*/ 0 h 70"/>
                <a:gd name="T28" fmla="*/ 20 w 42"/>
                <a:gd name="T29" fmla="*/ 0 h 70"/>
                <a:gd name="T30" fmla="*/ 18 w 42"/>
                <a:gd name="T31" fmla="*/ 0 h 70"/>
                <a:gd name="T32" fmla="*/ 16 w 42"/>
                <a:gd name="T33" fmla="*/ 2 h 70"/>
                <a:gd name="T34" fmla="*/ 10 w 42"/>
                <a:gd name="T35" fmla="*/ 10 h 70"/>
                <a:gd name="T36" fmla="*/ 8 w 42"/>
                <a:gd name="T37" fmla="*/ 22 h 70"/>
                <a:gd name="T38" fmla="*/ 4 w 42"/>
                <a:gd name="T39" fmla="*/ 34 h 70"/>
                <a:gd name="T40" fmla="*/ 0 w 42"/>
                <a:gd name="T41" fmla="*/ 58 h 70"/>
                <a:gd name="T42" fmla="*/ 0 w 42"/>
                <a:gd name="T43" fmla="*/ 70 h 70"/>
                <a:gd name="T44" fmla="*/ 0 w 42"/>
                <a:gd name="T4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70">
                  <a:moveTo>
                    <a:pt x="0" y="70"/>
                  </a:moveTo>
                  <a:lnTo>
                    <a:pt x="0" y="70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34" y="66"/>
                  </a:lnTo>
                  <a:lnTo>
                    <a:pt x="40" y="64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44"/>
                  </a:lnTo>
                  <a:lnTo>
                    <a:pt x="38" y="24"/>
                  </a:lnTo>
                  <a:lnTo>
                    <a:pt x="34" y="16"/>
                  </a:lnTo>
                  <a:lnTo>
                    <a:pt x="30" y="8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0"/>
                  </a:lnTo>
                  <a:lnTo>
                    <a:pt x="8" y="22"/>
                  </a:lnTo>
                  <a:lnTo>
                    <a:pt x="4" y="34"/>
                  </a:lnTo>
                  <a:lnTo>
                    <a:pt x="0" y="58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1702624" y="3200400"/>
            <a:ext cx="1214004" cy="1018058"/>
            <a:chOff x="1227138" y="1071563"/>
            <a:chExt cx="1936750" cy="2203450"/>
          </a:xfrm>
        </p:grpSpPr>
        <p:sp>
          <p:nvSpPr>
            <p:cNvPr id="310" name="Freeform 237"/>
            <p:cNvSpPr>
              <a:spLocks/>
            </p:cNvSpPr>
            <p:nvPr/>
          </p:nvSpPr>
          <p:spPr bwMode="auto">
            <a:xfrm>
              <a:off x="1230313" y="1493838"/>
              <a:ext cx="1920875" cy="1781175"/>
            </a:xfrm>
            <a:custGeom>
              <a:avLst/>
              <a:gdLst>
                <a:gd name="T0" fmla="*/ 954 w 1210"/>
                <a:gd name="T1" fmla="*/ 32 h 1122"/>
                <a:gd name="T2" fmla="*/ 998 w 1210"/>
                <a:gd name="T3" fmla="*/ 80 h 1122"/>
                <a:gd name="T4" fmla="*/ 1052 w 1210"/>
                <a:gd name="T5" fmla="*/ 148 h 1122"/>
                <a:gd name="T6" fmla="*/ 1088 w 1210"/>
                <a:gd name="T7" fmla="*/ 202 h 1122"/>
                <a:gd name="T8" fmla="*/ 1104 w 1210"/>
                <a:gd name="T9" fmla="*/ 236 h 1122"/>
                <a:gd name="T10" fmla="*/ 1108 w 1210"/>
                <a:gd name="T11" fmla="*/ 252 h 1122"/>
                <a:gd name="T12" fmla="*/ 1132 w 1210"/>
                <a:gd name="T13" fmla="*/ 358 h 1122"/>
                <a:gd name="T14" fmla="*/ 1144 w 1210"/>
                <a:gd name="T15" fmla="*/ 428 h 1122"/>
                <a:gd name="T16" fmla="*/ 1146 w 1210"/>
                <a:gd name="T17" fmla="*/ 450 h 1122"/>
                <a:gd name="T18" fmla="*/ 1168 w 1210"/>
                <a:gd name="T19" fmla="*/ 654 h 1122"/>
                <a:gd name="T20" fmla="*/ 1184 w 1210"/>
                <a:gd name="T21" fmla="*/ 778 h 1122"/>
                <a:gd name="T22" fmla="*/ 1200 w 1210"/>
                <a:gd name="T23" fmla="*/ 844 h 1122"/>
                <a:gd name="T24" fmla="*/ 1204 w 1210"/>
                <a:gd name="T25" fmla="*/ 858 h 1122"/>
                <a:gd name="T26" fmla="*/ 1210 w 1210"/>
                <a:gd name="T27" fmla="*/ 880 h 1122"/>
                <a:gd name="T28" fmla="*/ 1210 w 1210"/>
                <a:gd name="T29" fmla="*/ 904 h 1122"/>
                <a:gd name="T30" fmla="*/ 1202 w 1210"/>
                <a:gd name="T31" fmla="*/ 928 h 1122"/>
                <a:gd name="T32" fmla="*/ 1188 w 1210"/>
                <a:gd name="T33" fmla="*/ 952 h 1122"/>
                <a:gd name="T34" fmla="*/ 1166 w 1210"/>
                <a:gd name="T35" fmla="*/ 976 h 1122"/>
                <a:gd name="T36" fmla="*/ 1136 w 1210"/>
                <a:gd name="T37" fmla="*/ 994 h 1122"/>
                <a:gd name="T38" fmla="*/ 1096 w 1210"/>
                <a:gd name="T39" fmla="*/ 1010 h 1122"/>
                <a:gd name="T40" fmla="*/ 1048 w 1210"/>
                <a:gd name="T41" fmla="*/ 1022 h 1122"/>
                <a:gd name="T42" fmla="*/ 1022 w 1210"/>
                <a:gd name="T43" fmla="*/ 1026 h 1122"/>
                <a:gd name="T44" fmla="*/ 938 w 1210"/>
                <a:gd name="T45" fmla="*/ 1048 h 1122"/>
                <a:gd name="T46" fmla="*/ 758 w 1210"/>
                <a:gd name="T47" fmla="*/ 1102 h 1122"/>
                <a:gd name="T48" fmla="*/ 696 w 1210"/>
                <a:gd name="T49" fmla="*/ 1114 h 1122"/>
                <a:gd name="T50" fmla="*/ 632 w 1210"/>
                <a:gd name="T51" fmla="*/ 1122 h 1122"/>
                <a:gd name="T52" fmla="*/ 572 w 1210"/>
                <a:gd name="T53" fmla="*/ 1122 h 1122"/>
                <a:gd name="T54" fmla="*/ 500 w 1210"/>
                <a:gd name="T55" fmla="*/ 1114 h 1122"/>
                <a:gd name="T56" fmla="*/ 324 w 1210"/>
                <a:gd name="T57" fmla="*/ 1086 h 1122"/>
                <a:gd name="T58" fmla="*/ 148 w 1210"/>
                <a:gd name="T59" fmla="*/ 1048 h 1122"/>
                <a:gd name="T60" fmla="*/ 78 w 1210"/>
                <a:gd name="T61" fmla="*/ 1026 h 1122"/>
                <a:gd name="T62" fmla="*/ 28 w 1210"/>
                <a:gd name="T63" fmla="*/ 1006 h 1122"/>
                <a:gd name="T64" fmla="*/ 10 w 1210"/>
                <a:gd name="T65" fmla="*/ 990 h 1122"/>
                <a:gd name="T66" fmla="*/ 8 w 1210"/>
                <a:gd name="T67" fmla="*/ 986 h 1122"/>
                <a:gd name="T68" fmla="*/ 0 w 1210"/>
                <a:gd name="T69" fmla="*/ 924 h 1122"/>
                <a:gd name="T70" fmla="*/ 0 w 1210"/>
                <a:gd name="T71" fmla="*/ 898 h 1122"/>
                <a:gd name="T72" fmla="*/ 8 w 1210"/>
                <a:gd name="T73" fmla="*/ 870 h 1122"/>
                <a:gd name="T74" fmla="*/ 16 w 1210"/>
                <a:gd name="T75" fmla="*/ 844 h 1122"/>
                <a:gd name="T76" fmla="*/ 44 w 1210"/>
                <a:gd name="T77" fmla="*/ 696 h 1122"/>
                <a:gd name="T78" fmla="*/ 64 w 1210"/>
                <a:gd name="T79" fmla="*/ 546 h 1122"/>
                <a:gd name="T80" fmla="*/ 64 w 1210"/>
                <a:gd name="T81" fmla="*/ 518 h 1122"/>
                <a:gd name="T82" fmla="*/ 68 w 1210"/>
                <a:gd name="T83" fmla="*/ 486 h 1122"/>
                <a:gd name="T84" fmla="*/ 80 w 1210"/>
                <a:gd name="T85" fmla="*/ 446 h 1122"/>
                <a:gd name="T86" fmla="*/ 88 w 1210"/>
                <a:gd name="T87" fmla="*/ 414 h 1122"/>
                <a:gd name="T88" fmla="*/ 88 w 1210"/>
                <a:gd name="T89" fmla="*/ 394 h 1122"/>
                <a:gd name="T90" fmla="*/ 92 w 1210"/>
                <a:gd name="T91" fmla="*/ 370 h 1122"/>
                <a:gd name="T92" fmla="*/ 116 w 1210"/>
                <a:gd name="T93" fmla="*/ 312 h 1122"/>
                <a:gd name="T94" fmla="*/ 166 w 1210"/>
                <a:gd name="T95" fmla="*/ 220 h 1122"/>
                <a:gd name="T96" fmla="*/ 190 w 1210"/>
                <a:gd name="T97" fmla="*/ 164 h 1122"/>
                <a:gd name="T98" fmla="*/ 196 w 1210"/>
                <a:gd name="T99" fmla="*/ 152 h 1122"/>
                <a:gd name="T100" fmla="*/ 218 w 1210"/>
                <a:gd name="T101" fmla="*/ 126 h 1122"/>
                <a:gd name="T102" fmla="*/ 252 w 1210"/>
                <a:gd name="T103" fmla="*/ 100 h 1122"/>
                <a:gd name="T104" fmla="*/ 298 w 1210"/>
                <a:gd name="T105" fmla="*/ 76 h 1122"/>
                <a:gd name="T106" fmla="*/ 380 w 1210"/>
                <a:gd name="T107" fmla="*/ 44 h 1122"/>
                <a:gd name="T108" fmla="*/ 500 w 1210"/>
                <a:gd name="T109" fmla="*/ 12 h 1122"/>
                <a:gd name="T110" fmla="*/ 560 w 1210"/>
                <a:gd name="T111" fmla="*/ 2 h 1122"/>
                <a:gd name="T112" fmla="*/ 590 w 1210"/>
                <a:gd name="T113" fmla="*/ 0 h 1122"/>
                <a:gd name="T114" fmla="*/ 686 w 1210"/>
                <a:gd name="T115" fmla="*/ 2 h 1122"/>
                <a:gd name="T116" fmla="*/ 816 w 1210"/>
                <a:gd name="T117" fmla="*/ 12 h 1122"/>
                <a:gd name="T118" fmla="*/ 914 w 1210"/>
                <a:gd name="T119" fmla="*/ 26 h 1122"/>
                <a:gd name="T120" fmla="*/ 954 w 1210"/>
                <a:gd name="T121" fmla="*/ 3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0" h="1122">
                  <a:moveTo>
                    <a:pt x="954" y="32"/>
                  </a:moveTo>
                  <a:lnTo>
                    <a:pt x="954" y="32"/>
                  </a:lnTo>
                  <a:lnTo>
                    <a:pt x="976" y="56"/>
                  </a:lnTo>
                  <a:lnTo>
                    <a:pt x="998" y="80"/>
                  </a:lnTo>
                  <a:lnTo>
                    <a:pt x="1024" y="112"/>
                  </a:lnTo>
                  <a:lnTo>
                    <a:pt x="1052" y="148"/>
                  </a:lnTo>
                  <a:lnTo>
                    <a:pt x="1076" y="184"/>
                  </a:lnTo>
                  <a:lnTo>
                    <a:pt x="1088" y="202"/>
                  </a:lnTo>
                  <a:lnTo>
                    <a:pt x="1096" y="220"/>
                  </a:lnTo>
                  <a:lnTo>
                    <a:pt x="1104" y="236"/>
                  </a:lnTo>
                  <a:lnTo>
                    <a:pt x="1108" y="252"/>
                  </a:lnTo>
                  <a:lnTo>
                    <a:pt x="1108" y="252"/>
                  </a:lnTo>
                  <a:lnTo>
                    <a:pt x="1120" y="308"/>
                  </a:lnTo>
                  <a:lnTo>
                    <a:pt x="1132" y="358"/>
                  </a:lnTo>
                  <a:lnTo>
                    <a:pt x="1142" y="404"/>
                  </a:lnTo>
                  <a:lnTo>
                    <a:pt x="1144" y="428"/>
                  </a:lnTo>
                  <a:lnTo>
                    <a:pt x="1146" y="450"/>
                  </a:lnTo>
                  <a:lnTo>
                    <a:pt x="1146" y="450"/>
                  </a:lnTo>
                  <a:lnTo>
                    <a:pt x="1154" y="530"/>
                  </a:lnTo>
                  <a:lnTo>
                    <a:pt x="1168" y="654"/>
                  </a:lnTo>
                  <a:lnTo>
                    <a:pt x="1176" y="718"/>
                  </a:lnTo>
                  <a:lnTo>
                    <a:pt x="1184" y="778"/>
                  </a:lnTo>
                  <a:lnTo>
                    <a:pt x="1194" y="826"/>
                  </a:lnTo>
                  <a:lnTo>
                    <a:pt x="1200" y="844"/>
                  </a:lnTo>
                  <a:lnTo>
                    <a:pt x="1204" y="858"/>
                  </a:lnTo>
                  <a:lnTo>
                    <a:pt x="1204" y="858"/>
                  </a:lnTo>
                  <a:lnTo>
                    <a:pt x="1208" y="868"/>
                  </a:lnTo>
                  <a:lnTo>
                    <a:pt x="1210" y="880"/>
                  </a:lnTo>
                  <a:lnTo>
                    <a:pt x="1210" y="892"/>
                  </a:lnTo>
                  <a:lnTo>
                    <a:pt x="1210" y="904"/>
                  </a:lnTo>
                  <a:lnTo>
                    <a:pt x="1206" y="916"/>
                  </a:lnTo>
                  <a:lnTo>
                    <a:pt x="1202" y="928"/>
                  </a:lnTo>
                  <a:lnTo>
                    <a:pt x="1196" y="940"/>
                  </a:lnTo>
                  <a:lnTo>
                    <a:pt x="1188" y="952"/>
                  </a:lnTo>
                  <a:lnTo>
                    <a:pt x="1178" y="964"/>
                  </a:lnTo>
                  <a:lnTo>
                    <a:pt x="1166" y="976"/>
                  </a:lnTo>
                  <a:lnTo>
                    <a:pt x="1152" y="986"/>
                  </a:lnTo>
                  <a:lnTo>
                    <a:pt x="1136" y="994"/>
                  </a:lnTo>
                  <a:lnTo>
                    <a:pt x="1118" y="1004"/>
                  </a:lnTo>
                  <a:lnTo>
                    <a:pt x="1096" y="1010"/>
                  </a:lnTo>
                  <a:lnTo>
                    <a:pt x="1074" y="1016"/>
                  </a:lnTo>
                  <a:lnTo>
                    <a:pt x="1048" y="1022"/>
                  </a:lnTo>
                  <a:lnTo>
                    <a:pt x="1048" y="1022"/>
                  </a:lnTo>
                  <a:lnTo>
                    <a:pt x="1022" y="1026"/>
                  </a:lnTo>
                  <a:lnTo>
                    <a:pt x="994" y="1034"/>
                  </a:lnTo>
                  <a:lnTo>
                    <a:pt x="938" y="1048"/>
                  </a:lnTo>
                  <a:lnTo>
                    <a:pt x="818" y="1086"/>
                  </a:lnTo>
                  <a:lnTo>
                    <a:pt x="758" y="1102"/>
                  </a:lnTo>
                  <a:lnTo>
                    <a:pt x="726" y="1110"/>
                  </a:lnTo>
                  <a:lnTo>
                    <a:pt x="696" y="1114"/>
                  </a:lnTo>
                  <a:lnTo>
                    <a:pt x="664" y="1120"/>
                  </a:lnTo>
                  <a:lnTo>
                    <a:pt x="632" y="1122"/>
                  </a:lnTo>
                  <a:lnTo>
                    <a:pt x="602" y="1122"/>
                  </a:lnTo>
                  <a:lnTo>
                    <a:pt x="572" y="1122"/>
                  </a:lnTo>
                  <a:lnTo>
                    <a:pt x="572" y="1122"/>
                  </a:lnTo>
                  <a:lnTo>
                    <a:pt x="500" y="1114"/>
                  </a:lnTo>
                  <a:lnTo>
                    <a:pt x="416" y="1102"/>
                  </a:lnTo>
                  <a:lnTo>
                    <a:pt x="324" y="1086"/>
                  </a:lnTo>
                  <a:lnTo>
                    <a:pt x="232" y="1068"/>
                  </a:lnTo>
                  <a:lnTo>
                    <a:pt x="148" y="1048"/>
                  </a:lnTo>
                  <a:lnTo>
                    <a:pt x="110" y="1038"/>
                  </a:lnTo>
                  <a:lnTo>
                    <a:pt x="78" y="1026"/>
                  </a:lnTo>
                  <a:lnTo>
                    <a:pt x="50" y="1016"/>
                  </a:lnTo>
                  <a:lnTo>
                    <a:pt x="28" y="1006"/>
                  </a:lnTo>
                  <a:lnTo>
                    <a:pt x="14" y="996"/>
                  </a:lnTo>
                  <a:lnTo>
                    <a:pt x="10" y="990"/>
                  </a:lnTo>
                  <a:lnTo>
                    <a:pt x="8" y="986"/>
                  </a:lnTo>
                  <a:lnTo>
                    <a:pt x="8" y="986"/>
                  </a:lnTo>
                  <a:lnTo>
                    <a:pt x="4" y="952"/>
                  </a:lnTo>
                  <a:lnTo>
                    <a:pt x="0" y="924"/>
                  </a:lnTo>
                  <a:lnTo>
                    <a:pt x="0" y="912"/>
                  </a:lnTo>
                  <a:lnTo>
                    <a:pt x="0" y="898"/>
                  </a:lnTo>
                  <a:lnTo>
                    <a:pt x="4" y="886"/>
                  </a:lnTo>
                  <a:lnTo>
                    <a:pt x="8" y="870"/>
                  </a:lnTo>
                  <a:lnTo>
                    <a:pt x="8" y="870"/>
                  </a:lnTo>
                  <a:lnTo>
                    <a:pt x="16" y="844"/>
                  </a:lnTo>
                  <a:lnTo>
                    <a:pt x="24" y="804"/>
                  </a:lnTo>
                  <a:lnTo>
                    <a:pt x="44" y="696"/>
                  </a:lnTo>
                  <a:lnTo>
                    <a:pt x="58" y="588"/>
                  </a:lnTo>
                  <a:lnTo>
                    <a:pt x="64" y="546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4" y="502"/>
                  </a:lnTo>
                  <a:lnTo>
                    <a:pt x="68" y="486"/>
                  </a:lnTo>
                  <a:lnTo>
                    <a:pt x="76" y="460"/>
                  </a:lnTo>
                  <a:lnTo>
                    <a:pt x="80" y="446"/>
                  </a:lnTo>
                  <a:lnTo>
                    <a:pt x="84" y="432"/>
                  </a:lnTo>
                  <a:lnTo>
                    <a:pt x="88" y="414"/>
                  </a:lnTo>
                  <a:lnTo>
                    <a:pt x="88" y="394"/>
                  </a:lnTo>
                  <a:lnTo>
                    <a:pt x="88" y="394"/>
                  </a:lnTo>
                  <a:lnTo>
                    <a:pt x="90" y="382"/>
                  </a:lnTo>
                  <a:lnTo>
                    <a:pt x="92" y="370"/>
                  </a:lnTo>
                  <a:lnTo>
                    <a:pt x="102" y="342"/>
                  </a:lnTo>
                  <a:lnTo>
                    <a:pt x="116" y="312"/>
                  </a:lnTo>
                  <a:lnTo>
                    <a:pt x="132" y="282"/>
                  </a:lnTo>
                  <a:lnTo>
                    <a:pt x="166" y="220"/>
                  </a:lnTo>
                  <a:lnTo>
                    <a:pt x="180" y="190"/>
                  </a:lnTo>
                  <a:lnTo>
                    <a:pt x="190" y="164"/>
                  </a:lnTo>
                  <a:lnTo>
                    <a:pt x="190" y="164"/>
                  </a:lnTo>
                  <a:lnTo>
                    <a:pt x="196" y="152"/>
                  </a:lnTo>
                  <a:lnTo>
                    <a:pt x="204" y="140"/>
                  </a:lnTo>
                  <a:lnTo>
                    <a:pt x="218" y="126"/>
                  </a:lnTo>
                  <a:lnTo>
                    <a:pt x="234" y="114"/>
                  </a:lnTo>
                  <a:lnTo>
                    <a:pt x="252" y="100"/>
                  </a:lnTo>
                  <a:lnTo>
                    <a:pt x="274" y="88"/>
                  </a:lnTo>
                  <a:lnTo>
                    <a:pt x="298" y="76"/>
                  </a:lnTo>
                  <a:lnTo>
                    <a:pt x="324" y="64"/>
                  </a:lnTo>
                  <a:lnTo>
                    <a:pt x="380" y="44"/>
                  </a:lnTo>
                  <a:lnTo>
                    <a:pt x="440" y="26"/>
                  </a:lnTo>
                  <a:lnTo>
                    <a:pt x="500" y="12"/>
                  </a:lnTo>
                  <a:lnTo>
                    <a:pt x="530" y="6"/>
                  </a:lnTo>
                  <a:lnTo>
                    <a:pt x="560" y="2"/>
                  </a:lnTo>
                  <a:lnTo>
                    <a:pt x="560" y="2"/>
                  </a:lnTo>
                  <a:lnTo>
                    <a:pt x="590" y="0"/>
                  </a:lnTo>
                  <a:lnTo>
                    <a:pt x="622" y="0"/>
                  </a:lnTo>
                  <a:lnTo>
                    <a:pt x="686" y="2"/>
                  </a:lnTo>
                  <a:lnTo>
                    <a:pt x="752" y="6"/>
                  </a:lnTo>
                  <a:lnTo>
                    <a:pt x="816" y="12"/>
                  </a:lnTo>
                  <a:lnTo>
                    <a:pt x="870" y="20"/>
                  </a:lnTo>
                  <a:lnTo>
                    <a:pt x="914" y="26"/>
                  </a:lnTo>
                  <a:lnTo>
                    <a:pt x="954" y="32"/>
                  </a:lnTo>
                  <a:lnTo>
                    <a:pt x="954" y="32"/>
                  </a:lnTo>
                  <a:close/>
                </a:path>
              </a:pathLst>
            </a:custGeom>
            <a:solidFill>
              <a:srgbClr val="F5D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" name="Freeform 238"/>
            <p:cNvSpPr>
              <a:spLocks/>
            </p:cNvSpPr>
            <p:nvPr/>
          </p:nvSpPr>
          <p:spPr bwMode="auto">
            <a:xfrm>
              <a:off x="2509838" y="2246313"/>
              <a:ext cx="654050" cy="720725"/>
            </a:xfrm>
            <a:custGeom>
              <a:avLst/>
              <a:gdLst>
                <a:gd name="T0" fmla="*/ 22 w 412"/>
                <a:gd name="T1" fmla="*/ 172 h 454"/>
                <a:gd name="T2" fmla="*/ 22 w 412"/>
                <a:gd name="T3" fmla="*/ 172 h 454"/>
                <a:gd name="T4" fmla="*/ 16 w 412"/>
                <a:gd name="T5" fmla="*/ 210 h 454"/>
                <a:gd name="T6" fmla="*/ 6 w 412"/>
                <a:gd name="T7" fmla="*/ 296 h 454"/>
                <a:gd name="T8" fmla="*/ 2 w 412"/>
                <a:gd name="T9" fmla="*/ 344 h 454"/>
                <a:gd name="T10" fmla="*/ 0 w 412"/>
                <a:gd name="T11" fmla="*/ 386 h 454"/>
                <a:gd name="T12" fmla="*/ 0 w 412"/>
                <a:gd name="T13" fmla="*/ 418 h 454"/>
                <a:gd name="T14" fmla="*/ 2 w 412"/>
                <a:gd name="T15" fmla="*/ 430 h 454"/>
                <a:gd name="T16" fmla="*/ 4 w 412"/>
                <a:gd name="T17" fmla="*/ 436 h 454"/>
                <a:gd name="T18" fmla="*/ 4 w 412"/>
                <a:gd name="T19" fmla="*/ 436 h 454"/>
                <a:gd name="T20" fmla="*/ 12 w 412"/>
                <a:gd name="T21" fmla="*/ 440 h 454"/>
                <a:gd name="T22" fmla="*/ 22 w 412"/>
                <a:gd name="T23" fmla="*/ 444 h 454"/>
                <a:gd name="T24" fmla="*/ 58 w 412"/>
                <a:gd name="T25" fmla="*/ 450 h 454"/>
                <a:gd name="T26" fmla="*/ 104 w 412"/>
                <a:gd name="T27" fmla="*/ 452 h 454"/>
                <a:gd name="T28" fmla="*/ 158 w 412"/>
                <a:gd name="T29" fmla="*/ 454 h 454"/>
                <a:gd name="T30" fmla="*/ 212 w 412"/>
                <a:gd name="T31" fmla="*/ 454 h 454"/>
                <a:gd name="T32" fmla="*/ 260 w 412"/>
                <a:gd name="T33" fmla="*/ 450 h 454"/>
                <a:gd name="T34" fmla="*/ 300 w 412"/>
                <a:gd name="T35" fmla="*/ 446 h 454"/>
                <a:gd name="T36" fmla="*/ 314 w 412"/>
                <a:gd name="T37" fmla="*/ 442 h 454"/>
                <a:gd name="T38" fmla="*/ 322 w 412"/>
                <a:gd name="T39" fmla="*/ 438 h 454"/>
                <a:gd name="T40" fmla="*/ 322 w 412"/>
                <a:gd name="T41" fmla="*/ 438 h 454"/>
                <a:gd name="T42" fmla="*/ 350 w 412"/>
                <a:gd name="T43" fmla="*/ 420 h 454"/>
                <a:gd name="T44" fmla="*/ 362 w 412"/>
                <a:gd name="T45" fmla="*/ 410 h 454"/>
                <a:gd name="T46" fmla="*/ 374 w 412"/>
                <a:gd name="T47" fmla="*/ 398 h 454"/>
                <a:gd name="T48" fmla="*/ 384 w 412"/>
                <a:gd name="T49" fmla="*/ 382 h 454"/>
                <a:gd name="T50" fmla="*/ 394 w 412"/>
                <a:gd name="T51" fmla="*/ 364 h 454"/>
                <a:gd name="T52" fmla="*/ 398 w 412"/>
                <a:gd name="T53" fmla="*/ 342 h 454"/>
                <a:gd name="T54" fmla="*/ 402 w 412"/>
                <a:gd name="T55" fmla="*/ 316 h 454"/>
                <a:gd name="T56" fmla="*/ 402 w 412"/>
                <a:gd name="T57" fmla="*/ 316 h 454"/>
                <a:gd name="T58" fmla="*/ 402 w 412"/>
                <a:gd name="T59" fmla="*/ 284 h 454"/>
                <a:gd name="T60" fmla="*/ 406 w 412"/>
                <a:gd name="T61" fmla="*/ 244 h 454"/>
                <a:gd name="T62" fmla="*/ 410 w 412"/>
                <a:gd name="T63" fmla="*/ 200 h 454"/>
                <a:gd name="T64" fmla="*/ 412 w 412"/>
                <a:gd name="T65" fmla="*/ 154 h 454"/>
                <a:gd name="T66" fmla="*/ 412 w 412"/>
                <a:gd name="T67" fmla="*/ 108 h 454"/>
                <a:gd name="T68" fmla="*/ 410 w 412"/>
                <a:gd name="T69" fmla="*/ 88 h 454"/>
                <a:gd name="T70" fmla="*/ 408 w 412"/>
                <a:gd name="T71" fmla="*/ 68 h 454"/>
                <a:gd name="T72" fmla="*/ 404 w 412"/>
                <a:gd name="T73" fmla="*/ 50 h 454"/>
                <a:gd name="T74" fmla="*/ 400 w 412"/>
                <a:gd name="T75" fmla="*/ 34 h 454"/>
                <a:gd name="T76" fmla="*/ 392 w 412"/>
                <a:gd name="T77" fmla="*/ 20 h 454"/>
                <a:gd name="T78" fmla="*/ 384 w 412"/>
                <a:gd name="T79" fmla="*/ 8 h 454"/>
                <a:gd name="T80" fmla="*/ 384 w 412"/>
                <a:gd name="T81" fmla="*/ 8 h 454"/>
                <a:gd name="T82" fmla="*/ 380 w 412"/>
                <a:gd name="T83" fmla="*/ 4 h 454"/>
                <a:gd name="T84" fmla="*/ 372 w 412"/>
                <a:gd name="T85" fmla="*/ 2 h 454"/>
                <a:gd name="T86" fmla="*/ 364 w 412"/>
                <a:gd name="T87" fmla="*/ 0 h 454"/>
                <a:gd name="T88" fmla="*/ 356 w 412"/>
                <a:gd name="T89" fmla="*/ 0 h 454"/>
                <a:gd name="T90" fmla="*/ 334 w 412"/>
                <a:gd name="T91" fmla="*/ 4 h 454"/>
                <a:gd name="T92" fmla="*/ 308 w 412"/>
                <a:gd name="T93" fmla="*/ 12 h 454"/>
                <a:gd name="T94" fmla="*/ 278 w 412"/>
                <a:gd name="T95" fmla="*/ 24 h 454"/>
                <a:gd name="T96" fmla="*/ 248 w 412"/>
                <a:gd name="T97" fmla="*/ 38 h 454"/>
                <a:gd name="T98" fmla="*/ 184 w 412"/>
                <a:gd name="T99" fmla="*/ 70 h 454"/>
                <a:gd name="T100" fmla="*/ 124 w 412"/>
                <a:gd name="T101" fmla="*/ 106 h 454"/>
                <a:gd name="T102" fmla="*/ 72 w 412"/>
                <a:gd name="T103" fmla="*/ 140 h 454"/>
                <a:gd name="T104" fmla="*/ 22 w 412"/>
                <a:gd name="T105" fmla="*/ 172 h 454"/>
                <a:gd name="T106" fmla="*/ 22 w 412"/>
                <a:gd name="T107" fmla="*/ 17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454">
                  <a:moveTo>
                    <a:pt x="22" y="172"/>
                  </a:moveTo>
                  <a:lnTo>
                    <a:pt x="22" y="172"/>
                  </a:lnTo>
                  <a:lnTo>
                    <a:pt x="16" y="210"/>
                  </a:lnTo>
                  <a:lnTo>
                    <a:pt x="6" y="296"/>
                  </a:lnTo>
                  <a:lnTo>
                    <a:pt x="2" y="344"/>
                  </a:lnTo>
                  <a:lnTo>
                    <a:pt x="0" y="386"/>
                  </a:lnTo>
                  <a:lnTo>
                    <a:pt x="0" y="418"/>
                  </a:lnTo>
                  <a:lnTo>
                    <a:pt x="2" y="430"/>
                  </a:lnTo>
                  <a:lnTo>
                    <a:pt x="4" y="436"/>
                  </a:lnTo>
                  <a:lnTo>
                    <a:pt x="4" y="436"/>
                  </a:lnTo>
                  <a:lnTo>
                    <a:pt x="12" y="440"/>
                  </a:lnTo>
                  <a:lnTo>
                    <a:pt x="22" y="444"/>
                  </a:lnTo>
                  <a:lnTo>
                    <a:pt x="58" y="450"/>
                  </a:lnTo>
                  <a:lnTo>
                    <a:pt x="104" y="452"/>
                  </a:lnTo>
                  <a:lnTo>
                    <a:pt x="158" y="454"/>
                  </a:lnTo>
                  <a:lnTo>
                    <a:pt x="212" y="454"/>
                  </a:lnTo>
                  <a:lnTo>
                    <a:pt x="260" y="450"/>
                  </a:lnTo>
                  <a:lnTo>
                    <a:pt x="300" y="446"/>
                  </a:lnTo>
                  <a:lnTo>
                    <a:pt x="314" y="442"/>
                  </a:lnTo>
                  <a:lnTo>
                    <a:pt x="322" y="438"/>
                  </a:lnTo>
                  <a:lnTo>
                    <a:pt x="322" y="438"/>
                  </a:lnTo>
                  <a:lnTo>
                    <a:pt x="350" y="420"/>
                  </a:lnTo>
                  <a:lnTo>
                    <a:pt x="362" y="410"/>
                  </a:lnTo>
                  <a:lnTo>
                    <a:pt x="374" y="398"/>
                  </a:lnTo>
                  <a:lnTo>
                    <a:pt x="384" y="382"/>
                  </a:lnTo>
                  <a:lnTo>
                    <a:pt x="394" y="364"/>
                  </a:lnTo>
                  <a:lnTo>
                    <a:pt x="398" y="342"/>
                  </a:lnTo>
                  <a:lnTo>
                    <a:pt x="402" y="316"/>
                  </a:lnTo>
                  <a:lnTo>
                    <a:pt x="402" y="316"/>
                  </a:lnTo>
                  <a:lnTo>
                    <a:pt x="402" y="284"/>
                  </a:lnTo>
                  <a:lnTo>
                    <a:pt x="406" y="244"/>
                  </a:lnTo>
                  <a:lnTo>
                    <a:pt x="410" y="200"/>
                  </a:lnTo>
                  <a:lnTo>
                    <a:pt x="412" y="154"/>
                  </a:lnTo>
                  <a:lnTo>
                    <a:pt x="412" y="108"/>
                  </a:lnTo>
                  <a:lnTo>
                    <a:pt x="410" y="88"/>
                  </a:lnTo>
                  <a:lnTo>
                    <a:pt x="408" y="68"/>
                  </a:lnTo>
                  <a:lnTo>
                    <a:pt x="404" y="50"/>
                  </a:lnTo>
                  <a:lnTo>
                    <a:pt x="400" y="34"/>
                  </a:lnTo>
                  <a:lnTo>
                    <a:pt x="392" y="20"/>
                  </a:lnTo>
                  <a:lnTo>
                    <a:pt x="384" y="8"/>
                  </a:lnTo>
                  <a:lnTo>
                    <a:pt x="384" y="8"/>
                  </a:lnTo>
                  <a:lnTo>
                    <a:pt x="380" y="4"/>
                  </a:lnTo>
                  <a:lnTo>
                    <a:pt x="372" y="2"/>
                  </a:lnTo>
                  <a:lnTo>
                    <a:pt x="364" y="0"/>
                  </a:lnTo>
                  <a:lnTo>
                    <a:pt x="356" y="0"/>
                  </a:lnTo>
                  <a:lnTo>
                    <a:pt x="334" y="4"/>
                  </a:lnTo>
                  <a:lnTo>
                    <a:pt x="308" y="12"/>
                  </a:lnTo>
                  <a:lnTo>
                    <a:pt x="278" y="24"/>
                  </a:lnTo>
                  <a:lnTo>
                    <a:pt x="248" y="38"/>
                  </a:lnTo>
                  <a:lnTo>
                    <a:pt x="184" y="70"/>
                  </a:lnTo>
                  <a:lnTo>
                    <a:pt x="124" y="106"/>
                  </a:lnTo>
                  <a:lnTo>
                    <a:pt x="72" y="140"/>
                  </a:lnTo>
                  <a:lnTo>
                    <a:pt x="22" y="172"/>
                  </a:lnTo>
                  <a:lnTo>
                    <a:pt x="22" y="172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" name="Freeform 239"/>
            <p:cNvSpPr>
              <a:spLocks/>
            </p:cNvSpPr>
            <p:nvPr/>
          </p:nvSpPr>
          <p:spPr bwMode="auto">
            <a:xfrm>
              <a:off x="2541588" y="2160588"/>
              <a:ext cx="619125" cy="485775"/>
            </a:xfrm>
            <a:custGeom>
              <a:avLst/>
              <a:gdLst>
                <a:gd name="T0" fmla="*/ 328 w 390"/>
                <a:gd name="T1" fmla="*/ 0 h 306"/>
                <a:gd name="T2" fmla="*/ 328 w 390"/>
                <a:gd name="T3" fmla="*/ 0 h 306"/>
                <a:gd name="T4" fmla="*/ 342 w 390"/>
                <a:gd name="T5" fmla="*/ 18 h 306"/>
                <a:gd name="T6" fmla="*/ 358 w 390"/>
                <a:gd name="T7" fmla="*/ 36 h 306"/>
                <a:gd name="T8" fmla="*/ 372 w 390"/>
                <a:gd name="T9" fmla="*/ 60 h 306"/>
                <a:gd name="T10" fmla="*/ 380 w 390"/>
                <a:gd name="T11" fmla="*/ 74 h 306"/>
                <a:gd name="T12" fmla="*/ 384 w 390"/>
                <a:gd name="T13" fmla="*/ 88 h 306"/>
                <a:gd name="T14" fmla="*/ 388 w 390"/>
                <a:gd name="T15" fmla="*/ 104 h 306"/>
                <a:gd name="T16" fmla="*/ 390 w 390"/>
                <a:gd name="T17" fmla="*/ 120 h 306"/>
                <a:gd name="T18" fmla="*/ 390 w 390"/>
                <a:gd name="T19" fmla="*/ 136 h 306"/>
                <a:gd name="T20" fmla="*/ 386 w 390"/>
                <a:gd name="T21" fmla="*/ 152 h 306"/>
                <a:gd name="T22" fmla="*/ 378 w 390"/>
                <a:gd name="T23" fmla="*/ 168 h 306"/>
                <a:gd name="T24" fmla="*/ 368 w 390"/>
                <a:gd name="T25" fmla="*/ 184 h 306"/>
                <a:gd name="T26" fmla="*/ 368 w 390"/>
                <a:gd name="T27" fmla="*/ 184 h 306"/>
                <a:gd name="T28" fmla="*/ 354 w 390"/>
                <a:gd name="T29" fmla="*/ 200 h 306"/>
                <a:gd name="T30" fmla="*/ 338 w 390"/>
                <a:gd name="T31" fmla="*/ 214 h 306"/>
                <a:gd name="T32" fmla="*/ 320 w 390"/>
                <a:gd name="T33" fmla="*/ 228 h 306"/>
                <a:gd name="T34" fmla="*/ 300 w 390"/>
                <a:gd name="T35" fmla="*/ 240 h 306"/>
                <a:gd name="T36" fmla="*/ 280 w 390"/>
                <a:gd name="T37" fmla="*/ 250 h 306"/>
                <a:gd name="T38" fmla="*/ 258 w 390"/>
                <a:gd name="T39" fmla="*/ 260 h 306"/>
                <a:gd name="T40" fmla="*/ 214 w 390"/>
                <a:gd name="T41" fmla="*/ 278 h 306"/>
                <a:gd name="T42" fmla="*/ 168 w 390"/>
                <a:gd name="T43" fmla="*/ 290 h 306"/>
                <a:gd name="T44" fmla="*/ 126 w 390"/>
                <a:gd name="T45" fmla="*/ 300 h 306"/>
                <a:gd name="T46" fmla="*/ 88 w 390"/>
                <a:gd name="T47" fmla="*/ 304 h 306"/>
                <a:gd name="T48" fmla="*/ 58 w 390"/>
                <a:gd name="T49" fmla="*/ 306 h 306"/>
                <a:gd name="T50" fmla="*/ 58 w 390"/>
                <a:gd name="T51" fmla="*/ 306 h 306"/>
                <a:gd name="T52" fmla="*/ 46 w 390"/>
                <a:gd name="T53" fmla="*/ 304 h 306"/>
                <a:gd name="T54" fmla="*/ 36 w 390"/>
                <a:gd name="T55" fmla="*/ 300 h 306"/>
                <a:gd name="T56" fmla="*/ 26 w 390"/>
                <a:gd name="T57" fmla="*/ 294 h 306"/>
                <a:gd name="T58" fmla="*/ 20 w 390"/>
                <a:gd name="T59" fmla="*/ 286 h 306"/>
                <a:gd name="T60" fmla="*/ 12 w 390"/>
                <a:gd name="T61" fmla="*/ 278 h 306"/>
                <a:gd name="T62" fmla="*/ 8 w 390"/>
                <a:gd name="T63" fmla="*/ 268 h 306"/>
                <a:gd name="T64" fmla="*/ 4 w 390"/>
                <a:gd name="T65" fmla="*/ 258 h 306"/>
                <a:gd name="T66" fmla="*/ 0 w 390"/>
                <a:gd name="T67" fmla="*/ 246 h 306"/>
                <a:gd name="T68" fmla="*/ 0 w 390"/>
                <a:gd name="T69" fmla="*/ 234 h 306"/>
                <a:gd name="T70" fmla="*/ 0 w 390"/>
                <a:gd name="T71" fmla="*/ 222 h 306"/>
                <a:gd name="T72" fmla="*/ 0 w 390"/>
                <a:gd name="T73" fmla="*/ 212 h 306"/>
                <a:gd name="T74" fmla="*/ 2 w 390"/>
                <a:gd name="T75" fmla="*/ 200 h 306"/>
                <a:gd name="T76" fmla="*/ 6 w 390"/>
                <a:gd name="T77" fmla="*/ 190 h 306"/>
                <a:gd name="T78" fmla="*/ 12 w 390"/>
                <a:gd name="T79" fmla="*/ 180 h 306"/>
                <a:gd name="T80" fmla="*/ 16 w 390"/>
                <a:gd name="T81" fmla="*/ 172 h 306"/>
                <a:gd name="T82" fmla="*/ 24 w 390"/>
                <a:gd name="T83" fmla="*/ 164 h 306"/>
                <a:gd name="T84" fmla="*/ 24 w 390"/>
                <a:gd name="T85" fmla="*/ 164 h 306"/>
                <a:gd name="T86" fmla="*/ 46 w 390"/>
                <a:gd name="T87" fmla="*/ 148 h 306"/>
                <a:gd name="T88" fmla="*/ 80 w 390"/>
                <a:gd name="T89" fmla="*/ 126 h 306"/>
                <a:gd name="T90" fmla="*/ 124 w 390"/>
                <a:gd name="T91" fmla="*/ 98 h 306"/>
                <a:gd name="T92" fmla="*/ 170 w 390"/>
                <a:gd name="T93" fmla="*/ 70 h 306"/>
                <a:gd name="T94" fmla="*/ 218 w 390"/>
                <a:gd name="T95" fmla="*/ 42 h 306"/>
                <a:gd name="T96" fmla="*/ 262 w 390"/>
                <a:gd name="T97" fmla="*/ 20 h 306"/>
                <a:gd name="T98" fmla="*/ 282 w 390"/>
                <a:gd name="T99" fmla="*/ 12 h 306"/>
                <a:gd name="T100" fmla="*/ 300 w 390"/>
                <a:gd name="T101" fmla="*/ 6 h 306"/>
                <a:gd name="T102" fmla="*/ 316 w 390"/>
                <a:gd name="T103" fmla="*/ 2 h 306"/>
                <a:gd name="T104" fmla="*/ 328 w 390"/>
                <a:gd name="T105" fmla="*/ 0 h 306"/>
                <a:gd name="T106" fmla="*/ 328 w 390"/>
                <a:gd name="T10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0" h="306">
                  <a:moveTo>
                    <a:pt x="328" y="0"/>
                  </a:moveTo>
                  <a:lnTo>
                    <a:pt x="328" y="0"/>
                  </a:lnTo>
                  <a:lnTo>
                    <a:pt x="342" y="18"/>
                  </a:lnTo>
                  <a:lnTo>
                    <a:pt x="358" y="36"/>
                  </a:lnTo>
                  <a:lnTo>
                    <a:pt x="372" y="60"/>
                  </a:lnTo>
                  <a:lnTo>
                    <a:pt x="380" y="74"/>
                  </a:lnTo>
                  <a:lnTo>
                    <a:pt x="384" y="88"/>
                  </a:lnTo>
                  <a:lnTo>
                    <a:pt x="388" y="104"/>
                  </a:lnTo>
                  <a:lnTo>
                    <a:pt x="390" y="120"/>
                  </a:lnTo>
                  <a:lnTo>
                    <a:pt x="390" y="136"/>
                  </a:lnTo>
                  <a:lnTo>
                    <a:pt x="386" y="152"/>
                  </a:lnTo>
                  <a:lnTo>
                    <a:pt x="378" y="168"/>
                  </a:lnTo>
                  <a:lnTo>
                    <a:pt x="368" y="184"/>
                  </a:lnTo>
                  <a:lnTo>
                    <a:pt x="368" y="184"/>
                  </a:lnTo>
                  <a:lnTo>
                    <a:pt x="354" y="200"/>
                  </a:lnTo>
                  <a:lnTo>
                    <a:pt x="338" y="214"/>
                  </a:lnTo>
                  <a:lnTo>
                    <a:pt x="320" y="228"/>
                  </a:lnTo>
                  <a:lnTo>
                    <a:pt x="300" y="240"/>
                  </a:lnTo>
                  <a:lnTo>
                    <a:pt x="280" y="250"/>
                  </a:lnTo>
                  <a:lnTo>
                    <a:pt x="258" y="260"/>
                  </a:lnTo>
                  <a:lnTo>
                    <a:pt x="214" y="278"/>
                  </a:lnTo>
                  <a:lnTo>
                    <a:pt x="168" y="290"/>
                  </a:lnTo>
                  <a:lnTo>
                    <a:pt x="126" y="300"/>
                  </a:lnTo>
                  <a:lnTo>
                    <a:pt x="88" y="304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46" y="304"/>
                  </a:lnTo>
                  <a:lnTo>
                    <a:pt x="36" y="300"/>
                  </a:lnTo>
                  <a:lnTo>
                    <a:pt x="26" y="294"/>
                  </a:lnTo>
                  <a:lnTo>
                    <a:pt x="20" y="286"/>
                  </a:lnTo>
                  <a:lnTo>
                    <a:pt x="12" y="278"/>
                  </a:lnTo>
                  <a:lnTo>
                    <a:pt x="8" y="268"/>
                  </a:lnTo>
                  <a:lnTo>
                    <a:pt x="4" y="258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2" y="200"/>
                  </a:lnTo>
                  <a:lnTo>
                    <a:pt x="6" y="190"/>
                  </a:lnTo>
                  <a:lnTo>
                    <a:pt x="12" y="180"/>
                  </a:lnTo>
                  <a:lnTo>
                    <a:pt x="16" y="17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46" y="148"/>
                  </a:lnTo>
                  <a:lnTo>
                    <a:pt x="80" y="126"/>
                  </a:lnTo>
                  <a:lnTo>
                    <a:pt x="124" y="98"/>
                  </a:lnTo>
                  <a:lnTo>
                    <a:pt x="170" y="70"/>
                  </a:lnTo>
                  <a:lnTo>
                    <a:pt x="218" y="42"/>
                  </a:lnTo>
                  <a:lnTo>
                    <a:pt x="262" y="20"/>
                  </a:lnTo>
                  <a:lnTo>
                    <a:pt x="282" y="12"/>
                  </a:lnTo>
                  <a:lnTo>
                    <a:pt x="300" y="6"/>
                  </a:lnTo>
                  <a:lnTo>
                    <a:pt x="316" y="2"/>
                  </a:lnTo>
                  <a:lnTo>
                    <a:pt x="328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" name="Freeform 240"/>
            <p:cNvSpPr>
              <a:spLocks/>
            </p:cNvSpPr>
            <p:nvPr/>
          </p:nvSpPr>
          <p:spPr bwMode="auto">
            <a:xfrm>
              <a:off x="2535238" y="2135188"/>
              <a:ext cx="619125" cy="482600"/>
            </a:xfrm>
            <a:custGeom>
              <a:avLst/>
              <a:gdLst>
                <a:gd name="T0" fmla="*/ 320 w 390"/>
                <a:gd name="T1" fmla="*/ 0 h 304"/>
                <a:gd name="T2" fmla="*/ 320 w 390"/>
                <a:gd name="T3" fmla="*/ 0 h 304"/>
                <a:gd name="T4" fmla="*/ 336 w 390"/>
                <a:gd name="T5" fmla="*/ 18 h 304"/>
                <a:gd name="T6" fmla="*/ 352 w 390"/>
                <a:gd name="T7" fmla="*/ 36 h 304"/>
                <a:gd name="T8" fmla="*/ 370 w 390"/>
                <a:gd name="T9" fmla="*/ 60 h 304"/>
                <a:gd name="T10" fmla="*/ 376 w 390"/>
                <a:gd name="T11" fmla="*/ 74 h 304"/>
                <a:gd name="T12" fmla="*/ 382 w 390"/>
                <a:gd name="T13" fmla="*/ 88 h 304"/>
                <a:gd name="T14" fmla="*/ 386 w 390"/>
                <a:gd name="T15" fmla="*/ 104 h 304"/>
                <a:gd name="T16" fmla="*/ 390 w 390"/>
                <a:gd name="T17" fmla="*/ 120 h 304"/>
                <a:gd name="T18" fmla="*/ 388 w 390"/>
                <a:gd name="T19" fmla="*/ 136 h 304"/>
                <a:gd name="T20" fmla="*/ 386 w 390"/>
                <a:gd name="T21" fmla="*/ 152 h 304"/>
                <a:gd name="T22" fmla="*/ 380 w 390"/>
                <a:gd name="T23" fmla="*/ 168 h 304"/>
                <a:gd name="T24" fmla="*/ 368 w 390"/>
                <a:gd name="T25" fmla="*/ 184 h 304"/>
                <a:gd name="T26" fmla="*/ 368 w 390"/>
                <a:gd name="T27" fmla="*/ 184 h 304"/>
                <a:gd name="T28" fmla="*/ 354 w 390"/>
                <a:gd name="T29" fmla="*/ 200 h 304"/>
                <a:gd name="T30" fmla="*/ 338 w 390"/>
                <a:gd name="T31" fmla="*/ 214 h 304"/>
                <a:gd name="T32" fmla="*/ 322 w 390"/>
                <a:gd name="T33" fmla="*/ 226 h 304"/>
                <a:gd name="T34" fmla="*/ 302 w 390"/>
                <a:gd name="T35" fmla="*/ 240 h 304"/>
                <a:gd name="T36" fmla="*/ 280 w 390"/>
                <a:gd name="T37" fmla="*/ 250 h 304"/>
                <a:gd name="T38" fmla="*/ 258 w 390"/>
                <a:gd name="T39" fmla="*/ 260 h 304"/>
                <a:gd name="T40" fmla="*/ 214 w 390"/>
                <a:gd name="T41" fmla="*/ 278 h 304"/>
                <a:gd name="T42" fmla="*/ 168 w 390"/>
                <a:gd name="T43" fmla="*/ 290 h 304"/>
                <a:gd name="T44" fmla="*/ 126 w 390"/>
                <a:gd name="T45" fmla="*/ 300 h 304"/>
                <a:gd name="T46" fmla="*/ 88 w 390"/>
                <a:gd name="T47" fmla="*/ 304 h 304"/>
                <a:gd name="T48" fmla="*/ 60 w 390"/>
                <a:gd name="T49" fmla="*/ 304 h 304"/>
                <a:gd name="T50" fmla="*/ 60 w 390"/>
                <a:gd name="T51" fmla="*/ 304 h 304"/>
                <a:gd name="T52" fmla="*/ 48 w 390"/>
                <a:gd name="T53" fmla="*/ 302 h 304"/>
                <a:gd name="T54" fmla="*/ 36 w 390"/>
                <a:gd name="T55" fmla="*/ 300 h 304"/>
                <a:gd name="T56" fmla="*/ 28 w 390"/>
                <a:gd name="T57" fmla="*/ 294 h 304"/>
                <a:gd name="T58" fmla="*/ 20 w 390"/>
                <a:gd name="T59" fmla="*/ 286 h 304"/>
                <a:gd name="T60" fmla="*/ 14 w 390"/>
                <a:gd name="T61" fmla="*/ 278 h 304"/>
                <a:gd name="T62" fmla="*/ 8 w 390"/>
                <a:gd name="T63" fmla="*/ 268 h 304"/>
                <a:gd name="T64" fmla="*/ 4 w 390"/>
                <a:gd name="T65" fmla="*/ 256 h 304"/>
                <a:gd name="T66" fmla="*/ 2 w 390"/>
                <a:gd name="T67" fmla="*/ 246 h 304"/>
                <a:gd name="T68" fmla="*/ 0 w 390"/>
                <a:gd name="T69" fmla="*/ 234 h 304"/>
                <a:gd name="T70" fmla="*/ 0 w 390"/>
                <a:gd name="T71" fmla="*/ 222 h 304"/>
                <a:gd name="T72" fmla="*/ 2 w 390"/>
                <a:gd name="T73" fmla="*/ 210 h 304"/>
                <a:gd name="T74" fmla="*/ 4 w 390"/>
                <a:gd name="T75" fmla="*/ 200 h 304"/>
                <a:gd name="T76" fmla="*/ 8 w 390"/>
                <a:gd name="T77" fmla="*/ 190 h 304"/>
                <a:gd name="T78" fmla="*/ 12 w 390"/>
                <a:gd name="T79" fmla="*/ 180 h 304"/>
                <a:gd name="T80" fmla="*/ 18 w 390"/>
                <a:gd name="T81" fmla="*/ 172 h 304"/>
                <a:gd name="T82" fmla="*/ 24 w 390"/>
                <a:gd name="T83" fmla="*/ 164 h 304"/>
                <a:gd name="T84" fmla="*/ 24 w 390"/>
                <a:gd name="T85" fmla="*/ 164 h 304"/>
                <a:gd name="T86" fmla="*/ 80 w 390"/>
                <a:gd name="T87" fmla="*/ 124 h 304"/>
                <a:gd name="T88" fmla="*/ 122 w 390"/>
                <a:gd name="T89" fmla="*/ 98 h 304"/>
                <a:gd name="T90" fmla="*/ 166 w 390"/>
                <a:gd name="T91" fmla="*/ 70 h 304"/>
                <a:gd name="T92" fmla="*/ 212 w 390"/>
                <a:gd name="T93" fmla="*/ 44 h 304"/>
                <a:gd name="T94" fmla="*/ 256 w 390"/>
                <a:gd name="T95" fmla="*/ 20 h 304"/>
                <a:gd name="T96" fmla="*/ 276 w 390"/>
                <a:gd name="T97" fmla="*/ 12 h 304"/>
                <a:gd name="T98" fmla="*/ 292 w 390"/>
                <a:gd name="T99" fmla="*/ 6 h 304"/>
                <a:gd name="T100" fmla="*/ 308 w 390"/>
                <a:gd name="T101" fmla="*/ 2 h 304"/>
                <a:gd name="T102" fmla="*/ 320 w 390"/>
                <a:gd name="T103" fmla="*/ 0 h 304"/>
                <a:gd name="T104" fmla="*/ 320 w 390"/>
                <a:gd name="T10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0" h="304">
                  <a:moveTo>
                    <a:pt x="320" y="0"/>
                  </a:moveTo>
                  <a:lnTo>
                    <a:pt x="320" y="0"/>
                  </a:lnTo>
                  <a:lnTo>
                    <a:pt x="336" y="18"/>
                  </a:lnTo>
                  <a:lnTo>
                    <a:pt x="352" y="36"/>
                  </a:lnTo>
                  <a:lnTo>
                    <a:pt x="370" y="60"/>
                  </a:lnTo>
                  <a:lnTo>
                    <a:pt x="376" y="74"/>
                  </a:lnTo>
                  <a:lnTo>
                    <a:pt x="382" y="88"/>
                  </a:lnTo>
                  <a:lnTo>
                    <a:pt x="386" y="104"/>
                  </a:lnTo>
                  <a:lnTo>
                    <a:pt x="390" y="120"/>
                  </a:lnTo>
                  <a:lnTo>
                    <a:pt x="388" y="136"/>
                  </a:lnTo>
                  <a:lnTo>
                    <a:pt x="386" y="152"/>
                  </a:lnTo>
                  <a:lnTo>
                    <a:pt x="380" y="168"/>
                  </a:lnTo>
                  <a:lnTo>
                    <a:pt x="368" y="184"/>
                  </a:lnTo>
                  <a:lnTo>
                    <a:pt x="368" y="184"/>
                  </a:lnTo>
                  <a:lnTo>
                    <a:pt x="354" y="200"/>
                  </a:lnTo>
                  <a:lnTo>
                    <a:pt x="338" y="214"/>
                  </a:lnTo>
                  <a:lnTo>
                    <a:pt x="322" y="226"/>
                  </a:lnTo>
                  <a:lnTo>
                    <a:pt x="302" y="240"/>
                  </a:lnTo>
                  <a:lnTo>
                    <a:pt x="280" y="250"/>
                  </a:lnTo>
                  <a:lnTo>
                    <a:pt x="258" y="260"/>
                  </a:lnTo>
                  <a:lnTo>
                    <a:pt x="214" y="278"/>
                  </a:lnTo>
                  <a:lnTo>
                    <a:pt x="168" y="290"/>
                  </a:lnTo>
                  <a:lnTo>
                    <a:pt x="126" y="300"/>
                  </a:lnTo>
                  <a:lnTo>
                    <a:pt x="88" y="304"/>
                  </a:lnTo>
                  <a:lnTo>
                    <a:pt x="60" y="304"/>
                  </a:lnTo>
                  <a:lnTo>
                    <a:pt x="60" y="304"/>
                  </a:lnTo>
                  <a:lnTo>
                    <a:pt x="48" y="302"/>
                  </a:lnTo>
                  <a:lnTo>
                    <a:pt x="36" y="300"/>
                  </a:lnTo>
                  <a:lnTo>
                    <a:pt x="28" y="294"/>
                  </a:lnTo>
                  <a:lnTo>
                    <a:pt x="20" y="286"/>
                  </a:lnTo>
                  <a:lnTo>
                    <a:pt x="14" y="278"/>
                  </a:lnTo>
                  <a:lnTo>
                    <a:pt x="8" y="268"/>
                  </a:lnTo>
                  <a:lnTo>
                    <a:pt x="4" y="256"/>
                  </a:lnTo>
                  <a:lnTo>
                    <a:pt x="2" y="246"/>
                  </a:lnTo>
                  <a:lnTo>
                    <a:pt x="0" y="234"/>
                  </a:lnTo>
                  <a:lnTo>
                    <a:pt x="0" y="222"/>
                  </a:lnTo>
                  <a:lnTo>
                    <a:pt x="2" y="210"/>
                  </a:lnTo>
                  <a:lnTo>
                    <a:pt x="4" y="200"/>
                  </a:lnTo>
                  <a:lnTo>
                    <a:pt x="8" y="190"/>
                  </a:lnTo>
                  <a:lnTo>
                    <a:pt x="12" y="180"/>
                  </a:lnTo>
                  <a:lnTo>
                    <a:pt x="18" y="17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80" y="124"/>
                  </a:lnTo>
                  <a:lnTo>
                    <a:pt x="122" y="98"/>
                  </a:lnTo>
                  <a:lnTo>
                    <a:pt x="166" y="70"/>
                  </a:lnTo>
                  <a:lnTo>
                    <a:pt x="212" y="44"/>
                  </a:lnTo>
                  <a:lnTo>
                    <a:pt x="256" y="20"/>
                  </a:lnTo>
                  <a:lnTo>
                    <a:pt x="276" y="12"/>
                  </a:lnTo>
                  <a:lnTo>
                    <a:pt x="292" y="6"/>
                  </a:lnTo>
                  <a:lnTo>
                    <a:pt x="308" y="2"/>
                  </a:ln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4" name="Line 241"/>
            <p:cNvSpPr>
              <a:spLocks noChangeShapeType="1"/>
            </p:cNvSpPr>
            <p:nvPr/>
          </p:nvSpPr>
          <p:spPr bwMode="auto">
            <a:xfrm>
              <a:off x="2932113" y="2582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5" name="Line 242"/>
            <p:cNvSpPr>
              <a:spLocks noChangeShapeType="1"/>
            </p:cNvSpPr>
            <p:nvPr/>
          </p:nvSpPr>
          <p:spPr bwMode="auto">
            <a:xfrm>
              <a:off x="2932113" y="2608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6" name="Line 243"/>
            <p:cNvSpPr>
              <a:spLocks noChangeShapeType="1"/>
            </p:cNvSpPr>
            <p:nvPr/>
          </p:nvSpPr>
          <p:spPr bwMode="auto">
            <a:xfrm>
              <a:off x="2932113" y="2633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7" name="Line 244"/>
            <p:cNvSpPr>
              <a:spLocks noChangeShapeType="1"/>
            </p:cNvSpPr>
            <p:nvPr/>
          </p:nvSpPr>
          <p:spPr bwMode="auto">
            <a:xfrm>
              <a:off x="2935288" y="2659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8" name="Line 245"/>
            <p:cNvSpPr>
              <a:spLocks noChangeShapeType="1"/>
            </p:cNvSpPr>
            <p:nvPr/>
          </p:nvSpPr>
          <p:spPr bwMode="auto">
            <a:xfrm>
              <a:off x="2935288" y="2684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9" name="Line 246"/>
            <p:cNvSpPr>
              <a:spLocks noChangeShapeType="1"/>
            </p:cNvSpPr>
            <p:nvPr/>
          </p:nvSpPr>
          <p:spPr bwMode="auto">
            <a:xfrm>
              <a:off x="2935288" y="2709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0" name="Line 247"/>
            <p:cNvSpPr>
              <a:spLocks noChangeShapeType="1"/>
            </p:cNvSpPr>
            <p:nvPr/>
          </p:nvSpPr>
          <p:spPr bwMode="auto">
            <a:xfrm>
              <a:off x="2935288" y="2735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1" name="Line 248"/>
            <p:cNvSpPr>
              <a:spLocks noChangeShapeType="1"/>
            </p:cNvSpPr>
            <p:nvPr/>
          </p:nvSpPr>
          <p:spPr bwMode="auto">
            <a:xfrm>
              <a:off x="2935288" y="2760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2" name="Line 249"/>
            <p:cNvSpPr>
              <a:spLocks noChangeShapeType="1"/>
            </p:cNvSpPr>
            <p:nvPr/>
          </p:nvSpPr>
          <p:spPr bwMode="auto">
            <a:xfrm>
              <a:off x="2935288" y="2786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3" name="Line 250"/>
            <p:cNvSpPr>
              <a:spLocks noChangeShapeType="1"/>
            </p:cNvSpPr>
            <p:nvPr/>
          </p:nvSpPr>
          <p:spPr bwMode="auto">
            <a:xfrm>
              <a:off x="2935288" y="2811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4" name="Line 251"/>
            <p:cNvSpPr>
              <a:spLocks noChangeShapeType="1"/>
            </p:cNvSpPr>
            <p:nvPr/>
          </p:nvSpPr>
          <p:spPr bwMode="auto">
            <a:xfrm>
              <a:off x="2935288" y="2836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5" name="Line 252"/>
            <p:cNvSpPr>
              <a:spLocks noChangeShapeType="1"/>
            </p:cNvSpPr>
            <p:nvPr/>
          </p:nvSpPr>
          <p:spPr bwMode="auto">
            <a:xfrm>
              <a:off x="2932113" y="2862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6" name="Line 253"/>
            <p:cNvSpPr>
              <a:spLocks noChangeShapeType="1"/>
            </p:cNvSpPr>
            <p:nvPr/>
          </p:nvSpPr>
          <p:spPr bwMode="auto">
            <a:xfrm>
              <a:off x="2932113" y="2887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7" name="Line 254"/>
            <p:cNvSpPr>
              <a:spLocks noChangeShapeType="1"/>
            </p:cNvSpPr>
            <p:nvPr/>
          </p:nvSpPr>
          <p:spPr bwMode="auto">
            <a:xfrm>
              <a:off x="2928938" y="2913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8" name="Line 255"/>
            <p:cNvSpPr>
              <a:spLocks noChangeShapeType="1"/>
            </p:cNvSpPr>
            <p:nvPr/>
          </p:nvSpPr>
          <p:spPr bwMode="auto">
            <a:xfrm>
              <a:off x="2925763" y="2938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9" name="Line 256"/>
            <p:cNvSpPr>
              <a:spLocks noChangeShapeType="1"/>
            </p:cNvSpPr>
            <p:nvPr/>
          </p:nvSpPr>
          <p:spPr bwMode="auto">
            <a:xfrm>
              <a:off x="2989263" y="2560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0" name="Line 257"/>
            <p:cNvSpPr>
              <a:spLocks noChangeShapeType="1"/>
            </p:cNvSpPr>
            <p:nvPr/>
          </p:nvSpPr>
          <p:spPr bwMode="auto">
            <a:xfrm>
              <a:off x="2989263" y="2586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1" name="Line 258"/>
            <p:cNvSpPr>
              <a:spLocks noChangeShapeType="1"/>
            </p:cNvSpPr>
            <p:nvPr/>
          </p:nvSpPr>
          <p:spPr bwMode="auto">
            <a:xfrm>
              <a:off x="2989263" y="2611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2" name="Line 259"/>
            <p:cNvSpPr>
              <a:spLocks noChangeShapeType="1"/>
            </p:cNvSpPr>
            <p:nvPr/>
          </p:nvSpPr>
          <p:spPr bwMode="auto">
            <a:xfrm>
              <a:off x="2992438" y="2636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3" name="Line 260"/>
            <p:cNvSpPr>
              <a:spLocks noChangeShapeType="1"/>
            </p:cNvSpPr>
            <p:nvPr/>
          </p:nvSpPr>
          <p:spPr bwMode="auto">
            <a:xfrm>
              <a:off x="2992438" y="26622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4" name="Line 261"/>
            <p:cNvSpPr>
              <a:spLocks noChangeShapeType="1"/>
            </p:cNvSpPr>
            <p:nvPr/>
          </p:nvSpPr>
          <p:spPr bwMode="auto">
            <a:xfrm>
              <a:off x="2992438" y="2687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" name="Line 262"/>
            <p:cNvSpPr>
              <a:spLocks noChangeShapeType="1"/>
            </p:cNvSpPr>
            <p:nvPr/>
          </p:nvSpPr>
          <p:spPr bwMode="auto">
            <a:xfrm>
              <a:off x="2992438" y="2713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6" name="Line 263"/>
            <p:cNvSpPr>
              <a:spLocks noChangeShapeType="1"/>
            </p:cNvSpPr>
            <p:nvPr/>
          </p:nvSpPr>
          <p:spPr bwMode="auto">
            <a:xfrm>
              <a:off x="2992438" y="2738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7" name="Line 264"/>
            <p:cNvSpPr>
              <a:spLocks noChangeShapeType="1"/>
            </p:cNvSpPr>
            <p:nvPr/>
          </p:nvSpPr>
          <p:spPr bwMode="auto">
            <a:xfrm>
              <a:off x="2992438" y="2763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8" name="Line 265"/>
            <p:cNvSpPr>
              <a:spLocks noChangeShapeType="1"/>
            </p:cNvSpPr>
            <p:nvPr/>
          </p:nvSpPr>
          <p:spPr bwMode="auto">
            <a:xfrm>
              <a:off x="2992438" y="27892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9" name="Line 266"/>
            <p:cNvSpPr>
              <a:spLocks noChangeShapeType="1"/>
            </p:cNvSpPr>
            <p:nvPr/>
          </p:nvSpPr>
          <p:spPr bwMode="auto">
            <a:xfrm>
              <a:off x="2992438" y="2814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0" name="Line 267"/>
            <p:cNvSpPr>
              <a:spLocks noChangeShapeType="1"/>
            </p:cNvSpPr>
            <p:nvPr/>
          </p:nvSpPr>
          <p:spPr bwMode="auto">
            <a:xfrm>
              <a:off x="2989263" y="2840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1" name="Line 268"/>
            <p:cNvSpPr>
              <a:spLocks noChangeShapeType="1"/>
            </p:cNvSpPr>
            <p:nvPr/>
          </p:nvSpPr>
          <p:spPr bwMode="auto">
            <a:xfrm>
              <a:off x="2989263" y="2865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2" name="Line 269"/>
            <p:cNvSpPr>
              <a:spLocks noChangeShapeType="1"/>
            </p:cNvSpPr>
            <p:nvPr/>
          </p:nvSpPr>
          <p:spPr bwMode="auto">
            <a:xfrm>
              <a:off x="2986088" y="2890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3" name="Line 270"/>
            <p:cNvSpPr>
              <a:spLocks noChangeShapeType="1"/>
            </p:cNvSpPr>
            <p:nvPr/>
          </p:nvSpPr>
          <p:spPr bwMode="auto">
            <a:xfrm>
              <a:off x="2982913" y="29162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4" name="Line 271"/>
            <p:cNvSpPr>
              <a:spLocks noChangeShapeType="1"/>
            </p:cNvSpPr>
            <p:nvPr/>
          </p:nvSpPr>
          <p:spPr bwMode="auto">
            <a:xfrm>
              <a:off x="2979738" y="2941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5" name="Freeform 272"/>
            <p:cNvSpPr>
              <a:spLocks/>
            </p:cNvSpPr>
            <p:nvPr/>
          </p:nvSpPr>
          <p:spPr bwMode="auto">
            <a:xfrm>
              <a:off x="1227138" y="2525713"/>
              <a:ext cx="809625" cy="527050"/>
            </a:xfrm>
            <a:custGeom>
              <a:avLst/>
              <a:gdLst>
                <a:gd name="T0" fmla="*/ 486 w 510"/>
                <a:gd name="T1" fmla="*/ 308 h 332"/>
                <a:gd name="T2" fmla="*/ 486 w 510"/>
                <a:gd name="T3" fmla="*/ 308 h 332"/>
                <a:gd name="T4" fmla="*/ 478 w 510"/>
                <a:gd name="T5" fmla="*/ 318 h 332"/>
                <a:gd name="T6" fmla="*/ 470 w 510"/>
                <a:gd name="T7" fmla="*/ 326 h 332"/>
                <a:gd name="T8" fmla="*/ 458 w 510"/>
                <a:gd name="T9" fmla="*/ 330 h 332"/>
                <a:gd name="T10" fmla="*/ 440 w 510"/>
                <a:gd name="T11" fmla="*/ 332 h 332"/>
                <a:gd name="T12" fmla="*/ 418 w 510"/>
                <a:gd name="T13" fmla="*/ 332 h 332"/>
                <a:gd name="T14" fmla="*/ 390 w 510"/>
                <a:gd name="T15" fmla="*/ 332 h 332"/>
                <a:gd name="T16" fmla="*/ 308 w 510"/>
                <a:gd name="T17" fmla="*/ 322 h 332"/>
                <a:gd name="T18" fmla="*/ 308 w 510"/>
                <a:gd name="T19" fmla="*/ 322 h 332"/>
                <a:gd name="T20" fmla="*/ 202 w 510"/>
                <a:gd name="T21" fmla="*/ 312 h 332"/>
                <a:gd name="T22" fmla="*/ 148 w 510"/>
                <a:gd name="T23" fmla="*/ 306 h 332"/>
                <a:gd name="T24" fmla="*/ 100 w 510"/>
                <a:gd name="T25" fmla="*/ 298 h 332"/>
                <a:gd name="T26" fmla="*/ 78 w 510"/>
                <a:gd name="T27" fmla="*/ 292 h 332"/>
                <a:gd name="T28" fmla="*/ 58 w 510"/>
                <a:gd name="T29" fmla="*/ 286 h 332"/>
                <a:gd name="T30" fmla="*/ 40 w 510"/>
                <a:gd name="T31" fmla="*/ 280 h 332"/>
                <a:gd name="T32" fmla="*/ 26 w 510"/>
                <a:gd name="T33" fmla="*/ 270 h 332"/>
                <a:gd name="T34" fmla="*/ 14 w 510"/>
                <a:gd name="T35" fmla="*/ 260 h 332"/>
                <a:gd name="T36" fmla="*/ 4 w 510"/>
                <a:gd name="T37" fmla="*/ 250 h 332"/>
                <a:gd name="T38" fmla="*/ 0 w 510"/>
                <a:gd name="T39" fmla="*/ 236 h 332"/>
                <a:gd name="T40" fmla="*/ 0 w 510"/>
                <a:gd name="T41" fmla="*/ 222 h 332"/>
                <a:gd name="T42" fmla="*/ 0 w 510"/>
                <a:gd name="T43" fmla="*/ 222 h 332"/>
                <a:gd name="T44" fmla="*/ 4 w 510"/>
                <a:gd name="T45" fmla="*/ 158 h 332"/>
                <a:gd name="T46" fmla="*/ 10 w 510"/>
                <a:gd name="T47" fmla="*/ 100 h 332"/>
                <a:gd name="T48" fmla="*/ 12 w 510"/>
                <a:gd name="T49" fmla="*/ 74 h 332"/>
                <a:gd name="T50" fmla="*/ 18 w 510"/>
                <a:gd name="T51" fmla="*/ 50 h 332"/>
                <a:gd name="T52" fmla="*/ 24 w 510"/>
                <a:gd name="T53" fmla="*/ 32 h 332"/>
                <a:gd name="T54" fmla="*/ 30 w 510"/>
                <a:gd name="T55" fmla="*/ 20 h 332"/>
                <a:gd name="T56" fmla="*/ 30 w 510"/>
                <a:gd name="T57" fmla="*/ 20 h 332"/>
                <a:gd name="T58" fmla="*/ 34 w 510"/>
                <a:gd name="T59" fmla="*/ 18 h 332"/>
                <a:gd name="T60" fmla="*/ 40 w 510"/>
                <a:gd name="T61" fmla="*/ 14 h 332"/>
                <a:gd name="T62" fmla="*/ 58 w 510"/>
                <a:gd name="T63" fmla="*/ 10 h 332"/>
                <a:gd name="T64" fmla="*/ 84 w 510"/>
                <a:gd name="T65" fmla="*/ 8 h 332"/>
                <a:gd name="T66" fmla="*/ 116 w 510"/>
                <a:gd name="T67" fmla="*/ 4 h 332"/>
                <a:gd name="T68" fmla="*/ 192 w 510"/>
                <a:gd name="T69" fmla="*/ 0 h 332"/>
                <a:gd name="T70" fmla="*/ 278 w 510"/>
                <a:gd name="T71" fmla="*/ 0 h 332"/>
                <a:gd name="T72" fmla="*/ 364 w 510"/>
                <a:gd name="T73" fmla="*/ 0 h 332"/>
                <a:gd name="T74" fmla="*/ 438 w 510"/>
                <a:gd name="T75" fmla="*/ 4 h 332"/>
                <a:gd name="T76" fmla="*/ 468 w 510"/>
                <a:gd name="T77" fmla="*/ 8 h 332"/>
                <a:gd name="T78" fmla="*/ 490 w 510"/>
                <a:gd name="T79" fmla="*/ 12 h 332"/>
                <a:gd name="T80" fmla="*/ 504 w 510"/>
                <a:gd name="T81" fmla="*/ 16 h 332"/>
                <a:gd name="T82" fmla="*/ 508 w 510"/>
                <a:gd name="T83" fmla="*/ 18 h 332"/>
                <a:gd name="T84" fmla="*/ 510 w 510"/>
                <a:gd name="T85" fmla="*/ 22 h 332"/>
                <a:gd name="T86" fmla="*/ 510 w 510"/>
                <a:gd name="T87" fmla="*/ 22 h 332"/>
                <a:gd name="T88" fmla="*/ 508 w 510"/>
                <a:gd name="T89" fmla="*/ 74 h 332"/>
                <a:gd name="T90" fmla="*/ 504 w 510"/>
                <a:gd name="T91" fmla="*/ 162 h 332"/>
                <a:gd name="T92" fmla="*/ 500 w 510"/>
                <a:gd name="T93" fmla="*/ 210 h 332"/>
                <a:gd name="T94" fmla="*/ 496 w 510"/>
                <a:gd name="T95" fmla="*/ 252 h 332"/>
                <a:gd name="T96" fmla="*/ 492 w 510"/>
                <a:gd name="T97" fmla="*/ 288 h 332"/>
                <a:gd name="T98" fmla="*/ 488 w 510"/>
                <a:gd name="T99" fmla="*/ 300 h 332"/>
                <a:gd name="T100" fmla="*/ 486 w 510"/>
                <a:gd name="T101" fmla="*/ 308 h 332"/>
                <a:gd name="T102" fmla="*/ 486 w 510"/>
                <a:gd name="T103" fmla="*/ 30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332">
                  <a:moveTo>
                    <a:pt x="486" y="308"/>
                  </a:moveTo>
                  <a:lnTo>
                    <a:pt x="486" y="308"/>
                  </a:lnTo>
                  <a:lnTo>
                    <a:pt x="478" y="318"/>
                  </a:lnTo>
                  <a:lnTo>
                    <a:pt x="470" y="326"/>
                  </a:lnTo>
                  <a:lnTo>
                    <a:pt x="458" y="330"/>
                  </a:lnTo>
                  <a:lnTo>
                    <a:pt x="440" y="332"/>
                  </a:lnTo>
                  <a:lnTo>
                    <a:pt x="418" y="332"/>
                  </a:lnTo>
                  <a:lnTo>
                    <a:pt x="390" y="332"/>
                  </a:lnTo>
                  <a:lnTo>
                    <a:pt x="308" y="322"/>
                  </a:lnTo>
                  <a:lnTo>
                    <a:pt x="308" y="322"/>
                  </a:lnTo>
                  <a:lnTo>
                    <a:pt x="202" y="312"/>
                  </a:lnTo>
                  <a:lnTo>
                    <a:pt x="148" y="306"/>
                  </a:lnTo>
                  <a:lnTo>
                    <a:pt x="100" y="298"/>
                  </a:lnTo>
                  <a:lnTo>
                    <a:pt x="78" y="292"/>
                  </a:lnTo>
                  <a:lnTo>
                    <a:pt x="58" y="286"/>
                  </a:lnTo>
                  <a:lnTo>
                    <a:pt x="40" y="280"/>
                  </a:lnTo>
                  <a:lnTo>
                    <a:pt x="26" y="270"/>
                  </a:lnTo>
                  <a:lnTo>
                    <a:pt x="14" y="260"/>
                  </a:lnTo>
                  <a:lnTo>
                    <a:pt x="4" y="250"/>
                  </a:lnTo>
                  <a:lnTo>
                    <a:pt x="0" y="23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4" y="158"/>
                  </a:lnTo>
                  <a:lnTo>
                    <a:pt x="10" y="100"/>
                  </a:lnTo>
                  <a:lnTo>
                    <a:pt x="12" y="74"/>
                  </a:lnTo>
                  <a:lnTo>
                    <a:pt x="18" y="50"/>
                  </a:lnTo>
                  <a:lnTo>
                    <a:pt x="24" y="3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18"/>
                  </a:lnTo>
                  <a:lnTo>
                    <a:pt x="40" y="14"/>
                  </a:lnTo>
                  <a:lnTo>
                    <a:pt x="58" y="10"/>
                  </a:lnTo>
                  <a:lnTo>
                    <a:pt x="84" y="8"/>
                  </a:lnTo>
                  <a:lnTo>
                    <a:pt x="116" y="4"/>
                  </a:lnTo>
                  <a:lnTo>
                    <a:pt x="192" y="0"/>
                  </a:lnTo>
                  <a:lnTo>
                    <a:pt x="278" y="0"/>
                  </a:lnTo>
                  <a:lnTo>
                    <a:pt x="364" y="0"/>
                  </a:lnTo>
                  <a:lnTo>
                    <a:pt x="438" y="4"/>
                  </a:lnTo>
                  <a:lnTo>
                    <a:pt x="468" y="8"/>
                  </a:lnTo>
                  <a:lnTo>
                    <a:pt x="490" y="12"/>
                  </a:lnTo>
                  <a:lnTo>
                    <a:pt x="504" y="16"/>
                  </a:lnTo>
                  <a:lnTo>
                    <a:pt x="508" y="18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08" y="74"/>
                  </a:lnTo>
                  <a:lnTo>
                    <a:pt x="504" y="162"/>
                  </a:lnTo>
                  <a:lnTo>
                    <a:pt x="500" y="210"/>
                  </a:lnTo>
                  <a:lnTo>
                    <a:pt x="496" y="252"/>
                  </a:lnTo>
                  <a:lnTo>
                    <a:pt x="492" y="288"/>
                  </a:lnTo>
                  <a:lnTo>
                    <a:pt x="488" y="300"/>
                  </a:lnTo>
                  <a:lnTo>
                    <a:pt x="486" y="308"/>
                  </a:lnTo>
                  <a:lnTo>
                    <a:pt x="486" y="308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6" name="Freeform 273"/>
            <p:cNvSpPr>
              <a:spLocks/>
            </p:cNvSpPr>
            <p:nvPr/>
          </p:nvSpPr>
          <p:spPr bwMode="auto">
            <a:xfrm>
              <a:off x="1246188" y="2300288"/>
              <a:ext cx="800100" cy="431800"/>
            </a:xfrm>
            <a:custGeom>
              <a:avLst/>
              <a:gdLst>
                <a:gd name="T0" fmla="*/ 54 w 504"/>
                <a:gd name="T1" fmla="*/ 10 h 272"/>
                <a:gd name="T2" fmla="*/ 54 w 504"/>
                <a:gd name="T3" fmla="*/ 10 h 272"/>
                <a:gd name="T4" fmla="*/ 42 w 504"/>
                <a:gd name="T5" fmla="*/ 32 h 272"/>
                <a:gd name="T6" fmla="*/ 28 w 504"/>
                <a:gd name="T7" fmla="*/ 54 h 272"/>
                <a:gd name="T8" fmla="*/ 16 w 504"/>
                <a:gd name="T9" fmla="*/ 80 h 272"/>
                <a:gd name="T10" fmla="*/ 6 w 504"/>
                <a:gd name="T11" fmla="*/ 110 h 272"/>
                <a:gd name="T12" fmla="*/ 2 w 504"/>
                <a:gd name="T13" fmla="*/ 124 h 272"/>
                <a:gd name="T14" fmla="*/ 0 w 504"/>
                <a:gd name="T15" fmla="*/ 136 h 272"/>
                <a:gd name="T16" fmla="*/ 0 w 504"/>
                <a:gd name="T17" fmla="*/ 150 h 272"/>
                <a:gd name="T18" fmla="*/ 2 w 504"/>
                <a:gd name="T19" fmla="*/ 160 h 272"/>
                <a:gd name="T20" fmla="*/ 6 w 504"/>
                <a:gd name="T21" fmla="*/ 170 h 272"/>
                <a:gd name="T22" fmla="*/ 14 w 504"/>
                <a:gd name="T23" fmla="*/ 178 h 272"/>
                <a:gd name="T24" fmla="*/ 14 w 504"/>
                <a:gd name="T25" fmla="*/ 178 h 272"/>
                <a:gd name="T26" fmla="*/ 26 w 504"/>
                <a:gd name="T27" fmla="*/ 186 h 272"/>
                <a:gd name="T28" fmla="*/ 40 w 504"/>
                <a:gd name="T29" fmla="*/ 192 h 272"/>
                <a:gd name="T30" fmla="*/ 84 w 504"/>
                <a:gd name="T31" fmla="*/ 210 h 272"/>
                <a:gd name="T32" fmla="*/ 136 w 504"/>
                <a:gd name="T33" fmla="*/ 228 h 272"/>
                <a:gd name="T34" fmla="*/ 194 w 504"/>
                <a:gd name="T35" fmla="*/ 244 h 272"/>
                <a:gd name="T36" fmla="*/ 256 w 504"/>
                <a:gd name="T37" fmla="*/ 258 h 272"/>
                <a:gd name="T38" fmla="*/ 314 w 504"/>
                <a:gd name="T39" fmla="*/ 268 h 272"/>
                <a:gd name="T40" fmla="*/ 340 w 504"/>
                <a:gd name="T41" fmla="*/ 270 h 272"/>
                <a:gd name="T42" fmla="*/ 364 w 504"/>
                <a:gd name="T43" fmla="*/ 272 h 272"/>
                <a:gd name="T44" fmla="*/ 386 w 504"/>
                <a:gd name="T45" fmla="*/ 270 h 272"/>
                <a:gd name="T46" fmla="*/ 404 w 504"/>
                <a:gd name="T47" fmla="*/ 268 h 272"/>
                <a:gd name="T48" fmla="*/ 404 w 504"/>
                <a:gd name="T49" fmla="*/ 268 h 272"/>
                <a:gd name="T50" fmla="*/ 418 w 504"/>
                <a:gd name="T51" fmla="*/ 262 h 272"/>
                <a:gd name="T52" fmla="*/ 434 w 504"/>
                <a:gd name="T53" fmla="*/ 256 h 272"/>
                <a:gd name="T54" fmla="*/ 446 w 504"/>
                <a:gd name="T55" fmla="*/ 246 h 272"/>
                <a:gd name="T56" fmla="*/ 460 w 504"/>
                <a:gd name="T57" fmla="*/ 238 h 272"/>
                <a:gd name="T58" fmla="*/ 470 w 504"/>
                <a:gd name="T59" fmla="*/ 226 h 272"/>
                <a:gd name="T60" fmla="*/ 480 w 504"/>
                <a:gd name="T61" fmla="*/ 214 h 272"/>
                <a:gd name="T62" fmla="*/ 488 w 504"/>
                <a:gd name="T63" fmla="*/ 202 h 272"/>
                <a:gd name="T64" fmla="*/ 494 w 504"/>
                <a:gd name="T65" fmla="*/ 188 h 272"/>
                <a:gd name="T66" fmla="*/ 500 w 504"/>
                <a:gd name="T67" fmla="*/ 176 h 272"/>
                <a:gd name="T68" fmla="*/ 502 w 504"/>
                <a:gd name="T69" fmla="*/ 162 h 272"/>
                <a:gd name="T70" fmla="*/ 504 w 504"/>
                <a:gd name="T71" fmla="*/ 150 h 272"/>
                <a:gd name="T72" fmla="*/ 504 w 504"/>
                <a:gd name="T73" fmla="*/ 136 h 272"/>
                <a:gd name="T74" fmla="*/ 500 w 504"/>
                <a:gd name="T75" fmla="*/ 124 h 272"/>
                <a:gd name="T76" fmla="*/ 494 w 504"/>
                <a:gd name="T77" fmla="*/ 112 h 272"/>
                <a:gd name="T78" fmla="*/ 486 w 504"/>
                <a:gd name="T79" fmla="*/ 102 h 272"/>
                <a:gd name="T80" fmla="*/ 476 w 504"/>
                <a:gd name="T81" fmla="*/ 94 h 272"/>
                <a:gd name="T82" fmla="*/ 476 w 504"/>
                <a:gd name="T83" fmla="*/ 94 h 272"/>
                <a:gd name="T84" fmla="*/ 462 w 504"/>
                <a:gd name="T85" fmla="*/ 84 h 272"/>
                <a:gd name="T86" fmla="*/ 444 w 504"/>
                <a:gd name="T87" fmla="*/ 74 h 272"/>
                <a:gd name="T88" fmla="*/ 398 w 504"/>
                <a:gd name="T89" fmla="*/ 56 h 272"/>
                <a:gd name="T90" fmla="*/ 342 w 504"/>
                <a:gd name="T91" fmla="*/ 36 h 272"/>
                <a:gd name="T92" fmla="*/ 280 w 504"/>
                <a:gd name="T93" fmla="*/ 20 h 272"/>
                <a:gd name="T94" fmla="*/ 216 w 504"/>
                <a:gd name="T95" fmla="*/ 8 h 272"/>
                <a:gd name="T96" fmla="*/ 184 w 504"/>
                <a:gd name="T97" fmla="*/ 4 h 272"/>
                <a:gd name="T98" fmla="*/ 154 w 504"/>
                <a:gd name="T99" fmla="*/ 0 h 272"/>
                <a:gd name="T100" fmla="*/ 124 w 504"/>
                <a:gd name="T101" fmla="*/ 0 h 272"/>
                <a:gd name="T102" fmla="*/ 98 w 504"/>
                <a:gd name="T103" fmla="*/ 0 h 272"/>
                <a:gd name="T104" fmla="*/ 74 w 504"/>
                <a:gd name="T105" fmla="*/ 4 h 272"/>
                <a:gd name="T106" fmla="*/ 54 w 504"/>
                <a:gd name="T107" fmla="*/ 10 h 272"/>
                <a:gd name="T108" fmla="*/ 54 w 504"/>
                <a:gd name="T109" fmla="*/ 1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4" h="272">
                  <a:moveTo>
                    <a:pt x="54" y="10"/>
                  </a:moveTo>
                  <a:lnTo>
                    <a:pt x="54" y="10"/>
                  </a:lnTo>
                  <a:lnTo>
                    <a:pt x="42" y="32"/>
                  </a:lnTo>
                  <a:lnTo>
                    <a:pt x="28" y="54"/>
                  </a:lnTo>
                  <a:lnTo>
                    <a:pt x="16" y="80"/>
                  </a:lnTo>
                  <a:lnTo>
                    <a:pt x="6" y="110"/>
                  </a:lnTo>
                  <a:lnTo>
                    <a:pt x="2" y="124"/>
                  </a:lnTo>
                  <a:lnTo>
                    <a:pt x="0" y="136"/>
                  </a:lnTo>
                  <a:lnTo>
                    <a:pt x="0" y="150"/>
                  </a:lnTo>
                  <a:lnTo>
                    <a:pt x="2" y="160"/>
                  </a:lnTo>
                  <a:lnTo>
                    <a:pt x="6" y="170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26" y="186"/>
                  </a:lnTo>
                  <a:lnTo>
                    <a:pt x="40" y="192"/>
                  </a:lnTo>
                  <a:lnTo>
                    <a:pt x="84" y="210"/>
                  </a:lnTo>
                  <a:lnTo>
                    <a:pt x="136" y="228"/>
                  </a:lnTo>
                  <a:lnTo>
                    <a:pt x="194" y="244"/>
                  </a:lnTo>
                  <a:lnTo>
                    <a:pt x="256" y="258"/>
                  </a:lnTo>
                  <a:lnTo>
                    <a:pt x="314" y="268"/>
                  </a:lnTo>
                  <a:lnTo>
                    <a:pt x="340" y="270"/>
                  </a:lnTo>
                  <a:lnTo>
                    <a:pt x="364" y="272"/>
                  </a:lnTo>
                  <a:lnTo>
                    <a:pt x="386" y="270"/>
                  </a:lnTo>
                  <a:lnTo>
                    <a:pt x="404" y="268"/>
                  </a:lnTo>
                  <a:lnTo>
                    <a:pt x="404" y="268"/>
                  </a:lnTo>
                  <a:lnTo>
                    <a:pt x="418" y="262"/>
                  </a:lnTo>
                  <a:lnTo>
                    <a:pt x="434" y="256"/>
                  </a:lnTo>
                  <a:lnTo>
                    <a:pt x="446" y="246"/>
                  </a:lnTo>
                  <a:lnTo>
                    <a:pt x="460" y="238"/>
                  </a:lnTo>
                  <a:lnTo>
                    <a:pt x="470" y="226"/>
                  </a:lnTo>
                  <a:lnTo>
                    <a:pt x="480" y="214"/>
                  </a:lnTo>
                  <a:lnTo>
                    <a:pt x="488" y="202"/>
                  </a:lnTo>
                  <a:lnTo>
                    <a:pt x="494" y="188"/>
                  </a:lnTo>
                  <a:lnTo>
                    <a:pt x="500" y="176"/>
                  </a:lnTo>
                  <a:lnTo>
                    <a:pt x="502" y="162"/>
                  </a:lnTo>
                  <a:lnTo>
                    <a:pt x="504" y="150"/>
                  </a:lnTo>
                  <a:lnTo>
                    <a:pt x="504" y="136"/>
                  </a:lnTo>
                  <a:lnTo>
                    <a:pt x="500" y="124"/>
                  </a:lnTo>
                  <a:lnTo>
                    <a:pt x="494" y="112"/>
                  </a:lnTo>
                  <a:lnTo>
                    <a:pt x="486" y="102"/>
                  </a:lnTo>
                  <a:lnTo>
                    <a:pt x="476" y="94"/>
                  </a:lnTo>
                  <a:lnTo>
                    <a:pt x="476" y="94"/>
                  </a:lnTo>
                  <a:lnTo>
                    <a:pt x="462" y="84"/>
                  </a:lnTo>
                  <a:lnTo>
                    <a:pt x="444" y="74"/>
                  </a:lnTo>
                  <a:lnTo>
                    <a:pt x="398" y="56"/>
                  </a:lnTo>
                  <a:lnTo>
                    <a:pt x="342" y="36"/>
                  </a:lnTo>
                  <a:lnTo>
                    <a:pt x="280" y="20"/>
                  </a:lnTo>
                  <a:lnTo>
                    <a:pt x="216" y="8"/>
                  </a:lnTo>
                  <a:lnTo>
                    <a:pt x="184" y="4"/>
                  </a:lnTo>
                  <a:lnTo>
                    <a:pt x="154" y="0"/>
                  </a:lnTo>
                  <a:lnTo>
                    <a:pt x="124" y="0"/>
                  </a:lnTo>
                  <a:lnTo>
                    <a:pt x="98" y="0"/>
                  </a:lnTo>
                  <a:lnTo>
                    <a:pt x="74" y="4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7" name="Freeform 274"/>
            <p:cNvSpPr>
              <a:spLocks/>
            </p:cNvSpPr>
            <p:nvPr/>
          </p:nvSpPr>
          <p:spPr bwMode="auto">
            <a:xfrm>
              <a:off x="1249363" y="2278063"/>
              <a:ext cx="803275" cy="431800"/>
            </a:xfrm>
            <a:custGeom>
              <a:avLst/>
              <a:gdLst>
                <a:gd name="T0" fmla="*/ 54 w 506"/>
                <a:gd name="T1" fmla="*/ 10 h 272"/>
                <a:gd name="T2" fmla="*/ 54 w 506"/>
                <a:gd name="T3" fmla="*/ 10 h 272"/>
                <a:gd name="T4" fmla="*/ 40 w 506"/>
                <a:gd name="T5" fmla="*/ 32 h 272"/>
                <a:gd name="T6" fmla="*/ 28 w 506"/>
                <a:gd name="T7" fmla="*/ 54 h 272"/>
                <a:gd name="T8" fmla="*/ 16 w 506"/>
                <a:gd name="T9" fmla="*/ 80 h 272"/>
                <a:gd name="T10" fmla="*/ 6 w 506"/>
                <a:gd name="T11" fmla="*/ 108 h 272"/>
                <a:gd name="T12" fmla="*/ 2 w 506"/>
                <a:gd name="T13" fmla="*/ 122 h 272"/>
                <a:gd name="T14" fmla="*/ 0 w 506"/>
                <a:gd name="T15" fmla="*/ 136 h 272"/>
                <a:gd name="T16" fmla="*/ 0 w 506"/>
                <a:gd name="T17" fmla="*/ 148 h 272"/>
                <a:gd name="T18" fmla="*/ 2 w 506"/>
                <a:gd name="T19" fmla="*/ 160 h 272"/>
                <a:gd name="T20" fmla="*/ 8 w 506"/>
                <a:gd name="T21" fmla="*/ 170 h 272"/>
                <a:gd name="T22" fmla="*/ 14 w 506"/>
                <a:gd name="T23" fmla="*/ 178 h 272"/>
                <a:gd name="T24" fmla="*/ 14 w 506"/>
                <a:gd name="T25" fmla="*/ 178 h 272"/>
                <a:gd name="T26" fmla="*/ 26 w 506"/>
                <a:gd name="T27" fmla="*/ 184 h 272"/>
                <a:gd name="T28" fmla="*/ 42 w 506"/>
                <a:gd name="T29" fmla="*/ 192 h 272"/>
                <a:gd name="T30" fmla="*/ 84 w 506"/>
                <a:gd name="T31" fmla="*/ 210 h 272"/>
                <a:gd name="T32" fmla="*/ 138 w 506"/>
                <a:gd name="T33" fmla="*/ 228 h 272"/>
                <a:gd name="T34" fmla="*/ 196 w 506"/>
                <a:gd name="T35" fmla="*/ 244 h 272"/>
                <a:gd name="T36" fmla="*/ 256 w 506"/>
                <a:gd name="T37" fmla="*/ 258 h 272"/>
                <a:gd name="T38" fmla="*/ 314 w 506"/>
                <a:gd name="T39" fmla="*/ 268 h 272"/>
                <a:gd name="T40" fmla="*/ 342 w 506"/>
                <a:gd name="T41" fmla="*/ 270 h 272"/>
                <a:gd name="T42" fmla="*/ 366 w 506"/>
                <a:gd name="T43" fmla="*/ 272 h 272"/>
                <a:gd name="T44" fmla="*/ 386 w 506"/>
                <a:gd name="T45" fmla="*/ 270 h 272"/>
                <a:gd name="T46" fmla="*/ 404 w 506"/>
                <a:gd name="T47" fmla="*/ 266 h 272"/>
                <a:gd name="T48" fmla="*/ 404 w 506"/>
                <a:gd name="T49" fmla="*/ 266 h 272"/>
                <a:gd name="T50" fmla="*/ 420 w 506"/>
                <a:gd name="T51" fmla="*/ 262 h 272"/>
                <a:gd name="T52" fmla="*/ 434 w 506"/>
                <a:gd name="T53" fmla="*/ 254 h 272"/>
                <a:gd name="T54" fmla="*/ 448 w 506"/>
                <a:gd name="T55" fmla="*/ 246 h 272"/>
                <a:gd name="T56" fmla="*/ 460 w 506"/>
                <a:gd name="T57" fmla="*/ 236 h 272"/>
                <a:gd name="T58" fmla="*/ 472 w 506"/>
                <a:gd name="T59" fmla="*/ 226 h 272"/>
                <a:gd name="T60" fmla="*/ 482 w 506"/>
                <a:gd name="T61" fmla="*/ 214 h 272"/>
                <a:gd name="T62" fmla="*/ 490 w 506"/>
                <a:gd name="T63" fmla="*/ 202 h 272"/>
                <a:gd name="T64" fmla="*/ 496 w 506"/>
                <a:gd name="T65" fmla="*/ 188 h 272"/>
                <a:gd name="T66" fmla="*/ 502 w 506"/>
                <a:gd name="T67" fmla="*/ 174 h 272"/>
                <a:gd name="T68" fmla="*/ 504 w 506"/>
                <a:gd name="T69" fmla="*/ 162 h 272"/>
                <a:gd name="T70" fmla="*/ 506 w 506"/>
                <a:gd name="T71" fmla="*/ 148 h 272"/>
                <a:gd name="T72" fmla="*/ 504 w 506"/>
                <a:gd name="T73" fmla="*/ 136 h 272"/>
                <a:gd name="T74" fmla="*/ 502 w 506"/>
                <a:gd name="T75" fmla="*/ 124 h 272"/>
                <a:gd name="T76" fmla="*/ 496 w 506"/>
                <a:gd name="T77" fmla="*/ 112 h 272"/>
                <a:gd name="T78" fmla="*/ 488 w 506"/>
                <a:gd name="T79" fmla="*/ 102 h 272"/>
                <a:gd name="T80" fmla="*/ 478 w 506"/>
                <a:gd name="T81" fmla="*/ 92 h 272"/>
                <a:gd name="T82" fmla="*/ 478 w 506"/>
                <a:gd name="T83" fmla="*/ 92 h 272"/>
                <a:gd name="T84" fmla="*/ 464 w 506"/>
                <a:gd name="T85" fmla="*/ 84 h 272"/>
                <a:gd name="T86" fmla="*/ 446 w 506"/>
                <a:gd name="T87" fmla="*/ 74 h 272"/>
                <a:gd name="T88" fmla="*/ 400 w 506"/>
                <a:gd name="T89" fmla="*/ 56 h 272"/>
                <a:gd name="T90" fmla="*/ 342 w 506"/>
                <a:gd name="T91" fmla="*/ 36 h 272"/>
                <a:gd name="T92" fmla="*/ 280 w 506"/>
                <a:gd name="T93" fmla="*/ 20 h 272"/>
                <a:gd name="T94" fmla="*/ 216 w 506"/>
                <a:gd name="T95" fmla="*/ 8 h 272"/>
                <a:gd name="T96" fmla="*/ 184 w 506"/>
                <a:gd name="T97" fmla="*/ 4 h 272"/>
                <a:gd name="T98" fmla="*/ 154 w 506"/>
                <a:gd name="T99" fmla="*/ 2 h 272"/>
                <a:gd name="T100" fmla="*/ 124 w 506"/>
                <a:gd name="T101" fmla="*/ 0 h 272"/>
                <a:gd name="T102" fmla="*/ 98 w 506"/>
                <a:gd name="T103" fmla="*/ 2 h 272"/>
                <a:gd name="T104" fmla="*/ 74 w 506"/>
                <a:gd name="T105" fmla="*/ 6 h 272"/>
                <a:gd name="T106" fmla="*/ 54 w 506"/>
                <a:gd name="T107" fmla="*/ 10 h 272"/>
                <a:gd name="T108" fmla="*/ 54 w 506"/>
                <a:gd name="T109" fmla="*/ 1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272">
                  <a:moveTo>
                    <a:pt x="54" y="10"/>
                  </a:moveTo>
                  <a:lnTo>
                    <a:pt x="54" y="10"/>
                  </a:lnTo>
                  <a:lnTo>
                    <a:pt x="40" y="32"/>
                  </a:lnTo>
                  <a:lnTo>
                    <a:pt x="28" y="54"/>
                  </a:lnTo>
                  <a:lnTo>
                    <a:pt x="16" y="80"/>
                  </a:lnTo>
                  <a:lnTo>
                    <a:pt x="6" y="108"/>
                  </a:lnTo>
                  <a:lnTo>
                    <a:pt x="2" y="122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2" y="160"/>
                  </a:lnTo>
                  <a:lnTo>
                    <a:pt x="8" y="170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26" y="184"/>
                  </a:lnTo>
                  <a:lnTo>
                    <a:pt x="42" y="192"/>
                  </a:lnTo>
                  <a:lnTo>
                    <a:pt x="84" y="210"/>
                  </a:lnTo>
                  <a:lnTo>
                    <a:pt x="138" y="228"/>
                  </a:lnTo>
                  <a:lnTo>
                    <a:pt x="196" y="244"/>
                  </a:lnTo>
                  <a:lnTo>
                    <a:pt x="256" y="258"/>
                  </a:lnTo>
                  <a:lnTo>
                    <a:pt x="314" y="268"/>
                  </a:lnTo>
                  <a:lnTo>
                    <a:pt x="342" y="270"/>
                  </a:lnTo>
                  <a:lnTo>
                    <a:pt x="366" y="272"/>
                  </a:lnTo>
                  <a:lnTo>
                    <a:pt x="386" y="270"/>
                  </a:lnTo>
                  <a:lnTo>
                    <a:pt x="404" y="266"/>
                  </a:lnTo>
                  <a:lnTo>
                    <a:pt x="404" y="266"/>
                  </a:lnTo>
                  <a:lnTo>
                    <a:pt x="420" y="262"/>
                  </a:lnTo>
                  <a:lnTo>
                    <a:pt x="434" y="254"/>
                  </a:lnTo>
                  <a:lnTo>
                    <a:pt x="448" y="246"/>
                  </a:lnTo>
                  <a:lnTo>
                    <a:pt x="460" y="236"/>
                  </a:lnTo>
                  <a:lnTo>
                    <a:pt x="472" y="226"/>
                  </a:lnTo>
                  <a:lnTo>
                    <a:pt x="482" y="214"/>
                  </a:lnTo>
                  <a:lnTo>
                    <a:pt x="490" y="202"/>
                  </a:lnTo>
                  <a:lnTo>
                    <a:pt x="496" y="188"/>
                  </a:lnTo>
                  <a:lnTo>
                    <a:pt x="502" y="174"/>
                  </a:lnTo>
                  <a:lnTo>
                    <a:pt x="504" y="162"/>
                  </a:lnTo>
                  <a:lnTo>
                    <a:pt x="506" y="148"/>
                  </a:lnTo>
                  <a:lnTo>
                    <a:pt x="504" y="136"/>
                  </a:lnTo>
                  <a:lnTo>
                    <a:pt x="502" y="124"/>
                  </a:lnTo>
                  <a:lnTo>
                    <a:pt x="496" y="112"/>
                  </a:lnTo>
                  <a:lnTo>
                    <a:pt x="488" y="102"/>
                  </a:lnTo>
                  <a:lnTo>
                    <a:pt x="478" y="92"/>
                  </a:lnTo>
                  <a:lnTo>
                    <a:pt x="478" y="92"/>
                  </a:lnTo>
                  <a:lnTo>
                    <a:pt x="464" y="84"/>
                  </a:lnTo>
                  <a:lnTo>
                    <a:pt x="446" y="74"/>
                  </a:lnTo>
                  <a:lnTo>
                    <a:pt x="400" y="56"/>
                  </a:lnTo>
                  <a:lnTo>
                    <a:pt x="342" y="36"/>
                  </a:lnTo>
                  <a:lnTo>
                    <a:pt x="280" y="20"/>
                  </a:lnTo>
                  <a:lnTo>
                    <a:pt x="216" y="8"/>
                  </a:lnTo>
                  <a:lnTo>
                    <a:pt x="184" y="4"/>
                  </a:lnTo>
                  <a:lnTo>
                    <a:pt x="154" y="2"/>
                  </a:lnTo>
                  <a:lnTo>
                    <a:pt x="124" y="0"/>
                  </a:lnTo>
                  <a:lnTo>
                    <a:pt x="98" y="2"/>
                  </a:lnTo>
                  <a:lnTo>
                    <a:pt x="74" y="6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8" name="Line 275"/>
            <p:cNvSpPr>
              <a:spLocks noChangeShapeType="1"/>
            </p:cNvSpPr>
            <p:nvPr/>
          </p:nvSpPr>
          <p:spPr bwMode="auto">
            <a:xfrm>
              <a:off x="1481138" y="2674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9" name="Line 276"/>
            <p:cNvSpPr>
              <a:spLocks noChangeShapeType="1"/>
            </p:cNvSpPr>
            <p:nvPr/>
          </p:nvSpPr>
          <p:spPr bwMode="auto">
            <a:xfrm>
              <a:off x="1481138" y="27003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0" name="Line 277"/>
            <p:cNvSpPr>
              <a:spLocks noChangeShapeType="1"/>
            </p:cNvSpPr>
            <p:nvPr/>
          </p:nvSpPr>
          <p:spPr bwMode="auto">
            <a:xfrm>
              <a:off x="1477963" y="2725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1" name="Line 278"/>
            <p:cNvSpPr>
              <a:spLocks noChangeShapeType="1"/>
            </p:cNvSpPr>
            <p:nvPr/>
          </p:nvSpPr>
          <p:spPr bwMode="auto">
            <a:xfrm>
              <a:off x="1477963" y="2751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2" name="Line 279"/>
            <p:cNvSpPr>
              <a:spLocks noChangeShapeType="1"/>
            </p:cNvSpPr>
            <p:nvPr/>
          </p:nvSpPr>
          <p:spPr bwMode="auto">
            <a:xfrm>
              <a:off x="1477963" y="27765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3" name="Line 280"/>
            <p:cNvSpPr>
              <a:spLocks noChangeShapeType="1"/>
            </p:cNvSpPr>
            <p:nvPr/>
          </p:nvSpPr>
          <p:spPr bwMode="auto">
            <a:xfrm>
              <a:off x="1474788" y="2801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4" name="Line 281"/>
            <p:cNvSpPr>
              <a:spLocks noChangeShapeType="1"/>
            </p:cNvSpPr>
            <p:nvPr/>
          </p:nvSpPr>
          <p:spPr bwMode="auto">
            <a:xfrm>
              <a:off x="1474788" y="28273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5" name="Line 282"/>
            <p:cNvSpPr>
              <a:spLocks noChangeShapeType="1"/>
            </p:cNvSpPr>
            <p:nvPr/>
          </p:nvSpPr>
          <p:spPr bwMode="auto">
            <a:xfrm>
              <a:off x="1474788" y="2852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6" name="Line 283"/>
            <p:cNvSpPr>
              <a:spLocks noChangeShapeType="1"/>
            </p:cNvSpPr>
            <p:nvPr/>
          </p:nvSpPr>
          <p:spPr bwMode="auto">
            <a:xfrm>
              <a:off x="1477963" y="2878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7" name="Line 284"/>
            <p:cNvSpPr>
              <a:spLocks noChangeShapeType="1"/>
            </p:cNvSpPr>
            <p:nvPr/>
          </p:nvSpPr>
          <p:spPr bwMode="auto">
            <a:xfrm>
              <a:off x="1477963" y="29035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8" name="Line 285"/>
            <p:cNvSpPr>
              <a:spLocks noChangeShapeType="1"/>
            </p:cNvSpPr>
            <p:nvPr/>
          </p:nvSpPr>
          <p:spPr bwMode="auto">
            <a:xfrm>
              <a:off x="1477963" y="2928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9" name="Line 286"/>
            <p:cNvSpPr>
              <a:spLocks noChangeShapeType="1"/>
            </p:cNvSpPr>
            <p:nvPr/>
          </p:nvSpPr>
          <p:spPr bwMode="auto">
            <a:xfrm>
              <a:off x="1481138" y="29543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0" name="Line 287"/>
            <p:cNvSpPr>
              <a:spLocks noChangeShapeType="1"/>
            </p:cNvSpPr>
            <p:nvPr/>
          </p:nvSpPr>
          <p:spPr bwMode="auto">
            <a:xfrm>
              <a:off x="1484313" y="2979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1" name="Line 288"/>
            <p:cNvSpPr>
              <a:spLocks noChangeShapeType="1"/>
            </p:cNvSpPr>
            <p:nvPr/>
          </p:nvSpPr>
          <p:spPr bwMode="auto">
            <a:xfrm>
              <a:off x="1487488" y="3005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2" name="Line 289"/>
            <p:cNvSpPr>
              <a:spLocks noChangeShapeType="1"/>
            </p:cNvSpPr>
            <p:nvPr/>
          </p:nvSpPr>
          <p:spPr bwMode="auto">
            <a:xfrm>
              <a:off x="1430338" y="2643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3" name="Line 290"/>
            <p:cNvSpPr>
              <a:spLocks noChangeShapeType="1"/>
            </p:cNvSpPr>
            <p:nvPr/>
          </p:nvSpPr>
          <p:spPr bwMode="auto">
            <a:xfrm>
              <a:off x="1430338" y="2668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4" name="Line 291"/>
            <p:cNvSpPr>
              <a:spLocks noChangeShapeType="1"/>
            </p:cNvSpPr>
            <p:nvPr/>
          </p:nvSpPr>
          <p:spPr bwMode="auto">
            <a:xfrm>
              <a:off x="1430338" y="2693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5" name="Line 292"/>
            <p:cNvSpPr>
              <a:spLocks noChangeShapeType="1"/>
            </p:cNvSpPr>
            <p:nvPr/>
          </p:nvSpPr>
          <p:spPr bwMode="auto">
            <a:xfrm>
              <a:off x="1427163" y="2719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6" name="Line 293"/>
            <p:cNvSpPr>
              <a:spLocks noChangeShapeType="1"/>
            </p:cNvSpPr>
            <p:nvPr/>
          </p:nvSpPr>
          <p:spPr bwMode="auto">
            <a:xfrm>
              <a:off x="1427163" y="2744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7" name="Line 294"/>
            <p:cNvSpPr>
              <a:spLocks noChangeShapeType="1"/>
            </p:cNvSpPr>
            <p:nvPr/>
          </p:nvSpPr>
          <p:spPr bwMode="auto">
            <a:xfrm>
              <a:off x="1427163" y="2770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8" name="Line 295"/>
            <p:cNvSpPr>
              <a:spLocks noChangeShapeType="1"/>
            </p:cNvSpPr>
            <p:nvPr/>
          </p:nvSpPr>
          <p:spPr bwMode="auto">
            <a:xfrm>
              <a:off x="1427163" y="2795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9" name="Line 296"/>
            <p:cNvSpPr>
              <a:spLocks noChangeShapeType="1"/>
            </p:cNvSpPr>
            <p:nvPr/>
          </p:nvSpPr>
          <p:spPr bwMode="auto">
            <a:xfrm>
              <a:off x="1427163" y="2820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0" name="Line 297"/>
            <p:cNvSpPr>
              <a:spLocks noChangeShapeType="1"/>
            </p:cNvSpPr>
            <p:nvPr/>
          </p:nvSpPr>
          <p:spPr bwMode="auto">
            <a:xfrm>
              <a:off x="1427163" y="2846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1" name="Line 298"/>
            <p:cNvSpPr>
              <a:spLocks noChangeShapeType="1"/>
            </p:cNvSpPr>
            <p:nvPr/>
          </p:nvSpPr>
          <p:spPr bwMode="auto">
            <a:xfrm>
              <a:off x="1427163" y="2871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2" name="Line 299"/>
            <p:cNvSpPr>
              <a:spLocks noChangeShapeType="1"/>
            </p:cNvSpPr>
            <p:nvPr/>
          </p:nvSpPr>
          <p:spPr bwMode="auto">
            <a:xfrm>
              <a:off x="1430338" y="2897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3" name="Line 300"/>
            <p:cNvSpPr>
              <a:spLocks noChangeShapeType="1"/>
            </p:cNvSpPr>
            <p:nvPr/>
          </p:nvSpPr>
          <p:spPr bwMode="auto">
            <a:xfrm>
              <a:off x="1433513" y="2922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4" name="Line 301"/>
            <p:cNvSpPr>
              <a:spLocks noChangeShapeType="1"/>
            </p:cNvSpPr>
            <p:nvPr/>
          </p:nvSpPr>
          <p:spPr bwMode="auto">
            <a:xfrm>
              <a:off x="1433513" y="2947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5" name="Line 302"/>
            <p:cNvSpPr>
              <a:spLocks noChangeShapeType="1"/>
            </p:cNvSpPr>
            <p:nvPr/>
          </p:nvSpPr>
          <p:spPr bwMode="auto">
            <a:xfrm>
              <a:off x="1436688" y="2973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6" name="Line 303"/>
            <p:cNvSpPr>
              <a:spLocks noChangeShapeType="1"/>
            </p:cNvSpPr>
            <p:nvPr/>
          </p:nvSpPr>
          <p:spPr bwMode="auto">
            <a:xfrm>
              <a:off x="1439863" y="2998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7" name="Freeform 304"/>
            <p:cNvSpPr>
              <a:spLocks/>
            </p:cNvSpPr>
            <p:nvPr/>
          </p:nvSpPr>
          <p:spPr bwMode="auto">
            <a:xfrm>
              <a:off x="2182813" y="3049588"/>
              <a:ext cx="206375" cy="130175"/>
            </a:xfrm>
            <a:custGeom>
              <a:avLst/>
              <a:gdLst>
                <a:gd name="T0" fmla="*/ 28 w 130"/>
                <a:gd name="T1" fmla="*/ 8 h 82"/>
                <a:gd name="T2" fmla="*/ 28 w 130"/>
                <a:gd name="T3" fmla="*/ 8 h 82"/>
                <a:gd name="T4" fmla="*/ 22 w 130"/>
                <a:gd name="T5" fmla="*/ 22 h 82"/>
                <a:gd name="T6" fmla="*/ 8 w 130"/>
                <a:gd name="T7" fmla="*/ 52 h 82"/>
                <a:gd name="T8" fmla="*/ 4 w 130"/>
                <a:gd name="T9" fmla="*/ 66 h 82"/>
                <a:gd name="T10" fmla="*/ 0 w 130"/>
                <a:gd name="T11" fmla="*/ 76 h 82"/>
                <a:gd name="T12" fmla="*/ 0 w 130"/>
                <a:gd name="T13" fmla="*/ 80 h 82"/>
                <a:gd name="T14" fmla="*/ 2 w 130"/>
                <a:gd name="T15" fmla="*/ 82 h 82"/>
                <a:gd name="T16" fmla="*/ 4 w 130"/>
                <a:gd name="T17" fmla="*/ 82 h 82"/>
                <a:gd name="T18" fmla="*/ 8 w 130"/>
                <a:gd name="T19" fmla="*/ 80 h 82"/>
                <a:gd name="T20" fmla="*/ 8 w 130"/>
                <a:gd name="T21" fmla="*/ 80 h 82"/>
                <a:gd name="T22" fmla="*/ 34 w 130"/>
                <a:gd name="T23" fmla="*/ 66 h 82"/>
                <a:gd name="T24" fmla="*/ 64 w 130"/>
                <a:gd name="T25" fmla="*/ 54 h 82"/>
                <a:gd name="T26" fmla="*/ 122 w 130"/>
                <a:gd name="T27" fmla="*/ 32 h 82"/>
                <a:gd name="T28" fmla="*/ 122 w 130"/>
                <a:gd name="T29" fmla="*/ 32 h 82"/>
                <a:gd name="T30" fmla="*/ 126 w 130"/>
                <a:gd name="T31" fmla="*/ 30 h 82"/>
                <a:gd name="T32" fmla="*/ 128 w 130"/>
                <a:gd name="T33" fmla="*/ 26 h 82"/>
                <a:gd name="T34" fmla="*/ 130 w 130"/>
                <a:gd name="T35" fmla="*/ 24 h 82"/>
                <a:gd name="T36" fmla="*/ 128 w 130"/>
                <a:gd name="T37" fmla="*/ 22 h 82"/>
                <a:gd name="T38" fmla="*/ 122 w 130"/>
                <a:gd name="T39" fmla="*/ 16 h 82"/>
                <a:gd name="T40" fmla="*/ 112 w 130"/>
                <a:gd name="T41" fmla="*/ 10 h 82"/>
                <a:gd name="T42" fmla="*/ 88 w 130"/>
                <a:gd name="T43" fmla="*/ 2 h 82"/>
                <a:gd name="T44" fmla="*/ 70 w 130"/>
                <a:gd name="T45" fmla="*/ 0 h 82"/>
                <a:gd name="T46" fmla="*/ 70 w 130"/>
                <a:gd name="T47" fmla="*/ 0 h 82"/>
                <a:gd name="T48" fmla="*/ 58 w 130"/>
                <a:gd name="T49" fmla="*/ 0 h 82"/>
                <a:gd name="T50" fmla="*/ 44 w 130"/>
                <a:gd name="T51" fmla="*/ 4 h 82"/>
                <a:gd name="T52" fmla="*/ 28 w 130"/>
                <a:gd name="T53" fmla="*/ 8 h 82"/>
                <a:gd name="T54" fmla="*/ 28 w 130"/>
                <a:gd name="T5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2">
                  <a:moveTo>
                    <a:pt x="28" y="8"/>
                  </a:moveTo>
                  <a:lnTo>
                    <a:pt x="28" y="8"/>
                  </a:lnTo>
                  <a:lnTo>
                    <a:pt x="22" y="22"/>
                  </a:lnTo>
                  <a:lnTo>
                    <a:pt x="8" y="52"/>
                  </a:lnTo>
                  <a:lnTo>
                    <a:pt x="4" y="66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34" y="66"/>
                  </a:lnTo>
                  <a:lnTo>
                    <a:pt x="64" y="54"/>
                  </a:lnTo>
                  <a:lnTo>
                    <a:pt x="122" y="32"/>
                  </a:lnTo>
                  <a:lnTo>
                    <a:pt x="122" y="32"/>
                  </a:lnTo>
                  <a:lnTo>
                    <a:pt x="126" y="30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28" y="22"/>
                  </a:lnTo>
                  <a:lnTo>
                    <a:pt x="122" y="16"/>
                  </a:lnTo>
                  <a:lnTo>
                    <a:pt x="112" y="10"/>
                  </a:lnTo>
                  <a:lnTo>
                    <a:pt x="88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4" y="4"/>
                  </a:lnTo>
                  <a:lnTo>
                    <a:pt x="28" y="8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8" name="Freeform 305"/>
            <p:cNvSpPr>
              <a:spLocks/>
            </p:cNvSpPr>
            <p:nvPr/>
          </p:nvSpPr>
          <p:spPr bwMode="auto">
            <a:xfrm>
              <a:off x="2214563" y="2011363"/>
              <a:ext cx="317500" cy="1076325"/>
            </a:xfrm>
            <a:custGeom>
              <a:avLst/>
              <a:gdLst>
                <a:gd name="T0" fmla="*/ 60 w 200"/>
                <a:gd name="T1" fmla="*/ 12 h 678"/>
                <a:gd name="T2" fmla="*/ 60 w 200"/>
                <a:gd name="T3" fmla="*/ 12 h 678"/>
                <a:gd name="T4" fmla="*/ 64 w 200"/>
                <a:gd name="T5" fmla="*/ 26 h 678"/>
                <a:gd name="T6" fmla="*/ 74 w 200"/>
                <a:gd name="T7" fmla="*/ 66 h 678"/>
                <a:gd name="T8" fmla="*/ 92 w 200"/>
                <a:gd name="T9" fmla="*/ 130 h 678"/>
                <a:gd name="T10" fmla="*/ 106 w 200"/>
                <a:gd name="T11" fmla="*/ 168 h 678"/>
                <a:gd name="T12" fmla="*/ 120 w 200"/>
                <a:gd name="T13" fmla="*/ 212 h 678"/>
                <a:gd name="T14" fmla="*/ 120 w 200"/>
                <a:gd name="T15" fmla="*/ 212 h 678"/>
                <a:gd name="T16" fmla="*/ 134 w 200"/>
                <a:gd name="T17" fmla="*/ 252 h 678"/>
                <a:gd name="T18" fmla="*/ 138 w 200"/>
                <a:gd name="T19" fmla="*/ 270 h 678"/>
                <a:gd name="T20" fmla="*/ 142 w 200"/>
                <a:gd name="T21" fmla="*/ 286 h 678"/>
                <a:gd name="T22" fmla="*/ 142 w 200"/>
                <a:gd name="T23" fmla="*/ 302 h 678"/>
                <a:gd name="T24" fmla="*/ 142 w 200"/>
                <a:gd name="T25" fmla="*/ 316 h 678"/>
                <a:gd name="T26" fmla="*/ 142 w 200"/>
                <a:gd name="T27" fmla="*/ 330 h 678"/>
                <a:gd name="T28" fmla="*/ 138 w 200"/>
                <a:gd name="T29" fmla="*/ 342 h 678"/>
                <a:gd name="T30" fmla="*/ 130 w 200"/>
                <a:gd name="T31" fmla="*/ 366 h 678"/>
                <a:gd name="T32" fmla="*/ 118 w 200"/>
                <a:gd name="T33" fmla="*/ 390 h 678"/>
                <a:gd name="T34" fmla="*/ 84 w 200"/>
                <a:gd name="T35" fmla="*/ 442 h 678"/>
                <a:gd name="T36" fmla="*/ 84 w 200"/>
                <a:gd name="T37" fmla="*/ 442 h 678"/>
                <a:gd name="T38" fmla="*/ 50 w 200"/>
                <a:gd name="T39" fmla="*/ 494 h 678"/>
                <a:gd name="T40" fmla="*/ 36 w 200"/>
                <a:gd name="T41" fmla="*/ 518 h 678"/>
                <a:gd name="T42" fmla="*/ 24 w 200"/>
                <a:gd name="T43" fmla="*/ 540 h 678"/>
                <a:gd name="T44" fmla="*/ 14 w 200"/>
                <a:gd name="T45" fmla="*/ 560 h 678"/>
                <a:gd name="T46" fmla="*/ 6 w 200"/>
                <a:gd name="T47" fmla="*/ 582 h 678"/>
                <a:gd name="T48" fmla="*/ 2 w 200"/>
                <a:gd name="T49" fmla="*/ 604 h 678"/>
                <a:gd name="T50" fmla="*/ 0 w 200"/>
                <a:gd name="T51" fmla="*/ 626 h 678"/>
                <a:gd name="T52" fmla="*/ 0 w 200"/>
                <a:gd name="T53" fmla="*/ 626 h 678"/>
                <a:gd name="T54" fmla="*/ 2 w 200"/>
                <a:gd name="T55" fmla="*/ 678 h 678"/>
                <a:gd name="T56" fmla="*/ 66 w 200"/>
                <a:gd name="T57" fmla="*/ 656 h 678"/>
                <a:gd name="T58" fmla="*/ 66 w 200"/>
                <a:gd name="T59" fmla="*/ 656 h 678"/>
                <a:gd name="T60" fmla="*/ 62 w 200"/>
                <a:gd name="T61" fmla="*/ 638 h 678"/>
                <a:gd name="T62" fmla="*/ 62 w 200"/>
                <a:gd name="T63" fmla="*/ 620 h 678"/>
                <a:gd name="T64" fmla="*/ 62 w 200"/>
                <a:gd name="T65" fmla="*/ 596 h 678"/>
                <a:gd name="T66" fmla="*/ 64 w 200"/>
                <a:gd name="T67" fmla="*/ 570 h 678"/>
                <a:gd name="T68" fmla="*/ 68 w 200"/>
                <a:gd name="T69" fmla="*/ 558 h 678"/>
                <a:gd name="T70" fmla="*/ 72 w 200"/>
                <a:gd name="T71" fmla="*/ 544 h 678"/>
                <a:gd name="T72" fmla="*/ 78 w 200"/>
                <a:gd name="T73" fmla="*/ 530 h 678"/>
                <a:gd name="T74" fmla="*/ 86 w 200"/>
                <a:gd name="T75" fmla="*/ 518 h 678"/>
                <a:gd name="T76" fmla="*/ 94 w 200"/>
                <a:gd name="T77" fmla="*/ 506 h 678"/>
                <a:gd name="T78" fmla="*/ 104 w 200"/>
                <a:gd name="T79" fmla="*/ 494 h 678"/>
                <a:gd name="T80" fmla="*/ 104 w 200"/>
                <a:gd name="T81" fmla="*/ 494 h 678"/>
                <a:gd name="T82" fmla="*/ 128 w 200"/>
                <a:gd name="T83" fmla="*/ 470 h 678"/>
                <a:gd name="T84" fmla="*/ 150 w 200"/>
                <a:gd name="T85" fmla="*/ 446 h 678"/>
                <a:gd name="T86" fmla="*/ 170 w 200"/>
                <a:gd name="T87" fmla="*/ 418 h 678"/>
                <a:gd name="T88" fmla="*/ 178 w 200"/>
                <a:gd name="T89" fmla="*/ 404 h 678"/>
                <a:gd name="T90" fmla="*/ 186 w 200"/>
                <a:gd name="T91" fmla="*/ 388 h 678"/>
                <a:gd name="T92" fmla="*/ 192 w 200"/>
                <a:gd name="T93" fmla="*/ 370 h 678"/>
                <a:gd name="T94" fmla="*/ 196 w 200"/>
                <a:gd name="T95" fmla="*/ 352 h 678"/>
                <a:gd name="T96" fmla="*/ 200 w 200"/>
                <a:gd name="T97" fmla="*/ 334 h 678"/>
                <a:gd name="T98" fmla="*/ 200 w 200"/>
                <a:gd name="T99" fmla="*/ 314 h 678"/>
                <a:gd name="T100" fmla="*/ 200 w 200"/>
                <a:gd name="T101" fmla="*/ 292 h 678"/>
                <a:gd name="T102" fmla="*/ 196 w 200"/>
                <a:gd name="T103" fmla="*/ 270 h 678"/>
                <a:gd name="T104" fmla="*/ 190 w 200"/>
                <a:gd name="T105" fmla="*/ 246 h 678"/>
                <a:gd name="T106" fmla="*/ 182 w 200"/>
                <a:gd name="T107" fmla="*/ 222 h 678"/>
                <a:gd name="T108" fmla="*/ 182 w 200"/>
                <a:gd name="T109" fmla="*/ 222 h 678"/>
                <a:gd name="T110" fmla="*/ 148 w 200"/>
                <a:gd name="T111" fmla="*/ 140 h 678"/>
                <a:gd name="T112" fmla="*/ 128 w 200"/>
                <a:gd name="T113" fmla="*/ 90 h 678"/>
                <a:gd name="T114" fmla="*/ 120 w 200"/>
                <a:gd name="T115" fmla="*/ 70 h 678"/>
                <a:gd name="T116" fmla="*/ 116 w 200"/>
                <a:gd name="T117" fmla="*/ 50 h 678"/>
                <a:gd name="T118" fmla="*/ 112 w 200"/>
                <a:gd name="T119" fmla="*/ 28 h 678"/>
                <a:gd name="T120" fmla="*/ 108 w 200"/>
                <a:gd name="T121" fmla="*/ 0 h 678"/>
                <a:gd name="T122" fmla="*/ 60 w 200"/>
                <a:gd name="T123" fmla="*/ 12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678">
                  <a:moveTo>
                    <a:pt x="60" y="12"/>
                  </a:moveTo>
                  <a:lnTo>
                    <a:pt x="60" y="12"/>
                  </a:lnTo>
                  <a:lnTo>
                    <a:pt x="64" y="26"/>
                  </a:lnTo>
                  <a:lnTo>
                    <a:pt x="74" y="66"/>
                  </a:lnTo>
                  <a:lnTo>
                    <a:pt x="92" y="130"/>
                  </a:lnTo>
                  <a:lnTo>
                    <a:pt x="106" y="168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34" y="252"/>
                  </a:lnTo>
                  <a:lnTo>
                    <a:pt x="138" y="270"/>
                  </a:lnTo>
                  <a:lnTo>
                    <a:pt x="142" y="286"/>
                  </a:lnTo>
                  <a:lnTo>
                    <a:pt x="142" y="302"/>
                  </a:lnTo>
                  <a:lnTo>
                    <a:pt x="142" y="316"/>
                  </a:lnTo>
                  <a:lnTo>
                    <a:pt x="142" y="330"/>
                  </a:lnTo>
                  <a:lnTo>
                    <a:pt x="138" y="342"/>
                  </a:lnTo>
                  <a:lnTo>
                    <a:pt x="130" y="366"/>
                  </a:lnTo>
                  <a:lnTo>
                    <a:pt x="118" y="390"/>
                  </a:lnTo>
                  <a:lnTo>
                    <a:pt x="84" y="442"/>
                  </a:lnTo>
                  <a:lnTo>
                    <a:pt x="84" y="442"/>
                  </a:lnTo>
                  <a:lnTo>
                    <a:pt x="50" y="494"/>
                  </a:lnTo>
                  <a:lnTo>
                    <a:pt x="36" y="518"/>
                  </a:lnTo>
                  <a:lnTo>
                    <a:pt x="24" y="540"/>
                  </a:lnTo>
                  <a:lnTo>
                    <a:pt x="14" y="560"/>
                  </a:lnTo>
                  <a:lnTo>
                    <a:pt x="6" y="582"/>
                  </a:lnTo>
                  <a:lnTo>
                    <a:pt x="2" y="604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2" y="678"/>
                  </a:lnTo>
                  <a:lnTo>
                    <a:pt x="66" y="656"/>
                  </a:lnTo>
                  <a:lnTo>
                    <a:pt x="66" y="656"/>
                  </a:lnTo>
                  <a:lnTo>
                    <a:pt x="62" y="638"/>
                  </a:lnTo>
                  <a:lnTo>
                    <a:pt x="62" y="620"/>
                  </a:lnTo>
                  <a:lnTo>
                    <a:pt x="62" y="596"/>
                  </a:lnTo>
                  <a:lnTo>
                    <a:pt x="64" y="570"/>
                  </a:lnTo>
                  <a:lnTo>
                    <a:pt x="68" y="558"/>
                  </a:lnTo>
                  <a:lnTo>
                    <a:pt x="72" y="544"/>
                  </a:lnTo>
                  <a:lnTo>
                    <a:pt x="78" y="530"/>
                  </a:lnTo>
                  <a:lnTo>
                    <a:pt x="86" y="518"/>
                  </a:lnTo>
                  <a:lnTo>
                    <a:pt x="94" y="506"/>
                  </a:lnTo>
                  <a:lnTo>
                    <a:pt x="104" y="494"/>
                  </a:lnTo>
                  <a:lnTo>
                    <a:pt x="104" y="494"/>
                  </a:lnTo>
                  <a:lnTo>
                    <a:pt x="128" y="470"/>
                  </a:lnTo>
                  <a:lnTo>
                    <a:pt x="150" y="446"/>
                  </a:lnTo>
                  <a:lnTo>
                    <a:pt x="170" y="418"/>
                  </a:lnTo>
                  <a:lnTo>
                    <a:pt x="178" y="404"/>
                  </a:lnTo>
                  <a:lnTo>
                    <a:pt x="186" y="388"/>
                  </a:lnTo>
                  <a:lnTo>
                    <a:pt x="192" y="370"/>
                  </a:lnTo>
                  <a:lnTo>
                    <a:pt x="196" y="352"/>
                  </a:lnTo>
                  <a:lnTo>
                    <a:pt x="200" y="334"/>
                  </a:lnTo>
                  <a:lnTo>
                    <a:pt x="200" y="314"/>
                  </a:lnTo>
                  <a:lnTo>
                    <a:pt x="200" y="292"/>
                  </a:lnTo>
                  <a:lnTo>
                    <a:pt x="196" y="270"/>
                  </a:lnTo>
                  <a:lnTo>
                    <a:pt x="190" y="246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48" y="140"/>
                  </a:lnTo>
                  <a:lnTo>
                    <a:pt x="128" y="90"/>
                  </a:lnTo>
                  <a:lnTo>
                    <a:pt x="120" y="70"/>
                  </a:lnTo>
                  <a:lnTo>
                    <a:pt x="116" y="50"/>
                  </a:lnTo>
                  <a:lnTo>
                    <a:pt x="112" y="28"/>
                  </a:lnTo>
                  <a:lnTo>
                    <a:pt x="108" y="0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C19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379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8" y="1995488"/>
              <a:ext cx="40005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0" name="Freeform 307"/>
            <p:cNvSpPr>
              <a:spLocks/>
            </p:cNvSpPr>
            <p:nvPr/>
          </p:nvSpPr>
          <p:spPr bwMode="auto">
            <a:xfrm>
              <a:off x="2170113" y="2703513"/>
              <a:ext cx="19050" cy="571500"/>
            </a:xfrm>
            <a:custGeom>
              <a:avLst/>
              <a:gdLst>
                <a:gd name="T0" fmla="*/ 8 w 12"/>
                <a:gd name="T1" fmla="*/ 0 h 360"/>
                <a:gd name="T2" fmla="*/ 8 w 12"/>
                <a:gd name="T3" fmla="*/ 0 h 360"/>
                <a:gd name="T4" fmla="*/ 4 w 12"/>
                <a:gd name="T5" fmla="*/ 36 h 360"/>
                <a:gd name="T6" fmla="*/ 2 w 12"/>
                <a:gd name="T7" fmla="*/ 84 h 360"/>
                <a:gd name="T8" fmla="*/ 0 w 12"/>
                <a:gd name="T9" fmla="*/ 154 h 360"/>
                <a:gd name="T10" fmla="*/ 0 w 12"/>
                <a:gd name="T11" fmla="*/ 154 h 360"/>
                <a:gd name="T12" fmla="*/ 2 w 12"/>
                <a:gd name="T13" fmla="*/ 232 h 360"/>
                <a:gd name="T14" fmla="*/ 6 w 12"/>
                <a:gd name="T15" fmla="*/ 298 h 360"/>
                <a:gd name="T16" fmla="*/ 12 w 12"/>
                <a:gd name="T1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0">
                  <a:moveTo>
                    <a:pt x="8" y="0"/>
                  </a:moveTo>
                  <a:lnTo>
                    <a:pt x="8" y="0"/>
                  </a:lnTo>
                  <a:lnTo>
                    <a:pt x="4" y="36"/>
                  </a:lnTo>
                  <a:lnTo>
                    <a:pt x="2" y="8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232"/>
                  </a:lnTo>
                  <a:lnTo>
                    <a:pt x="6" y="298"/>
                  </a:lnTo>
                  <a:lnTo>
                    <a:pt x="12" y="360"/>
                  </a:lnTo>
                </a:path>
              </a:pathLst>
            </a:custGeom>
            <a:noFill/>
            <a:ln w="635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1" name="Freeform 308"/>
            <p:cNvSpPr>
              <a:spLocks/>
            </p:cNvSpPr>
            <p:nvPr/>
          </p:nvSpPr>
          <p:spPr bwMode="auto">
            <a:xfrm>
              <a:off x="2185988" y="2703513"/>
              <a:ext cx="19050" cy="571500"/>
            </a:xfrm>
            <a:custGeom>
              <a:avLst/>
              <a:gdLst>
                <a:gd name="T0" fmla="*/ 8 w 12"/>
                <a:gd name="T1" fmla="*/ 0 h 360"/>
                <a:gd name="T2" fmla="*/ 8 w 12"/>
                <a:gd name="T3" fmla="*/ 0 h 360"/>
                <a:gd name="T4" fmla="*/ 6 w 12"/>
                <a:gd name="T5" fmla="*/ 36 h 360"/>
                <a:gd name="T6" fmla="*/ 2 w 12"/>
                <a:gd name="T7" fmla="*/ 84 h 360"/>
                <a:gd name="T8" fmla="*/ 0 w 12"/>
                <a:gd name="T9" fmla="*/ 154 h 360"/>
                <a:gd name="T10" fmla="*/ 0 w 12"/>
                <a:gd name="T11" fmla="*/ 154 h 360"/>
                <a:gd name="T12" fmla="*/ 2 w 12"/>
                <a:gd name="T13" fmla="*/ 232 h 360"/>
                <a:gd name="T14" fmla="*/ 6 w 12"/>
                <a:gd name="T15" fmla="*/ 298 h 360"/>
                <a:gd name="T16" fmla="*/ 12 w 12"/>
                <a:gd name="T1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60">
                  <a:moveTo>
                    <a:pt x="8" y="0"/>
                  </a:moveTo>
                  <a:lnTo>
                    <a:pt x="8" y="0"/>
                  </a:lnTo>
                  <a:lnTo>
                    <a:pt x="6" y="36"/>
                  </a:lnTo>
                  <a:lnTo>
                    <a:pt x="2" y="8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232"/>
                  </a:lnTo>
                  <a:lnTo>
                    <a:pt x="6" y="298"/>
                  </a:lnTo>
                  <a:lnTo>
                    <a:pt x="12" y="360"/>
                  </a:lnTo>
                </a:path>
              </a:pathLst>
            </a:custGeom>
            <a:noFill/>
            <a:ln w="635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2" name="Freeform 309"/>
            <p:cNvSpPr>
              <a:spLocks/>
            </p:cNvSpPr>
            <p:nvPr/>
          </p:nvSpPr>
          <p:spPr bwMode="auto">
            <a:xfrm>
              <a:off x="1884363" y="1071563"/>
              <a:ext cx="574675" cy="219075"/>
            </a:xfrm>
            <a:custGeom>
              <a:avLst/>
              <a:gdLst>
                <a:gd name="T0" fmla="*/ 48 w 362"/>
                <a:gd name="T1" fmla="*/ 122 h 138"/>
                <a:gd name="T2" fmla="*/ 48 w 362"/>
                <a:gd name="T3" fmla="*/ 122 h 138"/>
                <a:gd name="T4" fmla="*/ 50 w 362"/>
                <a:gd name="T5" fmla="*/ 112 h 138"/>
                <a:gd name="T6" fmla="*/ 52 w 362"/>
                <a:gd name="T7" fmla="*/ 100 h 138"/>
                <a:gd name="T8" fmla="*/ 58 w 362"/>
                <a:gd name="T9" fmla="*/ 86 h 138"/>
                <a:gd name="T10" fmla="*/ 68 w 362"/>
                <a:gd name="T11" fmla="*/ 72 h 138"/>
                <a:gd name="T12" fmla="*/ 74 w 362"/>
                <a:gd name="T13" fmla="*/ 66 h 138"/>
                <a:gd name="T14" fmla="*/ 82 w 362"/>
                <a:gd name="T15" fmla="*/ 60 h 138"/>
                <a:gd name="T16" fmla="*/ 90 w 362"/>
                <a:gd name="T17" fmla="*/ 54 h 138"/>
                <a:gd name="T18" fmla="*/ 100 w 362"/>
                <a:gd name="T19" fmla="*/ 50 h 138"/>
                <a:gd name="T20" fmla="*/ 112 w 362"/>
                <a:gd name="T21" fmla="*/ 46 h 138"/>
                <a:gd name="T22" fmla="*/ 126 w 362"/>
                <a:gd name="T23" fmla="*/ 42 h 138"/>
                <a:gd name="T24" fmla="*/ 126 w 362"/>
                <a:gd name="T25" fmla="*/ 42 h 138"/>
                <a:gd name="T26" fmla="*/ 182 w 362"/>
                <a:gd name="T27" fmla="*/ 36 h 138"/>
                <a:gd name="T28" fmla="*/ 206 w 362"/>
                <a:gd name="T29" fmla="*/ 34 h 138"/>
                <a:gd name="T30" fmla="*/ 226 w 362"/>
                <a:gd name="T31" fmla="*/ 32 h 138"/>
                <a:gd name="T32" fmla="*/ 244 w 362"/>
                <a:gd name="T33" fmla="*/ 34 h 138"/>
                <a:gd name="T34" fmla="*/ 260 w 362"/>
                <a:gd name="T35" fmla="*/ 36 h 138"/>
                <a:gd name="T36" fmla="*/ 272 w 362"/>
                <a:gd name="T37" fmla="*/ 42 h 138"/>
                <a:gd name="T38" fmla="*/ 276 w 362"/>
                <a:gd name="T39" fmla="*/ 46 h 138"/>
                <a:gd name="T40" fmla="*/ 280 w 362"/>
                <a:gd name="T41" fmla="*/ 50 h 138"/>
                <a:gd name="T42" fmla="*/ 280 w 362"/>
                <a:gd name="T43" fmla="*/ 50 h 138"/>
                <a:gd name="T44" fmla="*/ 296 w 362"/>
                <a:gd name="T45" fmla="*/ 76 h 138"/>
                <a:gd name="T46" fmla="*/ 300 w 362"/>
                <a:gd name="T47" fmla="*/ 84 h 138"/>
                <a:gd name="T48" fmla="*/ 362 w 362"/>
                <a:gd name="T49" fmla="*/ 88 h 138"/>
                <a:gd name="T50" fmla="*/ 362 w 362"/>
                <a:gd name="T51" fmla="*/ 88 h 138"/>
                <a:gd name="T52" fmla="*/ 352 w 362"/>
                <a:gd name="T53" fmla="*/ 74 h 138"/>
                <a:gd name="T54" fmla="*/ 340 w 362"/>
                <a:gd name="T55" fmla="*/ 60 h 138"/>
                <a:gd name="T56" fmla="*/ 324 w 362"/>
                <a:gd name="T57" fmla="*/ 44 h 138"/>
                <a:gd name="T58" fmla="*/ 302 w 362"/>
                <a:gd name="T59" fmla="*/ 28 h 138"/>
                <a:gd name="T60" fmla="*/ 290 w 362"/>
                <a:gd name="T61" fmla="*/ 20 h 138"/>
                <a:gd name="T62" fmla="*/ 276 w 362"/>
                <a:gd name="T63" fmla="*/ 14 h 138"/>
                <a:gd name="T64" fmla="*/ 262 w 362"/>
                <a:gd name="T65" fmla="*/ 8 h 138"/>
                <a:gd name="T66" fmla="*/ 246 w 362"/>
                <a:gd name="T67" fmla="*/ 4 h 138"/>
                <a:gd name="T68" fmla="*/ 230 w 362"/>
                <a:gd name="T69" fmla="*/ 0 h 138"/>
                <a:gd name="T70" fmla="*/ 212 w 362"/>
                <a:gd name="T71" fmla="*/ 0 h 138"/>
                <a:gd name="T72" fmla="*/ 212 w 362"/>
                <a:gd name="T73" fmla="*/ 0 h 138"/>
                <a:gd name="T74" fmla="*/ 176 w 362"/>
                <a:gd name="T75" fmla="*/ 2 h 138"/>
                <a:gd name="T76" fmla="*/ 142 w 362"/>
                <a:gd name="T77" fmla="*/ 8 h 138"/>
                <a:gd name="T78" fmla="*/ 110 w 362"/>
                <a:gd name="T79" fmla="*/ 18 h 138"/>
                <a:gd name="T80" fmla="*/ 82 w 362"/>
                <a:gd name="T81" fmla="*/ 30 h 138"/>
                <a:gd name="T82" fmla="*/ 58 w 362"/>
                <a:gd name="T83" fmla="*/ 44 h 138"/>
                <a:gd name="T84" fmla="*/ 38 w 362"/>
                <a:gd name="T85" fmla="*/ 60 h 138"/>
                <a:gd name="T86" fmla="*/ 22 w 362"/>
                <a:gd name="T87" fmla="*/ 78 h 138"/>
                <a:gd name="T88" fmla="*/ 16 w 362"/>
                <a:gd name="T89" fmla="*/ 88 h 138"/>
                <a:gd name="T90" fmla="*/ 12 w 362"/>
                <a:gd name="T91" fmla="*/ 98 h 138"/>
                <a:gd name="T92" fmla="*/ 12 w 362"/>
                <a:gd name="T93" fmla="*/ 98 h 138"/>
                <a:gd name="T94" fmla="*/ 4 w 362"/>
                <a:gd name="T95" fmla="*/ 116 h 138"/>
                <a:gd name="T96" fmla="*/ 0 w 362"/>
                <a:gd name="T97" fmla="*/ 126 h 138"/>
                <a:gd name="T98" fmla="*/ 0 w 362"/>
                <a:gd name="T99" fmla="*/ 134 h 138"/>
                <a:gd name="T100" fmla="*/ 2 w 362"/>
                <a:gd name="T101" fmla="*/ 136 h 138"/>
                <a:gd name="T102" fmla="*/ 4 w 362"/>
                <a:gd name="T103" fmla="*/ 138 h 138"/>
                <a:gd name="T104" fmla="*/ 10 w 362"/>
                <a:gd name="T105" fmla="*/ 136 h 138"/>
                <a:gd name="T106" fmla="*/ 20 w 362"/>
                <a:gd name="T107" fmla="*/ 134 h 138"/>
                <a:gd name="T108" fmla="*/ 48 w 362"/>
                <a:gd name="T109" fmla="*/ 122 h 138"/>
                <a:gd name="T110" fmla="*/ 48 w 362"/>
                <a:gd name="T111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" h="138">
                  <a:moveTo>
                    <a:pt x="48" y="122"/>
                  </a:moveTo>
                  <a:lnTo>
                    <a:pt x="48" y="122"/>
                  </a:lnTo>
                  <a:lnTo>
                    <a:pt x="50" y="112"/>
                  </a:lnTo>
                  <a:lnTo>
                    <a:pt x="52" y="100"/>
                  </a:lnTo>
                  <a:lnTo>
                    <a:pt x="58" y="86"/>
                  </a:lnTo>
                  <a:lnTo>
                    <a:pt x="68" y="72"/>
                  </a:lnTo>
                  <a:lnTo>
                    <a:pt x="74" y="66"/>
                  </a:lnTo>
                  <a:lnTo>
                    <a:pt x="82" y="60"/>
                  </a:lnTo>
                  <a:lnTo>
                    <a:pt x="90" y="54"/>
                  </a:lnTo>
                  <a:lnTo>
                    <a:pt x="100" y="50"/>
                  </a:lnTo>
                  <a:lnTo>
                    <a:pt x="112" y="46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82" y="36"/>
                  </a:lnTo>
                  <a:lnTo>
                    <a:pt x="206" y="34"/>
                  </a:lnTo>
                  <a:lnTo>
                    <a:pt x="226" y="32"/>
                  </a:lnTo>
                  <a:lnTo>
                    <a:pt x="244" y="34"/>
                  </a:lnTo>
                  <a:lnTo>
                    <a:pt x="260" y="36"/>
                  </a:lnTo>
                  <a:lnTo>
                    <a:pt x="272" y="42"/>
                  </a:lnTo>
                  <a:lnTo>
                    <a:pt x="276" y="46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96" y="76"/>
                  </a:lnTo>
                  <a:lnTo>
                    <a:pt x="300" y="84"/>
                  </a:lnTo>
                  <a:lnTo>
                    <a:pt x="362" y="88"/>
                  </a:lnTo>
                  <a:lnTo>
                    <a:pt x="362" y="88"/>
                  </a:lnTo>
                  <a:lnTo>
                    <a:pt x="352" y="74"/>
                  </a:lnTo>
                  <a:lnTo>
                    <a:pt x="340" y="60"/>
                  </a:lnTo>
                  <a:lnTo>
                    <a:pt x="324" y="44"/>
                  </a:lnTo>
                  <a:lnTo>
                    <a:pt x="302" y="28"/>
                  </a:lnTo>
                  <a:lnTo>
                    <a:pt x="290" y="20"/>
                  </a:lnTo>
                  <a:lnTo>
                    <a:pt x="276" y="14"/>
                  </a:lnTo>
                  <a:lnTo>
                    <a:pt x="262" y="8"/>
                  </a:lnTo>
                  <a:lnTo>
                    <a:pt x="246" y="4"/>
                  </a:lnTo>
                  <a:lnTo>
                    <a:pt x="230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76" y="2"/>
                  </a:lnTo>
                  <a:lnTo>
                    <a:pt x="142" y="8"/>
                  </a:lnTo>
                  <a:lnTo>
                    <a:pt x="110" y="18"/>
                  </a:lnTo>
                  <a:lnTo>
                    <a:pt x="82" y="30"/>
                  </a:lnTo>
                  <a:lnTo>
                    <a:pt x="58" y="44"/>
                  </a:lnTo>
                  <a:lnTo>
                    <a:pt x="38" y="60"/>
                  </a:lnTo>
                  <a:lnTo>
                    <a:pt x="22" y="78"/>
                  </a:lnTo>
                  <a:lnTo>
                    <a:pt x="16" y="8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4" y="116"/>
                  </a:lnTo>
                  <a:lnTo>
                    <a:pt x="0" y="126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4" y="138"/>
                  </a:lnTo>
                  <a:lnTo>
                    <a:pt x="10" y="136"/>
                  </a:lnTo>
                  <a:lnTo>
                    <a:pt x="20" y="134"/>
                  </a:lnTo>
                  <a:lnTo>
                    <a:pt x="48" y="122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3" name="Freeform 310"/>
            <p:cNvSpPr>
              <a:spLocks/>
            </p:cNvSpPr>
            <p:nvPr/>
          </p:nvSpPr>
          <p:spPr bwMode="auto">
            <a:xfrm>
              <a:off x="1589088" y="1204913"/>
              <a:ext cx="1216025" cy="796925"/>
            </a:xfrm>
            <a:custGeom>
              <a:avLst/>
              <a:gdLst>
                <a:gd name="T0" fmla="*/ 746 w 766"/>
                <a:gd name="T1" fmla="*/ 140 h 502"/>
                <a:gd name="T2" fmla="*/ 736 w 766"/>
                <a:gd name="T3" fmla="*/ 116 h 502"/>
                <a:gd name="T4" fmla="*/ 722 w 766"/>
                <a:gd name="T5" fmla="*/ 92 h 502"/>
                <a:gd name="T6" fmla="*/ 698 w 766"/>
                <a:gd name="T7" fmla="*/ 64 h 502"/>
                <a:gd name="T8" fmla="*/ 662 w 766"/>
                <a:gd name="T9" fmla="*/ 38 h 502"/>
                <a:gd name="T10" fmla="*/ 610 w 766"/>
                <a:gd name="T11" fmla="*/ 16 h 502"/>
                <a:gd name="T12" fmla="*/ 544 w 766"/>
                <a:gd name="T13" fmla="*/ 2 h 502"/>
                <a:gd name="T14" fmla="*/ 456 w 766"/>
                <a:gd name="T15" fmla="*/ 0 h 502"/>
                <a:gd name="T16" fmla="*/ 410 w 766"/>
                <a:gd name="T17" fmla="*/ 4 h 502"/>
                <a:gd name="T18" fmla="*/ 326 w 766"/>
                <a:gd name="T19" fmla="*/ 16 h 502"/>
                <a:gd name="T20" fmla="*/ 254 w 766"/>
                <a:gd name="T21" fmla="*/ 30 h 502"/>
                <a:gd name="T22" fmla="*/ 192 w 766"/>
                <a:gd name="T23" fmla="*/ 48 h 502"/>
                <a:gd name="T24" fmla="*/ 140 w 766"/>
                <a:gd name="T25" fmla="*/ 68 h 502"/>
                <a:gd name="T26" fmla="*/ 96 w 766"/>
                <a:gd name="T27" fmla="*/ 92 h 502"/>
                <a:gd name="T28" fmla="*/ 62 w 766"/>
                <a:gd name="T29" fmla="*/ 116 h 502"/>
                <a:gd name="T30" fmla="*/ 36 w 766"/>
                <a:gd name="T31" fmla="*/ 142 h 502"/>
                <a:gd name="T32" fmla="*/ 26 w 766"/>
                <a:gd name="T33" fmla="*/ 154 h 502"/>
                <a:gd name="T34" fmla="*/ 10 w 766"/>
                <a:gd name="T35" fmla="*/ 188 h 502"/>
                <a:gd name="T36" fmla="*/ 2 w 766"/>
                <a:gd name="T37" fmla="*/ 234 h 502"/>
                <a:gd name="T38" fmla="*/ 0 w 766"/>
                <a:gd name="T39" fmla="*/ 284 h 502"/>
                <a:gd name="T40" fmla="*/ 8 w 766"/>
                <a:gd name="T41" fmla="*/ 338 h 502"/>
                <a:gd name="T42" fmla="*/ 24 w 766"/>
                <a:gd name="T43" fmla="*/ 390 h 502"/>
                <a:gd name="T44" fmla="*/ 54 w 766"/>
                <a:gd name="T45" fmla="*/ 434 h 502"/>
                <a:gd name="T46" fmla="*/ 86 w 766"/>
                <a:gd name="T47" fmla="*/ 460 h 502"/>
                <a:gd name="T48" fmla="*/ 112 w 766"/>
                <a:gd name="T49" fmla="*/ 474 h 502"/>
                <a:gd name="T50" fmla="*/ 140 w 766"/>
                <a:gd name="T51" fmla="*/ 482 h 502"/>
                <a:gd name="T52" fmla="*/ 156 w 766"/>
                <a:gd name="T53" fmla="*/ 484 h 502"/>
                <a:gd name="T54" fmla="*/ 284 w 766"/>
                <a:gd name="T55" fmla="*/ 498 h 502"/>
                <a:gd name="T56" fmla="*/ 402 w 766"/>
                <a:gd name="T57" fmla="*/ 500 h 502"/>
                <a:gd name="T58" fmla="*/ 456 w 766"/>
                <a:gd name="T59" fmla="*/ 496 h 502"/>
                <a:gd name="T60" fmla="*/ 508 w 766"/>
                <a:gd name="T61" fmla="*/ 484 h 502"/>
                <a:gd name="T62" fmla="*/ 556 w 766"/>
                <a:gd name="T63" fmla="*/ 468 h 502"/>
                <a:gd name="T64" fmla="*/ 598 w 766"/>
                <a:gd name="T65" fmla="*/ 444 h 502"/>
                <a:gd name="T66" fmla="*/ 640 w 766"/>
                <a:gd name="T67" fmla="*/ 414 h 502"/>
                <a:gd name="T68" fmla="*/ 696 w 766"/>
                <a:gd name="T69" fmla="*/ 364 h 502"/>
                <a:gd name="T70" fmla="*/ 726 w 766"/>
                <a:gd name="T71" fmla="*/ 328 h 502"/>
                <a:gd name="T72" fmla="*/ 750 w 766"/>
                <a:gd name="T73" fmla="*/ 290 h 502"/>
                <a:gd name="T74" fmla="*/ 764 w 766"/>
                <a:gd name="T75" fmla="*/ 250 h 502"/>
                <a:gd name="T76" fmla="*/ 766 w 766"/>
                <a:gd name="T77" fmla="*/ 206 h 502"/>
                <a:gd name="T78" fmla="*/ 756 w 766"/>
                <a:gd name="T79" fmla="*/ 162 h 502"/>
                <a:gd name="T80" fmla="*/ 746 w 766"/>
                <a:gd name="T81" fmla="*/ 14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6" h="502">
                  <a:moveTo>
                    <a:pt x="746" y="140"/>
                  </a:moveTo>
                  <a:lnTo>
                    <a:pt x="746" y="140"/>
                  </a:lnTo>
                  <a:lnTo>
                    <a:pt x="744" y="134"/>
                  </a:lnTo>
                  <a:lnTo>
                    <a:pt x="736" y="116"/>
                  </a:lnTo>
                  <a:lnTo>
                    <a:pt x="730" y="104"/>
                  </a:lnTo>
                  <a:lnTo>
                    <a:pt x="722" y="92"/>
                  </a:lnTo>
                  <a:lnTo>
                    <a:pt x="712" y="78"/>
                  </a:lnTo>
                  <a:lnTo>
                    <a:pt x="698" y="64"/>
                  </a:lnTo>
                  <a:lnTo>
                    <a:pt x="680" y="50"/>
                  </a:lnTo>
                  <a:lnTo>
                    <a:pt x="662" y="38"/>
                  </a:lnTo>
                  <a:lnTo>
                    <a:pt x="638" y="26"/>
                  </a:lnTo>
                  <a:lnTo>
                    <a:pt x="610" y="16"/>
                  </a:lnTo>
                  <a:lnTo>
                    <a:pt x="578" y="8"/>
                  </a:lnTo>
                  <a:lnTo>
                    <a:pt x="544" y="2"/>
                  </a:lnTo>
                  <a:lnTo>
                    <a:pt x="502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10" y="4"/>
                  </a:lnTo>
                  <a:lnTo>
                    <a:pt x="366" y="10"/>
                  </a:lnTo>
                  <a:lnTo>
                    <a:pt x="326" y="16"/>
                  </a:lnTo>
                  <a:lnTo>
                    <a:pt x="288" y="22"/>
                  </a:lnTo>
                  <a:lnTo>
                    <a:pt x="254" y="30"/>
                  </a:lnTo>
                  <a:lnTo>
                    <a:pt x="220" y="38"/>
                  </a:lnTo>
                  <a:lnTo>
                    <a:pt x="192" y="48"/>
                  </a:lnTo>
                  <a:lnTo>
                    <a:pt x="164" y="58"/>
                  </a:lnTo>
                  <a:lnTo>
                    <a:pt x="140" y="68"/>
                  </a:lnTo>
                  <a:lnTo>
                    <a:pt x="116" y="80"/>
                  </a:lnTo>
                  <a:lnTo>
                    <a:pt x="96" y="92"/>
                  </a:lnTo>
                  <a:lnTo>
                    <a:pt x="78" y="104"/>
                  </a:lnTo>
                  <a:lnTo>
                    <a:pt x="62" y="116"/>
                  </a:lnTo>
                  <a:lnTo>
                    <a:pt x="48" y="128"/>
                  </a:lnTo>
                  <a:lnTo>
                    <a:pt x="36" y="14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18" y="170"/>
                  </a:lnTo>
                  <a:lnTo>
                    <a:pt x="10" y="188"/>
                  </a:lnTo>
                  <a:lnTo>
                    <a:pt x="6" y="210"/>
                  </a:lnTo>
                  <a:lnTo>
                    <a:pt x="2" y="234"/>
                  </a:lnTo>
                  <a:lnTo>
                    <a:pt x="0" y="258"/>
                  </a:lnTo>
                  <a:lnTo>
                    <a:pt x="0" y="284"/>
                  </a:lnTo>
                  <a:lnTo>
                    <a:pt x="2" y="312"/>
                  </a:lnTo>
                  <a:lnTo>
                    <a:pt x="8" y="338"/>
                  </a:lnTo>
                  <a:lnTo>
                    <a:pt x="14" y="364"/>
                  </a:lnTo>
                  <a:lnTo>
                    <a:pt x="24" y="390"/>
                  </a:lnTo>
                  <a:lnTo>
                    <a:pt x="38" y="412"/>
                  </a:lnTo>
                  <a:lnTo>
                    <a:pt x="54" y="434"/>
                  </a:lnTo>
                  <a:lnTo>
                    <a:pt x="74" y="452"/>
                  </a:lnTo>
                  <a:lnTo>
                    <a:pt x="86" y="460"/>
                  </a:lnTo>
                  <a:lnTo>
                    <a:pt x="98" y="468"/>
                  </a:lnTo>
                  <a:lnTo>
                    <a:pt x="112" y="474"/>
                  </a:lnTo>
                  <a:lnTo>
                    <a:pt x="126" y="478"/>
                  </a:lnTo>
                  <a:lnTo>
                    <a:pt x="140" y="482"/>
                  </a:lnTo>
                  <a:lnTo>
                    <a:pt x="156" y="484"/>
                  </a:lnTo>
                  <a:lnTo>
                    <a:pt x="156" y="484"/>
                  </a:lnTo>
                  <a:lnTo>
                    <a:pt x="222" y="492"/>
                  </a:lnTo>
                  <a:lnTo>
                    <a:pt x="284" y="498"/>
                  </a:lnTo>
                  <a:lnTo>
                    <a:pt x="344" y="502"/>
                  </a:lnTo>
                  <a:lnTo>
                    <a:pt x="402" y="500"/>
                  </a:lnTo>
                  <a:lnTo>
                    <a:pt x="430" y="498"/>
                  </a:lnTo>
                  <a:lnTo>
                    <a:pt x="456" y="496"/>
                  </a:lnTo>
                  <a:lnTo>
                    <a:pt x="482" y="490"/>
                  </a:lnTo>
                  <a:lnTo>
                    <a:pt x="508" y="484"/>
                  </a:lnTo>
                  <a:lnTo>
                    <a:pt x="532" y="478"/>
                  </a:lnTo>
                  <a:lnTo>
                    <a:pt x="556" y="468"/>
                  </a:lnTo>
                  <a:lnTo>
                    <a:pt x="578" y="456"/>
                  </a:lnTo>
                  <a:lnTo>
                    <a:pt x="598" y="444"/>
                  </a:lnTo>
                  <a:lnTo>
                    <a:pt x="598" y="444"/>
                  </a:lnTo>
                  <a:lnTo>
                    <a:pt x="640" y="414"/>
                  </a:lnTo>
                  <a:lnTo>
                    <a:pt x="678" y="382"/>
                  </a:lnTo>
                  <a:lnTo>
                    <a:pt x="696" y="364"/>
                  </a:lnTo>
                  <a:lnTo>
                    <a:pt x="712" y="346"/>
                  </a:lnTo>
                  <a:lnTo>
                    <a:pt x="726" y="328"/>
                  </a:lnTo>
                  <a:lnTo>
                    <a:pt x="740" y="310"/>
                  </a:lnTo>
                  <a:lnTo>
                    <a:pt x="750" y="290"/>
                  </a:lnTo>
                  <a:lnTo>
                    <a:pt x="758" y="270"/>
                  </a:lnTo>
                  <a:lnTo>
                    <a:pt x="764" y="250"/>
                  </a:lnTo>
                  <a:lnTo>
                    <a:pt x="766" y="228"/>
                  </a:lnTo>
                  <a:lnTo>
                    <a:pt x="766" y="206"/>
                  </a:lnTo>
                  <a:lnTo>
                    <a:pt x="764" y="186"/>
                  </a:lnTo>
                  <a:lnTo>
                    <a:pt x="756" y="162"/>
                  </a:lnTo>
                  <a:lnTo>
                    <a:pt x="746" y="140"/>
                  </a:lnTo>
                  <a:lnTo>
                    <a:pt x="746" y="140"/>
                  </a:lnTo>
                  <a:close/>
                </a:path>
              </a:pathLst>
            </a:custGeom>
            <a:solidFill>
              <a:srgbClr val="F5D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4" name="Freeform 311"/>
            <p:cNvSpPr>
              <a:spLocks/>
            </p:cNvSpPr>
            <p:nvPr/>
          </p:nvSpPr>
          <p:spPr bwMode="auto">
            <a:xfrm>
              <a:off x="1522413" y="1370013"/>
              <a:ext cx="1314450" cy="685800"/>
            </a:xfrm>
            <a:custGeom>
              <a:avLst/>
              <a:gdLst>
                <a:gd name="T0" fmla="*/ 778 w 828"/>
                <a:gd name="T1" fmla="*/ 10 h 432"/>
                <a:gd name="T2" fmla="*/ 786 w 828"/>
                <a:gd name="T3" fmla="*/ 34 h 432"/>
                <a:gd name="T4" fmla="*/ 794 w 828"/>
                <a:gd name="T5" fmla="*/ 78 h 432"/>
                <a:gd name="T6" fmla="*/ 794 w 828"/>
                <a:gd name="T7" fmla="*/ 116 h 432"/>
                <a:gd name="T8" fmla="*/ 788 w 828"/>
                <a:gd name="T9" fmla="*/ 156 h 432"/>
                <a:gd name="T10" fmla="*/ 772 w 828"/>
                <a:gd name="T11" fmla="*/ 198 h 432"/>
                <a:gd name="T12" fmla="*/ 742 w 828"/>
                <a:gd name="T13" fmla="*/ 240 h 432"/>
                <a:gd name="T14" fmla="*/ 722 w 828"/>
                <a:gd name="T15" fmla="*/ 258 h 432"/>
                <a:gd name="T16" fmla="*/ 634 w 828"/>
                <a:gd name="T17" fmla="*/ 320 h 432"/>
                <a:gd name="T18" fmla="*/ 554 w 828"/>
                <a:gd name="T19" fmla="*/ 356 h 432"/>
                <a:gd name="T20" fmla="*/ 478 w 828"/>
                <a:gd name="T21" fmla="*/ 372 h 432"/>
                <a:gd name="T22" fmla="*/ 400 w 828"/>
                <a:gd name="T23" fmla="*/ 374 h 432"/>
                <a:gd name="T24" fmla="*/ 314 w 828"/>
                <a:gd name="T25" fmla="*/ 374 h 432"/>
                <a:gd name="T26" fmla="*/ 244 w 828"/>
                <a:gd name="T27" fmla="*/ 370 h 432"/>
                <a:gd name="T28" fmla="*/ 198 w 828"/>
                <a:gd name="T29" fmla="*/ 362 h 432"/>
                <a:gd name="T30" fmla="*/ 156 w 828"/>
                <a:gd name="T31" fmla="*/ 348 h 432"/>
                <a:gd name="T32" fmla="*/ 118 w 828"/>
                <a:gd name="T33" fmla="*/ 324 h 432"/>
                <a:gd name="T34" fmla="*/ 88 w 828"/>
                <a:gd name="T35" fmla="*/ 290 h 432"/>
                <a:gd name="T36" fmla="*/ 74 w 828"/>
                <a:gd name="T37" fmla="*/ 268 h 432"/>
                <a:gd name="T38" fmla="*/ 56 w 828"/>
                <a:gd name="T39" fmla="*/ 224 h 432"/>
                <a:gd name="T40" fmla="*/ 48 w 828"/>
                <a:gd name="T41" fmla="*/ 184 h 432"/>
                <a:gd name="T42" fmla="*/ 46 w 828"/>
                <a:gd name="T43" fmla="*/ 148 h 432"/>
                <a:gd name="T44" fmla="*/ 52 w 828"/>
                <a:gd name="T45" fmla="*/ 118 h 432"/>
                <a:gd name="T46" fmla="*/ 70 w 828"/>
                <a:gd name="T47" fmla="*/ 70 h 432"/>
                <a:gd name="T48" fmla="*/ 88 w 828"/>
                <a:gd name="T49" fmla="*/ 38 h 432"/>
                <a:gd name="T50" fmla="*/ 108 w 828"/>
                <a:gd name="T51" fmla="*/ 12 h 432"/>
                <a:gd name="T52" fmla="*/ 120 w 828"/>
                <a:gd name="T53" fmla="*/ 0 h 432"/>
                <a:gd name="T54" fmla="*/ 88 w 828"/>
                <a:gd name="T55" fmla="*/ 20 h 432"/>
                <a:gd name="T56" fmla="*/ 50 w 828"/>
                <a:gd name="T57" fmla="*/ 56 h 432"/>
                <a:gd name="T58" fmla="*/ 30 w 828"/>
                <a:gd name="T59" fmla="*/ 80 h 432"/>
                <a:gd name="T60" fmla="*/ 14 w 828"/>
                <a:gd name="T61" fmla="*/ 110 h 432"/>
                <a:gd name="T62" fmla="*/ 4 w 828"/>
                <a:gd name="T63" fmla="*/ 146 h 432"/>
                <a:gd name="T64" fmla="*/ 2 w 828"/>
                <a:gd name="T65" fmla="*/ 168 h 432"/>
                <a:gd name="T66" fmla="*/ 2 w 828"/>
                <a:gd name="T67" fmla="*/ 214 h 432"/>
                <a:gd name="T68" fmla="*/ 8 w 828"/>
                <a:gd name="T69" fmla="*/ 238 h 432"/>
                <a:gd name="T70" fmla="*/ 26 w 828"/>
                <a:gd name="T71" fmla="*/ 282 h 432"/>
                <a:gd name="T72" fmla="*/ 42 w 828"/>
                <a:gd name="T73" fmla="*/ 310 h 432"/>
                <a:gd name="T74" fmla="*/ 66 w 828"/>
                <a:gd name="T75" fmla="*/ 336 h 432"/>
                <a:gd name="T76" fmla="*/ 94 w 828"/>
                <a:gd name="T77" fmla="*/ 360 h 432"/>
                <a:gd name="T78" fmla="*/ 128 w 828"/>
                <a:gd name="T79" fmla="*/ 380 h 432"/>
                <a:gd name="T80" fmla="*/ 170 w 828"/>
                <a:gd name="T81" fmla="*/ 398 h 432"/>
                <a:gd name="T82" fmla="*/ 216 w 828"/>
                <a:gd name="T83" fmla="*/ 412 h 432"/>
                <a:gd name="T84" fmla="*/ 242 w 828"/>
                <a:gd name="T85" fmla="*/ 416 h 432"/>
                <a:gd name="T86" fmla="*/ 346 w 828"/>
                <a:gd name="T87" fmla="*/ 430 h 432"/>
                <a:gd name="T88" fmla="*/ 410 w 828"/>
                <a:gd name="T89" fmla="*/ 432 h 432"/>
                <a:gd name="T90" fmla="*/ 468 w 828"/>
                <a:gd name="T91" fmla="*/ 428 h 432"/>
                <a:gd name="T92" fmla="*/ 524 w 828"/>
                <a:gd name="T93" fmla="*/ 418 h 432"/>
                <a:gd name="T94" fmla="*/ 578 w 828"/>
                <a:gd name="T95" fmla="*/ 398 h 432"/>
                <a:gd name="T96" fmla="*/ 632 w 828"/>
                <a:gd name="T97" fmla="*/ 370 h 432"/>
                <a:gd name="T98" fmla="*/ 688 w 828"/>
                <a:gd name="T99" fmla="*/ 332 h 432"/>
                <a:gd name="T100" fmla="*/ 714 w 828"/>
                <a:gd name="T101" fmla="*/ 310 h 432"/>
                <a:gd name="T102" fmla="*/ 754 w 828"/>
                <a:gd name="T103" fmla="*/ 270 h 432"/>
                <a:gd name="T104" fmla="*/ 784 w 828"/>
                <a:gd name="T105" fmla="*/ 232 h 432"/>
                <a:gd name="T106" fmla="*/ 806 w 828"/>
                <a:gd name="T107" fmla="*/ 198 h 432"/>
                <a:gd name="T108" fmla="*/ 820 w 828"/>
                <a:gd name="T109" fmla="*/ 164 h 432"/>
                <a:gd name="T110" fmla="*/ 826 w 828"/>
                <a:gd name="T111" fmla="*/ 142 h 432"/>
                <a:gd name="T112" fmla="*/ 828 w 828"/>
                <a:gd name="T113" fmla="*/ 102 h 432"/>
                <a:gd name="T114" fmla="*/ 824 w 828"/>
                <a:gd name="T115" fmla="*/ 70 h 432"/>
                <a:gd name="T116" fmla="*/ 816 w 828"/>
                <a:gd name="T117" fmla="*/ 50 h 432"/>
                <a:gd name="T118" fmla="*/ 812 w 828"/>
                <a:gd name="T119" fmla="*/ 44 h 432"/>
                <a:gd name="T120" fmla="*/ 788 w 828"/>
                <a:gd name="T121" fmla="*/ 20 h 432"/>
                <a:gd name="T122" fmla="*/ 778 w 828"/>
                <a:gd name="T123" fmla="*/ 1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8" h="432">
                  <a:moveTo>
                    <a:pt x="778" y="10"/>
                  </a:moveTo>
                  <a:lnTo>
                    <a:pt x="778" y="10"/>
                  </a:lnTo>
                  <a:lnTo>
                    <a:pt x="780" y="16"/>
                  </a:lnTo>
                  <a:lnTo>
                    <a:pt x="786" y="34"/>
                  </a:lnTo>
                  <a:lnTo>
                    <a:pt x="792" y="62"/>
                  </a:lnTo>
                  <a:lnTo>
                    <a:pt x="794" y="78"/>
                  </a:lnTo>
                  <a:lnTo>
                    <a:pt x="796" y="96"/>
                  </a:lnTo>
                  <a:lnTo>
                    <a:pt x="794" y="116"/>
                  </a:lnTo>
                  <a:lnTo>
                    <a:pt x="792" y="136"/>
                  </a:lnTo>
                  <a:lnTo>
                    <a:pt x="788" y="156"/>
                  </a:lnTo>
                  <a:lnTo>
                    <a:pt x="782" y="178"/>
                  </a:lnTo>
                  <a:lnTo>
                    <a:pt x="772" y="198"/>
                  </a:lnTo>
                  <a:lnTo>
                    <a:pt x="758" y="218"/>
                  </a:lnTo>
                  <a:lnTo>
                    <a:pt x="742" y="240"/>
                  </a:lnTo>
                  <a:lnTo>
                    <a:pt x="722" y="258"/>
                  </a:lnTo>
                  <a:lnTo>
                    <a:pt x="722" y="258"/>
                  </a:lnTo>
                  <a:lnTo>
                    <a:pt x="676" y="292"/>
                  </a:lnTo>
                  <a:lnTo>
                    <a:pt x="634" y="320"/>
                  </a:lnTo>
                  <a:lnTo>
                    <a:pt x="594" y="340"/>
                  </a:lnTo>
                  <a:lnTo>
                    <a:pt x="554" y="356"/>
                  </a:lnTo>
                  <a:lnTo>
                    <a:pt x="516" y="366"/>
                  </a:lnTo>
                  <a:lnTo>
                    <a:pt x="478" y="372"/>
                  </a:lnTo>
                  <a:lnTo>
                    <a:pt x="440" y="374"/>
                  </a:lnTo>
                  <a:lnTo>
                    <a:pt x="400" y="374"/>
                  </a:lnTo>
                  <a:lnTo>
                    <a:pt x="400" y="374"/>
                  </a:lnTo>
                  <a:lnTo>
                    <a:pt x="314" y="374"/>
                  </a:lnTo>
                  <a:lnTo>
                    <a:pt x="266" y="372"/>
                  </a:lnTo>
                  <a:lnTo>
                    <a:pt x="244" y="370"/>
                  </a:lnTo>
                  <a:lnTo>
                    <a:pt x="220" y="366"/>
                  </a:lnTo>
                  <a:lnTo>
                    <a:pt x="198" y="362"/>
                  </a:lnTo>
                  <a:lnTo>
                    <a:pt x="176" y="356"/>
                  </a:lnTo>
                  <a:lnTo>
                    <a:pt x="156" y="348"/>
                  </a:lnTo>
                  <a:lnTo>
                    <a:pt x="136" y="336"/>
                  </a:lnTo>
                  <a:lnTo>
                    <a:pt x="118" y="324"/>
                  </a:lnTo>
                  <a:lnTo>
                    <a:pt x="102" y="308"/>
                  </a:lnTo>
                  <a:lnTo>
                    <a:pt x="88" y="290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64" y="246"/>
                  </a:lnTo>
                  <a:lnTo>
                    <a:pt x="56" y="224"/>
                  </a:lnTo>
                  <a:lnTo>
                    <a:pt x="52" y="204"/>
                  </a:lnTo>
                  <a:lnTo>
                    <a:pt x="48" y="184"/>
                  </a:lnTo>
                  <a:lnTo>
                    <a:pt x="46" y="166"/>
                  </a:lnTo>
                  <a:lnTo>
                    <a:pt x="46" y="148"/>
                  </a:lnTo>
                  <a:lnTo>
                    <a:pt x="48" y="132"/>
                  </a:lnTo>
                  <a:lnTo>
                    <a:pt x="52" y="118"/>
                  </a:lnTo>
                  <a:lnTo>
                    <a:pt x="60" y="92"/>
                  </a:lnTo>
                  <a:lnTo>
                    <a:pt x="70" y="7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98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88" y="20"/>
                  </a:lnTo>
                  <a:lnTo>
                    <a:pt x="70" y="36"/>
                  </a:lnTo>
                  <a:lnTo>
                    <a:pt x="50" y="56"/>
                  </a:lnTo>
                  <a:lnTo>
                    <a:pt x="40" y="68"/>
                  </a:lnTo>
                  <a:lnTo>
                    <a:pt x="30" y="80"/>
                  </a:lnTo>
                  <a:lnTo>
                    <a:pt x="22" y="96"/>
                  </a:lnTo>
                  <a:lnTo>
                    <a:pt x="14" y="110"/>
                  </a:lnTo>
                  <a:lnTo>
                    <a:pt x="8" y="128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2" y="168"/>
                  </a:lnTo>
                  <a:lnTo>
                    <a:pt x="0" y="190"/>
                  </a:lnTo>
                  <a:lnTo>
                    <a:pt x="2" y="214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18" y="266"/>
                  </a:lnTo>
                  <a:lnTo>
                    <a:pt x="26" y="282"/>
                  </a:lnTo>
                  <a:lnTo>
                    <a:pt x="34" y="296"/>
                  </a:lnTo>
                  <a:lnTo>
                    <a:pt x="42" y="310"/>
                  </a:lnTo>
                  <a:lnTo>
                    <a:pt x="54" y="322"/>
                  </a:lnTo>
                  <a:lnTo>
                    <a:pt x="66" y="336"/>
                  </a:lnTo>
                  <a:lnTo>
                    <a:pt x="80" y="348"/>
                  </a:lnTo>
                  <a:lnTo>
                    <a:pt x="94" y="360"/>
                  </a:lnTo>
                  <a:lnTo>
                    <a:pt x="112" y="370"/>
                  </a:lnTo>
                  <a:lnTo>
                    <a:pt x="128" y="380"/>
                  </a:lnTo>
                  <a:lnTo>
                    <a:pt x="148" y="390"/>
                  </a:lnTo>
                  <a:lnTo>
                    <a:pt x="170" y="398"/>
                  </a:lnTo>
                  <a:lnTo>
                    <a:pt x="192" y="406"/>
                  </a:lnTo>
                  <a:lnTo>
                    <a:pt x="216" y="412"/>
                  </a:lnTo>
                  <a:lnTo>
                    <a:pt x="242" y="416"/>
                  </a:lnTo>
                  <a:lnTo>
                    <a:pt x="242" y="416"/>
                  </a:lnTo>
                  <a:lnTo>
                    <a:pt x="314" y="426"/>
                  </a:lnTo>
                  <a:lnTo>
                    <a:pt x="346" y="430"/>
                  </a:lnTo>
                  <a:lnTo>
                    <a:pt x="378" y="432"/>
                  </a:lnTo>
                  <a:lnTo>
                    <a:pt x="410" y="432"/>
                  </a:lnTo>
                  <a:lnTo>
                    <a:pt x="440" y="432"/>
                  </a:lnTo>
                  <a:lnTo>
                    <a:pt x="468" y="428"/>
                  </a:lnTo>
                  <a:lnTo>
                    <a:pt x="496" y="424"/>
                  </a:lnTo>
                  <a:lnTo>
                    <a:pt x="524" y="418"/>
                  </a:lnTo>
                  <a:lnTo>
                    <a:pt x="552" y="410"/>
                  </a:lnTo>
                  <a:lnTo>
                    <a:pt x="578" y="398"/>
                  </a:lnTo>
                  <a:lnTo>
                    <a:pt x="606" y="386"/>
                  </a:lnTo>
                  <a:lnTo>
                    <a:pt x="632" y="370"/>
                  </a:lnTo>
                  <a:lnTo>
                    <a:pt x="660" y="352"/>
                  </a:lnTo>
                  <a:lnTo>
                    <a:pt x="688" y="332"/>
                  </a:lnTo>
                  <a:lnTo>
                    <a:pt x="714" y="310"/>
                  </a:lnTo>
                  <a:lnTo>
                    <a:pt x="714" y="310"/>
                  </a:lnTo>
                  <a:lnTo>
                    <a:pt x="736" y="290"/>
                  </a:lnTo>
                  <a:lnTo>
                    <a:pt x="754" y="270"/>
                  </a:lnTo>
                  <a:lnTo>
                    <a:pt x="770" y="252"/>
                  </a:lnTo>
                  <a:lnTo>
                    <a:pt x="784" y="232"/>
                  </a:lnTo>
                  <a:lnTo>
                    <a:pt x="796" y="214"/>
                  </a:lnTo>
                  <a:lnTo>
                    <a:pt x="806" y="198"/>
                  </a:lnTo>
                  <a:lnTo>
                    <a:pt x="814" y="180"/>
                  </a:lnTo>
                  <a:lnTo>
                    <a:pt x="820" y="164"/>
                  </a:lnTo>
                  <a:lnTo>
                    <a:pt x="820" y="164"/>
                  </a:lnTo>
                  <a:lnTo>
                    <a:pt x="826" y="142"/>
                  </a:lnTo>
                  <a:lnTo>
                    <a:pt x="828" y="120"/>
                  </a:lnTo>
                  <a:lnTo>
                    <a:pt x="828" y="102"/>
                  </a:lnTo>
                  <a:lnTo>
                    <a:pt x="828" y="84"/>
                  </a:lnTo>
                  <a:lnTo>
                    <a:pt x="824" y="70"/>
                  </a:lnTo>
                  <a:lnTo>
                    <a:pt x="820" y="58"/>
                  </a:lnTo>
                  <a:lnTo>
                    <a:pt x="816" y="50"/>
                  </a:lnTo>
                  <a:lnTo>
                    <a:pt x="812" y="44"/>
                  </a:lnTo>
                  <a:lnTo>
                    <a:pt x="812" y="44"/>
                  </a:lnTo>
                  <a:lnTo>
                    <a:pt x="800" y="30"/>
                  </a:lnTo>
                  <a:lnTo>
                    <a:pt x="788" y="20"/>
                  </a:lnTo>
                  <a:lnTo>
                    <a:pt x="778" y="10"/>
                  </a:lnTo>
                  <a:lnTo>
                    <a:pt x="778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5" name="Freeform 312"/>
            <p:cNvSpPr>
              <a:spLocks/>
            </p:cNvSpPr>
            <p:nvPr/>
          </p:nvSpPr>
          <p:spPr bwMode="auto">
            <a:xfrm>
              <a:off x="1531938" y="1630363"/>
              <a:ext cx="1295400" cy="444500"/>
            </a:xfrm>
            <a:custGeom>
              <a:avLst/>
              <a:gdLst>
                <a:gd name="T0" fmla="*/ 2 w 816"/>
                <a:gd name="T1" fmla="*/ 84 h 280"/>
                <a:gd name="T2" fmla="*/ 20 w 816"/>
                <a:gd name="T3" fmla="*/ 128 h 280"/>
                <a:gd name="T4" fmla="*/ 36 w 816"/>
                <a:gd name="T5" fmla="*/ 156 h 280"/>
                <a:gd name="T6" fmla="*/ 60 w 816"/>
                <a:gd name="T7" fmla="*/ 182 h 280"/>
                <a:gd name="T8" fmla="*/ 88 w 816"/>
                <a:gd name="T9" fmla="*/ 206 h 280"/>
                <a:gd name="T10" fmla="*/ 122 w 816"/>
                <a:gd name="T11" fmla="*/ 228 h 280"/>
                <a:gd name="T12" fmla="*/ 164 w 816"/>
                <a:gd name="T13" fmla="*/ 246 h 280"/>
                <a:gd name="T14" fmla="*/ 210 w 816"/>
                <a:gd name="T15" fmla="*/ 258 h 280"/>
                <a:gd name="T16" fmla="*/ 236 w 816"/>
                <a:gd name="T17" fmla="*/ 264 h 280"/>
                <a:gd name="T18" fmla="*/ 340 w 816"/>
                <a:gd name="T19" fmla="*/ 278 h 280"/>
                <a:gd name="T20" fmla="*/ 404 w 816"/>
                <a:gd name="T21" fmla="*/ 280 h 280"/>
                <a:gd name="T22" fmla="*/ 462 w 816"/>
                <a:gd name="T23" fmla="*/ 276 h 280"/>
                <a:gd name="T24" fmla="*/ 518 w 816"/>
                <a:gd name="T25" fmla="*/ 264 h 280"/>
                <a:gd name="T26" fmla="*/ 572 w 816"/>
                <a:gd name="T27" fmla="*/ 246 h 280"/>
                <a:gd name="T28" fmla="*/ 626 w 816"/>
                <a:gd name="T29" fmla="*/ 218 h 280"/>
                <a:gd name="T30" fmla="*/ 682 w 816"/>
                <a:gd name="T31" fmla="*/ 180 h 280"/>
                <a:gd name="T32" fmla="*/ 708 w 816"/>
                <a:gd name="T33" fmla="*/ 156 h 280"/>
                <a:gd name="T34" fmla="*/ 748 w 816"/>
                <a:gd name="T35" fmla="*/ 118 h 280"/>
                <a:gd name="T36" fmla="*/ 778 w 816"/>
                <a:gd name="T37" fmla="*/ 80 h 280"/>
                <a:gd name="T38" fmla="*/ 800 w 816"/>
                <a:gd name="T39" fmla="*/ 44 h 280"/>
                <a:gd name="T40" fmla="*/ 814 w 816"/>
                <a:gd name="T41" fmla="*/ 12 h 280"/>
                <a:gd name="T42" fmla="*/ 814 w 816"/>
                <a:gd name="T43" fmla="*/ 0 h 280"/>
                <a:gd name="T44" fmla="*/ 808 w 816"/>
                <a:gd name="T45" fmla="*/ 16 h 280"/>
                <a:gd name="T46" fmla="*/ 790 w 816"/>
                <a:gd name="T47" fmla="*/ 50 h 280"/>
                <a:gd name="T48" fmla="*/ 764 w 816"/>
                <a:gd name="T49" fmla="*/ 88 h 280"/>
                <a:gd name="T50" fmla="*/ 730 w 816"/>
                <a:gd name="T51" fmla="*/ 126 h 280"/>
                <a:gd name="T52" fmla="*/ 708 w 816"/>
                <a:gd name="T53" fmla="*/ 146 h 280"/>
                <a:gd name="T54" fmla="*/ 654 w 816"/>
                <a:gd name="T55" fmla="*/ 188 h 280"/>
                <a:gd name="T56" fmla="*/ 600 w 816"/>
                <a:gd name="T57" fmla="*/ 222 h 280"/>
                <a:gd name="T58" fmla="*/ 546 w 816"/>
                <a:gd name="T59" fmla="*/ 246 h 280"/>
                <a:gd name="T60" fmla="*/ 490 w 816"/>
                <a:gd name="T61" fmla="*/ 260 h 280"/>
                <a:gd name="T62" fmla="*/ 434 w 816"/>
                <a:gd name="T63" fmla="*/ 268 h 280"/>
                <a:gd name="T64" fmla="*/ 372 w 816"/>
                <a:gd name="T65" fmla="*/ 268 h 280"/>
                <a:gd name="T66" fmla="*/ 308 w 816"/>
                <a:gd name="T67" fmla="*/ 262 h 280"/>
                <a:gd name="T68" fmla="*/ 236 w 816"/>
                <a:gd name="T69" fmla="*/ 252 h 280"/>
                <a:gd name="T70" fmla="*/ 186 w 816"/>
                <a:gd name="T71" fmla="*/ 242 h 280"/>
                <a:gd name="T72" fmla="*/ 142 w 816"/>
                <a:gd name="T73" fmla="*/ 226 h 280"/>
                <a:gd name="T74" fmla="*/ 106 w 816"/>
                <a:gd name="T75" fmla="*/ 206 h 280"/>
                <a:gd name="T76" fmla="*/ 74 w 816"/>
                <a:gd name="T77" fmla="*/ 184 h 280"/>
                <a:gd name="T78" fmla="*/ 48 w 816"/>
                <a:gd name="T79" fmla="*/ 158 h 280"/>
                <a:gd name="T80" fmla="*/ 28 w 816"/>
                <a:gd name="T81" fmla="*/ 132 h 280"/>
                <a:gd name="T82" fmla="*/ 12 w 816"/>
                <a:gd name="T83" fmla="*/ 102 h 280"/>
                <a:gd name="T84" fmla="*/ 0 w 816"/>
                <a:gd name="T85" fmla="*/ 7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6" h="280">
                  <a:moveTo>
                    <a:pt x="2" y="84"/>
                  </a:moveTo>
                  <a:lnTo>
                    <a:pt x="2" y="84"/>
                  </a:lnTo>
                  <a:lnTo>
                    <a:pt x="12" y="114"/>
                  </a:lnTo>
                  <a:lnTo>
                    <a:pt x="20" y="128"/>
                  </a:lnTo>
                  <a:lnTo>
                    <a:pt x="28" y="142"/>
                  </a:lnTo>
                  <a:lnTo>
                    <a:pt x="36" y="156"/>
                  </a:lnTo>
                  <a:lnTo>
                    <a:pt x="48" y="170"/>
                  </a:lnTo>
                  <a:lnTo>
                    <a:pt x="60" y="182"/>
                  </a:lnTo>
                  <a:lnTo>
                    <a:pt x="74" y="194"/>
                  </a:lnTo>
                  <a:lnTo>
                    <a:pt x="88" y="206"/>
                  </a:lnTo>
                  <a:lnTo>
                    <a:pt x="106" y="218"/>
                  </a:lnTo>
                  <a:lnTo>
                    <a:pt x="122" y="228"/>
                  </a:lnTo>
                  <a:lnTo>
                    <a:pt x="142" y="236"/>
                  </a:lnTo>
                  <a:lnTo>
                    <a:pt x="164" y="246"/>
                  </a:lnTo>
                  <a:lnTo>
                    <a:pt x="186" y="252"/>
                  </a:lnTo>
                  <a:lnTo>
                    <a:pt x="210" y="258"/>
                  </a:lnTo>
                  <a:lnTo>
                    <a:pt x="236" y="264"/>
                  </a:lnTo>
                  <a:lnTo>
                    <a:pt x="236" y="264"/>
                  </a:lnTo>
                  <a:lnTo>
                    <a:pt x="308" y="274"/>
                  </a:lnTo>
                  <a:lnTo>
                    <a:pt x="340" y="278"/>
                  </a:lnTo>
                  <a:lnTo>
                    <a:pt x="372" y="278"/>
                  </a:lnTo>
                  <a:lnTo>
                    <a:pt x="404" y="280"/>
                  </a:lnTo>
                  <a:lnTo>
                    <a:pt x="434" y="278"/>
                  </a:lnTo>
                  <a:lnTo>
                    <a:pt x="462" y="276"/>
                  </a:lnTo>
                  <a:lnTo>
                    <a:pt x="490" y="272"/>
                  </a:lnTo>
                  <a:lnTo>
                    <a:pt x="518" y="264"/>
                  </a:lnTo>
                  <a:lnTo>
                    <a:pt x="546" y="256"/>
                  </a:lnTo>
                  <a:lnTo>
                    <a:pt x="572" y="246"/>
                  </a:lnTo>
                  <a:lnTo>
                    <a:pt x="600" y="232"/>
                  </a:lnTo>
                  <a:lnTo>
                    <a:pt x="626" y="218"/>
                  </a:lnTo>
                  <a:lnTo>
                    <a:pt x="654" y="200"/>
                  </a:lnTo>
                  <a:lnTo>
                    <a:pt x="682" y="180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30" y="136"/>
                  </a:lnTo>
                  <a:lnTo>
                    <a:pt x="748" y="118"/>
                  </a:lnTo>
                  <a:lnTo>
                    <a:pt x="764" y="98"/>
                  </a:lnTo>
                  <a:lnTo>
                    <a:pt x="778" y="80"/>
                  </a:lnTo>
                  <a:lnTo>
                    <a:pt x="790" y="62"/>
                  </a:lnTo>
                  <a:lnTo>
                    <a:pt x="800" y="44"/>
                  </a:lnTo>
                  <a:lnTo>
                    <a:pt x="808" y="28"/>
                  </a:lnTo>
                  <a:lnTo>
                    <a:pt x="814" y="12"/>
                  </a:lnTo>
                  <a:lnTo>
                    <a:pt x="816" y="2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08" y="16"/>
                  </a:lnTo>
                  <a:lnTo>
                    <a:pt x="800" y="34"/>
                  </a:lnTo>
                  <a:lnTo>
                    <a:pt x="790" y="50"/>
                  </a:lnTo>
                  <a:lnTo>
                    <a:pt x="778" y="68"/>
                  </a:lnTo>
                  <a:lnTo>
                    <a:pt x="764" y="88"/>
                  </a:lnTo>
                  <a:lnTo>
                    <a:pt x="748" y="106"/>
                  </a:lnTo>
                  <a:lnTo>
                    <a:pt x="730" y="126"/>
                  </a:lnTo>
                  <a:lnTo>
                    <a:pt x="708" y="146"/>
                  </a:lnTo>
                  <a:lnTo>
                    <a:pt x="708" y="146"/>
                  </a:lnTo>
                  <a:lnTo>
                    <a:pt x="682" y="168"/>
                  </a:lnTo>
                  <a:lnTo>
                    <a:pt x="654" y="188"/>
                  </a:lnTo>
                  <a:lnTo>
                    <a:pt x="626" y="206"/>
                  </a:lnTo>
                  <a:lnTo>
                    <a:pt x="600" y="222"/>
                  </a:lnTo>
                  <a:lnTo>
                    <a:pt x="572" y="234"/>
                  </a:lnTo>
                  <a:lnTo>
                    <a:pt x="546" y="246"/>
                  </a:lnTo>
                  <a:lnTo>
                    <a:pt x="518" y="254"/>
                  </a:lnTo>
                  <a:lnTo>
                    <a:pt x="490" y="260"/>
                  </a:lnTo>
                  <a:lnTo>
                    <a:pt x="462" y="264"/>
                  </a:lnTo>
                  <a:lnTo>
                    <a:pt x="434" y="268"/>
                  </a:lnTo>
                  <a:lnTo>
                    <a:pt x="404" y="268"/>
                  </a:lnTo>
                  <a:lnTo>
                    <a:pt x="372" y="268"/>
                  </a:lnTo>
                  <a:lnTo>
                    <a:pt x="340" y="266"/>
                  </a:lnTo>
                  <a:lnTo>
                    <a:pt x="308" y="262"/>
                  </a:lnTo>
                  <a:lnTo>
                    <a:pt x="236" y="252"/>
                  </a:lnTo>
                  <a:lnTo>
                    <a:pt x="236" y="252"/>
                  </a:lnTo>
                  <a:lnTo>
                    <a:pt x="210" y="248"/>
                  </a:lnTo>
                  <a:lnTo>
                    <a:pt x="186" y="242"/>
                  </a:lnTo>
                  <a:lnTo>
                    <a:pt x="164" y="234"/>
                  </a:lnTo>
                  <a:lnTo>
                    <a:pt x="142" y="226"/>
                  </a:lnTo>
                  <a:lnTo>
                    <a:pt x="122" y="216"/>
                  </a:lnTo>
                  <a:lnTo>
                    <a:pt x="106" y="206"/>
                  </a:lnTo>
                  <a:lnTo>
                    <a:pt x="88" y="196"/>
                  </a:lnTo>
                  <a:lnTo>
                    <a:pt x="74" y="184"/>
                  </a:lnTo>
                  <a:lnTo>
                    <a:pt x="60" y="172"/>
                  </a:lnTo>
                  <a:lnTo>
                    <a:pt x="48" y="158"/>
                  </a:lnTo>
                  <a:lnTo>
                    <a:pt x="36" y="146"/>
                  </a:lnTo>
                  <a:lnTo>
                    <a:pt x="28" y="132"/>
                  </a:lnTo>
                  <a:lnTo>
                    <a:pt x="20" y="118"/>
                  </a:lnTo>
                  <a:lnTo>
                    <a:pt x="12" y="102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rgbClr val="614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6" name="Line 313"/>
            <p:cNvSpPr>
              <a:spLocks noChangeShapeType="1"/>
            </p:cNvSpPr>
            <p:nvPr/>
          </p:nvSpPr>
          <p:spPr bwMode="auto">
            <a:xfrm>
              <a:off x="1633538" y="1433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7" name="Line 314"/>
            <p:cNvSpPr>
              <a:spLocks noChangeShapeType="1"/>
            </p:cNvSpPr>
            <p:nvPr/>
          </p:nvSpPr>
          <p:spPr bwMode="auto">
            <a:xfrm>
              <a:off x="1617663" y="14557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8" name="Line 315"/>
            <p:cNvSpPr>
              <a:spLocks noChangeShapeType="1"/>
            </p:cNvSpPr>
            <p:nvPr/>
          </p:nvSpPr>
          <p:spPr bwMode="auto">
            <a:xfrm>
              <a:off x="1604963" y="14779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9" name="Line 316"/>
            <p:cNvSpPr>
              <a:spLocks noChangeShapeType="1"/>
            </p:cNvSpPr>
            <p:nvPr/>
          </p:nvSpPr>
          <p:spPr bwMode="auto">
            <a:xfrm>
              <a:off x="1592263" y="14970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0" name="Line 317"/>
            <p:cNvSpPr>
              <a:spLocks noChangeShapeType="1"/>
            </p:cNvSpPr>
            <p:nvPr/>
          </p:nvSpPr>
          <p:spPr bwMode="auto">
            <a:xfrm>
              <a:off x="1579563" y="1522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1" name="Line 318"/>
            <p:cNvSpPr>
              <a:spLocks noChangeShapeType="1"/>
            </p:cNvSpPr>
            <p:nvPr/>
          </p:nvSpPr>
          <p:spPr bwMode="auto">
            <a:xfrm>
              <a:off x="1570038" y="15446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2" name="Line 319"/>
            <p:cNvSpPr>
              <a:spLocks noChangeShapeType="1"/>
            </p:cNvSpPr>
            <p:nvPr/>
          </p:nvSpPr>
          <p:spPr bwMode="auto">
            <a:xfrm>
              <a:off x="1560513" y="15668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3" name="Line 320"/>
            <p:cNvSpPr>
              <a:spLocks noChangeShapeType="1"/>
            </p:cNvSpPr>
            <p:nvPr/>
          </p:nvSpPr>
          <p:spPr bwMode="auto">
            <a:xfrm>
              <a:off x="1554163" y="15922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4" name="Line 321"/>
            <p:cNvSpPr>
              <a:spLocks noChangeShapeType="1"/>
            </p:cNvSpPr>
            <p:nvPr/>
          </p:nvSpPr>
          <p:spPr bwMode="auto">
            <a:xfrm>
              <a:off x="1547813" y="1617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5" name="Line 322"/>
            <p:cNvSpPr>
              <a:spLocks noChangeShapeType="1"/>
            </p:cNvSpPr>
            <p:nvPr/>
          </p:nvSpPr>
          <p:spPr bwMode="auto">
            <a:xfrm>
              <a:off x="1544638" y="1643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6" name="Line 323"/>
            <p:cNvSpPr>
              <a:spLocks noChangeShapeType="1"/>
            </p:cNvSpPr>
            <p:nvPr/>
          </p:nvSpPr>
          <p:spPr bwMode="auto">
            <a:xfrm>
              <a:off x="1544638" y="16684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7" name="Line 324"/>
            <p:cNvSpPr>
              <a:spLocks noChangeShapeType="1"/>
            </p:cNvSpPr>
            <p:nvPr/>
          </p:nvSpPr>
          <p:spPr bwMode="auto">
            <a:xfrm>
              <a:off x="1547813" y="16938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8" name="Line 325"/>
            <p:cNvSpPr>
              <a:spLocks noChangeShapeType="1"/>
            </p:cNvSpPr>
            <p:nvPr/>
          </p:nvSpPr>
          <p:spPr bwMode="auto">
            <a:xfrm>
              <a:off x="1550988" y="17192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9" name="Line 326"/>
            <p:cNvSpPr>
              <a:spLocks noChangeShapeType="1"/>
            </p:cNvSpPr>
            <p:nvPr/>
          </p:nvSpPr>
          <p:spPr bwMode="auto">
            <a:xfrm>
              <a:off x="1557338" y="1744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0" name="Line 327"/>
            <p:cNvSpPr>
              <a:spLocks noChangeShapeType="1"/>
            </p:cNvSpPr>
            <p:nvPr/>
          </p:nvSpPr>
          <p:spPr bwMode="auto">
            <a:xfrm>
              <a:off x="1563688" y="1766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1" name="Line 328"/>
            <p:cNvSpPr>
              <a:spLocks noChangeShapeType="1"/>
            </p:cNvSpPr>
            <p:nvPr/>
          </p:nvSpPr>
          <p:spPr bwMode="auto">
            <a:xfrm>
              <a:off x="1576388" y="17891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2" name="Line 329"/>
            <p:cNvSpPr>
              <a:spLocks noChangeShapeType="1"/>
            </p:cNvSpPr>
            <p:nvPr/>
          </p:nvSpPr>
          <p:spPr bwMode="auto">
            <a:xfrm>
              <a:off x="1585913" y="18113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3" name="Line 330"/>
            <p:cNvSpPr>
              <a:spLocks noChangeShapeType="1"/>
            </p:cNvSpPr>
            <p:nvPr/>
          </p:nvSpPr>
          <p:spPr bwMode="auto">
            <a:xfrm>
              <a:off x="1601788" y="18335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4" name="Line 331"/>
            <p:cNvSpPr>
              <a:spLocks noChangeShapeType="1"/>
            </p:cNvSpPr>
            <p:nvPr/>
          </p:nvSpPr>
          <p:spPr bwMode="auto">
            <a:xfrm>
              <a:off x="1614488" y="18557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5" name="Line 332"/>
            <p:cNvSpPr>
              <a:spLocks noChangeShapeType="1"/>
            </p:cNvSpPr>
            <p:nvPr/>
          </p:nvSpPr>
          <p:spPr bwMode="auto">
            <a:xfrm>
              <a:off x="1630363" y="18748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6" name="Line 333"/>
            <p:cNvSpPr>
              <a:spLocks noChangeShapeType="1"/>
            </p:cNvSpPr>
            <p:nvPr/>
          </p:nvSpPr>
          <p:spPr bwMode="auto">
            <a:xfrm>
              <a:off x="1646238" y="1893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7" name="Line 334"/>
            <p:cNvSpPr>
              <a:spLocks noChangeShapeType="1"/>
            </p:cNvSpPr>
            <p:nvPr/>
          </p:nvSpPr>
          <p:spPr bwMode="auto">
            <a:xfrm>
              <a:off x="1665288" y="19097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8" name="Line 335"/>
            <p:cNvSpPr>
              <a:spLocks noChangeShapeType="1"/>
            </p:cNvSpPr>
            <p:nvPr/>
          </p:nvSpPr>
          <p:spPr bwMode="auto">
            <a:xfrm>
              <a:off x="1687513" y="19256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9" name="Line 336"/>
            <p:cNvSpPr>
              <a:spLocks noChangeShapeType="1"/>
            </p:cNvSpPr>
            <p:nvPr/>
          </p:nvSpPr>
          <p:spPr bwMode="auto">
            <a:xfrm>
              <a:off x="1706563" y="1941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" name="Line 337"/>
            <p:cNvSpPr>
              <a:spLocks noChangeShapeType="1"/>
            </p:cNvSpPr>
            <p:nvPr/>
          </p:nvSpPr>
          <p:spPr bwMode="auto">
            <a:xfrm>
              <a:off x="1728788" y="19542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" name="Line 338"/>
            <p:cNvSpPr>
              <a:spLocks noChangeShapeType="1"/>
            </p:cNvSpPr>
            <p:nvPr/>
          </p:nvSpPr>
          <p:spPr bwMode="auto">
            <a:xfrm>
              <a:off x="1751013" y="1966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" name="Line 339"/>
            <p:cNvSpPr>
              <a:spLocks noChangeShapeType="1"/>
            </p:cNvSpPr>
            <p:nvPr/>
          </p:nvSpPr>
          <p:spPr bwMode="auto">
            <a:xfrm>
              <a:off x="1773238" y="19764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" name="Line 340"/>
            <p:cNvSpPr>
              <a:spLocks noChangeShapeType="1"/>
            </p:cNvSpPr>
            <p:nvPr/>
          </p:nvSpPr>
          <p:spPr bwMode="auto">
            <a:xfrm>
              <a:off x="1798638" y="19859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" name="Line 341"/>
            <p:cNvSpPr>
              <a:spLocks noChangeShapeType="1"/>
            </p:cNvSpPr>
            <p:nvPr/>
          </p:nvSpPr>
          <p:spPr bwMode="auto">
            <a:xfrm>
              <a:off x="1820863" y="19954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" name="Line 342"/>
            <p:cNvSpPr>
              <a:spLocks noChangeShapeType="1"/>
            </p:cNvSpPr>
            <p:nvPr/>
          </p:nvSpPr>
          <p:spPr bwMode="auto">
            <a:xfrm>
              <a:off x="1846263" y="20018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" name="Line 343"/>
            <p:cNvSpPr>
              <a:spLocks noChangeShapeType="1"/>
            </p:cNvSpPr>
            <p:nvPr/>
          </p:nvSpPr>
          <p:spPr bwMode="auto">
            <a:xfrm>
              <a:off x="1871663" y="20081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7" name="Line 344"/>
            <p:cNvSpPr>
              <a:spLocks noChangeShapeType="1"/>
            </p:cNvSpPr>
            <p:nvPr/>
          </p:nvSpPr>
          <p:spPr bwMode="auto">
            <a:xfrm>
              <a:off x="1897063" y="20113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8" name="Line 345"/>
            <p:cNvSpPr>
              <a:spLocks noChangeShapeType="1"/>
            </p:cNvSpPr>
            <p:nvPr/>
          </p:nvSpPr>
          <p:spPr bwMode="auto">
            <a:xfrm>
              <a:off x="1922463" y="20145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9" name="Line 346"/>
            <p:cNvSpPr>
              <a:spLocks noChangeShapeType="1"/>
            </p:cNvSpPr>
            <p:nvPr/>
          </p:nvSpPr>
          <p:spPr bwMode="auto">
            <a:xfrm>
              <a:off x="1944688" y="2020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0" name="Line 347"/>
            <p:cNvSpPr>
              <a:spLocks noChangeShapeType="1"/>
            </p:cNvSpPr>
            <p:nvPr/>
          </p:nvSpPr>
          <p:spPr bwMode="auto">
            <a:xfrm>
              <a:off x="1970088" y="2024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1" name="Line 348"/>
            <p:cNvSpPr>
              <a:spLocks noChangeShapeType="1"/>
            </p:cNvSpPr>
            <p:nvPr/>
          </p:nvSpPr>
          <p:spPr bwMode="auto">
            <a:xfrm>
              <a:off x="1995488" y="2024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2" name="Line 349"/>
            <p:cNvSpPr>
              <a:spLocks noChangeShapeType="1"/>
            </p:cNvSpPr>
            <p:nvPr/>
          </p:nvSpPr>
          <p:spPr bwMode="auto">
            <a:xfrm>
              <a:off x="2020888" y="20272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3" name="Line 350"/>
            <p:cNvSpPr>
              <a:spLocks noChangeShapeType="1"/>
            </p:cNvSpPr>
            <p:nvPr/>
          </p:nvSpPr>
          <p:spPr bwMode="auto">
            <a:xfrm>
              <a:off x="20462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4" name="Line 351"/>
            <p:cNvSpPr>
              <a:spLocks noChangeShapeType="1"/>
            </p:cNvSpPr>
            <p:nvPr/>
          </p:nvSpPr>
          <p:spPr bwMode="auto">
            <a:xfrm>
              <a:off x="20716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5" name="Line 352"/>
            <p:cNvSpPr>
              <a:spLocks noChangeShapeType="1"/>
            </p:cNvSpPr>
            <p:nvPr/>
          </p:nvSpPr>
          <p:spPr bwMode="auto">
            <a:xfrm>
              <a:off x="20970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6" name="Line 353"/>
            <p:cNvSpPr>
              <a:spLocks noChangeShapeType="1"/>
            </p:cNvSpPr>
            <p:nvPr/>
          </p:nvSpPr>
          <p:spPr bwMode="auto">
            <a:xfrm>
              <a:off x="21224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7" name="Line 354"/>
            <p:cNvSpPr>
              <a:spLocks noChangeShapeType="1"/>
            </p:cNvSpPr>
            <p:nvPr/>
          </p:nvSpPr>
          <p:spPr bwMode="auto">
            <a:xfrm>
              <a:off x="21478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8" name="Line 355"/>
            <p:cNvSpPr>
              <a:spLocks noChangeShapeType="1"/>
            </p:cNvSpPr>
            <p:nvPr/>
          </p:nvSpPr>
          <p:spPr bwMode="auto">
            <a:xfrm>
              <a:off x="21732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9" name="Line 356"/>
            <p:cNvSpPr>
              <a:spLocks noChangeShapeType="1"/>
            </p:cNvSpPr>
            <p:nvPr/>
          </p:nvSpPr>
          <p:spPr bwMode="auto">
            <a:xfrm>
              <a:off x="2198688" y="20335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0" name="Line 357"/>
            <p:cNvSpPr>
              <a:spLocks noChangeShapeType="1"/>
            </p:cNvSpPr>
            <p:nvPr/>
          </p:nvSpPr>
          <p:spPr bwMode="auto">
            <a:xfrm>
              <a:off x="22240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1" name="Line 358"/>
            <p:cNvSpPr>
              <a:spLocks noChangeShapeType="1"/>
            </p:cNvSpPr>
            <p:nvPr/>
          </p:nvSpPr>
          <p:spPr bwMode="auto">
            <a:xfrm>
              <a:off x="2249488" y="20304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2" name="Line 359"/>
            <p:cNvSpPr>
              <a:spLocks noChangeShapeType="1"/>
            </p:cNvSpPr>
            <p:nvPr/>
          </p:nvSpPr>
          <p:spPr bwMode="auto">
            <a:xfrm>
              <a:off x="2274888" y="20272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3" name="Line 360"/>
            <p:cNvSpPr>
              <a:spLocks noChangeShapeType="1"/>
            </p:cNvSpPr>
            <p:nvPr/>
          </p:nvSpPr>
          <p:spPr bwMode="auto">
            <a:xfrm>
              <a:off x="2300288" y="20240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4" name="Line 361"/>
            <p:cNvSpPr>
              <a:spLocks noChangeShapeType="1"/>
            </p:cNvSpPr>
            <p:nvPr/>
          </p:nvSpPr>
          <p:spPr bwMode="auto">
            <a:xfrm>
              <a:off x="2325688" y="2020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5" name="Line 362"/>
            <p:cNvSpPr>
              <a:spLocks noChangeShapeType="1"/>
            </p:cNvSpPr>
            <p:nvPr/>
          </p:nvSpPr>
          <p:spPr bwMode="auto">
            <a:xfrm>
              <a:off x="2351088" y="20145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6" name="Line 363"/>
            <p:cNvSpPr>
              <a:spLocks noChangeShapeType="1"/>
            </p:cNvSpPr>
            <p:nvPr/>
          </p:nvSpPr>
          <p:spPr bwMode="auto">
            <a:xfrm>
              <a:off x="2373313" y="20081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7" name="Line 364"/>
            <p:cNvSpPr>
              <a:spLocks noChangeShapeType="1"/>
            </p:cNvSpPr>
            <p:nvPr/>
          </p:nvSpPr>
          <p:spPr bwMode="auto">
            <a:xfrm>
              <a:off x="2398713" y="1998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8" name="Line 365"/>
            <p:cNvSpPr>
              <a:spLocks noChangeShapeType="1"/>
            </p:cNvSpPr>
            <p:nvPr/>
          </p:nvSpPr>
          <p:spPr bwMode="auto">
            <a:xfrm>
              <a:off x="2424113" y="19891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9" name="Line 366"/>
            <p:cNvSpPr>
              <a:spLocks noChangeShapeType="1"/>
            </p:cNvSpPr>
            <p:nvPr/>
          </p:nvSpPr>
          <p:spPr bwMode="auto">
            <a:xfrm>
              <a:off x="2446338" y="19796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0" name="Line 367"/>
            <p:cNvSpPr>
              <a:spLocks noChangeShapeType="1"/>
            </p:cNvSpPr>
            <p:nvPr/>
          </p:nvSpPr>
          <p:spPr bwMode="auto">
            <a:xfrm>
              <a:off x="2468563" y="19700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1" name="Line 368"/>
            <p:cNvSpPr>
              <a:spLocks noChangeShapeType="1"/>
            </p:cNvSpPr>
            <p:nvPr/>
          </p:nvSpPr>
          <p:spPr bwMode="auto">
            <a:xfrm>
              <a:off x="2490788" y="19573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2" name="Line 369"/>
            <p:cNvSpPr>
              <a:spLocks noChangeShapeType="1"/>
            </p:cNvSpPr>
            <p:nvPr/>
          </p:nvSpPr>
          <p:spPr bwMode="auto">
            <a:xfrm>
              <a:off x="2513013" y="19446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3" name="Line 370"/>
            <p:cNvSpPr>
              <a:spLocks noChangeShapeType="1"/>
            </p:cNvSpPr>
            <p:nvPr/>
          </p:nvSpPr>
          <p:spPr bwMode="auto">
            <a:xfrm>
              <a:off x="2535238" y="19288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4" name="Line 371"/>
            <p:cNvSpPr>
              <a:spLocks noChangeShapeType="1"/>
            </p:cNvSpPr>
            <p:nvPr/>
          </p:nvSpPr>
          <p:spPr bwMode="auto">
            <a:xfrm>
              <a:off x="2554288" y="19161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5" name="Line 372"/>
            <p:cNvSpPr>
              <a:spLocks noChangeShapeType="1"/>
            </p:cNvSpPr>
            <p:nvPr/>
          </p:nvSpPr>
          <p:spPr bwMode="auto">
            <a:xfrm>
              <a:off x="2576513" y="19002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6" name="Line 373"/>
            <p:cNvSpPr>
              <a:spLocks noChangeShapeType="1"/>
            </p:cNvSpPr>
            <p:nvPr/>
          </p:nvSpPr>
          <p:spPr bwMode="auto">
            <a:xfrm>
              <a:off x="2595563" y="18875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7" name="Line 374"/>
            <p:cNvSpPr>
              <a:spLocks noChangeShapeType="1"/>
            </p:cNvSpPr>
            <p:nvPr/>
          </p:nvSpPr>
          <p:spPr bwMode="auto">
            <a:xfrm>
              <a:off x="2617788" y="18716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8" name="Line 375"/>
            <p:cNvSpPr>
              <a:spLocks noChangeShapeType="1"/>
            </p:cNvSpPr>
            <p:nvPr/>
          </p:nvSpPr>
          <p:spPr bwMode="auto">
            <a:xfrm>
              <a:off x="2636838" y="18557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9" name="Line 376"/>
            <p:cNvSpPr>
              <a:spLocks noChangeShapeType="1"/>
            </p:cNvSpPr>
            <p:nvPr/>
          </p:nvSpPr>
          <p:spPr bwMode="auto">
            <a:xfrm>
              <a:off x="2655888" y="1839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0" name="Line 377"/>
            <p:cNvSpPr>
              <a:spLocks noChangeShapeType="1"/>
            </p:cNvSpPr>
            <p:nvPr/>
          </p:nvSpPr>
          <p:spPr bwMode="auto">
            <a:xfrm>
              <a:off x="2674938" y="18208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1" name="Line 378"/>
            <p:cNvSpPr>
              <a:spLocks noChangeShapeType="1"/>
            </p:cNvSpPr>
            <p:nvPr/>
          </p:nvSpPr>
          <p:spPr bwMode="auto">
            <a:xfrm>
              <a:off x="2693988" y="18049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2" name="Line 379"/>
            <p:cNvSpPr>
              <a:spLocks noChangeShapeType="1"/>
            </p:cNvSpPr>
            <p:nvPr/>
          </p:nvSpPr>
          <p:spPr bwMode="auto">
            <a:xfrm>
              <a:off x="2709863" y="17859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3" name="Line 380"/>
            <p:cNvSpPr>
              <a:spLocks noChangeShapeType="1"/>
            </p:cNvSpPr>
            <p:nvPr/>
          </p:nvSpPr>
          <p:spPr bwMode="auto">
            <a:xfrm>
              <a:off x="2725738" y="17668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4" name="Line 381"/>
            <p:cNvSpPr>
              <a:spLocks noChangeShapeType="1"/>
            </p:cNvSpPr>
            <p:nvPr/>
          </p:nvSpPr>
          <p:spPr bwMode="auto">
            <a:xfrm>
              <a:off x="2741613" y="17478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5" name="Line 382"/>
            <p:cNvSpPr>
              <a:spLocks noChangeShapeType="1"/>
            </p:cNvSpPr>
            <p:nvPr/>
          </p:nvSpPr>
          <p:spPr bwMode="auto">
            <a:xfrm>
              <a:off x="2757488" y="17256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6" name="Line 383"/>
            <p:cNvSpPr>
              <a:spLocks noChangeShapeType="1"/>
            </p:cNvSpPr>
            <p:nvPr/>
          </p:nvSpPr>
          <p:spPr bwMode="auto">
            <a:xfrm>
              <a:off x="2770188" y="170338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7" name="Line 384"/>
            <p:cNvSpPr>
              <a:spLocks noChangeShapeType="1"/>
            </p:cNvSpPr>
            <p:nvPr/>
          </p:nvSpPr>
          <p:spPr bwMode="auto">
            <a:xfrm>
              <a:off x="2782888" y="168116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8" name="Line 385"/>
            <p:cNvSpPr>
              <a:spLocks noChangeShapeType="1"/>
            </p:cNvSpPr>
            <p:nvPr/>
          </p:nvSpPr>
          <p:spPr bwMode="auto">
            <a:xfrm>
              <a:off x="2792413" y="1658938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9" name="Line 386"/>
            <p:cNvSpPr>
              <a:spLocks noChangeShapeType="1"/>
            </p:cNvSpPr>
            <p:nvPr/>
          </p:nvSpPr>
          <p:spPr bwMode="auto">
            <a:xfrm>
              <a:off x="2801938" y="16367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0" name="Line 387"/>
            <p:cNvSpPr>
              <a:spLocks noChangeShapeType="1"/>
            </p:cNvSpPr>
            <p:nvPr/>
          </p:nvSpPr>
          <p:spPr bwMode="auto">
            <a:xfrm>
              <a:off x="2808288" y="16113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1" name="Line 388"/>
            <p:cNvSpPr>
              <a:spLocks noChangeShapeType="1"/>
            </p:cNvSpPr>
            <p:nvPr/>
          </p:nvSpPr>
          <p:spPr bwMode="auto">
            <a:xfrm>
              <a:off x="2811463" y="1585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2" name="Line 389"/>
            <p:cNvSpPr>
              <a:spLocks noChangeShapeType="1"/>
            </p:cNvSpPr>
            <p:nvPr/>
          </p:nvSpPr>
          <p:spPr bwMode="auto">
            <a:xfrm>
              <a:off x="2814638" y="1560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3" name="Line 390"/>
            <p:cNvSpPr>
              <a:spLocks noChangeShapeType="1"/>
            </p:cNvSpPr>
            <p:nvPr/>
          </p:nvSpPr>
          <p:spPr bwMode="auto">
            <a:xfrm>
              <a:off x="2814638" y="15351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4" name="Line 391"/>
            <p:cNvSpPr>
              <a:spLocks noChangeShapeType="1"/>
            </p:cNvSpPr>
            <p:nvPr/>
          </p:nvSpPr>
          <p:spPr bwMode="auto">
            <a:xfrm>
              <a:off x="2814638" y="15097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5" name="Line 392"/>
            <p:cNvSpPr>
              <a:spLocks noChangeShapeType="1"/>
            </p:cNvSpPr>
            <p:nvPr/>
          </p:nvSpPr>
          <p:spPr bwMode="auto">
            <a:xfrm>
              <a:off x="2811463" y="14843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6" name="Line 393"/>
            <p:cNvSpPr>
              <a:spLocks noChangeShapeType="1"/>
            </p:cNvSpPr>
            <p:nvPr/>
          </p:nvSpPr>
          <p:spPr bwMode="auto">
            <a:xfrm>
              <a:off x="2808288" y="14589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7" name="Line 394"/>
            <p:cNvSpPr>
              <a:spLocks noChangeShapeType="1"/>
            </p:cNvSpPr>
            <p:nvPr/>
          </p:nvSpPr>
          <p:spPr bwMode="auto">
            <a:xfrm>
              <a:off x="2801938" y="1433513"/>
              <a:ext cx="0" cy="0"/>
            </a:xfrm>
            <a:prstGeom prst="line">
              <a:avLst/>
            </a:prstGeom>
            <a:noFill/>
            <a:ln w="12700">
              <a:solidFill>
                <a:srgbClr val="D9B45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8" name="Freeform 395"/>
            <p:cNvSpPr>
              <a:spLocks/>
            </p:cNvSpPr>
            <p:nvPr/>
          </p:nvSpPr>
          <p:spPr bwMode="auto">
            <a:xfrm>
              <a:off x="2065338" y="1652588"/>
              <a:ext cx="241300" cy="1082675"/>
            </a:xfrm>
            <a:custGeom>
              <a:avLst/>
              <a:gdLst>
                <a:gd name="T0" fmla="*/ 10 w 152"/>
                <a:gd name="T1" fmla="*/ 148 h 682"/>
                <a:gd name="T2" fmla="*/ 6 w 152"/>
                <a:gd name="T3" fmla="*/ 56 h 682"/>
                <a:gd name="T4" fmla="*/ 6 w 152"/>
                <a:gd name="T5" fmla="*/ 56 h 682"/>
                <a:gd name="T6" fmla="*/ 8 w 152"/>
                <a:gd name="T7" fmla="*/ 48 h 682"/>
                <a:gd name="T8" fmla="*/ 20 w 152"/>
                <a:gd name="T9" fmla="*/ 28 h 682"/>
                <a:gd name="T10" fmla="*/ 26 w 152"/>
                <a:gd name="T11" fmla="*/ 18 h 682"/>
                <a:gd name="T12" fmla="*/ 36 w 152"/>
                <a:gd name="T13" fmla="*/ 8 h 682"/>
                <a:gd name="T14" fmla="*/ 48 w 152"/>
                <a:gd name="T15" fmla="*/ 2 h 682"/>
                <a:gd name="T16" fmla="*/ 54 w 152"/>
                <a:gd name="T17" fmla="*/ 0 h 682"/>
                <a:gd name="T18" fmla="*/ 60 w 152"/>
                <a:gd name="T19" fmla="*/ 0 h 682"/>
                <a:gd name="T20" fmla="*/ 60 w 152"/>
                <a:gd name="T21" fmla="*/ 0 h 682"/>
                <a:gd name="T22" fmla="*/ 66 w 152"/>
                <a:gd name="T23" fmla="*/ 0 h 682"/>
                <a:gd name="T24" fmla="*/ 72 w 152"/>
                <a:gd name="T25" fmla="*/ 2 h 682"/>
                <a:gd name="T26" fmla="*/ 84 w 152"/>
                <a:gd name="T27" fmla="*/ 8 h 682"/>
                <a:gd name="T28" fmla="*/ 94 w 152"/>
                <a:gd name="T29" fmla="*/ 18 h 682"/>
                <a:gd name="T30" fmla="*/ 104 w 152"/>
                <a:gd name="T31" fmla="*/ 28 h 682"/>
                <a:gd name="T32" fmla="*/ 116 w 152"/>
                <a:gd name="T33" fmla="*/ 46 h 682"/>
                <a:gd name="T34" fmla="*/ 120 w 152"/>
                <a:gd name="T35" fmla="*/ 56 h 682"/>
                <a:gd name="T36" fmla="*/ 126 w 152"/>
                <a:gd name="T37" fmla="*/ 146 h 682"/>
                <a:gd name="T38" fmla="*/ 126 w 152"/>
                <a:gd name="T39" fmla="*/ 146 h 682"/>
                <a:gd name="T40" fmla="*/ 130 w 152"/>
                <a:gd name="T41" fmla="*/ 184 h 682"/>
                <a:gd name="T42" fmla="*/ 132 w 152"/>
                <a:gd name="T43" fmla="*/ 216 h 682"/>
                <a:gd name="T44" fmla="*/ 132 w 152"/>
                <a:gd name="T45" fmla="*/ 240 h 682"/>
                <a:gd name="T46" fmla="*/ 132 w 152"/>
                <a:gd name="T47" fmla="*/ 240 h 682"/>
                <a:gd name="T48" fmla="*/ 132 w 152"/>
                <a:gd name="T49" fmla="*/ 260 h 682"/>
                <a:gd name="T50" fmla="*/ 136 w 152"/>
                <a:gd name="T51" fmla="*/ 296 h 682"/>
                <a:gd name="T52" fmla="*/ 146 w 152"/>
                <a:gd name="T53" fmla="*/ 398 h 682"/>
                <a:gd name="T54" fmla="*/ 150 w 152"/>
                <a:gd name="T55" fmla="*/ 454 h 682"/>
                <a:gd name="T56" fmla="*/ 152 w 152"/>
                <a:gd name="T57" fmla="*/ 506 h 682"/>
                <a:gd name="T58" fmla="*/ 152 w 152"/>
                <a:gd name="T59" fmla="*/ 554 h 682"/>
                <a:gd name="T60" fmla="*/ 150 w 152"/>
                <a:gd name="T61" fmla="*/ 572 h 682"/>
                <a:gd name="T62" fmla="*/ 146 w 152"/>
                <a:gd name="T63" fmla="*/ 588 h 682"/>
                <a:gd name="T64" fmla="*/ 146 w 152"/>
                <a:gd name="T65" fmla="*/ 588 h 682"/>
                <a:gd name="T66" fmla="*/ 138 w 152"/>
                <a:gd name="T67" fmla="*/ 612 h 682"/>
                <a:gd name="T68" fmla="*/ 128 w 152"/>
                <a:gd name="T69" fmla="*/ 634 h 682"/>
                <a:gd name="T70" fmla="*/ 116 w 152"/>
                <a:gd name="T71" fmla="*/ 650 h 682"/>
                <a:gd name="T72" fmla="*/ 106 w 152"/>
                <a:gd name="T73" fmla="*/ 662 h 682"/>
                <a:gd name="T74" fmla="*/ 96 w 152"/>
                <a:gd name="T75" fmla="*/ 672 h 682"/>
                <a:gd name="T76" fmla="*/ 88 w 152"/>
                <a:gd name="T77" fmla="*/ 678 h 682"/>
                <a:gd name="T78" fmla="*/ 80 w 152"/>
                <a:gd name="T79" fmla="*/ 682 h 682"/>
                <a:gd name="T80" fmla="*/ 80 w 152"/>
                <a:gd name="T81" fmla="*/ 682 h 682"/>
                <a:gd name="T82" fmla="*/ 68 w 152"/>
                <a:gd name="T83" fmla="*/ 674 h 682"/>
                <a:gd name="T84" fmla="*/ 44 w 152"/>
                <a:gd name="T85" fmla="*/ 652 h 682"/>
                <a:gd name="T86" fmla="*/ 30 w 152"/>
                <a:gd name="T87" fmla="*/ 636 h 682"/>
                <a:gd name="T88" fmla="*/ 16 w 152"/>
                <a:gd name="T89" fmla="*/ 620 h 682"/>
                <a:gd name="T90" fmla="*/ 8 w 152"/>
                <a:gd name="T91" fmla="*/ 602 h 682"/>
                <a:gd name="T92" fmla="*/ 4 w 152"/>
                <a:gd name="T93" fmla="*/ 594 h 682"/>
                <a:gd name="T94" fmla="*/ 2 w 152"/>
                <a:gd name="T95" fmla="*/ 584 h 682"/>
                <a:gd name="T96" fmla="*/ 2 w 152"/>
                <a:gd name="T97" fmla="*/ 584 h 682"/>
                <a:gd name="T98" fmla="*/ 0 w 152"/>
                <a:gd name="T99" fmla="*/ 556 h 682"/>
                <a:gd name="T100" fmla="*/ 0 w 152"/>
                <a:gd name="T101" fmla="*/ 512 h 682"/>
                <a:gd name="T102" fmla="*/ 2 w 152"/>
                <a:gd name="T103" fmla="*/ 398 h 682"/>
                <a:gd name="T104" fmla="*/ 8 w 152"/>
                <a:gd name="T105" fmla="*/ 246 h 682"/>
                <a:gd name="T106" fmla="*/ 8 w 152"/>
                <a:gd name="T107" fmla="*/ 246 h 682"/>
                <a:gd name="T108" fmla="*/ 8 w 152"/>
                <a:gd name="T109" fmla="*/ 230 h 682"/>
                <a:gd name="T110" fmla="*/ 6 w 152"/>
                <a:gd name="T111" fmla="*/ 194 h 682"/>
                <a:gd name="T112" fmla="*/ 6 w 152"/>
                <a:gd name="T113" fmla="*/ 194 h 682"/>
                <a:gd name="T114" fmla="*/ 8 w 152"/>
                <a:gd name="T115" fmla="*/ 160 h 682"/>
                <a:gd name="T116" fmla="*/ 10 w 152"/>
                <a:gd name="T117" fmla="*/ 148 h 682"/>
                <a:gd name="T118" fmla="*/ 10 w 152"/>
                <a:gd name="T119" fmla="*/ 148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682">
                  <a:moveTo>
                    <a:pt x="10" y="148"/>
                  </a:moveTo>
                  <a:lnTo>
                    <a:pt x="6" y="56"/>
                  </a:lnTo>
                  <a:lnTo>
                    <a:pt x="6" y="56"/>
                  </a:lnTo>
                  <a:lnTo>
                    <a:pt x="8" y="48"/>
                  </a:lnTo>
                  <a:lnTo>
                    <a:pt x="20" y="28"/>
                  </a:lnTo>
                  <a:lnTo>
                    <a:pt x="26" y="18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84" y="8"/>
                  </a:lnTo>
                  <a:lnTo>
                    <a:pt x="94" y="18"/>
                  </a:lnTo>
                  <a:lnTo>
                    <a:pt x="104" y="28"/>
                  </a:lnTo>
                  <a:lnTo>
                    <a:pt x="116" y="46"/>
                  </a:lnTo>
                  <a:lnTo>
                    <a:pt x="120" y="5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30" y="184"/>
                  </a:lnTo>
                  <a:lnTo>
                    <a:pt x="132" y="216"/>
                  </a:lnTo>
                  <a:lnTo>
                    <a:pt x="132" y="240"/>
                  </a:lnTo>
                  <a:lnTo>
                    <a:pt x="132" y="240"/>
                  </a:lnTo>
                  <a:lnTo>
                    <a:pt x="132" y="260"/>
                  </a:lnTo>
                  <a:lnTo>
                    <a:pt x="136" y="296"/>
                  </a:lnTo>
                  <a:lnTo>
                    <a:pt x="146" y="398"/>
                  </a:lnTo>
                  <a:lnTo>
                    <a:pt x="150" y="454"/>
                  </a:lnTo>
                  <a:lnTo>
                    <a:pt x="152" y="506"/>
                  </a:lnTo>
                  <a:lnTo>
                    <a:pt x="152" y="554"/>
                  </a:lnTo>
                  <a:lnTo>
                    <a:pt x="150" y="572"/>
                  </a:lnTo>
                  <a:lnTo>
                    <a:pt x="146" y="588"/>
                  </a:lnTo>
                  <a:lnTo>
                    <a:pt x="146" y="588"/>
                  </a:lnTo>
                  <a:lnTo>
                    <a:pt x="138" y="612"/>
                  </a:lnTo>
                  <a:lnTo>
                    <a:pt x="128" y="634"/>
                  </a:lnTo>
                  <a:lnTo>
                    <a:pt x="116" y="650"/>
                  </a:lnTo>
                  <a:lnTo>
                    <a:pt x="106" y="662"/>
                  </a:lnTo>
                  <a:lnTo>
                    <a:pt x="96" y="672"/>
                  </a:lnTo>
                  <a:lnTo>
                    <a:pt x="88" y="678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68" y="674"/>
                  </a:lnTo>
                  <a:lnTo>
                    <a:pt x="44" y="652"/>
                  </a:lnTo>
                  <a:lnTo>
                    <a:pt x="30" y="636"/>
                  </a:lnTo>
                  <a:lnTo>
                    <a:pt x="16" y="620"/>
                  </a:lnTo>
                  <a:lnTo>
                    <a:pt x="8" y="602"/>
                  </a:lnTo>
                  <a:lnTo>
                    <a:pt x="4" y="594"/>
                  </a:lnTo>
                  <a:lnTo>
                    <a:pt x="2" y="584"/>
                  </a:lnTo>
                  <a:lnTo>
                    <a:pt x="2" y="584"/>
                  </a:lnTo>
                  <a:lnTo>
                    <a:pt x="0" y="556"/>
                  </a:lnTo>
                  <a:lnTo>
                    <a:pt x="0" y="512"/>
                  </a:lnTo>
                  <a:lnTo>
                    <a:pt x="2" y="398"/>
                  </a:lnTo>
                  <a:lnTo>
                    <a:pt x="8" y="246"/>
                  </a:lnTo>
                  <a:lnTo>
                    <a:pt x="8" y="246"/>
                  </a:lnTo>
                  <a:lnTo>
                    <a:pt x="8" y="230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8" y="160"/>
                  </a:lnTo>
                  <a:lnTo>
                    <a:pt x="10" y="148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C19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9" name="Freeform 396"/>
            <p:cNvSpPr>
              <a:spLocks/>
            </p:cNvSpPr>
            <p:nvPr/>
          </p:nvSpPr>
          <p:spPr bwMode="auto">
            <a:xfrm>
              <a:off x="2065338" y="1633538"/>
              <a:ext cx="241300" cy="1085850"/>
            </a:xfrm>
            <a:custGeom>
              <a:avLst/>
              <a:gdLst>
                <a:gd name="T0" fmla="*/ 10 w 152"/>
                <a:gd name="T1" fmla="*/ 150 h 684"/>
                <a:gd name="T2" fmla="*/ 6 w 152"/>
                <a:gd name="T3" fmla="*/ 58 h 684"/>
                <a:gd name="T4" fmla="*/ 6 w 152"/>
                <a:gd name="T5" fmla="*/ 58 h 684"/>
                <a:gd name="T6" fmla="*/ 8 w 152"/>
                <a:gd name="T7" fmla="*/ 48 h 684"/>
                <a:gd name="T8" fmla="*/ 20 w 152"/>
                <a:gd name="T9" fmla="*/ 30 h 684"/>
                <a:gd name="T10" fmla="*/ 26 w 152"/>
                <a:gd name="T11" fmla="*/ 18 h 684"/>
                <a:gd name="T12" fmla="*/ 36 w 152"/>
                <a:gd name="T13" fmla="*/ 10 h 684"/>
                <a:gd name="T14" fmla="*/ 48 w 152"/>
                <a:gd name="T15" fmla="*/ 2 h 684"/>
                <a:gd name="T16" fmla="*/ 54 w 152"/>
                <a:gd name="T17" fmla="*/ 2 h 684"/>
                <a:gd name="T18" fmla="*/ 60 w 152"/>
                <a:gd name="T19" fmla="*/ 0 h 684"/>
                <a:gd name="T20" fmla="*/ 60 w 152"/>
                <a:gd name="T21" fmla="*/ 0 h 684"/>
                <a:gd name="T22" fmla="*/ 66 w 152"/>
                <a:gd name="T23" fmla="*/ 2 h 684"/>
                <a:gd name="T24" fmla="*/ 72 w 152"/>
                <a:gd name="T25" fmla="*/ 2 h 684"/>
                <a:gd name="T26" fmla="*/ 84 w 152"/>
                <a:gd name="T27" fmla="*/ 10 h 684"/>
                <a:gd name="T28" fmla="*/ 94 w 152"/>
                <a:gd name="T29" fmla="*/ 18 h 684"/>
                <a:gd name="T30" fmla="*/ 104 w 152"/>
                <a:gd name="T31" fmla="*/ 28 h 684"/>
                <a:gd name="T32" fmla="*/ 116 w 152"/>
                <a:gd name="T33" fmla="*/ 48 h 684"/>
                <a:gd name="T34" fmla="*/ 120 w 152"/>
                <a:gd name="T35" fmla="*/ 58 h 684"/>
                <a:gd name="T36" fmla="*/ 126 w 152"/>
                <a:gd name="T37" fmla="*/ 146 h 684"/>
                <a:gd name="T38" fmla="*/ 126 w 152"/>
                <a:gd name="T39" fmla="*/ 146 h 684"/>
                <a:gd name="T40" fmla="*/ 130 w 152"/>
                <a:gd name="T41" fmla="*/ 184 h 684"/>
                <a:gd name="T42" fmla="*/ 132 w 152"/>
                <a:gd name="T43" fmla="*/ 216 h 684"/>
                <a:gd name="T44" fmla="*/ 132 w 152"/>
                <a:gd name="T45" fmla="*/ 242 h 684"/>
                <a:gd name="T46" fmla="*/ 132 w 152"/>
                <a:gd name="T47" fmla="*/ 242 h 684"/>
                <a:gd name="T48" fmla="*/ 132 w 152"/>
                <a:gd name="T49" fmla="*/ 262 h 684"/>
                <a:gd name="T50" fmla="*/ 136 w 152"/>
                <a:gd name="T51" fmla="*/ 298 h 684"/>
                <a:gd name="T52" fmla="*/ 146 w 152"/>
                <a:gd name="T53" fmla="*/ 398 h 684"/>
                <a:gd name="T54" fmla="*/ 150 w 152"/>
                <a:gd name="T55" fmla="*/ 454 h 684"/>
                <a:gd name="T56" fmla="*/ 152 w 152"/>
                <a:gd name="T57" fmla="*/ 508 h 684"/>
                <a:gd name="T58" fmla="*/ 152 w 152"/>
                <a:gd name="T59" fmla="*/ 554 h 684"/>
                <a:gd name="T60" fmla="*/ 150 w 152"/>
                <a:gd name="T61" fmla="*/ 574 h 684"/>
                <a:gd name="T62" fmla="*/ 146 w 152"/>
                <a:gd name="T63" fmla="*/ 590 h 684"/>
                <a:gd name="T64" fmla="*/ 146 w 152"/>
                <a:gd name="T65" fmla="*/ 590 h 684"/>
                <a:gd name="T66" fmla="*/ 138 w 152"/>
                <a:gd name="T67" fmla="*/ 614 h 684"/>
                <a:gd name="T68" fmla="*/ 128 w 152"/>
                <a:gd name="T69" fmla="*/ 634 h 684"/>
                <a:gd name="T70" fmla="*/ 116 w 152"/>
                <a:gd name="T71" fmla="*/ 650 h 684"/>
                <a:gd name="T72" fmla="*/ 106 w 152"/>
                <a:gd name="T73" fmla="*/ 664 h 684"/>
                <a:gd name="T74" fmla="*/ 96 w 152"/>
                <a:gd name="T75" fmla="*/ 672 h 684"/>
                <a:gd name="T76" fmla="*/ 88 w 152"/>
                <a:gd name="T77" fmla="*/ 678 h 684"/>
                <a:gd name="T78" fmla="*/ 80 w 152"/>
                <a:gd name="T79" fmla="*/ 684 h 684"/>
                <a:gd name="T80" fmla="*/ 80 w 152"/>
                <a:gd name="T81" fmla="*/ 684 h 684"/>
                <a:gd name="T82" fmla="*/ 68 w 152"/>
                <a:gd name="T83" fmla="*/ 674 h 684"/>
                <a:gd name="T84" fmla="*/ 44 w 152"/>
                <a:gd name="T85" fmla="*/ 652 h 684"/>
                <a:gd name="T86" fmla="*/ 30 w 152"/>
                <a:gd name="T87" fmla="*/ 638 h 684"/>
                <a:gd name="T88" fmla="*/ 16 w 152"/>
                <a:gd name="T89" fmla="*/ 622 h 684"/>
                <a:gd name="T90" fmla="*/ 8 w 152"/>
                <a:gd name="T91" fmla="*/ 604 h 684"/>
                <a:gd name="T92" fmla="*/ 4 w 152"/>
                <a:gd name="T93" fmla="*/ 594 h 684"/>
                <a:gd name="T94" fmla="*/ 2 w 152"/>
                <a:gd name="T95" fmla="*/ 586 h 684"/>
                <a:gd name="T96" fmla="*/ 2 w 152"/>
                <a:gd name="T97" fmla="*/ 586 h 684"/>
                <a:gd name="T98" fmla="*/ 0 w 152"/>
                <a:gd name="T99" fmla="*/ 558 h 684"/>
                <a:gd name="T100" fmla="*/ 0 w 152"/>
                <a:gd name="T101" fmla="*/ 512 h 684"/>
                <a:gd name="T102" fmla="*/ 2 w 152"/>
                <a:gd name="T103" fmla="*/ 398 h 684"/>
                <a:gd name="T104" fmla="*/ 8 w 152"/>
                <a:gd name="T105" fmla="*/ 246 h 684"/>
                <a:gd name="T106" fmla="*/ 8 w 152"/>
                <a:gd name="T107" fmla="*/ 246 h 684"/>
                <a:gd name="T108" fmla="*/ 8 w 152"/>
                <a:gd name="T109" fmla="*/ 232 h 684"/>
                <a:gd name="T110" fmla="*/ 6 w 152"/>
                <a:gd name="T111" fmla="*/ 194 h 684"/>
                <a:gd name="T112" fmla="*/ 6 w 152"/>
                <a:gd name="T113" fmla="*/ 194 h 684"/>
                <a:gd name="T114" fmla="*/ 8 w 152"/>
                <a:gd name="T115" fmla="*/ 162 h 684"/>
                <a:gd name="T116" fmla="*/ 10 w 152"/>
                <a:gd name="T117" fmla="*/ 150 h 684"/>
                <a:gd name="T118" fmla="*/ 10 w 152"/>
                <a:gd name="T119" fmla="*/ 15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684">
                  <a:moveTo>
                    <a:pt x="10" y="150"/>
                  </a:moveTo>
                  <a:lnTo>
                    <a:pt x="6" y="58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20" y="30"/>
                  </a:lnTo>
                  <a:lnTo>
                    <a:pt x="26" y="18"/>
                  </a:lnTo>
                  <a:lnTo>
                    <a:pt x="36" y="10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2" y="2"/>
                  </a:lnTo>
                  <a:lnTo>
                    <a:pt x="84" y="10"/>
                  </a:lnTo>
                  <a:lnTo>
                    <a:pt x="94" y="18"/>
                  </a:lnTo>
                  <a:lnTo>
                    <a:pt x="104" y="28"/>
                  </a:lnTo>
                  <a:lnTo>
                    <a:pt x="116" y="48"/>
                  </a:lnTo>
                  <a:lnTo>
                    <a:pt x="120" y="58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30" y="184"/>
                  </a:lnTo>
                  <a:lnTo>
                    <a:pt x="132" y="216"/>
                  </a:lnTo>
                  <a:lnTo>
                    <a:pt x="132" y="242"/>
                  </a:lnTo>
                  <a:lnTo>
                    <a:pt x="132" y="242"/>
                  </a:lnTo>
                  <a:lnTo>
                    <a:pt x="132" y="262"/>
                  </a:lnTo>
                  <a:lnTo>
                    <a:pt x="136" y="298"/>
                  </a:lnTo>
                  <a:lnTo>
                    <a:pt x="146" y="398"/>
                  </a:lnTo>
                  <a:lnTo>
                    <a:pt x="150" y="454"/>
                  </a:lnTo>
                  <a:lnTo>
                    <a:pt x="152" y="508"/>
                  </a:lnTo>
                  <a:lnTo>
                    <a:pt x="152" y="554"/>
                  </a:lnTo>
                  <a:lnTo>
                    <a:pt x="150" y="574"/>
                  </a:lnTo>
                  <a:lnTo>
                    <a:pt x="146" y="590"/>
                  </a:lnTo>
                  <a:lnTo>
                    <a:pt x="146" y="590"/>
                  </a:lnTo>
                  <a:lnTo>
                    <a:pt x="138" y="614"/>
                  </a:lnTo>
                  <a:lnTo>
                    <a:pt x="128" y="634"/>
                  </a:lnTo>
                  <a:lnTo>
                    <a:pt x="116" y="650"/>
                  </a:lnTo>
                  <a:lnTo>
                    <a:pt x="106" y="664"/>
                  </a:lnTo>
                  <a:lnTo>
                    <a:pt x="96" y="672"/>
                  </a:lnTo>
                  <a:lnTo>
                    <a:pt x="88" y="678"/>
                  </a:lnTo>
                  <a:lnTo>
                    <a:pt x="80" y="684"/>
                  </a:lnTo>
                  <a:lnTo>
                    <a:pt x="80" y="684"/>
                  </a:lnTo>
                  <a:lnTo>
                    <a:pt x="68" y="674"/>
                  </a:lnTo>
                  <a:lnTo>
                    <a:pt x="44" y="652"/>
                  </a:lnTo>
                  <a:lnTo>
                    <a:pt x="30" y="638"/>
                  </a:lnTo>
                  <a:lnTo>
                    <a:pt x="16" y="622"/>
                  </a:lnTo>
                  <a:lnTo>
                    <a:pt x="8" y="604"/>
                  </a:lnTo>
                  <a:lnTo>
                    <a:pt x="4" y="594"/>
                  </a:lnTo>
                  <a:lnTo>
                    <a:pt x="2" y="586"/>
                  </a:lnTo>
                  <a:lnTo>
                    <a:pt x="2" y="586"/>
                  </a:lnTo>
                  <a:lnTo>
                    <a:pt x="0" y="558"/>
                  </a:lnTo>
                  <a:lnTo>
                    <a:pt x="0" y="512"/>
                  </a:lnTo>
                  <a:lnTo>
                    <a:pt x="2" y="398"/>
                  </a:lnTo>
                  <a:lnTo>
                    <a:pt x="8" y="246"/>
                  </a:lnTo>
                  <a:lnTo>
                    <a:pt x="8" y="246"/>
                  </a:lnTo>
                  <a:lnTo>
                    <a:pt x="8" y="232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8" y="162"/>
                  </a:lnTo>
                  <a:lnTo>
                    <a:pt x="10" y="150"/>
                  </a:lnTo>
                  <a:lnTo>
                    <a:pt x="10" y="150"/>
                  </a:lnTo>
                  <a:close/>
                </a:path>
              </a:pathLst>
            </a:custGeom>
            <a:solidFill>
              <a:srgbClr val="D7B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0" name="Freeform 397"/>
            <p:cNvSpPr>
              <a:spLocks/>
            </p:cNvSpPr>
            <p:nvPr/>
          </p:nvSpPr>
          <p:spPr bwMode="auto">
            <a:xfrm>
              <a:off x="2163763" y="2233613"/>
              <a:ext cx="31750" cy="31750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0 h 20"/>
                <a:gd name="T4" fmla="*/ 2 w 20"/>
                <a:gd name="T5" fmla="*/ 6 h 20"/>
                <a:gd name="T6" fmla="*/ 4 w 20"/>
                <a:gd name="T7" fmla="*/ 4 h 20"/>
                <a:gd name="T8" fmla="*/ 6 w 20"/>
                <a:gd name="T9" fmla="*/ 2 h 20"/>
                <a:gd name="T10" fmla="*/ 10 w 20"/>
                <a:gd name="T11" fmla="*/ 0 h 20"/>
                <a:gd name="T12" fmla="*/ 10 w 20"/>
                <a:gd name="T13" fmla="*/ 0 h 20"/>
                <a:gd name="T14" fmla="*/ 14 w 20"/>
                <a:gd name="T15" fmla="*/ 2 h 20"/>
                <a:gd name="T16" fmla="*/ 16 w 20"/>
                <a:gd name="T17" fmla="*/ 4 h 20"/>
                <a:gd name="T18" fmla="*/ 18 w 20"/>
                <a:gd name="T19" fmla="*/ 6 h 20"/>
                <a:gd name="T20" fmla="*/ 20 w 20"/>
                <a:gd name="T21" fmla="*/ 10 h 20"/>
                <a:gd name="T22" fmla="*/ 20 w 20"/>
                <a:gd name="T23" fmla="*/ 10 h 20"/>
                <a:gd name="T24" fmla="*/ 18 w 20"/>
                <a:gd name="T25" fmla="*/ 14 h 20"/>
                <a:gd name="T26" fmla="*/ 16 w 20"/>
                <a:gd name="T27" fmla="*/ 16 h 20"/>
                <a:gd name="T28" fmla="*/ 14 w 20"/>
                <a:gd name="T29" fmla="*/ 18 h 20"/>
                <a:gd name="T30" fmla="*/ 10 w 20"/>
                <a:gd name="T31" fmla="*/ 20 h 20"/>
                <a:gd name="T32" fmla="*/ 10 w 20"/>
                <a:gd name="T33" fmla="*/ 20 h 20"/>
                <a:gd name="T34" fmla="*/ 6 w 20"/>
                <a:gd name="T35" fmla="*/ 18 h 20"/>
                <a:gd name="T36" fmla="*/ 4 w 20"/>
                <a:gd name="T37" fmla="*/ 16 h 20"/>
                <a:gd name="T38" fmla="*/ 2 w 20"/>
                <a:gd name="T39" fmla="*/ 14 h 20"/>
                <a:gd name="T40" fmla="*/ 0 w 20"/>
                <a:gd name="T41" fmla="*/ 10 h 20"/>
                <a:gd name="T42" fmla="*/ 0 w 2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1" name="Freeform 398"/>
            <p:cNvSpPr>
              <a:spLocks/>
            </p:cNvSpPr>
            <p:nvPr/>
          </p:nvSpPr>
          <p:spPr bwMode="auto">
            <a:xfrm>
              <a:off x="2160588" y="2122488"/>
              <a:ext cx="28575" cy="28575"/>
            </a:xfrm>
            <a:custGeom>
              <a:avLst/>
              <a:gdLst>
                <a:gd name="T0" fmla="*/ 0 w 18"/>
                <a:gd name="T1" fmla="*/ 8 h 18"/>
                <a:gd name="T2" fmla="*/ 0 w 18"/>
                <a:gd name="T3" fmla="*/ 8 h 18"/>
                <a:gd name="T4" fmla="*/ 0 w 18"/>
                <a:gd name="T5" fmla="*/ 6 h 18"/>
                <a:gd name="T6" fmla="*/ 2 w 18"/>
                <a:gd name="T7" fmla="*/ 2 h 18"/>
                <a:gd name="T8" fmla="*/ 4 w 18"/>
                <a:gd name="T9" fmla="*/ 0 h 18"/>
                <a:gd name="T10" fmla="*/ 8 w 18"/>
                <a:gd name="T11" fmla="*/ 0 h 18"/>
                <a:gd name="T12" fmla="*/ 8 w 18"/>
                <a:gd name="T13" fmla="*/ 0 h 18"/>
                <a:gd name="T14" fmla="*/ 12 w 18"/>
                <a:gd name="T15" fmla="*/ 0 h 18"/>
                <a:gd name="T16" fmla="*/ 16 w 18"/>
                <a:gd name="T17" fmla="*/ 2 h 18"/>
                <a:gd name="T18" fmla="*/ 18 w 18"/>
                <a:gd name="T19" fmla="*/ 6 h 18"/>
                <a:gd name="T20" fmla="*/ 18 w 18"/>
                <a:gd name="T21" fmla="*/ 8 h 18"/>
                <a:gd name="T22" fmla="*/ 18 w 18"/>
                <a:gd name="T23" fmla="*/ 8 h 18"/>
                <a:gd name="T24" fmla="*/ 18 w 18"/>
                <a:gd name="T25" fmla="*/ 12 h 18"/>
                <a:gd name="T26" fmla="*/ 16 w 18"/>
                <a:gd name="T27" fmla="*/ 16 h 18"/>
                <a:gd name="T28" fmla="*/ 12 w 18"/>
                <a:gd name="T29" fmla="*/ 18 h 18"/>
                <a:gd name="T30" fmla="*/ 8 w 18"/>
                <a:gd name="T31" fmla="*/ 18 h 18"/>
                <a:gd name="T32" fmla="*/ 8 w 18"/>
                <a:gd name="T33" fmla="*/ 18 h 18"/>
                <a:gd name="T34" fmla="*/ 4 w 18"/>
                <a:gd name="T35" fmla="*/ 18 h 18"/>
                <a:gd name="T36" fmla="*/ 2 w 18"/>
                <a:gd name="T37" fmla="*/ 16 h 18"/>
                <a:gd name="T38" fmla="*/ 0 w 18"/>
                <a:gd name="T39" fmla="*/ 12 h 18"/>
                <a:gd name="T40" fmla="*/ 0 w 18"/>
                <a:gd name="T41" fmla="*/ 8 h 18"/>
                <a:gd name="T42" fmla="*/ 0 w 18"/>
                <a:gd name="T4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2" name="Freeform 399"/>
            <p:cNvSpPr>
              <a:spLocks/>
            </p:cNvSpPr>
            <p:nvPr/>
          </p:nvSpPr>
          <p:spPr bwMode="auto">
            <a:xfrm>
              <a:off x="2170113" y="2344738"/>
              <a:ext cx="28575" cy="28575"/>
            </a:xfrm>
            <a:custGeom>
              <a:avLst/>
              <a:gdLst>
                <a:gd name="T0" fmla="*/ 0 w 18"/>
                <a:gd name="T1" fmla="*/ 10 h 18"/>
                <a:gd name="T2" fmla="*/ 0 w 18"/>
                <a:gd name="T3" fmla="*/ 10 h 18"/>
                <a:gd name="T4" fmla="*/ 0 w 18"/>
                <a:gd name="T5" fmla="*/ 6 h 18"/>
                <a:gd name="T6" fmla="*/ 2 w 18"/>
                <a:gd name="T7" fmla="*/ 2 h 18"/>
                <a:gd name="T8" fmla="*/ 6 w 18"/>
                <a:gd name="T9" fmla="*/ 0 h 18"/>
                <a:gd name="T10" fmla="*/ 10 w 18"/>
                <a:gd name="T11" fmla="*/ 0 h 18"/>
                <a:gd name="T12" fmla="*/ 10 w 18"/>
                <a:gd name="T13" fmla="*/ 0 h 18"/>
                <a:gd name="T14" fmla="*/ 12 w 18"/>
                <a:gd name="T15" fmla="*/ 0 h 18"/>
                <a:gd name="T16" fmla="*/ 16 w 18"/>
                <a:gd name="T17" fmla="*/ 2 h 18"/>
                <a:gd name="T18" fmla="*/ 18 w 18"/>
                <a:gd name="T19" fmla="*/ 6 h 18"/>
                <a:gd name="T20" fmla="*/ 18 w 18"/>
                <a:gd name="T21" fmla="*/ 10 h 18"/>
                <a:gd name="T22" fmla="*/ 18 w 18"/>
                <a:gd name="T23" fmla="*/ 10 h 18"/>
                <a:gd name="T24" fmla="*/ 18 w 18"/>
                <a:gd name="T25" fmla="*/ 12 h 18"/>
                <a:gd name="T26" fmla="*/ 16 w 18"/>
                <a:gd name="T27" fmla="*/ 16 h 18"/>
                <a:gd name="T28" fmla="*/ 12 w 18"/>
                <a:gd name="T29" fmla="*/ 18 h 18"/>
                <a:gd name="T30" fmla="*/ 10 w 18"/>
                <a:gd name="T31" fmla="*/ 18 h 18"/>
                <a:gd name="T32" fmla="*/ 10 w 18"/>
                <a:gd name="T33" fmla="*/ 18 h 18"/>
                <a:gd name="T34" fmla="*/ 6 w 18"/>
                <a:gd name="T35" fmla="*/ 18 h 18"/>
                <a:gd name="T36" fmla="*/ 2 w 18"/>
                <a:gd name="T37" fmla="*/ 16 h 18"/>
                <a:gd name="T38" fmla="*/ 0 w 18"/>
                <a:gd name="T39" fmla="*/ 12 h 18"/>
                <a:gd name="T40" fmla="*/ 0 w 18"/>
                <a:gd name="T41" fmla="*/ 10 h 18"/>
                <a:gd name="T42" fmla="*/ 0 w 18"/>
                <a:gd name="T4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3" name="Freeform 400"/>
            <p:cNvSpPr>
              <a:spLocks/>
            </p:cNvSpPr>
            <p:nvPr/>
          </p:nvSpPr>
          <p:spPr bwMode="auto">
            <a:xfrm>
              <a:off x="2173288" y="2446338"/>
              <a:ext cx="31750" cy="28575"/>
            </a:xfrm>
            <a:custGeom>
              <a:avLst/>
              <a:gdLst>
                <a:gd name="T0" fmla="*/ 0 w 20"/>
                <a:gd name="T1" fmla="*/ 8 h 18"/>
                <a:gd name="T2" fmla="*/ 0 w 20"/>
                <a:gd name="T3" fmla="*/ 8 h 18"/>
                <a:gd name="T4" fmla="*/ 2 w 20"/>
                <a:gd name="T5" fmla="*/ 4 h 18"/>
                <a:gd name="T6" fmla="*/ 4 w 20"/>
                <a:gd name="T7" fmla="*/ 2 h 18"/>
                <a:gd name="T8" fmla="*/ 6 w 20"/>
                <a:gd name="T9" fmla="*/ 0 h 18"/>
                <a:gd name="T10" fmla="*/ 10 w 20"/>
                <a:gd name="T11" fmla="*/ 0 h 18"/>
                <a:gd name="T12" fmla="*/ 10 w 20"/>
                <a:gd name="T13" fmla="*/ 0 h 18"/>
                <a:gd name="T14" fmla="*/ 14 w 20"/>
                <a:gd name="T15" fmla="*/ 0 h 18"/>
                <a:gd name="T16" fmla="*/ 16 w 20"/>
                <a:gd name="T17" fmla="*/ 2 h 18"/>
                <a:gd name="T18" fmla="*/ 18 w 20"/>
                <a:gd name="T19" fmla="*/ 4 h 18"/>
                <a:gd name="T20" fmla="*/ 20 w 20"/>
                <a:gd name="T21" fmla="*/ 8 h 18"/>
                <a:gd name="T22" fmla="*/ 20 w 20"/>
                <a:gd name="T23" fmla="*/ 8 h 18"/>
                <a:gd name="T24" fmla="*/ 18 w 20"/>
                <a:gd name="T25" fmla="*/ 12 h 18"/>
                <a:gd name="T26" fmla="*/ 16 w 20"/>
                <a:gd name="T27" fmla="*/ 16 h 18"/>
                <a:gd name="T28" fmla="*/ 14 w 20"/>
                <a:gd name="T29" fmla="*/ 18 h 18"/>
                <a:gd name="T30" fmla="*/ 10 w 20"/>
                <a:gd name="T31" fmla="*/ 18 h 18"/>
                <a:gd name="T32" fmla="*/ 10 w 20"/>
                <a:gd name="T33" fmla="*/ 18 h 18"/>
                <a:gd name="T34" fmla="*/ 6 w 20"/>
                <a:gd name="T35" fmla="*/ 18 h 18"/>
                <a:gd name="T36" fmla="*/ 4 w 20"/>
                <a:gd name="T37" fmla="*/ 16 h 18"/>
                <a:gd name="T38" fmla="*/ 2 w 20"/>
                <a:gd name="T39" fmla="*/ 12 h 18"/>
                <a:gd name="T40" fmla="*/ 0 w 20"/>
                <a:gd name="T41" fmla="*/ 8 h 18"/>
                <a:gd name="T42" fmla="*/ 0 w 20"/>
                <a:gd name="T4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8">
                  <a:moveTo>
                    <a:pt x="0" y="8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4" name="Freeform 401"/>
            <p:cNvSpPr>
              <a:spLocks/>
            </p:cNvSpPr>
            <p:nvPr/>
          </p:nvSpPr>
          <p:spPr bwMode="auto">
            <a:xfrm>
              <a:off x="2176463" y="2563813"/>
              <a:ext cx="31750" cy="28575"/>
            </a:xfrm>
            <a:custGeom>
              <a:avLst/>
              <a:gdLst>
                <a:gd name="T0" fmla="*/ 0 w 20"/>
                <a:gd name="T1" fmla="*/ 10 h 18"/>
                <a:gd name="T2" fmla="*/ 0 w 20"/>
                <a:gd name="T3" fmla="*/ 10 h 18"/>
                <a:gd name="T4" fmla="*/ 2 w 20"/>
                <a:gd name="T5" fmla="*/ 6 h 18"/>
                <a:gd name="T6" fmla="*/ 4 w 20"/>
                <a:gd name="T7" fmla="*/ 2 h 18"/>
                <a:gd name="T8" fmla="*/ 6 w 20"/>
                <a:gd name="T9" fmla="*/ 0 h 18"/>
                <a:gd name="T10" fmla="*/ 10 w 20"/>
                <a:gd name="T11" fmla="*/ 0 h 18"/>
                <a:gd name="T12" fmla="*/ 10 w 20"/>
                <a:gd name="T13" fmla="*/ 0 h 18"/>
                <a:gd name="T14" fmla="*/ 14 w 20"/>
                <a:gd name="T15" fmla="*/ 0 h 18"/>
                <a:gd name="T16" fmla="*/ 16 w 20"/>
                <a:gd name="T17" fmla="*/ 2 h 18"/>
                <a:gd name="T18" fmla="*/ 18 w 20"/>
                <a:gd name="T19" fmla="*/ 6 h 18"/>
                <a:gd name="T20" fmla="*/ 20 w 20"/>
                <a:gd name="T21" fmla="*/ 10 h 18"/>
                <a:gd name="T22" fmla="*/ 20 w 20"/>
                <a:gd name="T23" fmla="*/ 10 h 18"/>
                <a:gd name="T24" fmla="*/ 18 w 20"/>
                <a:gd name="T25" fmla="*/ 14 h 18"/>
                <a:gd name="T26" fmla="*/ 16 w 20"/>
                <a:gd name="T27" fmla="*/ 16 h 18"/>
                <a:gd name="T28" fmla="*/ 14 w 20"/>
                <a:gd name="T29" fmla="*/ 18 h 18"/>
                <a:gd name="T30" fmla="*/ 10 w 20"/>
                <a:gd name="T31" fmla="*/ 18 h 18"/>
                <a:gd name="T32" fmla="*/ 10 w 20"/>
                <a:gd name="T33" fmla="*/ 18 h 18"/>
                <a:gd name="T34" fmla="*/ 6 w 20"/>
                <a:gd name="T35" fmla="*/ 18 h 18"/>
                <a:gd name="T36" fmla="*/ 4 w 20"/>
                <a:gd name="T37" fmla="*/ 16 h 18"/>
                <a:gd name="T38" fmla="*/ 2 w 20"/>
                <a:gd name="T39" fmla="*/ 14 h 18"/>
                <a:gd name="T40" fmla="*/ 0 w 20"/>
                <a:gd name="T41" fmla="*/ 10 h 18"/>
                <a:gd name="T42" fmla="*/ 0 w 20"/>
                <a:gd name="T4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5" name="Line 402"/>
            <p:cNvSpPr>
              <a:spLocks noChangeShapeType="1"/>
            </p:cNvSpPr>
            <p:nvPr/>
          </p:nvSpPr>
          <p:spPr bwMode="auto">
            <a:xfrm>
              <a:off x="2093913" y="1906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6" name="Line 403"/>
            <p:cNvSpPr>
              <a:spLocks noChangeShapeType="1"/>
            </p:cNvSpPr>
            <p:nvPr/>
          </p:nvSpPr>
          <p:spPr bwMode="auto">
            <a:xfrm>
              <a:off x="2093913" y="1893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7" name="Line 404"/>
            <p:cNvSpPr>
              <a:spLocks noChangeShapeType="1"/>
            </p:cNvSpPr>
            <p:nvPr/>
          </p:nvSpPr>
          <p:spPr bwMode="auto">
            <a:xfrm>
              <a:off x="2090738" y="1881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8" name="Line 405"/>
            <p:cNvSpPr>
              <a:spLocks noChangeShapeType="1"/>
            </p:cNvSpPr>
            <p:nvPr/>
          </p:nvSpPr>
          <p:spPr bwMode="auto">
            <a:xfrm>
              <a:off x="2090738" y="1868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9" name="Line 407"/>
            <p:cNvSpPr>
              <a:spLocks noChangeShapeType="1"/>
            </p:cNvSpPr>
            <p:nvPr/>
          </p:nvSpPr>
          <p:spPr bwMode="auto">
            <a:xfrm>
              <a:off x="2090738" y="1855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0" name="Line 408"/>
            <p:cNvSpPr>
              <a:spLocks noChangeShapeType="1"/>
            </p:cNvSpPr>
            <p:nvPr/>
          </p:nvSpPr>
          <p:spPr bwMode="auto">
            <a:xfrm>
              <a:off x="2090738" y="1843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1" name="Line 409"/>
            <p:cNvSpPr>
              <a:spLocks noChangeShapeType="1"/>
            </p:cNvSpPr>
            <p:nvPr/>
          </p:nvSpPr>
          <p:spPr bwMode="auto">
            <a:xfrm>
              <a:off x="2090738" y="1830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2" name="Line 410"/>
            <p:cNvSpPr>
              <a:spLocks noChangeShapeType="1"/>
            </p:cNvSpPr>
            <p:nvPr/>
          </p:nvSpPr>
          <p:spPr bwMode="auto">
            <a:xfrm>
              <a:off x="2090738" y="1817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3" name="Line 411"/>
            <p:cNvSpPr>
              <a:spLocks noChangeShapeType="1"/>
            </p:cNvSpPr>
            <p:nvPr/>
          </p:nvSpPr>
          <p:spPr bwMode="auto">
            <a:xfrm>
              <a:off x="2090738" y="1804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4" name="Line 412"/>
            <p:cNvSpPr>
              <a:spLocks noChangeShapeType="1"/>
            </p:cNvSpPr>
            <p:nvPr/>
          </p:nvSpPr>
          <p:spPr bwMode="auto">
            <a:xfrm>
              <a:off x="2090738" y="1792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5" name="Line 413"/>
            <p:cNvSpPr>
              <a:spLocks noChangeShapeType="1"/>
            </p:cNvSpPr>
            <p:nvPr/>
          </p:nvSpPr>
          <p:spPr bwMode="auto">
            <a:xfrm>
              <a:off x="2087563" y="1779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6" name="Line 414"/>
            <p:cNvSpPr>
              <a:spLocks noChangeShapeType="1"/>
            </p:cNvSpPr>
            <p:nvPr/>
          </p:nvSpPr>
          <p:spPr bwMode="auto">
            <a:xfrm>
              <a:off x="2087563" y="1766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7" name="Line 415"/>
            <p:cNvSpPr>
              <a:spLocks noChangeShapeType="1"/>
            </p:cNvSpPr>
            <p:nvPr/>
          </p:nvSpPr>
          <p:spPr bwMode="auto">
            <a:xfrm>
              <a:off x="2087563" y="1754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8" name="Line 416"/>
            <p:cNvSpPr>
              <a:spLocks noChangeShapeType="1"/>
            </p:cNvSpPr>
            <p:nvPr/>
          </p:nvSpPr>
          <p:spPr bwMode="auto">
            <a:xfrm>
              <a:off x="2087563" y="1741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9" name="Line 417"/>
            <p:cNvSpPr>
              <a:spLocks noChangeShapeType="1"/>
            </p:cNvSpPr>
            <p:nvPr/>
          </p:nvSpPr>
          <p:spPr bwMode="auto">
            <a:xfrm>
              <a:off x="2090738" y="1731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0" name="Line 418"/>
            <p:cNvSpPr>
              <a:spLocks noChangeShapeType="1"/>
            </p:cNvSpPr>
            <p:nvPr/>
          </p:nvSpPr>
          <p:spPr bwMode="auto">
            <a:xfrm>
              <a:off x="2093913" y="1719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1" name="Line 419"/>
            <p:cNvSpPr>
              <a:spLocks noChangeShapeType="1"/>
            </p:cNvSpPr>
            <p:nvPr/>
          </p:nvSpPr>
          <p:spPr bwMode="auto">
            <a:xfrm>
              <a:off x="2100263" y="1706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2" name="Line 420"/>
            <p:cNvSpPr>
              <a:spLocks noChangeShapeType="1"/>
            </p:cNvSpPr>
            <p:nvPr/>
          </p:nvSpPr>
          <p:spPr bwMode="auto">
            <a:xfrm>
              <a:off x="2106613" y="16970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3" name="Line 421"/>
            <p:cNvSpPr>
              <a:spLocks noChangeShapeType="1"/>
            </p:cNvSpPr>
            <p:nvPr/>
          </p:nvSpPr>
          <p:spPr bwMode="auto">
            <a:xfrm>
              <a:off x="2112963" y="16875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4" name="Line 422"/>
            <p:cNvSpPr>
              <a:spLocks noChangeShapeType="1"/>
            </p:cNvSpPr>
            <p:nvPr/>
          </p:nvSpPr>
          <p:spPr bwMode="auto">
            <a:xfrm>
              <a:off x="2122488" y="1677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5" name="Line 423"/>
            <p:cNvSpPr>
              <a:spLocks noChangeShapeType="1"/>
            </p:cNvSpPr>
            <p:nvPr/>
          </p:nvSpPr>
          <p:spPr bwMode="auto">
            <a:xfrm>
              <a:off x="2132013" y="1668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6" name="Line 424"/>
            <p:cNvSpPr>
              <a:spLocks noChangeShapeType="1"/>
            </p:cNvSpPr>
            <p:nvPr/>
          </p:nvSpPr>
          <p:spPr bwMode="auto">
            <a:xfrm>
              <a:off x="2141538" y="16621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7" name="Line 425"/>
            <p:cNvSpPr>
              <a:spLocks noChangeShapeType="1"/>
            </p:cNvSpPr>
            <p:nvPr/>
          </p:nvSpPr>
          <p:spPr bwMode="auto">
            <a:xfrm>
              <a:off x="2154238" y="1658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8" name="Line 426"/>
            <p:cNvSpPr>
              <a:spLocks noChangeShapeType="1"/>
            </p:cNvSpPr>
            <p:nvPr/>
          </p:nvSpPr>
          <p:spPr bwMode="auto">
            <a:xfrm>
              <a:off x="2166938" y="1655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9" name="Line 427"/>
            <p:cNvSpPr>
              <a:spLocks noChangeShapeType="1"/>
            </p:cNvSpPr>
            <p:nvPr/>
          </p:nvSpPr>
          <p:spPr bwMode="auto">
            <a:xfrm>
              <a:off x="2179638" y="1658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0" name="Line 428"/>
            <p:cNvSpPr>
              <a:spLocks noChangeShapeType="1"/>
            </p:cNvSpPr>
            <p:nvPr/>
          </p:nvSpPr>
          <p:spPr bwMode="auto">
            <a:xfrm>
              <a:off x="2192338" y="1665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1" name="Line 429"/>
            <p:cNvSpPr>
              <a:spLocks noChangeShapeType="1"/>
            </p:cNvSpPr>
            <p:nvPr/>
          </p:nvSpPr>
          <p:spPr bwMode="auto">
            <a:xfrm>
              <a:off x="2201863" y="1671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2" name="Line 430"/>
            <p:cNvSpPr>
              <a:spLocks noChangeShapeType="1"/>
            </p:cNvSpPr>
            <p:nvPr/>
          </p:nvSpPr>
          <p:spPr bwMode="auto">
            <a:xfrm>
              <a:off x="2211388" y="1681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3" name="Line 431"/>
            <p:cNvSpPr>
              <a:spLocks noChangeShapeType="1"/>
            </p:cNvSpPr>
            <p:nvPr/>
          </p:nvSpPr>
          <p:spPr bwMode="auto">
            <a:xfrm>
              <a:off x="2220913" y="1690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4" name="Line 432"/>
            <p:cNvSpPr>
              <a:spLocks noChangeShapeType="1"/>
            </p:cNvSpPr>
            <p:nvPr/>
          </p:nvSpPr>
          <p:spPr bwMode="auto">
            <a:xfrm>
              <a:off x="2227263" y="17002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5" name="Line 433"/>
            <p:cNvSpPr>
              <a:spLocks noChangeShapeType="1"/>
            </p:cNvSpPr>
            <p:nvPr/>
          </p:nvSpPr>
          <p:spPr bwMode="auto">
            <a:xfrm>
              <a:off x="2233613" y="17097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6" name="Line 434"/>
            <p:cNvSpPr>
              <a:spLocks noChangeShapeType="1"/>
            </p:cNvSpPr>
            <p:nvPr/>
          </p:nvSpPr>
          <p:spPr bwMode="auto">
            <a:xfrm>
              <a:off x="2239963" y="1722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7" name="Line 435"/>
            <p:cNvSpPr>
              <a:spLocks noChangeShapeType="1"/>
            </p:cNvSpPr>
            <p:nvPr/>
          </p:nvSpPr>
          <p:spPr bwMode="auto">
            <a:xfrm>
              <a:off x="2246313" y="1731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8" name="Line 436"/>
            <p:cNvSpPr>
              <a:spLocks noChangeShapeType="1"/>
            </p:cNvSpPr>
            <p:nvPr/>
          </p:nvSpPr>
          <p:spPr bwMode="auto">
            <a:xfrm>
              <a:off x="2249488" y="1744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9" name="Line 437"/>
            <p:cNvSpPr>
              <a:spLocks noChangeShapeType="1"/>
            </p:cNvSpPr>
            <p:nvPr/>
          </p:nvSpPr>
          <p:spPr bwMode="auto">
            <a:xfrm>
              <a:off x="2249488" y="1757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0" name="Line 438"/>
            <p:cNvSpPr>
              <a:spLocks noChangeShapeType="1"/>
            </p:cNvSpPr>
            <p:nvPr/>
          </p:nvSpPr>
          <p:spPr bwMode="auto">
            <a:xfrm>
              <a:off x="2249488" y="1770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1" name="Line 439"/>
            <p:cNvSpPr>
              <a:spLocks noChangeShapeType="1"/>
            </p:cNvSpPr>
            <p:nvPr/>
          </p:nvSpPr>
          <p:spPr bwMode="auto">
            <a:xfrm>
              <a:off x="2249488" y="1782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" name="Line 440"/>
            <p:cNvSpPr>
              <a:spLocks noChangeShapeType="1"/>
            </p:cNvSpPr>
            <p:nvPr/>
          </p:nvSpPr>
          <p:spPr bwMode="auto">
            <a:xfrm>
              <a:off x="2252663" y="1795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" name="Line 441"/>
            <p:cNvSpPr>
              <a:spLocks noChangeShapeType="1"/>
            </p:cNvSpPr>
            <p:nvPr/>
          </p:nvSpPr>
          <p:spPr bwMode="auto">
            <a:xfrm>
              <a:off x="2252663" y="1808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" name="Line 442"/>
            <p:cNvSpPr>
              <a:spLocks noChangeShapeType="1"/>
            </p:cNvSpPr>
            <p:nvPr/>
          </p:nvSpPr>
          <p:spPr bwMode="auto">
            <a:xfrm>
              <a:off x="2252663" y="1820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" name="Line 443"/>
            <p:cNvSpPr>
              <a:spLocks noChangeShapeType="1"/>
            </p:cNvSpPr>
            <p:nvPr/>
          </p:nvSpPr>
          <p:spPr bwMode="auto">
            <a:xfrm>
              <a:off x="2252663" y="1833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6" name="Line 444"/>
            <p:cNvSpPr>
              <a:spLocks noChangeShapeType="1"/>
            </p:cNvSpPr>
            <p:nvPr/>
          </p:nvSpPr>
          <p:spPr bwMode="auto">
            <a:xfrm>
              <a:off x="2252663" y="1846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7" name="Line 445"/>
            <p:cNvSpPr>
              <a:spLocks noChangeShapeType="1"/>
            </p:cNvSpPr>
            <p:nvPr/>
          </p:nvSpPr>
          <p:spPr bwMode="auto">
            <a:xfrm>
              <a:off x="2255838" y="1858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8" name="Line 446"/>
            <p:cNvSpPr>
              <a:spLocks noChangeShapeType="1"/>
            </p:cNvSpPr>
            <p:nvPr/>
          </p:nvSpPr>
          <p:spPr bwMode="auto">
            <a:xfrm>
              <a:off x="2255838" y="1871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9" name="Line 447"/>
            <p:cNvSpPr>
              <a:spLocks noChangeShapeType="1"/>
            </p:cNvSpPr>
            <p:nvPr/>
          </p:nvSpPr>
          <p:spPr bwMode="auto">
            <a:xfrm>
              <a:off x="2255838" y="1884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0" name="Line 448"/>
            <p:cNvSpPr>
              <a:spLocks noChangeShapeType="1"/>
            </p:cNvSpPr>
            <p:nvPr/>
          </p:nvSpPr>
          <p:spPr bwMode="auto">
            <a:xfrm>
              <a:off x="2255838" y="1897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1" name="Line 449"/>
            <p:cNvSpPr>
              <a:spLocks noChangeShapeType="1"/>
            </p:cNvSpPr>
            <p:nvPr/>
          </p:nvSpPr>
          <p:spPr bwMode="auto">
            <a:xfrm>
              <a:off x="2255838" y="1909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2" name="Line 450"/>
            <p:cNvSpPr>
              <a:spLocks noChangeShapeType="1"/>
            </p:cNvSpPr>
            <p:nvPr/>
          </p:nvSpPr>
          <p:spPr bwMode="auto">
            <a:xfrm>
              <a:off x="2259013" y="1922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3" name="Line 451"/>
            <p:cNvSpPr>
              <a:spLocks noChangeShapeType="1"/>
            </p:cNvSpPr>
            <p:nvPr/>
          </p:nvSpPr>
          <p:spPr bwMode="auto">
            <a:xfrm>
              <a:off x="2259013" y="1935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4" name="Line 452"/>
            <p:cNvSpPr>
              <a:spLocks noChangeShapeType="1"/>
            </p:cNvSpPr>
            <p:nvPr/>
          </p:nvSpPr>
          <p:spPr bwMode="auto">
            <a:xfrm>
              <a:off x="2259013" y="1947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5" name="Line 453"/>
            <p:cNvSpPr>
              <a:spLocks noChangeShapeType="1"/>
            </p:cNvSpPr>
            <p:nvPr/>
          </p:nvSpPr>
          <p:spPr bwMode="auto">
            <a:xfrm>
              <a:off x="2262188" y="1960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6" name="Line 454"/>
            <p:cNvSpPr>
              <a:spLocks noChangeShapeType="1"/>
            </p:cNvSpPr>
            <p:nvPr/>
          </p:nvSpPr>
          <p:spPr bwMode="auto">
            <a:xfrm>
              <a:off x="2262188" y="1973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7" name="Line 455"/>
            <p:cNvSpPr>
              <a:spLocks noChangeShapeType="1"/>
            </p:cNvSpPr>
            <p:nvPr/>
          </p:nvSpPr>
          <p:spPr bwMode="auto">
            <a:xfrm>
              <a:off x="2262188" y="1985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8" name="Line 456"/>
            <p:cNvSpPr>
              <a:spLocks noChangeShapeType="1"/>
            </p:cNvSpPr>
            <p:nvPr/>
          </p:nvSpPr>
          <p:spPr bwMode="auto">
            <a:xfrm>
              <a:off x="2262188" y="1998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9" name="Line 457"/>
            <p:cNvSpPr>
              <a:spLocks noChangeShapeType="1"/>
            </p:cNvSpPr>
            <p:nvPr/>
          </p:nvSpPr>
          <p:spPr bwMode="auto">
            <a:xfrm>
              <a:off x="2262188" y="2011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0" name="Line 458"/>
            <p:cNvSpPr>
              <a:spLocks noChangeShapeType="1"/>
            </p:cNvSpPr>
            <p:nvPr/>
          </p:nvSpPr>
          <p:spPr bwMode="auto">
            <a:xfrm>
              <a:off x="2262188" y="2024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1" name="Line 459"/>
            <p:cNvSpPr>
              <a:spLocks noChangeShapeType="1"/>
            </p:cNvSpPr>
            <p:nvPr/>
          </p:nvSpPr>
          <p:spPr bwMode="auto">
            <a:xfrm>
              <a:off x="2262188" y="2036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2" name="Line 460"/>
            <p:cNvSpPr>
              <a:spLocks noChangeShapeType="1"/>
            </p:cNvSpPr>
            <p:nvPr/>
          </p:nvSpPr>
          <p:spPr bwMode="auto">
            <a:xfrm>
              <a:off x="2265363" y="2049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3" name="Line 461"/>
            <p:cNvSpPr>
              <a:spLocks noChangeShapeType="1"/>
            </p:cNvSpPr>
            <p:nvPr/>
          </p:nvSpPr>
          <p:spPr bwMode="auto">
            <a:xfrm>
              <a:off x="2265363" y="2062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4" name="Line 462"/>
            <p:cNvSpPr>
              <a:spLocks noChangeShapeType="1"/>
            </p:cNvSpPr>
            <p:nvPr/>
          </p:nvSpPr>
          <p:spPr bwMode="auto">
            <a:xfrm>
              <a:off x="2265363" y="2074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5" name="Line 463"/>
            <p:cNvSpPr>
              <a:spLocks noChangeShapeType="1"/>
            </p:cNvSpPr>
            <p:nvPr/>
          </p:nvSpPr>
          <p:spPr bwMode="auto">
            <a:xfrm>
              <a:off x="2265363" y="2087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6" name="Line 464"/>
            <p:cNvSpPr>
              <a:spLocks noChangeShapeType="1"/>
            </p:cNvSpPr>
            <p:nvPr/>
          </p:nvSpPr>
          <p:spPr bwMode="auto">
            <a:xfrm>
              <a:off x="2268538" y="2100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7" name="Line 465"/>
            <p:cNvSpPr>
              <a:spLocks noChangeShapeType="1"/>
            </p:cNvSpPr>
            <p:nvPr/>
          </p:nvSpPr>
          <p:spPr bwMode="auto">
            <a:xfrm>
              <a:off x="2268538" y="2112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8" name="Line 466"/>
            <p:cNvSpPr>
              <a:spLocks noChangeShapeType="1"/>
            </p:cNvSpPr>
            <p:nvPr/>
          </p:nvSpPr>
          <p:spPr bwMode="auto">
            <a:xfrm>
              <a:off x="2268538" y="2125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9" name="Line 467"/>
            <p:cNvSpPr>
              <a:spLocks noChangeShapeType="1"/>
            </p:cNvSpPr>
            <p:nvPr/>
          </p:nvSpPr>
          <p:spPr bwMode="auto">
            <a:xfrm>
              <a:off x="2271713" y="2138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0" name="Line 468"/>
            <p:cNvSpPr>
              <a:spLocks noChangeShapeType="1"/>
            </p:cNvSpPr>
            <p:nvPr/>
          </p:nvSpPr>
          <p:spPr bwMode="auto">
            <a:xfrm>
              <a:off x="2271713" y="2151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1" name="Line 469"/>
            <p:cNvSpPr>
              <a:spLocks noChangeShapeType="1"/>
            </p:cNvSpPr>
            <p:nvPr/>
          </p:nvSpPr>
          <p:spPr bwMode="auto">
            <a:xfrm>
              <a:off x="2271713" y="2163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2" name="Line 470"/>
            <p:cNvSpPr>
              <a:spLocks noChangeShapeType="1"/>
            </p:cNvSpPr>
            <p:nvPr/>
          </p:nvSpPr>
          <p:spPr bwMode="auto">
            <a:xfrm>
              <a:off x="2274888" y="2176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3" name="Line 471"/>
            <p:cNvSpPr>
              <a:spLocks noChangeShapeType="1"/>
            </p:cNvSpPr>
            <p:nvPr/>
          </p:nvSpPr>
          <p:spPr bwMode="auto">
            <a:xfrm>
              <a:off x="2274888" y="2189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4" name="Line 472"/>
            <p:cNvSpPr>
              <a:spLocks noChangeShapeType="1"/>
            </p:cNvSpPr>
            <p:nvPr/>
          </p:nvSpPr>
          <p:spPr bwMode="auto">
            <a:xfrm>
              <a:off x="2274888" y="2201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5" name="Line 473"/>
            <p:cNvSpPr>
              <a:spLocks noChangeShapeType="1"/>
            </p:cNvSpPr>
            <p:nvPr/>
          </p:nvSpPr>
          <p:spPr bwMode="auto">
            <a:xfrm>
              <a:off x="2278063" y="2214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6" name="Line 474"/>
            <p:cNvSpPr>
              <a:spLocks noChangeShapeType="1"/>
            </p:cNvSpPr>
            <p:nvPr/>
          </p:nvSpPr>
          <p:spPr bwMode="auto">
            <a:xfrm>
              <a:off x="2278063" y="2227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7" name="Line 475"/>
            <p:cNvSpPr>
              <a:spLocks noChangeShapeType="1"/>
            </p:cNvSpPr>
            <p:nvPr/>
          </p:nvSpPr>
          <p:spPr bwMode="auto">
            <a:xfrm>
              <a:off x="2278063" y="2239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8" name="Line 476"/>
            <p:cNvSpPr>
              <a:spLocks noChangeShapeType="1"/>
            </p:cNvSpPr>
            <p:nvPr/>
          </p:nvSpPr>
          <p:spPr bwMode="auto">
            <a:xfrm>
              <a:off x="2281238" y="2252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9" name="Line 477"/>
            <p:cNvSpPr>
              <a:spLocks noChangeShapeType="1"/>
            </p:cNvSpPr>
            <p:nvPr/>
          </p:nvSpPr>
          <p:spPr bwMode="auto">
            <a:xfrm>
              <a:off x="2281238" y="2265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0" name="Line 478"/>
            <p:cNvSpPr>
              <a:spLocks noChangeShapeType="1"/>
            </p:cNvSpPr>
            <p:nvPr/>
          </p:nvSpPr>
          <p:spPr bwMode="auto">
            <a:xfrm>
              <a:off x="2281238" y="2278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1" name="Line 479"/>
            <p:cNvSpPr>
              <a:spLocks noChangeShapeType="1"/>
            </p:cNvSpPr>
            <p:nvPr/>
          </p:nvSpPr>
          <p:spPr bwMode="auto">
            <a:xfrm>
              <a:off x="2284413" y="2290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2" name="Line 480"/>
            <p:cNvSpPr>
              <a:spLocks noChangeShapeType="1"/>
            </p:cNvSpPr>
            <p:nvPr/>
          </p:nvSpPr>
          <p:spPr bwMode="auto">
            <a:xfrm>
              <a:off x="2284413" y="2303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3" name="Line 481"/>
            <p:cNvSpPr>
              <a:spLocks noChangeShapeType="1"/>
            </p:cNvSpPr>
            <p:nvPr/>
          </p:nvSpPr>
          <p:spPr bwMode="auto">
            <a:xfrm>
              <a:off x="2284413" y="2316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4" name="Line 482"/>
            <p:cNvSpPr>
              <a:spLocks noChangeShapeType="1"/>
            </p:cNvSpPr>
            <p:nvPr/>
          </p:nvSpPr>
          <p:spPr bwMode="auto">
            <a:xfrm>
              <a:off x="2284413" y="2328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5" name="Line 483"/>
            <p:cNvSpPr>
              <a:spLocks noChangeShapeType="1"/>
            </p:cNvSpPr>
            <p:nvPr/>
          </p:nvSpPr>
          <p:spPr bwMode="auto">
            <a:xfrm>
              <a:off x="2287588" y="2341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6" name="Line 484"/>
            <p:cNvSpPr>
              <a:spLocks noChangeShapeType="1"/>
            </p:cNvSpPr>
            <p:nvPr/>
          </p:nvSpPr>
          <p:spPr bwMode="auto">
            <a:xfrm>
              <a:off x="2287588" y="2354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7" name="Line 485"/>
            <p:cNvSpPr>
              <a:spLocks noChangeShapeType="1"/>
            </p:cNvSpPr>
            <p:nvPr/>
          </p:nvSpPr>
          <p:spPr bwMode="auto">
            <a:xfrm>
              <a:off x="2287588" y="2366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8" name="Line 486"/>
            <p:cNvSpPr>
              <a:spLocks noChangeShapeType="1"/>
            </p:cNvSpPr>
            <p:nvPr/>
          </p:nvSpPr>
          <p:spPr bwMode="auto">
            <a:xfrm>
              <a:off x="2287588" y="2379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9" name="Line 487"/>
            <p:cNvSpPr>
              <a:spLocks noChangeShapeType="1"/>
            </p:cNvSpPr>
            <p:nvPr/>
          </p:nvSpPr>
          <p:spPr bwMode="auto">
            <a:xfrm>
              <a:off x="2287588" y="2392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0" name="Line 488"/>
            <p:cNvSpPr>
              <a:spLocks noChangeShapeType="1"/>
            </p:cNvSpPr>
            <p:nvPr/>
          </p:nvSpPr>
          <p:spPr bwMode="auto">
            <a:xfrm>
              <a:off x="2290763" y="2405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1" name="Line 489"/>
            <p:cNvSpPr>
              <a:spLocks noChangeShapeType="1"/>
            </p:cNvSpPr>
            <p:nvPr/>
          </p:nvSpPr>
          <p:spPr bwMode="auto">
            <a:xfrm>
              <a:off x="2290763" y="2417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2" name="Line 490"/>
            <p:cNvSpPr>
              <a:spLocks noChangeShapeType="1"/>
            </p:cNvSpPr>
            <p:nvPr/>
          </p:nvSpPr>
          <p:spPr bwMode="auto">
            <a:xfrm>
              <a:off x="2290763" y="24304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3" name="Line 491"/>
            <p:cNvSpPr>
              <a:spLocks noChangeShapeType="1"/>
            </p:cNvSpPr>
            <p:nvPr/>
          </p:nvSpPr>
          <p:spPr bwMode="auto">
            <a:xfrm>
              <a:off x="2290763" y="24431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4" name="Line 492"/>
            <p:cNvSpPr>
              <a:spLocks noChangeShapeType="1"/>
            </p:cNvSpPr>
            <p:nvPr/>
          </p:nvSpPr>
          <p:spPr bwMode="auto">
            <a:xfrm>
              <a:off x="2290763" y="24558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5" name="Line 493"/>
            <p:cNvSpPr>
              <a:spLocks noChangeShapeType="1"/>
            </p:cNvSpPr>
            <p:nvPr/>
          </p:nvSpPr>
          <p:spPr bwMode="auto">
            <a:xfrm>
              <a:off x="2290763" y="24685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6" name="Line 494"/>
            <p:cNvSpPr>
              <a:spLocks noChangeShapeType="1"/>
            </p:cNvSpPr>
            <p:nvPr/>
          </p:nvSpPr>
          <p:spPr bwMode="auto">
            <a:xfrm>
              <a:off x="2290763" y="24812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7" name="Line 495"/>
            <p:cNvSpPr>
              <a:spLocks noChangeShapeType="1"/>
            </p:cNvSpPr>
            <p:nvPr/>
          </p:nvSpPr>
          <p:spPr bwMode="auto">
            <a:xfrm>
              <a:off x="2290763" y="24939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8" name="Line 496"/>
            <p:cNvSpPr>
              <a:spLocks noChangeShapeType="1"/>
            </p:cNvSpPr>
            <p:nvPr/>
          </p:nvSpPr>
          <p:spPr bwMode="auto">
            <a:xfrm>
              <a:off x="2290763" y="2506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9" name="Line 497"/>
            <p:cNvSpPr>
              <a:spLocks noChangeShapeType="1"/>
            </p:cNvSpPr>
            <p:nvPr/>
          </p:nvSpPr>
          <p:spPr bwMode="auto">
            <a:xfrm>
              <a:off x="2287588" y="2519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0" name="Line 498"/>
            <p:cNvSpPr>
              <a:spLocks noChangeShapeType="1"/>
            </p:cNvSpPr>
            <p:nvPr/>
          </p:nvSpPr>
          <p:spPr bwMode="auto">
            <a:xfrm>
              <a:off x="2287588" y="2532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1" name="Line 499"/>
            <p:cNvSpPr>
              <a:spLocks noChangeShapeType="1"/>
            </p:cNvSpPr>
            <p:nvPr/>
          </p:nvSpPr>
          <p:spPr bwMode="auto">
            <a:xfrm>
              <a:off x="2284413" y="2544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2" name="Line 500"/>
            <p:cNvSpPr>
              <a:spLocks noChangeShapeType="1"/>
            </p:cNvSpPr>
            <p:nvPr/>
          </p:nvSpPr>
          <p:spPr bwMode="auto">
            <a:xfrm>
              <a:off x="2284413" y="2554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3" name="Line 501"/>
            <p:cNvSpPr>
              <a:spLocks noChangeShapeType="1"/>
            </p:cNvSpPr>
            <p:nvPr/>
          </p:nvSpPr>
          <p:spPr bwMode="auto">
            <a:xfrm>
              <a:off x="2281238" y="2566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4" name="Line 502"/>
            <p:cNvSpPr>
              <a:spLocks noChangeShapeType="1"/>
            </p:cNvSpPr>
            <p:nvPr/>
          </p:nvSpPr>
          <p:spPr bwMode="auto">
            <a:xfrm>
              <a:off x="2274888" y="2579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5" name="Line 503"/>
            <p:cNvSpPr>
              <a:spLocks noChangeShapeType="1"/>
            </p:cNvSpPr>
            <p:nvPr/>
          </p:nvSpPr>
          <p:spPr bwMode="auto">
            <a:xfrm>
              <a:off x="2271713" y="2592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6" name="Line 504"/>
            <p:cNvSpPr>
              <a:spLocks noChangeShapeType="1"/>
            </p:cNvSpPr>
            <p:nvPr/>
          </p:nvSpPr>
          <p:spPr bwMode="auto">
            <a:xfrm>
              <a:off x="2268538" y="2605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7" name="Line 505"/>
            <p:cNvSpPr>
              <a:spLocks noChangeShapeType="1"/>
            </p:cNvSpPr>
            <p:nvPr/>
          </p:nvSpPr>
          <p:spPr bwMode="auto">
            <a:xfrm>
              <a:off x="2262188" y="26146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8" name="Line 506"/>
            <p:cNvSpPr>
              <a:spLocks noChangeShapeType="1"/>
            </p:cNvSpPr>
            <p:nvPr/>
          </p:nvSpPr>
          <p:spPr bwMode="auto">
            <a:xfrm>
              <a:off x="2255838" y="26273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9" name="Line 507"/>
            <p:cNvSpPr>
              <a:spLocks noChangeShapeType="1"/>
            </p:cNvSpPr>
            <p:nvPr/>
          </p:nvSpPr>
          <p:spPr bwMode="auto">
            <a:xfrm>
              <a:off x="2249488" y="26368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0" name="Line 508"/>
            <p:cNvSpPr>
              <a:spLocks noChangeShapeType="1"/>
            </p:cNvSpPr>
            <p:nvPr/>
          </p:nvSpPr>
          <p:spPr bwMode="auto">
            <a:xfrm>
              <a:off x="2239963" y="26463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1" name="Line 509"/>
            <p:cNvSpPr>
              <a:spLocks noChangeShapeType="1"/>
            </p:cNvSpPr>
            <p:nvPr/>
          </p:nvSpPr>
          <p:spPr bwMode="auto">
            <a:xfrm>
              <a:off x="2233613" y="2655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2" name="Line 510"/>
            <p:cNvSpPr>
              <a:spLocks noChangeShapeType="1"/>
            </p:cNvSpPr>
            <p:nvPr/>
          </p:nvSpPr>
          <p:spPr bwMode="auto">
            <a:xfrm>
              <a:off x="2224088" y="26654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3" name="Line 511"/>
            <p:cNvSpPr>
              <a:spLocks noChangeShapeType="1"/>
            </p:cNvSpPr>
            <p:nvPr/>
          </p:nvSpPr>
          <p:spPr bwMode="auto">
            <a:xfrm>
              <a:off x="2214563" y="26749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4" name="Line 512"/>
            <p:cNvSpPr>
              <a:spLocks noChangeShapeType="1"/>
            </p:cNvSpPr>
            <p:nvPr/>
          </p:nvSpPr>
          <p:spPr bwMode="auto">
            <a:xfrm>
              <a:off x="2205038" y="2681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5" name="Line 513"/>
            <p:cNvSpPr>
              <a:spLocks noChangeShapeType="1"/>
            </p:cNvSpPr>
            <p:nvPr/>
          </p:nvSpPr>
          <p:spPr bwMode="auto">
            <a:xfrm>
              <a:off x="2195513" y="26876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6" name="Line 514"/>
            <p:cNvSpPr>
              <a:spLocks noChangeShapeType="1"/>
            </p:cNvSpPr>
            <p:nvPr/>
          </p:nvSpPr>
          <p:spPr bwMode="auto">
            <a:xfrm>
              <a:off x="2182813" y="2681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7" name="Line 515"/>
            <p:cNvSpPr>
              <a:spLocks noChangeShapeType="1"/>
            </p:cNvSpPr>
            <p:nvPr/>
          </p:nvSpPr>
          <p:spPr bwMode="auto">
            <a:xfrm>
              <a:off x="2173288" y="26717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8" name="Line 516"/>
            <p:cNvSpPr>
              <a:spLocks noChangeShapeType="1"/>
            </p:cNvSpPr>
            <p:nvPr/>
          </p:nvSpPr>
          <p:spPr bwMode="auto">
            <a:xfrm>
              <a:off x="2163763" y="26654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9" name="Line 517"/>
            <p:cNvSpPr>
              <a:spLocks noChangeShapeType="1"/>
            </p:cNvSpPr>
            <p:nvPr/>
          </p:nvSpPr>
          <p:spPr bwMode="auto">
            <a:xfrm>
              <a:off x="2151063" y="26590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0" name="Line 518"/>
            <p:cNvSpPr>
              <a:spLocks noChangeShapeType="1"/>
            </p:cNvSpPr>
            <p:nvPr/>
          </p:nvSpPr>
          <p:spPr bwMode="auto">
            <a:xfrm>
              <a:off x="2141538" y="26495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1" name="Line 519"/>
            <p:cNvSpPr>
              <a:spLocks noChangeShapeType="1"/>
            </p:cNvSpPr>
            <p:nvPr/>
          </p:nvSpPr>
          <p:spPr bwMode="auto">
            <a:xfrm>
              <a:off x="2132013" y="26400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2" name="Line 520"/>
            <p:cNvSpPr>
              <a:spLocks noChangeShapeType="1"/>
            </p:cNvSpPr>
            <p:nvPr/>
          </p:nvSpPr>
          <p:spPr bwMode="auto">
            <a:xfrm>
              <a:off x="2122488" y="263366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3" name="Line 521"/>
            <p:cNvSpPr>
              <a:spLocks noChangeShapeType="1"/>
            </p:cNvSpPr>
            <p:nvPr/>
          </p:nvSpPr>
          <p:spPr bwMode="auto">
            <a:xfrm>
              <a:off x="2116138" y="26241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4" name="Line 522"/>
            <p:cNvSpPr>
              <a:spLocks noChangeShapeType="1"/>
            </p:cNvSpPr>
            <p:nvPr/>
          </p:nvSpPr>
          <p:spPr bwMode="auto">
            <a:xfrm>
              <a:off x="2106613" y="261143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5" name="Line 523"/>
            <p:cNvSpPr>
              <a:spLocks noChangeShapeType="1"/>
            </p:cNvSpPr>
            <p:nvPr/>
          </p:nvSpPr>
          <p:spPr bwMode="auto">
            <a:xfrm>
              <a:off x="2100263" y="2601913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6" name="Line 524"/>
            <p:cNvSpPr>
              <a:spLocks noChangeShapeType="1"/>
            </p:cNvSpPr>
            <p:nvPr/>
          </p:nvSpPr>
          <p:spPr bwMode="auto">
            <a:xfrm>
              <a:off x="2093913" y="2592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7" name="Line 525"/>
            <p:cNvSpPr>
              <a:spLocks noChangeShapeType="1"/>
            </p:cNvSpPr>
            <p:nvPr/>
          </p:nvSpPr>
          <p:spPr bwMode="auto">
            <a:xfrm>
              <a:off x="2090738" y="2579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8" name="Line 526"/>
            <p:cNvSpPr>
              <a:spLocks noChangeShapeType="1"/>
            </p:cNvSpPr>
            <p:nvPr/>
          </p:nvSpPr>
          <p:spPr bwMode="auto">
            <a:xfrm>
              <a:off x="2087563" y="2566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9" name="Line 527"/>
            <p:cNvSpPr>
              <a:spLocks noChangeShapeType="1"/>
            </p:cNvSpPr>
            <p:nvPr/>
          </p:nvSpPr>
          <p:spPr bwMode="auto">
            <a:xfrm>
              <a:off x="2087563" y="2554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0" name="Line 528"/>
            <p:cNvSpPr>
              <a:spLocks noChangeShapeType="1"/>
            </p:cNvSpPr>
            <p:nvPr/>
          </p:nvSpPr>
          <p:spPr bwMode="auto">
            <a:xfrm>
              <a:off x="2087563" y="2541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1" name="Line 529"/>
            <p:cNvSpPr>
              <a:spLocks noChangeShapeType="1"/>
            </p:cNvSpPr>
            <p:nvPr/>
          </p:nvSpPr>
          <p:spPr bwMode="auto">
            <a:xfrm>
              <a:off x="2084388" y="2528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2" name="Line 530"/>
            <p:cNvSpPr>
              <a:spLocks noChangeShapeType="1"/>
            </p:cNvSpPr>
            <p:nvPr/>
          </p:nvSpPr>
          <p:spPr bwMode="auto">
            <a:xfrm>
              <a:off x="2084388" y="2516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3" name="Line 531"/>
            <p:cNvSpPr>
              <a:spLocks noChangeShapeType="1"/>
            </p:cNvSpPr>
            <p:nvPr/>
          </p:nvSpPr>
          <p:spPr bwMode="auto">
            <a:xfrm>
              <a:off x="2084388" y="2503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4" name="Line 532"/>
            <p:cNvSpPr>
              <a:spLocks noChangeShapeType="1"/>
            </p:cNvSpPr>
            <p:nvPr/>
          </p:nvSpPr>
          <p:spPr bwMode="auto">
            <a:xfrm>
              <a:off x="2084388" y="2490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5" name="Line 533"/>
            <p:cNvSpPr>
              <a:spLocks noChangeShapeType="1"/>
            </p:cNvSpPr>
            <p:nvPr/>
          </p:nvSpPr>
          <p:spPr bwMode="auto">
            <a:xfrm>
              <a:off x="2084388" y="2478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6" name="Line 534"/>
            <p:cNvSpPr>
              <a:spLocks noChangeShapeType="1"/>
            </p:cNvSpPr>
            <p:nvPr/>
          </p:nvSpPr>
          <p:spPr bwMode="auto">
            <a:xfrm>
              <a:off x="2084388" y="2465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7" name="Line 535"/>
            <p:cNvSpPr>
              <a:spLocks noChangeShapeType="1"/>
            </p:cNvSpPr>
            <p:nvPr/>
          </p:nvSpPr>
          <p:spPr bwMode="auto">
            <a:xfrm>
              <a:off x="2084388" y="2452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8" name="Line 536"/>
            <p:cNvSpPr>
              <a:spLocks noChangeShapeType="1"/>
            </p:cNvSpPr>
            <p:nvPr/>
          </p:nvSpPr>
          <p:spPr bwMode="auto">
            <a:xfrm>
              <a:off x="2084388" y="2439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9" name="Line 537"/>
            <p:cNvSpPr>
              <a:spLocks noChangeShapeType="1"/>
            </p:cNvSpPr>
            <p:nvPr/>
          </p:nvSpPr>
          <p:spPr bwMode="auto">
            <a:xfrm>
              <a:off x="2084388" y="2427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0" name="Line 538"/>
            <p:cNvSpPr>
              <a:spLocks noChangeShapeType="1"/>
            </p:cNvSpPr>
            <p:nvPr/>
          </p:nvSpPr>
          <p:spPr bwMode="auto">
            <a:xfrm>
              <a:off x="2084388" y="2414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1" name="Line 539"/>
            <p:cNvSpPr>
              <a:spLocks noChangeShapeType="1"/>
            </p:cNvSpPr>
            <p:nvPr/>
          </p:nvSpPr>
          <p:spPr bwMode="auto">
            <a:xfrm>
              <a:off x="2084388" y="2401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2" name="Line 540"/>
            <p:cNvSpPr>
              <a:spLocks noChangeShapeType="1"/>
            </p:cNvSpPr>
            <p:nvPr/>
          </p:nvSpPr>
          <p:spPr bwMode="auto">
            <a:xfrm>
              <a:off x="2084388" y="2389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3" name="Line 541"/>
            <p:cNvSpPr>
              <a:spLocks noChangeShapeType="1"/>
            </p:cNvSpPr>
            <p:nvPr/>
          </p:nvSpPr>
          <p:spPr bwMode="auto">
            <a:xfrm>
              <a:off x="2084388" y="2376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4" name="Line 542"/>
            <p:cNvSpPr>
              <a:spLocks noChangeShapeType="1"/>
            </p:cNvSpPr>
            <p:nvPr/>
          </p:nvSpPr>
          <p:spPr bwMode="auto">
            <a:xfrm>
              <a:off x="2084388" y="2363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5" name="Line 543"/>
            <p:cNvSpPr>
              <a:spLocks noChangeShapeType="1"/>
            </p:cNvSpPr>
            <p:nvPr/>
          </p:nvSpPr>
          <p:spPr bwMode="auto">
            <a:xfrm>
              <a:off x="2084388" y="2351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6" name="Line 544"/>
            <p:cNvSpPr>
              <a:spLocks noChangeShapeType="1"/>
            </p:cNvSpPr>
            <p:nvPr/>
          </p:nvSpPr>
          <p:spPr bwMode="auto">
            <a:xfrm>
              <a:off x="2087563" y="2338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7" name="Line 545"/>
            <p:cNvSpPr>
              <a:spLocks noChangeShapeType="1"/>
            </p:cNvSpPr>
            <p:nvPr/>
          </p:nvSpPr>
          <p:spPr bwMode="auto">
            <a:xfrm>
              <a:off x="2087563" y="2325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8" name="Line 546"/>
            <p:cNvSpPr>
              <a:spLocks noChangeShapeType="1"/>
            </p:cNvSpPr>
            <p:nvPr/>
          </p:nvSpPr>
          <p:spPr bwMode="auto">
            <a:xfrm>
              <a:off x="2087563" y="2312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9" name="Line 547"/>
            <p:cNvSpPr>
              <a:spLocks noChangeShapeType="1"/>
            </p:cNvSpPr>
            <p:nvPr/>
          </p:nvSpPr>
          <p:spPr bwMode="auto">
            <a:xfrm>
              <a:off x="2087563" y="2300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0" name="Line 548"/>
            <p:cNvSpPr>
              <a:spLocks noChangeShapeType="1"/>
            </p:cNvSpPr>
            <p:nvPr/>
          </p:nvSpPr>
          <p:spPr bwMode="auto">
            <a:xfrm>
              <a:off x="2087563" y="2287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1" name="Line 549"/>
            <p:cNvSpPr>
              <a:spLocks noChangeShapeType="1"/>
            </p:cNvSpPr>
            <p:nvPr/>
          </p:nvSpPr>
          <p:spPr bwMode="auto">
            <a:xfrm>
              <a:off x="2087563" y="2274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2" name="Line 550"/>
            <p:cNvSpPr>
              <a:spLocks noChangeShapeType="1"/>
            </p:cNvSpPr>
            <p:nvPr/>
          </p:nvSpPr>
          <p:spPr bwMode="auto">
            <a:xfrm>
              <a:off x="2087563" y="2262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3" name="Line 551"/>
            <p:cNvSpPr>
              <a:spLocks noChangeShapeType="1"/>
            </p:cNvSpPr>
            <p:nvPr/>
          </p:nvSpPr>
          <p:spPr bwMode="auto">
            <a:xfrm>
              <a:off x="2087563" y="2249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4" name="Line 552"/>
            <p:cNvSpPr>
              <a:spLocks noChangeShapeType="1"/>
            </p:cNvSpPr>
            <p:nvPr/>
          </p:nvSpPr>
          <p:spPr bwMode="auto">
            <a:xfrm>
              <a:off x="2087563" y="2236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5" name="Line 553"/>
            <p:cNvSpPr>
              <a:spLocks noChangeShapeType="1"/>
            </p:cNvSpPr>
            <p:nvPr/>
          </p:nvSpPr>
          <p:spPr bwMode="auto">
            <a:xfrm>
              <a:off x="2087563" y="2224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6" name="Line 554"/>
            <p:cNvSpPr>
              <a:spLocks noChangeShapeType="1"/>
            </p:cNvSpPr>
            <p:nvPr/>
          </p:nvSpPr>
          <p:spPr bwMode="auto">
            <a:xfrm>
              <a:off x="2087563" y="2211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7" name="Line 555"/>
            <p:cNvSpPr>
              <a:spLocks noChangeShapeType="1"/>
            </p:cNvSpPr>
            <p:nvPr/>
          </p:nvSpPr>
          <p:spPr bwMode="auto">
            <a:xfrm>
              <a:off x="2087563" y="2198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8" name="Line 556"/>
            <p:cNvSpPr>
              <a:spLocks noChangeShapeType="1"/>
            </p:cNvSpPr>
            <p:nvPr/>
          </p:nvSpPr>
          <p:spPr bwMode="auto">
            <a:xfrm>
              <a:off x="2087563" y="2185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9" name="Line 557"/>
            <p:cNvSpPr>
              <a:spLocks noChangeShapeType="1"/>
            </p:cNvSpPr>
            <p:nvPr/>
          </p:nvSpPr>
          <p:spPr bwMode="auto">
            <a:xfrm>
              <a:off x="2087563" y="2173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0" name="Line 558"/>
            <p:cNvSpPr>
              <a:spLocks noChangeShapeType="1"/>
            </p:cNvSpPr>
            <p:nvPr/>
          </p:nvSpPr>
          <p:spPr bwMode="auto">
            <a:xfrm>
              <a:off x="2090738" y="2160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1" name="Line 559"/>
            <p:cNvSpPr>
              <a:spLocks noChangeShapeType="1"/>
            </p:cNvSpPr>
            <p:nvPr/>
          </p:nvSpPr>
          <p:spPr bwMode="auto">
            <a:xfrm>
              <a:off x="2090738" y="2147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2" name="Line 560"/>
            <p:cNvSpPr>
              <a:spLocks noChangeShapeType="1"/>
            </p:cNvSpPr>
            <p:nvPr/>
          </p:nvSpPr>
          <p:spPr bwMode="auto">
            <a:xfrm>
              <a:off x="2090738" y="2135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3" name="Line 561"/>
            <p:cNvSpPr>
              <a:spLocks noChangeShapeType="1"/>
            </p:cNvSpPr>
            <p:nvPr/>
          </p:nvSpPr>
          <p:spPr bwMode="auto">
            <a:xfrm>
              <a:off x="2090738" y="2122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4" name="Line 562"/>
            <p:cNvSpPr>
              <a:spLocks noChangeShapeType="1"/>
            </p:cNvSpPr>
            <p:nvPr/>
          </p:nvSpPr>
          <p:spPr bwMode="auto">
            <a:xfrm>
              <a:off x="2090738" y="2109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5" name="Line 563"/>
            <p:cNvSpPr>
              <a:spLocks noChangeShapeType="1"/>
            </p:cNvSpPr>
            <p:nvPr/>
          </p:nvSpPr>
          <p:spPr bwMode="auto">
            <a:xfrm>
              <a:off x="2090738" y="2097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6" name="Line 564"/>
            <p:cNvSpPr>
              <a:spLocks noChangeShapeType="1"/>
            </p:cNvSpPr>
            <p:nvPr/>
          </p:nvSpPr>
          <p:spPr bwMode="auto">
            <a:xfrm>
              <a:off x="2090738" y="2084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7" name="Line 565"/>
            <p:cNvSpPr>
              <a:spLocks noChangeShapeType="1"/>
            </p:cNvSpPr>
            <p:nvPr/>
          </p:nvSpPr>
          <p:spPr bwMode="auto">
            <a:xfrm>
              <a:off x="2090738" y="2071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8" name="Line 566"/>
            <p:cNvSpPr>
              <a:spLocks noChangeShapeType="1"/>
            </p:cNvSpPr>
            <p:nvPr/>
          </p:nvSpPr>
          <p:spPr bwMode="auto">
            <a:xfrm>
              <a:off x="2090738" y="2058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9" name="Line 567"/>
            <p:cNvSpPr>
              <a:spLocks noChangeShapeType="1"/>
            </p:cNvSpPr>
            <p:nvPr/>
          </p:nvSpPr>
          <p:spPr bwMode="auto">
            <a:xfrm>
              <a:off x="2090738" y="2046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0" name="Line 568"/>
            <p:cNvSpPr>
              <a:spLocks noChangeShapeType="1"/>
            </p:cNvSpPr>
            <p:nvPr/>
          </p:nvSpPr>
          <p:spPr bwMode="auto">
            <a:xfrm>
              <a:off x="2090738" y="20335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1" name="Line 569"/>
            <p:cNvSpPr>
              <a:spLocks noChangeShapeType="1"/>
            </p:cNvSpPr>
            <p:nvPr/>
          </p:nvSpPr>
          <p:spPr bwMode="auto">
            <a:xfrm>
              <a:off x="2090738" y="20208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2" name="Line 570"/>
            <p:cNvSpPr>
              <a:spLocks noChangeShapeType="1"/>
            </p:cNvSpPr>
            <p:nvPr/>
          </p:nvSpPr>
          <p:spPr bwMode="auto">
            <a:xfrm>
              <a:off x="2090738" y="20081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3" name="Line 571"/>
            <p:cNvSpPr>
              <a:spLocks noChangeShapeType="1"/>
            </p:cNvSpPr>
            <p:nvPr/>
          </p:nvSpPr>
          <p:spPr bwMode="auto">
            <a:xfrm>
              <a:off x="2090738" y="19954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4" name="Line 572"/>
            <p:cNvSpPr>
              <a:spLocks noChangeShapeType="1"/>
            </p:cNvSpPr>
            <p:nvPr/>
          </p:nvSpPr>
          <p:spPr bwMode="auto">
            <a:xfrm>
              <a:off x="2090738" y="19827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5" name="Line 573"/>
            <p:cNvSpPr>
              <a:spLocks noChangeShapeType="1"/>
            </p:cNvSpPr>
            <p:nvPr/>
          </p:nvSpPr>
          <p:spPr bwMode="auto">
            <a:xfrm>
              <a:off x="2090738" y="19700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6" name="Line 574"/>
            <p:cNvSpPr>
              <a:spLocks noChangeShapeType="1"/>
            </p:cNvSpPr>
            <p:nvPr/>
          </p:nvSpPr>
          <p:spPr bwMode="auto">
            <a:xfrm>
              <a:off x="2090738" y="19573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7" name="Line 575"/>
            <p:cNvSpPr>
              <a:spLocks noChangeShapeType="1"/>
            </p:cNvSpPr>
            <p:nvPr/>
          </p:nvSpPr>
          <p:spPr bwMode="auto">
            <a:xfrm>
              <a:off x="2090738" y="19446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8" name="Line 576"/>
            <p:cNvSpPr>
              <a:spLocks noChangeShapeType="1"/>
            </p:cNvSpPr>
            <p:nvPr/>
          </p:nvSpPr>
          <p:spPr bwMode="auto">
            <a:xfrm>
              <a:off x="2090738" y="19319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9" name="Line 577"/>
            <p:cNvSpPr>
              <a:spLocks noChangeShapeType="1"/>
            </p:cNvSpPr>
            <p:nvPr/>
          </p:nvSpPr>
          <p:spPr bwMode="auto">
            <a:xfrm>
              <a:off x="2090738" y="1919288"/>
              <a:ext cx="0" cy="0"/>
            </a:xfrm>
            <a:prstGeom prst="line">
              <a:avLst/>
            </a:prstGeom>
            <a:noFill/>
            <a:ln w="12700">
              <a:solidFill>
                <a:srgbClr val="8064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0" name="Freeform 578"/>
            <p:cNvSpPr>
              <a:spLocks/>
            </p:cNvSpPr>
            <p:nvPr/>
          </p:nvSpPr>
          <p:spPr bwMode="auto">
            <a:xfrm>
              <a:off x="2135188" y="16811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6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6 w 36"/>
                <a:gd name="T25" fmla="*/ 26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1" name="Freeform 579"/>
            <p:cNvSpPr>
              <a:spLocks/>
            </p:cNvSpPr>
            <p:nvPr/>
          </p:nvSpPr>
          <p:spPr bwMode="auto">
            <a:xfrm>
              <a:off x="2135188" y="16779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6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6 w 36"/>
                <a:gd name="T25" fmla="*/ 26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2" name="Freeform 580"/>
            <p:cNvSpPr>
              <a:spLocks noEditPoints="1"/>
            </p:cNvSpPr>
            <p:nvPr/>
          </p:nvSpPr>
          <p:spPr bwMode="auto">
            <a:xfrm>
              <a:off x="2055813" y="1852613"/>
              <a:ext cx="234950" cy="234950"/>
            </a:xfrm>
            <a:custGeom>
              <a:avLst/>
              <a:gdLst>
                <a:gd name="T0" fmla="*/ 138 w 148"/>
                <a:gd name="T1" fmla="*/ 28 h 148"/>
                <a:gd name="T2" fmla="*/ 138 w 148"/>
                <a:gd name="T3" fmla="*/ 28 h 148"/>
                <a:gd name="T4" fmla="*/ 134 w 148"/>
                <a:gd name="T5" fmla="*/ 20 h 148"/>
                <a:gd name="T6" fmla="*/ 128 w 148"/>
                <a:gd name="T7" fmla="*/ 14 h 148"/>
                <a:gd name="T8" fmla="*/ 120 w 148"/>
                <a:gd name="T9" fmla="*/ 10 h 148"/>
                <a:gd name="T10" fmla="*/ 112 w 148"/>
                <a:gd name="T11" fmla="*/ 6 h 148"/>
                <a:gd name="T12" fmla="*/ 92 w 148"/>
                <a:gd name="T13" fmla="*/ 0 h 148"/>
                <a:gd name="T14" fmla="*/ 72 w 148"/>
                <a:gd name="T15" fmla="*/ 0 h 148"/>
                <a:gd name="T16" fmla="*/ 50 w 148"/>
                <a:gd name="T17" fmla="*/ 2 h 148"/>
                <a:gd name="T18" fmla="*/ 42 w 148"/>
                <a:gd name="T19" fmla="*/ 6 h 148"/>
                <a:gd name="T20" fmla="*/ 32 w 148"/>
                <a:gd name="T21" fmla="*/ 10 h 148"/>
                <a:gd name="T22" fmla="*/ 24 w 148"/>
                <a:gd name="T23" fmla="*/ 14 h 148"/>
                <a:gd name="T24" fmla="*/ 18 w 148"/>
                <a:gd name="T25" fmla="*/ 20 h 148"/>
                <a:gd name="T26" fmla="*/ 12 w 148"/>
                <a:gd name="T27" fmla="*/ 28 h 148"/>
                <a:gd name="T28" fmla="*/ 8 w 148"/>
                <a:gd name="T29" fmla="*/ 36 h 148"/>
                <a:gd name="T30" fmla="*/ 8 w 148"/>
                <a:gd name="T31" fmla="*/ 36 h 148"/>
                <a:gd name="T32" fmla="*/ 4 w 148"/>
                <a:gd name="T33" fmla="*/ 54 h 148"/>
                <a:gd name="T34" fmla="*/ 2 w 148"/>
                <a:gd name="T35" fmla="*/ 72 h 148"/>
                <a:gd name="T36" fmla="*/ 0 w 148"/>
                <a:gd name="T37" fmla="*/ 90 h 148"/>
                <a:gd name="T38" fmla="*/ 2 w 148"/>
                <a:gd name="T39" fmla="*/ 108 h 148"/>
                <a:gd name="T40" fmla="*/ 4 w 148"/>
                <a:gd name="T41" fmla="*/ 136 h 148"/>
                <a:gd name="T42" fmla="*/ 6 w 148"/>
                <a:gd name="T43" fmla="*/ 148 h 148"/>
                <a:gd name="T44" fmla="*/ 144 w 148"/>
                <a:gd name="T45" fmla="*/ 148 h 148"/>
                <a:gd name="T46" fmla="*/ 144 w 148"/>
                <a:gd name="T47" fmla="*/ 148 h 148"/>
                <a:gd name="T48" fmla="*/ 146 w 148"/>
                <a:gd name="T49" fmla="*/ 134 h 148"/>
                <a:gd name="T50" fmla="*/ 148 w 148"/>
                <a:gd name="T51" fmla="*/ 102 h 148"/>
                <a:gd name="T52" fmla="*/ 148 w 148"/>
                <a:gd name="T53" fmla="*/ 82 h 148"/>
                <a:gd name="T54" fmla="*/ 148 w 148"/>
                <a:gd name="T55" fmla="*/ 62 h 148"/>
                <a:gd name="T56" fmla="*/ 144 w 148"/>
                <a:gd name="T57" fmla="*/ 44 h 148"/>
                <a:gd name="T58" fmla="*/ 138 w 148"/>
                <a:gd name="T59" fmla="*/ 28 h 148"/>
                <a:gd name="T60" fmla="*/ 138 w 148"/>
                <a:gd name="T61" fmla="*/ 28 h 148"/>
                <a:gd name="T62" fmla="*/ 130 w 148"/>
                <a:gd name="T63" fmla="*/ 136 h 148"/>
                <a:gd name="T64" fmla="*/ 20 w 148"/>
                <a:gd name="T65" fmla="*/ 136 h 148"/>
                <a:gd name="T66" fmla="*/ 20 w 148"/>
                <a:gd name="T67" fmla="*/ 136 h 148"/>
                <a:gd name="T68" fmla="*/ 18 w 148"/>
                <a:gd name="T69" fmla="*/ 128 h 148"/>
                <a:gd name="T70" fmla="*/ 16 w 148"/>
                <a:gd name="T71" fmla="*/ 106 h 148"/>
                <a:gd name="T72" fmla="*/ 16 w 148"/>
                <a:gd name="T73" fmla="*/ 76 h 148"/>
                <a:gd name="T74" fmla="*/ 18 w 148"/>
                <a:gd name="T75" fmla="*/ 62 h 148"/>
                <a:gd name="T76" fmla="*/ 22 w 148"/>
                <a:gd name="T77" fmla="*/ 48 h 148"/>
                <a:gd name="T78" fmla="*/ 22 w 148"/>
                <a:gd name="T79" fmla="*/ 48 h 148"/>
                <a:gd name="T80" fmla="*/ 24 w 148"/>
                <a:gd name="T81" fmla="*/ 40 h 148"/>
                <a:gd name="T82" fmla="*/ 28 w 148"/>
                <a:gd name="T83" fmla="*/ 36 h 148"/>
                <a:gd name="T84" fmla="*/ 34 w 148"/>
                <a:gd name="T85" fmla="*/ 30 h 148"/>
                <a:gd name="T86" fmla="*/ 40 w 148"/>
                <a:gd name="T87" fmla="*/ 26 h 148"/>
                <a:gd name="T88" fmla="*/ 56 w 148"/>
                <a:gd name="T89" fmla="*/ 20 h 148"/>
                <a:gd name="T90" fmla="*/ 72 w 148"/>
                <a:gd name="T91" fmla="*/ 18 h 148"/>
                <a:gd name="T92" fmla="*/ 88 w 148"/>
                <a:gd name="T93" fmla="*/ 20 h 148"/>
                <a:gd name="T94" fmla="*/ 104 w 148"/>
                <a:gd name="T95" fmla="*/ 24 h 148"/>
                <a:gd name="T96" fmla="*/ 116 w 148"/>
                <a:gd name="T97" fmla="*/ 30 h 148"/>
                <a:gd name="T98" fmla="*/ 122 w 148"/>
                <a:gd name="T99" fmla="*/ 34 h 148"/>
                <a:gd name="T100" fmla="*/ 126 w 148"/>
                <a:gd name="T101" fmla="*/ 40 h 148"/>
                <a:gd name="T102" fmla="*/ 126 w 148"/>
                <a:gd name="T103" fmla="*/ 40 h 148"/>
                <a:gd name="T104" fmla="*/ 130 w 148"/>
                <a:gd name="T105" fmla="*/ 54 h 148"/>
                <a:gd name="T106" fmla="*/ 132 w 148"/>
                <a:gd name="T107" fmla="*/ 68 h 148"/>
                <a:gd name="T108" fmla="*/ 134 w 148"/>
                <a:gd name="T109" fmla="*/ 84 h 148"/>
                <a:gd name="T110" fmla="*/ 134 w 148"/>
                <a:gd name="T111" fmla="*/ 100 h 148"/>
                <a:gd name="T112" fmla="*/ 132 w 148"/>
                <a:gd name="T113" fmla="*/ 126 h 148"/>
                <a:gd name="T114" fmla="*/ 130 w 148"/>
                <a:gd name="T115" fmla="*/ 136 h 148"/>
                <a:gd name="T116" fmla="*/ 130 w 148"/>
                <a:gd name="T117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148">
                  <a:moveTo>
                    <a:pt x="138" y="28"/>
                  </a:moveTo>
                  <a:lnTo>
                    <a:pt x="138" y="28"/>
                  </a:lnTo>
                  <a:lnTo>
                    <a:pt x="134" y="20"/>
                  </a:lnTo>
                  <a:lnTo>
                    <a:pt x="128" y="14"/>
                  </a:lnTo>
                  <a:lnTo>
                    <a:pt x="120" y="10"/>
                  </a:lnTo>
                  <a:lnTo>
                    <a:pt x="112" y="6"/>
                  </a:lnTo>
                  <a:lnTo>
                    <a:pt x="92" y="0"/>
                  </a:lnTo>
                  <a:lnTo>
                    <a:pt x="72" y="0"/>
                  </a:lnTo>
                  <a:lnTo>
                    <a:pt x="50" y="2"/>
                  </a:lnTo>
                  <a:lnTo>
                    <a:pt x="42" y="6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2" y="2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54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2" y="108"/>
                  </a:lnTo>
                  <a:lnTo>
                    <a:pt x="4" y="136"/>
                  </a:lnTo>
                  <a:lnTo>
                    <a:pt x="6" y="148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6" y="134"/>
                  </a:lnTo>
                  <a:lnTo>
                    <a:pt x="148" y="102"/>
                  </a:lnTo>
                  <a:lnTo>
                    <a:pt x="148" y="82"/>
                  </a:lnTo>
                  <a:lnTo>
                    <a:pt x="148" y="62"/>
                  </a:lnTo>
                  <a:lnTo>
                    <a:pt x="144" y="44"/>
                  </a:lnTo>
                  <a:lnTo>
                    <a:pt x="138" y="28"/>
                  </a:lnTo>
                  <a:lnTo>
                    <a:pt x="138" y="28"/>
                  </a:lnTo>
                  <a:close/>
                  <a:moveTo>
                    <a:pt x="130" y="136"/>
                  </a:moveTo>
                  <a:lnTo>
                    <a:pt x="20" y="136"/>
                  </a:lnTo>
                  <a:lnTo>
                    <a:pt x="20" y="136"/>
                  </a:lnTo>
                  <a:lnTo>
                    <a:pt x="18" y="128"/>
                  </a:lnTo>
                  <a:lnTo>
                    <a:pt x="16" y="106"/>
                  </a:lnTo>
                  <a:lnTo>
                    <a:pt x="16" y="76"/>
                  </a:lnTo>
                  <a:lnTo>
                    <a:pt x="18" y="6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56" y="20"/>
                  </a:lnTo>
                  <a:lnTo>
                    <a:pt x="72" y="18"/>
                  </a:lnTo>
                  <a:lnTo>
                    <a:pt x="88" y="20"/>
                  </a:lnTo>
                  <a:lnTo>
                    <a:pt x="104" y="24"/>
                  </a:lnTo>
                  <a:lnTo>
                    <a:pt x="116" y="30"/>
                  </a:lnTo>
                  <a:lnTo>
                    <a:pt x="122" y="34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30" y="54"/>
                  </a:lnTo>
                  <a:lnTo>
                    <a:pt x="132" y="68"/>
                  </a:lnTo>
                  <a:lnTo>
                    <a:pt x="134" y="84"/>
                  </a:lnTo>
                  <a:lnTo>
                    <a:pt x="134" y="100"/>
                  </a:lnTo>
                  <a:lnTo>
                    <a:pt x="132" y="126"/>
                  </a:lnTo>
                  <a:lnTo>
                    <a:pt x="130" y="136"/>
                  </a:lnTo>
                  <a:lnTo>
                    <a:pt x="130" y="13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3" name="Rectangle 581"/>
            <p:cNvSpPr>
              <a:spLocks noChangeArrowheads="1"/>
            </p:cNvSpPr>
            <p:nvPr/>
          </p:nvSpPr>
          <p:spPr bwMode="auto">
            <a:xfrm>
              <a:off x="2046288" y="2058988"/>
              <a:ext cx="257175" cy="69850"/>
            </a:xfrm>
            <a:prstGeom prst="rect">
              <a:avLst/>
            </a:prstGeom>
            <a:solidFill>
              <a:srgbClr val="80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4" name="Freeform 582"/>
            <p:cNvSpPr>
              <a:spLocks/>
            </p:cNvSpPr>
            <p:nvPr/>
          </p:nvSpPr>
          <p:spPr bwMode="auto">
            <a:xfrm>
              <a:off x="2160588" y="1858963"/>
              <a:ext cx="25400" cy="98425"/>
            </a:xfrm>
            <a:custGeom>
              <a:avLst/>
              <a:gdLst>
                <a:gd name="T0" fmla="*/ 16 w 16"/>
                <a:gd name="T1" fmla="*/ 54 h 62"/>
                <a:gd name="T2" fmla="*/ 16 w 16"/>
                <a:gd name="T3" fmla="*/ 54 h 62"/>
                <a:gd name="T4" fmla="*/ 16 w 16"/>
                <a:gd name="T5" fmla="*/ 56 h 62"/>
                <a:gd name="T6" fmla="*/ 14 w 16"/>
                <a:gd name="T7" fmla="*/ 60 h 62"/>
                <a:gd name="T8" fmla="*/ 12 w 16"/>
                <a:gd name="T9" fmla="*/ 60 h 62"/>
                <a:gd name="T10" fmla="*/ 8 w 16"/>
                <a:gd name="T11" fmla="*/ 62 h 62"/>
                <a:gd name="T12" fmla="*/ 8 w 16"/>
                <a:gd name="T13" fmla="*/ 62 h 62"/>
                <a:gd name="T14" fmla="*/ 8 w 16"/>
                <a:gd name="T15" fmla="*/ 62 h 62"/>
                <a:gd name="T16" fmla="*/ 6 w 16"/>
                <a:gd name="T17" fmla="*/ 60 h 62"/>
                <a:gd name="T18" fmla="*/ 4 w 16"/>
                <a:gd name="T19" fmla="*/ 60 h 62"/>
                <a:gd name="T20" fmla="*/ 2 w 16"/>
                <a:gd name="T21" fmla="*/ 56 h 62"/>
                <a:gd name="T22" fmla="*/ 0 w 16"/>
                <a:gd name="T23" fmla="*/ 54 h 62"/>
                <a:gd name="T24" fmla="*/ 0 w 16"/>
                <a:gd name="T25" fmla="*/ 8 h 62"/>
                <a:gd name="T26" fmla="*/ 0 w 16"/>
                <a:gd name="T27" fmla="*/ 8 h 62"/>
                <a:gd name="T28" fmla="*/ 2 w 16"/>
                <a:gd name="T29" fmla="*/ 6 h 62"/>
                <a:gd name="T30" fmla="*/ 4 w 16"/>
                <a:gd name="T31" fmla="*/ 2 h 62"/>
                <a:gd name="T32" fmla="*/ 6 w 16"/>
                <a:gd name="T33" fmla="*/ 2 h 62"/>
                <a:gd name="T34" fmla="*/ 8 w 16"/>
                <a:gd name="T35" fmla="*/ 0 h 62"/>
                <a:gd name="T36" fmla="*/ 8 w 16"/>
                <a:gd name="T37" fmla="*/ 0 h 62"/>
                <a:gd name="T38" fmla="*/ 8 w 16"/>
                <a:gd name="T39" fmla="*/ 0 h 62"/>
                <a:gd name="T40" fmla="*/ 12 w 16"/>
                <a:gd name="T41" fmla="*/ 2 h 62"/>
                <a:gd name="T42" fmla="*/ 14 w 16"/>
                <a:gd name="T43" fmla="*/ 2 h 62"/>
                <a:gd name="T44" fmla="*/ 16 w 16"/>
                <a:gd name="T45" fmla="*/ 6 h 62"/>
                <a:gd name="T46" fmla="*/ 16 w 16"/>
                <a:gd name="T47" fmla="*/ 8 h 62"/>
                <a:gd name="T48" fmla="*/ 16 w 16"/>
                <a:gd name="T4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62">
                  <a:moveTo>
                    <a:pt x="16" y="54"/>
                  </a:moveTo>
                  <a:lnTo>
                    <a:pt x="16" y="54"/>
                  </a:lnTo>
                  <a:lnTo>
                    <a:pt x="16" y="56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5" name="Freeform 583"/>
            <p:cNvSpPr>
              <a:spLocks/>
            </p:cNvSpPr>
            <p:nvPr/>
          </p:nvSpPr>
          <p:spPr bwMode="auto">
            <a:xfrm>
              <a:off x="2160588" y="1855788"/>
              <a:ext cx="25400" cy="98425"/>
            </a:xfrm>
            <a:custGeom>
              <a:avLst/>
              <a:gdLst>
                <a:gd name="T0" fmla="*/ 16 w 16"/>
                <a:gd name="T1" fmla="*/ 54 h 62"/>
                <a:gd name="T2" fmla="*/ 16 w 16"/>
                <a:gd name="T3" fmla="*/ 54 h 62"/>
                <a:gd name="T4" fmla="*/ 16 w 16"/>
                <a:gd name="T5" fmla="*/ 58 h 62"/>
                <a:gd name="T6" fmla="*/ 14 w 16"/>
                <a:gd name="T7" fmla="*/ 60 h 62"/>
                <a:gd name="T8" fmla="*/ 12 w 16"/>
                <a:gd name="T9" fmla="*/ 62 h 62"/>
                <a:gd name="T10" fmla="*/ 8 w 16"/>
                <a:gd name="T11" fmla="*/ 62 h 62"/>
                <a:gd name="T12" fmla="*/ 8 w 16"/>
                <a:gd name="T13" fmla="*/ 62 h 62"/>
                <a:gd name="T14" fmla="*/ 8 w 16"/>
                <a:gd name="T15" fmla="*/ 62 h 62"/>
                <a:gd name="T16" fmla="*/ 6 w 16"/>
                <a:gd name="T17" fmla="*/ 62 h 62"/>
                <a:gd name="T18" fmla="*/ 4 w 16"/>
                <a:gd name="T19" fmla="*/ 60 h 62"/>
                <a:gd name="T20" fmla="*/ 2 w 16"/>
                <a:gd name="T21" fmla="*/ 58 h 62"/>
                <a:gd name="T22" fmla="*/ 0 w 16"/>
                <a:gd name="T23" fmla="*/ 54 h 62"/>
                <a:gd name="T24" fmla="*/ 0 w 16"/>
                <a:gd name="T25" fmla="*/ 8 h 62"/>
                <a:gd name="T26" fmla="*/ 0 w 16"/>
                <a:gd name="T27" fmla="*/ 8 h 62"/>
                <a:gd name="T28" fmla="*/ 2 w 16"/>
                <a:gd name="T29" fmla="*/ 6 h 62"/>
                <a:gd name="T30" fmla="*/ 4 w 16"/>
                <a:gd name="T31" fmla="*/ 4 h 62"/>
                <a:gd name="T32" fmla="*/ 6 w 16"/>
                <a:gd name="T33" fmla="*/ 2 h 62"/>
                <a:gd name="T34" fmla="*/ 8 w 16"/>
                <a:gd name="T35" fmla="*/ 0 h 62"/>
                <a:gd name="T36" fmla="*/ 8 w 16"/>
                <a:gd name="T37" fmla="*/ 0 h 62"/>
                <a:gd name="T38" fmla="*/ 8 w 16"/>
                <a:gd name="T39" fmla="*/ 0 h 62"/>
                <a:gd name="T40" fmla="*/ 12 w 16"/>
                <a:gd name="T41" fmla="*/ 2 h 62"/>
                <a:gd name="T42" fmla="*/ 14 w 16"/>
                <a:gd name="T43" fmla="*/ 4 h 62"/>
                <a:gd name="T44" fmla="*/ 16 w 16"/>
                <a:gd name="T45" fmla="*/ 6 h 62"/>
                <a:gd name="T46" fmla="*/ 16 w 16"/>
                <a:gd name="T47" fmla="*/ 8 h 62"/>
                <a:gd name="T48" fmla="*/ 16 w 16"/>
                <a:gd name="T4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62">
                  <a:moveTo>
                    <a:pt x="16" y="54"/>
                  </a:moveTo>
                  <a:lnTo>
                    <a:pt x="16" y="54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2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9424819" y="3202427"/>
            <a:ext cx="1452824" cy="1025392"/>
            <a:chOff x="8647113" y="900113"/>
            <a:chExt cx="2317750" cy="2219325"/>
          </a:xfrm>
        </p:grpSpPr>
        <p:sp>
          <p:nvSpPr>
            <p:cNvPr id="657" name="Freeform 584"/>
            <p:cNvSpPr>
              <a:spLocks/>
            </p:cNvSpPr>
            <p:nvPr/>
          </p:nvSpPr>
          <p:spPr bwMode="auto">
            <a:xfrm>
              <a:off x="8647113" y="1430338"/>
              <a:ext cx="428625" cy="1108075"/>
            </a:xfrm>
            <a:custGeom>
              <a:avLst/>
              <a:gdLst>
                <a:gd name="T0" fmla="*/ 230 w 270"/>
                <a:gd name="T1" fmla="*/ 0 h 698"/>
                <a:gd name="T2" fmla="*/ 230 w 270"/>
                <a:gd name="T3" fmla="*/ 0 h 698"/>
                <a:gd name="T4" fmla="*/ 222 w 270"/>
                <a:gd name="T5" fmla="*/ 22 h 698"/>
                <a:gd name="T6" fmla="*/ 204 w 270"/>
                <a:gd name="T7" fmla="*/ 78 h 698"/>
                <a:gd name="T8" fmla="*/ 192 w 270"/>
                <a:gd name="T9" fmla="*/ 112 h 698"/>
                <a:gd name="T10" fmla="*/ 182 w 270"/>
                <a:gd name="T11" fmla="*/ 150 h 698"/>
                <a:gd name="T12" fmla="*/ 174 w 270"/>
                <a:gd name="T13" fmla="*/ 188 h 698"/>
                <a:gd name="T14" fmla="*/ 168 w 270"/>
                <a:gd name="T15" fmla="*/ 224 h 698"/>
                <a:gd name="T16" fmla="*/ 168 w 270"/>
                <a:gd name="T17" fmla="*/ 224 h 698"/>
                <a:gd name="T18" fmla="*/ 166 w 270"/>
                <a:gd name="T19" fmla="*/ 260 h 698"/>
                <a:gd name="T20" fmla="*/ 168 w 270"/>
                <a:gd name="T21" fmla="*/ 298 h 698"/>
                <a:gd name="T22" fmla="*/ 168 w 270"/>
                <a:gd name="T23" fmla="*/ 338 h 698"/>
                <a:gd name="T24" fmla="*/ 168 w 270"/>
                <a:gd name="T25" fmla="*/ 378 h 698"/>
                <a:gd name="T26" fmla="*/ 164 w 270"/>
                <a:gd name="T27" fmla="*/ 418 h 698"/>
                <a:gd name="T28" fmla="*/ 160 w 270"/>
                <a:gd name="T29" fmla="*/ 436 h 698"/>
                <a:gd name="T30" fmla="*/ 156 w 270"/>
                <a:gd name="T31" fmla="*/ 456 h 698"/>
                <a:gd name="T32" fmla="*/ 148 w 270"/>
                <a:gd name="T33" fmla="*/ 474 h 698"/>
                <a:gd name="T34" fmla="*/ 140 w 270"/>
                <a:gd name="T35" fmla="*/ 492 h 698"/>
                <a:gd name="T36" fmla="*/ 128 w 270"/>
                <a:gd name="T37" fmla="*/ 510 h 698"/>
                <a:gd name="T38" fmla="*/ 114 w 270"/>
                <a:gd name="T39" fmla="*/ 528 h 698"/>
                <a:gd name="T40" fmla="*/ 114 w 270"/>
                <a:gd name="T41" fmla="*/ 528 h 698"/>
                <a:gd name="T42" fmla="*/ 86 w 270"/>
                <a:gd name="T43" fmla="*/ 558 h 698"/>
                <a:gd name="T44" fmla="*/ 64 w 270"/>
                <a:gd name="T45" fmla="*/ 582 h 698"/>
                <a:gd name="T46" fmla="*/ 28 w 270"/>
                <a:gd name="T47" fmla="*/ 616 h 698"/>
                <a:gd name="T48" fmla="*/ 8 w 270"/>
                <a:gd name="T49" fmla="*/ 632 h 698"/>
                <a:gd name="T50" fmla="*/ 0 w 270"/>
                <a:gd name="T51" fmla="*/ 636 h 698"/>
                <a:gd name="T52" fmla="*/ 56 w 270"/>
                <a:gd name="T53" fmla="*/ 698 h 698"/>
                <a:gd name="T54" fmla="*/ 56 w 270"/>
                <a:gd name="T55" fmla="*/ 698 h 698"/>
                <a:gd name="T56" fmla="*/ 72 w 270"/>
                <a:gd name="T57" fmla="*/ 688 h 698"/>
                <a:gd name="T58" fmla="*/ 90 w 270"/>
                <a:gd name="T59" fmla="*/ 678 h 698"/>
                <a:gd name="T60" fmla="*/ 112 w 270"/>
                <a:gd name="T61" fmla="*/ 662 h 698"/>
                <a:gd name="T62" fmla="*/ 136 w 270"/>
                <a:gd name="T63" fmla="*/ 644 h 698"/>
                <a:gd name="T64" fmla="*/ 160 w 270"/>
                <a:gd name="T65" fmla="*/ 624 h 698"/>
                <a:gd name="T66" fmla="*/ 180 w 270"/>
                <a:gd name="T67" fmla="*/ 600 h 698"/>
                <a:gd name="T68" fmla="*/ 190 w 270"/>
                <a:gd name="T69" fmla="*/ 588 h 698"/>
                <a:gd name="T70" fmla="*/ 198 w 270"/>
                <a:gd name="T71" fmla="*/ 576 h 698"/>
                <a:gd name="T72" fmla="*/ 198 w 270"/>
                <a:gd name="T73" fmla="*/ 576 h 698"/>
                <a:gd name="T74" fmla="*/ 226 w 270"/>
                <a:gd name="T75" fmla="*/ 526 h 698"/>
                <a:gd name="T76" fmla="*/ 238 w 270"/>
                <a:gd name="T77" fmla="*/ 502 h 698"/>
                <a:gd name="T78" fmla="*/ 248 w 270"/>
                <a:gd name="T79" fmla="*/ 478 h 698"/>
                <a:gd name="T80" fmla="*/ 256 w 270"/>
                <a:gd name="T81" fmla="*/ 452 h 698"/>
                <a:gd name="T82" fmla="*/ 264 w 270"/>
                <a:gd name="T83" fmla="*/ 424 h 698"/>
                <a:gd name="T84" fmla="*/ 268 w 270"/>
                <a:gd name="T85" fmla="*/ 392 h 698"/>
                <a:gd name="T86" fmla="*/ 270 w 270"/>
                <a:gd name="T87" fmla="*/ 356 h 698"/>
                <a:gd name="T88" fmla="*/ 270 w 270"/>
                <a:gd name="T89" fmla="*/ 356 h 698"/>
                <a:gd name="T90" fmla="*/ 268 w 270"/>
                <a:gd name="T91" fmla="*/ 312 h 698"/>
                <a:gd name="T92" fmla="*/ 264 w 270"/>
                <a:gd name="T93" fmla="*/ 258 h 698"/>
                <a:gd name="T94" fmla="*/ 250 w 270"/>
                <a:gd name="T95" fmla="*/ 140 h 698"/>
                <a:gd name="T96" fmla="*/ 236 w 270"/>
                <a:gd name="T97" fmla="*/ 42 h 698"/>
                <a:gd name="T98" fmla="*/ 230 w 270"/>
                <a:gd name="T99" fmla="*/ 0 h 698"/>
                <a:gd name="T100" fmla="*/ 230 w 270"/>
                <a:gd name="T10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698">
                  <a:moveTo>
                    <a:pt x="230" y="0"/>
                  </a:moveTo>
                  <a:lnTo>
                    <a:pt x="230" y="0"/>
                  </a:lnTo>
                  <a:lnTo>
                    <a:pt x="222" y="22"/>
                  </a:lnTo>
                  <a:lnTo>
                    <a:pt x="204" y="78"/>
                  </a:lnTo>
                  <a:lnTo>
                    <a:pt x="192" y="112"/>
                  </a:lnTo>
                  <a:lnTo>
                    <a:pt x="182" y="150"/>
                  </a:lnTo>
                  <a:lnTo>
                    <a:pt x="174" y="188"/>
                  </a:lnTo>
                  <a:lnTo>
                    <a:pt x="168" y="224"/>
                  </a:lnTo>
                  <a:lnTo>
                    <a:pt x="168" y="224"/>
                  </a:lnTo>
                  <a:lnTo>
                    <a:pt x="166" y="260"/>
                  </a:lnTo>
                  <a:lnTo>
                    <a:pt x="168" y="298"/>
                  </a:lnTo>
                  <a:lnTo>
                    <a:pt x="168" y="338"/>
                  </a:lnTo>
                  <a:lnTo>
                    <a:pt x="168" y="378"/>
                  </a:lnTo>
                  <a:lnTo>
                    <a:pt x="164" y="418"/>
                  </a:lnTo>
                  <a:lnTo>
                    <a:pt x="160" y="436"/>
                  </a:lnTo>
                  <a:lnTo>
                    <a:pt x="156" y="456"/>
                  </a:lnTo>
                  <a:lnTo>
                    <a:pt x="148" y="474"/>
                  </a:lnTo>
                  <a:lnTo>
                    <a:pt x="140" y="492"/>
                  </a:lnTo>
                  <a:lnTo>
                    <a:pt x="128" y="510"/>
                  </a:lnTo>
                  <a:lnTo>
                    <a:pt x="114" y="528"/>
                  </a:lnTo>
                  <a:lnTo>
                    <a:pt x="114" y="528"/>
                  </a:lnTo>
                  <a:lnTo>
                    <a:pt x="86" y="558"/>
                  </a:lnTo>
                  <a:lnTo>
                    <a:pt x="64" y="582"/>
                  </a:lnTo>
                  <a:lnTo>
                    <a:pt x="28" y="616"/>
                  </a:lnTo>
                  <a:lnTo>
                    <a:pt x="8" y="632"/>
                  </a:lnTo>
                  <a:lnTo>
                    <a:pt x="0" y="636"/>
                  </a:lnTo>
                  <a:lnTo>
                    <a:pt x="56" y="698"/>
                  </a:lnTo>
                  <a:lnTo>
                    <a:pt x="56" y="698"/>
                  </a:lnTo>
                  <a:lnTo>
                    <a:pt x="72" y="688"/>
                  </a:lnTo>
                  <a:lnTo>
                    <a:pt x="90" y="678"/>
                  </a:lnTo>
                  <a:lnTo>
                    <a:pt x="112" y="662"/>
                  </a:lnTo>
                  <a:lnTo>
                    <a:pt x="136" y="644"/>
                  </a:lnTo>
                  <a:lnTo>
                    <a:pt x="160" y="624"/>
                  </a:lnTo>
                  <a:lnTo>
                    <a:pt x="180" y="600"/>
                  </a:lnTo>
                  <a:lnTo>
                    <a:pt x="190" y="588"/>
                  </a:lnTo>
                  <a:lnTo>
                    <a:pt x="198" y="576"/>
                  </a:lnTo>
                  <a:lnTo>
                    <a:pt x="198" y="576"/>
                  </a:lnTo>
                  <a:lnTo>
                    <a:pt x="226" y="526"/>
                  </a:lnTo>
                  <a:lnTo>
                    <a:pt x="238" y="502"/>
                  </a:lnTo>
                  <a:lnTo>
                    <a:pt x="248" y="478"/>
                  </a:lnTo>
                  <a:lnTo>
                    <a:pt x="256" y="452"/>
                  </a:lnTo>
                  <a:lnTo>
                    <a:pt x="264" y="424"/>
                  </a:lnTo>
                  <a:lnTo>
                    <a:pt x="268" y="392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68" y="312"/>
                  </a:lnTo>
                  <a:lnTo>
                    <a:pt x="264" y="258"/>
                  </a:lnTo>
                  <a:lnTo>
                    <a:pt x="250" y="140"/>
                  </a:lnTo>
                  <a:lnTo>
                    <a:pt x="236" y="42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8" name="Freeform 585"/>
            <p:cNvSpPr>
              <a:spLocks/>
            </p:cNvSpPr>
            <p:nvPr/>
          </p:nvSpPr>
          <p:spPr bwMode="auto">
            <a:xfrm>
              <a:off x="8863013" y="1935163"/>
              <a:ext cx="142875" cy="215900"/>
            </a:xfrm>
            <a:custGeom>
              <a:avLst/>
              <a:gdLst>
                <a:gd name="T0" fmla="*/ 90 w 90"/>
                <a:gd name="T1" fmla="*/ 0 h 136"/>
                <a:gd name="T2" fmla="*/ 90 w 90"/>
                <a:gd name="T3" fmla="*/ 0 h 136"/>
                <a:gd name="T4" fmla="*/ 76 w 90"/>
                <a:gd name="T5" fmla="*/ 2 h 136"/>
                <a:gd name="T6" fmla="*/ 64 w 90"/>
                <a:gd name="T7" fmla="*/ 4 h 136"/>
                <a:gd name="T8" fmla="*/ 48 w 90"/>
                <a:gd name="T9" fmla="*/ 10 h 136"/>
                <a:gd name="T10" fmla="*/ 34 w 90"/>
                <a:gd name="T11" fmla="*/ 16 h 136"/>
                <a:gd name="T12" fmla="*/ 20 w 90"/>
                <a:gd name="T13" fmla="*/ 24 h 136"/>
                <a:gd name="T14" fmla="*/ 14 w 90"/>
                <a:gd name="T15" fmla="*/ 30 h 136"/>
                <a:gd name="T16" fmla="*/ 10 w 90"/>
                <a:gd name="T17" fmla="*/ 36 h 136"/>
                <a:gd name="T18" fmla="*/ 6 w 90"/>
                <a:gd name="T19" fmla="*/ 42 h 136"/>
                <a:gd name="T20" fmla="*/ 4 w 90"/>
                <a:gd name="T21" fmla="*/ 50 h 136"/>
                <a:gd name="T22" fmla="*/ 4 w 90"/>
                <a:gd name="T23" fmla="*/ 50 h 136"/>
                <a:gd name="T24" fmla="*/ 2 w 90"/>
                <a:gd name="T25" fmla="*/ 82 h 136"/>
                <a:gd name="T26" fmla="*/ 0 w 90"/>
                <a:gd name="T27" fmla="*/ 98 h 136"/>
                <a:gd name="T28" fmla="*/ 2 w 90"/>
                <a:gd name="T29" fmla="*/ 112 h 136"/>
                <a:gd name="T30" fmla="*/ 6 w 90"/>
                <a:gd name="T31" fmla="*/ 124 h 136"/>
                <a:gd name="T32" fmla="*/ 8 w 90"/>
                <a:gd name="T33" fmla="*/ 128 h 136"/>
                <a:gd name="T34" fmla="*/ 12 w 90"/>
                <a:gd name="T35" fmla="*/ 132 h 136"/>
                <a:gd name="T36" fmla="*/ 18 w 90"/>
                <a:gd name="T37" fmla="*/ 134 h 136"/>
                <a:gd name="T38" fmla="*/ 24 w 90"/>
                <a:gd name="T39" fmla="*/ 136 h 136"/>
                <a:gd name="T40" fmla="*/ 30 w 90"/>
                <a:gd name="T41" fmla="*/ 136 h 136"/>
                <a:gd name="T42" fmla="*/ 38 w 90"/>
                <a:gd name="T43" fmla="*/ 134 h 136"/>
                <a:gd name="T44" fmla="*/ 38 w 90"/>
                <a:gd name="T45" fmla="*/ 134 h 136"/>
                <a:gd name="T46" fmla="*/ 56 w 90"/>
                <a:gd name="T47" fmla="*/ 132 h 136"/>
                <a:gd name="T48" fmla="*/ 68 w 90"/>
                <a:gd name="T49" fmla="*/ 128 h 136"/>
                <a:gd name="T50" fmla="*/ 76 w 90"/>
                <a:gd name="T51" fmla="*/ 122 h 136"/>
                <a:gd name="T52" fmla="*/ 82 w 90"/>
                <a:gd name="T53" fmla="*/ 120 h 136"/>
                <a:gd name="T54" fmla="*/ 88 w 90"/>
                <a:gd name="T55" fmla="*/ 112 h 136"/>
                <a:gd name="T56" fmla="*/ 88 w 90"/>
                <a:gd name="T57" fmla="*/ 110 h 136"/>
                <a:gd name="T58" fmla="*/ 88 w 90"/>
                <a:gd name="T59" fmla="*/ 110 h 136"/>
                <a:gd name="T60" fmla="*/ 82 w 90"/>
                <a:gd name="T61" fmla="*/ 110 h 136"/>
                <a:gd name="T62" fmla="*/ 78 w 90"/>
                <a:gd name="T63" fmla="*/ 106 h 136"/>
                <a:gd name="T64" fmla="*/ 70 w 90"/>
                <a:gd name="T65" fmla="*/ 102 h 136"/>
                <a:gd name="T66" fmla="*/ 64 w 90"/>
                <a:gd name="T67" fmla="*/ 96 h 136"/>
                <a:gd name="T68" fmla="*/ 60 w 90"/>
                <a:gd name="T69" fmla="*/ 88 h 136"/>
                <a:gd name="T70" fmla="*/ 56 w 90"/>
                <a:gd name="T71" fmla="*/ 74 h 136"/>
                <a:gd name="T72" fmla="*/ 56 w 90"/>
                <a:gd name="T73" fmla="*/ 58 h 136"/>
                <a:gd name="T74" fmla="*/ 56 w 90"/>
                <a:gd name="T75" fmla="*/ 58 h 136"/>
                <a:gd name="T76" fmla="*/ 58 w 90"/>
                <a:gd name="T77" fmla="*/ 42 h 136"/>
                <a:gd name="T78" fmla="*/ 62 w 90"/>
                <a:gd name="T79" fmla="*/ 28 h 136"/>
                <a:gd name="T80" fmla="*/ 66 w 90"/>
                <a:gd name="T81" fmla="*/ 18 h 136"/>
                <a:gd name="T82" fmla="*/ 74 w 90"/>
                <a:gd name="T83" fmla="*/ 10 h 136"/>
                <a:gd name="T84" fmla="*/ 80 w 90"/>
                <a:gd name="T85" fmla="*/ 6 h 136"/>
                <a:gd name="T86" fmla="*/ 84 w 90"/>
                <a:gd name="T87" fmla="*/ 2 h 136"/>
                <a:gd name="T88" fmla="*/ 90 w 90"/>
                <a:gd name="T89" fmla="*/ 0 h 136"/>
                <a:gd name="T90" fmla="*/ 90 w 90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36">
                  <a:moveTo>
                    <a:pt x="90" y="0"/>
                  </a:moveTo>
                  <a:lnTo>
                    <a:pt x="90" y="0"/>
                  </a:lnTo>
                  <a:lnTo>
                    <a:pt x="76" y="2"/>
                  </a:lnTo>
                  <a:lnTo>
                    <a:pt x="64" y="4"/>
                  </a:lnTo>
                  <a:lnTo>
                    <a:pt x="48" y="10"/>
                  </a:lnTo>
                  <a:lnTo>
                    <a:pt x="34" y="16"/>
                  </a:lnTo>
                  <a:lnTo>
                    <a:pt x="20" y="24"/>
                  </a:lnTo>
                  <a:lnTo>
                    <a:pt x="14" y="30"/>
                  </a:lnTo>
                  <a:lnTo>
                    <a:pt x="10" y="36"/>
                  </a:lnTo>
                  <a:lnTo>
                    <a:pt x="6" y="4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82"/>
                  </a:lnTo>
                  <a:lnTo>
                    <a:pt x="0" y="98"/>
                  </a:lnTo>
                  <a:lnTo>
                    <a:pt x="2" y="112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2" y="132"/>
                  </a:lnTo>
                  <a:lnTo>
                    <a:pt x="18" y="134"/>
                  </a:lnTo>
                  <a:lnTo>
                    <a:pt x="24" y="136"/>
                  </a:lnTo>
                  <a:lnTo>
                    <a:pt x="30" y="136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56" y="132"/>
                  </a:lnTo>
                  <a:lnTo>
                    <a:pt x="68" y="128"/>
                  </a:lnTo>
                  <a:lnTo>
                    <a:pt x="76" y="122"/>
                  </a:lnTo>
                  <a:lnTo>
                    <a:pt x="82" y="120"/>
                  </a:lnTo>
                  <a:lnTo>
                    <a:pt x="88" y="112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2" y="110"/>
                  </a:lnTo>
                  <a:lnTo>
                    <a:pt x="78" y="106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60" y="88"/>
                  </a:lnTo>
                  <a:lnTo>
                    <a:pt x="56" y="74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42"/>
                  </a:lnTo>
                  <a:lnTo>
                    <a:pt x="62" y="28"/>
                  </a:lnTo>
                  <a:lnTo>
                    <a:pt x="66" y="18"/>
                  </a:lnTo>
                  <a:lnTo>
                    <a:pt x="74" y="10"/>
                  </a:lnTo>
                  <a:lnTo>
                    <a:pt x="80" y="6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9" name="Freeform 586"/>
            <p:cNvSpPr>
              <a:spLocks/>
            </p:cNvSpPr>
            <p:nvPr/>
          </p:nvSpPr>
          <p:spPr bwMode="auto">
            <a:xfrm>
              <a:off x="10536238" y="1430338"/>
              <a:ext cx="428625" cy="1108075"/>
            </a:xfrm>
            <a:custGeom>
              <a:avLst/>
              <a:gdLst>
                <a:gd name="T0" fmla="*/ 40 w 270"/>
                <a:gd name="T1" fmla="*/ 0 h 698"/>
                <a:gd name="T2" fmla="*/ 40 w 270"/>
                <a:gd name="T3" fmla="*/ 0 h 698"/>
                <a:gd name="T4" fmla="*/ 48 w 270"/>
                <a:gd name="T5" fmla="*/ 22 h 698"/>
                <a:gd name="T6" fmla="*/ 66 w 270"/>
                <a:gd name="T7" fmla="*/ 78 h 698"/>
                <a:gd name="T8" fmla="*/ 78 w 270"/>
                <a:gd name="T9" fmla="*/ 112 h 698"/>
                <a:gd name="T10" fmla="*/ 88 w 270"/>
                <a:gd name="T11" fmla="*/ 150 h 698"/>
                <a:gd name="T12" fmla="*/ 96 w 270"/>
                <a:gd name="T13" fmla="*/ 188 h 698"/>
                <a:gd name="T14" fmla="*/ 102 w 270"/>
                <a:gd name="T15" fmla="*/ 224 h 698"/>
                <a:gd name="T16" fmla="*/ 102 w 270"/>
                <a:gd name="T17" fmla="*/ 224 h 698"/>
                <a:gd name="T18" fmla="*/ 104 w 270"/>
                <a:gd name="T19" fmla="*/ 260 h 698"/>
                <a:gd name="T20" fmla="*/ 102 w 270"/>
                <a:gd name="T21" fmla="*/ 298 h 698"/>
                <a:gd name="T22" fmla="*/ 102 w 270"/>
                <a:gd name="T23" fmla="*/ 338 h 698"/>
                <a:gd name="T24" fmla="*/ 102 w 270"/>
                <a:gd name="T25" fmla="*/ 378 h 698"/>
                <a:gd name="T26" fmla="*/ 106 w 270"/>
                <a:gd name="T27" fmla="*/ 418 h 698"/>
                <a:gd name="T28" fmla="*/ 110 w 270"/>
                <a:gd name="T29" fmla="*/ 436 h 698"/>
                <a:gd name="T30" fmla="*/ 114 w 270"/>
                <a:gd name="T31" fmla="*/ 456 h 698"/>
                <a:gd name="T32" fmla="*/ 122 w 270"/>
                <a:gd name="T33" fmla="*/ 474 h 698"/>
                <a:gd name="T34" fmla="*/ 130 w 270"/>
                <a:gd name="T35" fmla="*/ 492 h 698"/>
                <a:gd name="T36" fmla="*/ 142 w 270"/>
                <a:gd name="T37" fmla="*/ 510 h 698"/>
                <a:gd name="T38" fmla="*/ 156 w 270"/>
                <a:gd name="T39" fmla="*/ 528 h 698"/>
                <a:gd name="T40" fmla="*/ 156 w 270"/>
                <a:gd name="T41" fmla="*/ 528 h 698"/>
                <a:gd name="T42" fmla="*/ 184 w 270"/>
                <a:gd name="T43" fmla="*/ 558 h 698"/>
                <a:gd name="T44" fmla="*/ 206 w 270"/>
                <a:gd name="T45" fmla="*/ 582 h 698"/>
                <a:gd name="T46" fmla="*/ 242 w 270"/>
                <a:gd name="T47" fmla="*/ 616 h 698"/>
                <a:gd name="T48" fmla="*/ 262 w 270"/>
                <a:gd name="T49" fmla="*/ 632 h 698"/>
                <a:gd name="T50" fmla="*/ 270 w 270"/>
                <a:gd name="T51" fmla="*/ 636 h 698"/>
                <a:gd name="T52" fmla="*/ 214 w 270"/>
                <a:gd name="T53" fmla="*/ 698 h 698"/>
                <a:gd name="T54" fmla="*/ 214 w 270"/>
                <a:gd name="T55" fmla="*/ 698 h 698"/>
                <a:gd name="T56" fmla="*/ 198 w 270"/>
                <a:gd name="T57" fmla="*/ 688 h 698"/>
                <a:gd name="T58" fmla="*/ 180 w 270"/>
                <a:gd name="T59" fmla="*/ 678 h 698"/>
                <a:gd name="T60" fmla="*/ 158 w 270"/>
                <a:gd name="T61" fmla="*/ 662 h 698"/>
                <a:gd name="T62" fmla="*/ 134 w 270"/>
                <a:gd name="T63" fmla="*/ 644 h 698"/>
                <a:gd name="T64" fmla="*/ 110 w 270"/>
                <a:gd name="T65" fmla="*/ 624 h 698"/>
                <a:gd name="T66" fmla="*/ 90 w 270"/>
                <a:gd name="T67" fmla="*/ 600 h 698"/>
                <a:gd name="T68" fmla="*/ 80 w 270"/>
                <a:gd name="T69" fmla="*/ 588 h 698"/>
                <a:gd name="T70" fmla="*/ 72 w 270"/>
                <a:gd name="T71" fmla="*/ 576 h 698"/>
                <a:gd name="T72" fmla="*/ 72 w 270"/>
                <a:gd name="T73" fmla="*/ 576 h 698"/>
                <a:gd name="T74" fmla="*/ 44 w 270"/>
                <a:gd name="T75" fmla="*/ 526 h 698"/>
                <a:gd name="T76" fmla="*/ 32 w 270"/>
                <a:gd name="T77" fmla="*/ 502 h 698"/>
                <a:gd name="T78" fmla="*/ 22 w 270"/>
                <a:gd name="T79" fmla="*/ 478 h 698"/>
                <a:gd name="T80" fmla="*/ 14 w 270"/>
                <a:gd name="T81" fmla="*/ 452 h 698"/>
                <a:gd name="T82" fmla="*/ 6 w 270"/>
                <a:gd name="T83" fmla="*/ 424 h 698"/>
                <a:gd name="T84" fmla="*/ 2 w 270"/>
                <a:gd name="T85" fmla="*/ 392 h 698"/>
                <a:gd name="T86" fmla="*/ 0 w 270"/>
                <a:gd name="T87" fmla="*/ 356 h 698"/>
                <a:gd name="T88" fmla="*/ 0 w 270"/>
                <a:gd name="T89" fmla="*/ 356 h 698"/>
                <a:gd name="T90" fmla="*/ 2 w 270"/>
                <a:gd name="T91" fmla="*/ 312 h 698"/>
                <a:gd name="T92" fmla="*/ 6 w 270"/>
                <a:gd name="T93" fmla="*/ 258 h 698"/>
                <a:gd name="T94" fmla="*/ 20 w 270"/>
                <a:gd name="T95" fmla="*/ 140 h 698"/>
                <a:gd name="T96" fmla="*/ 34 w 270"/>
                <a:gd name="T97" fmla="*/ 42 h 698"/>
                <a:gd name="T98" fmla="*/ 40 w 270"/>
                <a:gd name="T99" fmla="*/ 0 h 698"/>
                <a:gd name="T100" fmla="*/ 40 w 270"/>
                <a:gd name="T10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698">
                  <a:moveTo>
                    <a:pt x="40" y="0"/>
                  </a:moveTo>
                  <a:lnTo>
                    <a:pt x="40" y="0"/>
                  </a:lnTo>
                  <a:lnTo>
                    <a:pt x="48" y="22"/>
                  </a:lnTo>
                  <a:lnTo>
                    <a:pt x="66" y="78"/>
                  </a:lnTo>
                  <a:lnTo>
                    <a:pt x="78" y="112"/>
                  </a:lnTo>
                  <a:lnTo>
                    <a:pt x="88" y="150"/>
                  </a:lnTo>
                  <a:lnTo>
                    <a:pt x="96" y="188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4" y="260"/>
                  </a:lnTo>
                  <a:lnTo>
                    <a:pt x="102" y="298"/>
                  </a:lnTo>
                  <a:lnTo>
                    <a:pt x="102" y="338"/>
                  </a:lnTo>
                  <a:lnTo>
                    <a:pt x="102" y="378"/>
                  </a:lnTo>
                  <a:lnTo>
                    <a:pt x="106" y="418"/>
                  </a:lnTo>
                  <a:lnTo>
                    <a:pt x="110" y="436"/>
                  </a:lnTo>
                  <a:lnTo>
                    <a:pt x="114" y="456"/>
                  </a:lnTo>
                  <a:lnTo>
                    <a:pt x="122" y="474"/>
                  </a:lnTo>
                  <a:lnTo>
                    <a:pt x="130" y="492"/>
                  </a:lnTo>
                  <a:lnTo>
                    <a:pt x="142" y="510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84" y="558"/>
                  </a:lnTo>
                  <a:lnTo>
                    <a:pt x="206" y="582"/>
                  </a:lnTo>
                  <a:lnTo>
                    <a:pt x="242" y="616"/>
                  </a:lnTo>
                  <a:lnTo>
                    <a:pt x="262" y="632"/>
                  </a:lnTo>
                  <a:lnTo>
                    <a:pt x="270" y="636"/>
                  </a:lnTo>
                  <a:lnTo>
                    <a:pt x="214" y="698"/>
                  </a:lnTo>
                  <a:lnTo>
                    <a:pt x="214" y="698"/>
                  </a:lnTo>
                  <a:lnTo>
                    <a:pt x="198" y="688"/>
                  </a:lnTo>
                  <a:lnTo>
                    <a:pt x="180" y="678"/>
                  </a:lnTo>
                  <a:lnTo>
                    <a:pt x="158" y="662"/>
                  </a:lnTo>
                  <a:lnTo>
                    <a:pt x="134" y="644"/>
                  </a:lnTo>
                  <a:lnTo>
                    <a:pt x="110" y="624"/>
                  </a:lnTo>
                  <a:lnTo>
                    <a:pt x="90" y="600"/>
                  </a:lnTo>
                  <a:lnTo>
                    <a:pt x="80" y="588"/>
                  </a:lnTo>
                  <a:lnTo>
                    <a:pt x="72" y="576"/>
                  </a:lnTo>
                  <a:lnTo>
                    <a:pt x="72" y="576"/>
                  </a:lnTo>
                  <a:lnTo>
                    <a:pt x="44" y="526"/>
                  </a:lnTo>
                  <a:lnTo>
                    <a:pt x="32" y="502"/>
                  </a:lnTo>
                  <a:lnTo>
                    <a:pt x="22" y="478"/>
                  </a:lnTo>
                  <a:lnTo>
                    <a:pt x="14" y="452"/>
                  </a:lnTo>
                  <a:lnTo>
                    <a:pt x="6" y="424"/>
                  </a:lnTo>
                  <a:lnTo>
                    <a:pt x="2" y="39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" y="312"/>
                  </a:lnTo>
                  <a:lnTo>
                    <a:pt x="6" y="258"/>
                  </a:lnTo>
                  <a:lnTo>
                    <a:pt x="20" y="140"/>
                  </a:lnTo>
                  <a:lnTo>
                    <a:pt x="34" y="4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0" name="Freeform 587"/>
            <p:cNvSpPr>
              <a:spLocks/>
            </p:cNvSpPr>
            <p:nvPr/>
          </p:nvSpPr>
          <p:spPr bwMode="auto">
            <a:xfrm>
              <a:off x="10606088" y="1935163"/>
              <a:ext cx="142875" cy="215900"/>
            </a:xfrm>
            <a:custGeom>
              <a:avLst/>
              <a:gdLst>
                <a:gd name="T0" fmla="*/ 0 w 90"/>
                <a:gd name="T1" fmla="*/ 0 h 136"/>
                <a:gd name="T2" fmla="*/ 0 w 90"/>
                <a:gd name="T3" fmla="*/ 0 h 136"/>
                <a:gd name="T4" fmla="*/ 14 w 90"/>
                <a:gd name="T5" fmla="*/ 2 h 136"/>
                <a:gd name="T6" fmla="*/ 26 w 90"/>
                <a:gd name="T7" fmla="*/ 4 h 136"/>
                <a:gd name="T8" fmla="*/ 42 w 90"/>
                <a:gd name="T9" fmla="*/ 10 h 136"/>
                <a:gd name="T10" fmla="*/ 56 w 90"/>
                <a:gd name="T11" fmla="*/ 16 h 136"/>
                <a:gd name="T12" fmla="*/ 70 w 90"/>
                <a:gd name="T13" fmla="*/ 24 h 136"/>
                <a:gd name="T14" fmla="*/ 76 w 90"/>
                <a:gd name="T15" fmla="*/ 30 h 136"/>
                <a:gd name="T16" fmla="*/ 80 w 90"/>
                <a:gd name="T17" fmla="*/ 36 h 136"/>
                <a:gd name="T18" fmla="*/ 84 w 90"/>
                <a:gd name="T19" fmla="*/ 42 h 136"/>
                <a:gd name="T20" fmla="*/ 86 w 90"/>
                <a:gd name="T21" fmla="*/ 50 h 136"/>
                <a:gd name="T22" fmla="*/ 86 w 90"/>
                <a:gd name="T23" fmla="*/ 50 h 136"/>
                <a:gd name="T24" fmla="*/ 88 w 90"/>
                <a:gd name="T25" fmla="*/ 82 h 136"/>
                <a:gd name="T26" fmla="*/ 90 w 90"/>
                <a:gd name="T27" fmla="*/ 98 h 136"/>
                <a:gd name="T28" fmla="*/ 88 w 90"/>
                <a:gd name="T29" fmla="*/ 112 h 136"/>
                <a:gd name="T30" fmla="*/ 84 w 90"/>
                <a:gd name="T31" fmla="*/ 124 h 136"/>
                <a:gd name="T32" fmla="*/ 82 w 90"/>
                <a:gd name="T33" fmla="*/ 128 h 136"/>
                <a:gd name="T34" fmla="*/ 78 w 90"/>
                <a:gd name="T35" fmla="*/ 132 h 136"/>
                <a:gd name="T36" fmla="*/ 72 w 90"/>
                <a:gd name="T37" fmla="*/ 134 h 136"/>
                <a:gd name="T38" fmla="*/ 66 w 90"/>
                <a:gd name="T39" fmla="*/ 136 h 136"/>
                <a:gd name="T40" fmla="*/ 60 w 90"/>
                <a:gd name="T41" fmla="*/ 136 h 136"/>
                <a:gd name="T42" fmla="*/ 52 w 90"/>
                <a:gd name="T43" fmla="*/ 134 h 136"/>
                <a:gd name="T44" fmla="*/ 52 w 90"/>
                <a:gd name="T45" fmla="*/ 134 h 136"/>
                <a:gd name="T46" fmla="*/ 34 w 90"/>
                <a:gd name="T47" fmla="*/ 132 h 136"/>
                <a:gd name="T48" fmla="*/ 22 w 90"/>
                <a:gd name="T49" fmla="*/ 128 h 136"/>
                <a:gd name="T50" fmla="*/ 14 w 90"/>
                <a:gd name="T51" fmla="*/ 122 h 136"/>
                <a:gd name="T52" fmla="*/ 8 w 90"/>
                <a:gd name="T53" fmla="*/ 120 h 136"/>
                <a:gd name="T54" fmla="*/ 2 w 90"/>
                <a:gd name="T55" fmla="*/ 112 h 136"/>
                <a:gd name="T56" fmla="*/ 2 w 90"/>
                <a:gd name="T57" fmla="*/ 110 h 136"/>
                <a:gd name="T58" fmla="*/ 2 w 90"/>
                <a:gd name="T59" fmla="*/ 110 h 136"/>
                <a:gd name="T60" fmla="*/ 8 w 90"/>
                <a:gd name="T61" fmla="*/ 110 h 136"/>
                <a:gd name="T62" fmla="*/ 12 w 90"/>
                <a:gd name="T63" fmla="*/ 106 h 136"/>
                <a:gd name="T64" fmla="*/ 20 w 90"/>
                <a:gd name="T65" fmla="*/ 102 h 136"/>
                <a:gd name="T66" fmla="*/ 26 w 90"/>
                <a:gd name="T67" fmla="*/ 96 h 136"/>
                <a:gd name="T68" fmla="*/ 30 w 90"/>
                <a:gd name="T69" fmla="*/ 88 h 136"/>
                <a:gd name="T70" fmla="*/ 34 w 90"/>
                <a:gd name="T71" fmla="*/ 74 h 136"/>
                <a:gd name="T72" fmla="*/ 34 w 90"/>
                <a:gd name="T73" fmla="*/ 58 h 136"/>
                <a:gd name="T74" fmla="*/ 34 w 90"/>
                <a:gd name="T75" fmla="*/ 58 h 136"/>
                <a:gd name="T76" fmla="*/ 32 w 90"/>
                <a:gd name="T77" fmla="*/ 42 h 136"/>
                <a:gd name="T78" fmla="*/ 28 w 90"/>
                <a:gd name="T79" fmla="*/ 28 h 136"/>
                <a:gd name="T80" fmla="*/ 24 w 90"/>
                <a:gd name="T81" fmla="*/ 18 h 136"/>
                <a:gd name="T82" fmla="*/ 18 w 90"/>
                <a:gd name="T83" fmla="*/ 10 h 136"/>
                <a:gd name="T84" fmla="*/ 10 w 90"/>
                <a:gd name="T85" fmla="*/ 6 h 136"/>
                <a:gd name="T86" fmla="*/ 6 w 90"/>
                <a:gd name="T87" fmla="*/ 2 h 136"/>
                <a:gd name="T88" fmla="*/ 0 w 90"/>
                <a:gd name="T89" fmla="*/ 0 h 136"/>
                <a:gd name="T90" fmla="*/ 0 w 90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36">
                  <a:moveTo>
                    <a:pt x="0" y="0"/>
                  </a:moveTo>
                  <a:lnTo>
                    <a:pt x="0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42" y="10"/>
                  </a:lnTo>
                  <a:lnTo>
                    <a:pt x="56" y="16"/>
                  </a:lnTo>
                  <a:lnTo>
                    <a:pt x="70" y="24"/>
                  </a:lnTo>
                  <a:lnTo>
                    <a:pt x="76" y="30"/>
                  </a:lnTo>
                  <a:lnTo>
                    <a:pt x="80" y="36"/>
                  </a:lnTo>
                  <a:lnTo>
                    <a:pt x="84" y="4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8" y="82"/>
                  </a:lnTo>
                  <a:lnTo>
                    <a:pt x="90" y="98"/>
                  </a:lnTo>
                  <a:lnTo>
                    <a:pt x="88" y="112"/>
                  </a:lnTo>
                  <a:lnTo>
                    <a:pt x="84" y="124"/>
                  </a:lnTo>
                  <a:lnTo>
                    <a:pt x="82" y="128"/>
                  </a:lnTo>
                  <a:lnTo>
                    <a:pt x="78" y="132"/>
                  </a:lnTo>
                  <a:lnTo>
                    <a:pt x="72" y="134"/>
                  </a:lnTo>
                  <a:lnTo>
                    <a:pt x="66" y="136"/>
                  </a:lnTo>
                  <a:lnTo>
                    <a:pt x="60" y="136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34" y="132"/>
                  </a:lnTo>
                  <a:lnTo>
                    <a:pt x="22" y="128"/>
                  </a:lnTo>
                  <a:lnTo>
                    <a:pt x="14" y="122"/>
                  </a:lnTo>
                  <a:lnTo>
                    <a:pt x="8" y="120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8" y="110"/>
                  </a:lnTo>
                  <a:lnTo>
                    <a:pt x="12" y="106"/>
                  </a:lnTo>
                  <a:lnTo>
                    <a:pt x="20" y="102"/>
                  </a:lnTo>
                  <a:lnTo>
                    <a:pt x="26" y="96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2" y="42"/>
                  </a:lnTo>
                  <a:lnTo>
                    <a:pt x="28" y="28"/>
                  </a:lnTo>
                  <a:lnTo>
                    <a:pt x="24" y="18"/>
                  </a:lnTo>
                  <a:lnTo>
                    <a:pt x="18" y="10"/>
                  </a:lnTo>
                  <a:lnTo>
                    <a:pt x="10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1" name="Freeform 588"/>
            <p:cNvSpPr>
              <a:spLocks/>
            </p:cNvSpPr>
            <p:nvPr/>
          </p:nvSpPr>
          <p:spPr bwMode="auto">
            <a:xfrm>
              <a:off x="9558338" y="900113"/>
              <a:ext cx="698500" cy="215900"/>
            </a:xfrm>
            <a:custGeom>
              <a:avLst/>
              <a:gdLst>
                <a:gd name="T0" fmla="*/ 0 w 440"/>
                <a:gd name="T1" fmla="*/ 124 h 136"/>
                <a:gd name="T2" fmla="*/ 0 w 440"/>
                <a:gd name="T3" fmla="*/ 124 h 136"/>
                <a:gd name="T4" fmla="*/ 4 w 440"/>
                <a:gd name="T5" fmla="*/ 104 h 136"/>
                <a:gd name="T6" fmla="*/ 8 w 440"/>
                <a:gd name="T7" fmla="*/ 86 h 136"/>
                <a:gd name="T8" fmla="*/ 16 w 440"/>
                <a:gd name="T9" fmla="*/ 64 h 136"/>
                <a:gd name="T10" fmla="*/ 26 w 440"/>
                <a:gd name="T11" fmla="*/ 42 h 136"/>
                <a:gd name="T12" fmla="*/ 32 w 440"/>
                <a:gd name="T13" fmla="*/ 32 h 136"/>
                <a:gd name="T14" fmla="*/ 40 w 440"/>
                <a:gd name="T15" fmla="*/ 22 h 136"/>
                <a:gd name="T16" fmla="*/ 48 w 440"/>
                <a:gd name="T17" fmla="*/ 14 h 136"/>
                <a:gd name="T18" fmla="*/ 58 w 440"/>
                <a:gd name="T19" fmla="*/ 8 h 136"/>
                <a:gd name="T20" fmla="*/ 68 w 440"/>
                <a:gd name="T21" fmla="*/ 4 h 136"/>
                <a:gd name="T22" fmla="*/ 80 w 440"/>
                <a:gd name="T23" fmla="*/ 2 h 136"/>
                <a:gd name="T24" fmla="*/ 80 w 440"/>
                <a:gd name="T25" fmla="*/ 2 h 136"/>
                <a:gd name="T26" fmla="*/ 150 w 440"/>
                <a:gd name="T27" fmla="*/ 0 h 136"/>
                <a:gd name="T28" fmla="*/ 244 w 440"/>
                <a:gd name="T29" fmla="*/ 0 h 136"/>
                <a:gd name="T30" fmla="*/ 290 w 440"/>
                <a:gd name="T31" fmla="*/ 4 h 136"/>
                <a:gd name="T32" fmla="*/ 332 w 440"/>
                <a:gd name="T33" fmla="*/ 8 h 136"/>
                <a:gd name="T34" fmla="*/ 366 w 440"/>
                <a:gd name="T35" fmla="*/ 14 h 136"/>
                <a:gd name="T36" fmla="*/ 380 w 440"/>
                <a:gd name="T37" fmla="*/ 18 h 136"/>
                <a:gd name="T38" fmla="*/ 388 w 440"/>
                <a:gd name="T39" fmla="*/ 22 h 136"/>
                <a:gd name="T40" fmla="*/ 388 w 440"/>
                <a:gd name="T41" fmla="*/ 22 h 136"/>
                <a:gd name="T42" fmla="*/ 396 w 440"/>
                <a:gd name="T43" fmla="*/ 28 h 136"/>
                <a:gd name="T44" fmla="*/ 402 w 440"/>
                <a:gd name="T45" fmla="*/ 34 h 136"/>
                <a:gd name="T46" fmla="*/ 412 w 440"/>
                <a:gd name="T47" fmla="*/ 50 h 136"/>
                <a:gd name="T48" fmla="*/ 422 w 440"/>
                <a:gd name="T49" fmla="*/ 68 h 136"/>
                <a:gd name="T50" fmla="*/ 430 w 440"/>
                <a:gd name="T51" fmla="*/ 86 h 136"/>
                <a:gd name="T52" fmla="*/ 438 w 440"/>
                <a:gd name="T53" fmla="*/ 118 h 136"/>
                <a:gd name="T54" fmla="*/ 440 w 440"/>
                <a:gd name="T55" fmla="*/ 132 h 136"/>
                <a:gd name="T56" fmla="*/ 376 w 440"/>
                <a:gd name="T57" fmla="*/ 136 h 136"/>
                <a:gd name="T58" fmla="*/ 376 w 440"/>
                <a:gd name="T59" fmla="*/ 136 h 136"/>
                <a:gd name="T60" fmla="*/ 376 w 440"/>
                <a:gd name="T61" fmla="*/ 122 h 136"/>
                <a:gd name="T62" fmla="*/ 368 w 440"/>
                <a:gd name="T63" fmla="*/ 88 h 136"/>
                <a:gd name="T64" fmla="*/ 364 w 440"/>
                <a:gd name="T65" fmla="*/ 70 h 136"/>
                <a:gd name="T66" fmla="*/ 356 w 440"/>
                <a:gd name="T67" fmla="*/ 54 h 136"/>
                <a:gd name="T68" fmla="*/ 352 w 440"/>
                <a:gd name="T69" fmla="*/ 48 h 136"/>
                <a:gd name="T70" fmla="*/ 348 w 440"/>
                <a:gd name="T71" fmla="*/ 44 h 136"/>
                <a:gd name="T72" fmla="*/ 342 w 440"/>
                <a:gd name="T73" fmla="*/ 40 h 136"/>
                <a:gd name="T74" fmla="*/ 336 w 440"/>
                <a:gd name="T75" fmla="*/ 38 h 136"/>
                <a:gd name="T76" fmla="*/ 336 w 440"/>
                <a:gd name="T77" fmla="*/ 38 h 136"/>
                <a:gd name="T78" fmla="*/ 282 w 440"/>
                <a:gd name="T79" fmla="*/ 34 h 136"/>
                <a:gd name="T80" fmla="*/ 194 w 440"/>
                <a:gd name="T81" fmla="*/ 28 h 136"/>
                <a:gd name="T82" fmla="*/ 148 w 440"/>
                <a:gd name="T83" fmla="*/ 26 h 136"/>
                <a:gd name="T84" fmla="*/ 108 w 440"/>
                <a:gd name="T85" fmla="*/ 28 h 136"/>
                <a:gd name="T86" fmla="*/ 92 w 440"/>
                <a:gd name="T87" fmla="*/ 30 h 136"/>
                <a:gd name="T88" fmla="*/ 78 w 440"/>
                <a:gd name="T89" fmla="*/ 32 h 136"/>
                <a:gd name="T90" fmla="*/ 68 w 440"/>
                <a:gd name="T91" fmla="*/ 36 h 136"/>
                <a:gd name="T92" fmla="*/ 62 w 440"/>
                <a:gd name="T93" fmla="*/ 42 h 136"/>
                <a:gd name="T94" fmla="*/ 62 w 440"/>
                <a:gd name="T95" fmla="*/ 42 h 136"/>
                <a:gd name="T96" fmla="*/ 56 w 440"/>
                <a:gd name="T97" fmla="*/ 54 h 136"/>
                <a:gd name="T98" fmla="*/ 50 w 440"/>
                <a:gd name="T99" fmla="*/ 68 h 136"/>
                <a:gd name="T100" fmla="*/ 42 w 440"/>
                <a:gd name="T101" fmla="*/ 96 h 136"/>
                <a:gd name="T102" fmla="*/ 36 w 440"/>
                <a:gd name="T103" fmla="*/ 124 h 136"/>
                <a:gd name="T104" fmla="*/ 0 w 440"/>
                <a:gd name="T105" fmla="*/ 1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0" h="136">
                  <a:moveTo>
                    <a:pt x="0" y="124"/>
                  </a:moveTo>
                  <a:lnTo>
                    <a:pt x="0" y="124"/>
                  </a:lnTo>
                  <a:lnTo>
                    <a:pt x="4" y="104"/>
                  </a:lnTo>
                  <a:lnTo>
                    <a:pt x="8" y="86"/>
                  </a:lnTo>
                  <a:lnTo>
                    <a:pt x="16" y="64"/>
                  </a:lnTo>
                  <a:lnTo>
                    <a:pt x="26" y="42"/>
                  </a:lnTo>
                  <a:lnTo>
                    <a:pt x="32" y="32"/>
                  </a:lnTo>
                  <a:lnTo>
                    <a:pt x="40" y="22"/>
                  </a:lnTo>
                  <a:lnTo>
                    <a:pt x="48" y="14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150" y="0"/>
                  </a:lnTo>
                  <a:lnTo>
                    <a:pt x="244" y="0"/>
                  </a:lnTo>
                  <a:lnTo>
                    <a:pt x="290" y="4"/>
                  </a:lnTo>
                  <a:lnTo>
                    <a:pt x="332" y="8"/>
                  </a:lnTo>
                  <a:lnTo>
                    <a:pt x="366" y="14"/>
                  </a:lnTo>
                  <a:lnTo>
                    <a:pt x="380" y="18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96" y="28"/>
                  </a:lnTo>
                  <a:lnTo>
                    <a:pt x="402" y="34"/>
                  </a:lnTo>
                  <a:lnTo>
                    <a:pt x="412" y="50"/>
                  </a:lnTo>
                  <a:lnTo>
                    <a:pt x="422" y="68"/>
                  </a:lnTo>
                  <a:lnTo>
                    <a:pt x="430" y="86"/>
                  </a:lnTo>
                  <a:lnTo>
                    <a:pt x="438" y="118"/>
                  </a:lnTo>
                  <a:lnTo>
                    <a:pt x="440" y="132"/>
                  </a:lnTo>
                  <a:lnTo>
                    <a:pt x="376" y="136"/>
                  </a:lnTo>
                  <a:lnTo>
                    <a:pt x="376" y="136"/>
                  </a:lnTo>
                  <a:lnTo>
                    <a:pt x="376" y="122"/>
                  </a:lnTo>
                  <a:lnTo>
                    <a:pt x="368" y="88"/>
                  </a:lnTo>
                  <a:lnTo>
                    <a:pt x="364" y="70"/>
                  </a:lnTo>
                  <a:lnTo>
                    <a:pt x="356" y="54"/>
                  </a:lnTo>
                  <a:lnTo>
                    <a:pt x="352" y="48"/>
                  </a:lnTo>
                  <a:lnTo>
                    <a:pt x="348" y="44"/>
                  </a:lnTo>
                  <a:lnTo>
                    <a:pt x="342" y="40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82" y="34"/>
                  </a:lnTo>
                  <a:lnTo>
                    <a:pt x="194" y="28"/>
                  </a:lnTo>
                  <a:lnTo>
                    <a:pt x="148" y="26"/>
                  </a:lnTo>
                  <a:lnTo>
                    <a:pt x="108" y="28"/>
                  </a:lnTo>
                  <a:lnTo>
                    <a:pt x="92" y="30"/>
                  </a:lnTo>
                  <a:lnTo>
                    <a:pt x="78" y="32"/>
                  </a:lnTo>
                  <a:lnTo>
                    <a:pt x="68" y="3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6" y="54"/>
                  </a:lnTo>
                  <a:lnTo>
                    <a:pt x="50" y="68"/>
                  </a:lnTo>
                  <a:lnTo>
                    <a:pt x="42" y="96"/>
                  </a:lnTo>
                  <a:lnTo>
                    <a:pt x="36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2" name="Freeform 589"/>
            <p:cNvSpPr>
              <a:spLocks/>
            </p:cNvSpPr>
            <p:nvPr/>
          </p:nvSpPr>
          <p:spPr bwMode="auto">
            <a:xfrm>
              <a:off x="8897938" y="1052513"/>
              <a:ext cx="1803400" cy="2051050"/>
            </a:xfrm>
            <a:custGeom>
              <a:avLst/>
              <a:gdLst>
                <a:gd name="T0" fmla="*/ 1052 w 1136"/>
                <a:gd name="T1" fmla="*/ 680 h 1292"/>
                <a:gd name="T2" fmla="*/ 1076 w 1136"/>
                <a:gd name="T3" fmla="*/ 710 h 1292"/>
                <a:gd name="T4" fmla="*/ 1092 w 1136"/>
                <a:gd name="T5" fmla="*/ 752 h 1292"/>
                <a:gd name="T6" fmla="*/ 1102 w 1136"/>
                <a:gd name="T7" fmla="*/ 820 h 1292"/>
                <a:gd name="T8" fmla="*/ 1102 w 1136"/>
                <a:gd name="T9" fmla="*/ 884 h 1292"/>
                <a:gd name="T10" fmla="*/ 1090 w 1136"/>
                <a:gd name="T11" fmla="*/ 1158 h 1292"/>
                <a:gd name="T12" fmla="*/ 1070 w 1136"/>
                <a:gd name="T13" fmla="*/ 1234 h 1292"/>
                <a:gd name="T14" fmla="*/ 1040 w 1136"/>
                <a:gd name="T15" fmla="*/ 1280 h 1292"/>
                <a:gd name="T16" fmla="*/ 1010 w 1136"/>
                <a:gd name="T17" fmla="*/ 1290 h 1292"/>
                <a:gd name="T18" fmla="*/ 826 w 1136"/>
                <a:gd name="T19" fmla="*/ 1290 h 1292"/>
                <a:gd name="T20" fmla="*/ 86 w 1136"/>
                <a:gd name="T21" fmla="*/ 1278 h 1292"/>
                <a:gd name="T22" fmla="*/ 52 w 1136"/>
                <a:gd name="T23" fmla="*/ 1278 h 1292"/>
                <a:gd name="T24" fmla="*/ 26 w 1136"/>
                <a:gd name="T25" fmla="*/ 1264 h 1292"/>
                <a:gd name="T26" fmla="*/ 10 w 1136"/>
                <a:gd name="T27" fmla="*/ 1236 h 1292"/>
                <a:gd name="T28" fmla="*/ 2 w 1136"/>
                <a:gd name="T29" fmla="*/ 1210 h 1292"/>
                <a:gd name="T30" fmla="*/ 2 w 1136"/>
                <a:gd name="T31" fmla="*/ 1108 h 1292"/>
                <a:gd name="T32" fmla="*/ 34 w 1136"/>
                <a:gd name="T33" fmla="*/ 836 h 1292"/>
                <a:gd name="T34" fmla="*/ 54 w 1136"/>
                <a:gd name="T35" fmla="*/ 748 h 1292"/>
                <a:gd name="T36" fmla="*/ 88 w 1136"/>
                <a:gd name="T37" fmla="*/ 680 h 1292"/>
                <a:gd name="T38" fmla="*/ 106 w 1136"/>
                <a:gd name="T39" fmla="*/ 664 h 1292"/>
                <a:gd name="T40" fmla="*/ 90 w 1136"/>
                <a:gd name="T41" fmla="*/ 642 h 1292"/>
                <a:gd name="T42" fmla="*/ 64 w 1136"/>
                <a:gd name="T43" fmla="*/ 546 h 1292"/>
                <a:gd name="T44" fmla="*/ 52 w 1136"/>
                <a:gd name="T45" fmla="*/ 416 h 1292"/>
                <a:gd name="T46" fmla="*/ 52 w 1136"/>
                <a:gd name="T47" fmla="*/ 314 h 1292"/>
                <a:gd name="T48" fmla="*/ 68 w 1136"/>
                <a:gd name="T49" fmla="*/ 220 h 1292"/>
                <a:gd name="T50" fmla="*/ 102 w 1136"/>
                <a:gd name="T51" fmla="*/ 138 h 1292"/>
                <a:gd name="T52" fmla="*/ 156 w 1136"/>
                <a:gd name="T53" fmla="*/ 72 h 1292"/>
                <a:gd name="T54" fmla="*/ 234 w 1136"/>
                <a:gd name="T55" fmla="*/ 26 h 1292"/>
                <a:gd name="T56" fmla="*/ 298 w 1136"/>
                <a:gd name="T57" fmla="*/ 8 h 1292"/>
                <a:gd name="T58" fmla="*/ 384 w 1136"/>
                <a:gd name="T59" fmla="*/ 0 h 1292"/>
                <a:gd name="T60" fmla="*/ 476 w 1136"/>
                <a:gd name="T61" fmla="*/ 10 h 1292"/>
                <a:gd name="T62" fmla="*/ 580 w 1136"/>
                <a:gd name="T63" fmla="*/ 34 h 1292"/>
                <a:gd name="T64" fmla="*/ 610 w 1136"/>
                <a:gd name="T65" fmla="*/ 38 h 1292"/>
                <a:gd name="T66" fmla="*/ 750 w 1136"/>
                <a:gd name="T67" fmla="*/ 22 h 1292"/>
                <a:gd name="T68" fmla="*/ 890 w 1136"/>
                <a:gd name="T69" fmla="*/ 14 h 1292"/>
                <a:gd name="T70" fmla="*/ 970 w 1136"/>
                <a:gd name="T71" fmla="*/ 20 h 1292"/>
                <a:gd name="T72" fmla="*/ 1038 w 1136"/>
                <a:gd name="T73" fmla="*/ 42 h 1292"/>
                <a:gd name="T74" fmla="*/ 1088 w 1136"/>
                <a:gd name="T75" fmla="*/ 80 h 1292"/>
                <a:gd name="T76" fmla="*/ 1120 w 1136"/>
                <a:gd name="T77" fmla="*/ 140 h 1292"/>
                <a:gd name="T78" fmla="*/ 1134 w 1136"/>
                <a:gd name="T79" fmla="*/ 220 h 1292"/>
                <a:gd name="T80" fmla="*/ 1134 w 1136"/>
                <a:gd name="T81" fmla="*/ 320 h 1292"/>
                <a:gd name="T82" fmla="*/ 1120 w 1136"/>
                <a:gd name="T83" fmla="*/ 456 h 1292"/>
                <a:gd name="T84" fmla="*/ 1092 w 1136"/>
                <a:gd name="T85" fmla="*/ 602 h 1292"/>
                <a:gd name="T86" fmla="*/ 1066 w 1136"/>
                <a:gd name="T87" fmla="*/ 662 h 1292"/>
                <a:gd name="T88" fmla="*/ 1048 w 1136"/>
                <a:gd name="T89" fmla="*/ 68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6" h="1292">
                  <a:moveTo>
                    <a:pt x="1048" y="680"/>
                  </a:moveTo>
                  <a:lnTo>
                    <a:pt x="1048" y="680"/>
                  </a:lnTo>
                  <a:lnTo>
                    <a:pt x="1052" y="680"/>
                  </a:lnTo>
                  <a:lnTo>
                    <a:pt x="1058" y="684"/>
                  </a:lnTo>
                  <a:lnTo>
                    <a:pt x="1066" y="694"/>
                  </a:lnTo>
                  <a:lnTo>
                    <a:pt x="1076" y="710"/>
                  </a:lnTo>
                  <a:lnTo>
                    <a:pt x="1082" y="722"/>
                  </a:lnTo>
                  <a:lnTo>
                    <a:pt x="1086" y="736"/>
                  </a:lnTo>
                  <a:lnTo>
                    <a:pt x="1092" y="752"/>
                  </a:lnTo>
                  <a:lnTo>
                    <a:pt x="1096" y="772"/>
                  </a:lnTo>
                  <a:lnTo>
                    <a:pt x="1098" y="794"/>
                  </a:lnTo>
                  <a:lnTo>
                    <a:pt x="1102" y="820"/>
                  </a:lnTo>
                  <a:lnTo>
                    <a:pt x="1102" y="850"/>
                  </a:lnTo>
                  <a:lnTo>
                    <a:pt x="1102" y="884"/>
                  </a:lnTo>
                  <a:lnTo>
                    <a:pt x="1102" y="884"/>
                  </a:lnTo>
                  <a:lnTo>
                    <a:pt x="1100" y="1028"/>
                  </a:lnTo>
                  <a:lnTo>
                    <a:pt x="1096" y="1096"/>
                  </a:lnTo>
                  <a:lnTo>
                    <a:pt x="1090" y="1158"/>
                  </a:lnTo>
                  <a:lnTo>
                    <a:pt x="1084" y="1186"/>
                  </a:lnTo>
                  <a:lnTo>
                    <a:pt x="1078" y="1210"/>
                  </a:lnTo>
                  <a:lnTo>
                    <a:pt x="1070" y="1234"/>
                  </a:lnTo>
                  <a:lnTo>
                    <a:pt x="1062" y="1252"/>
                  </a:lnTo>
                  <a:lnTo>
                    <a:pt x="1052" y="1268"/>
                  </a:lnTo>
                  <a:lnTo>
                    <a:pt x="1040" y="1280"/>
                  </a:lnTo>
                  <a:lnTo>
                    <a:pt x="1026" y="1288"/>
                  </a:lnTo>
                  <a:lnTo>
                    <a:pt x="1018" y="1290"/>
                  </a:lnTo>
                  <a:lnTo>
                    <a:pt x="1010" y="1290"/>
                  </a:lnTo>
                  <a:lnTo>
                    <a:pt x="1010" y="1290"/>
                  </a:lnTo>
                  <a:lnTo>
                    <a:pt x="944" y="1292"/>
                  </a:lnTo>
                  <a:lnTo>
                    <a:pt x="826" y="1290"/>
                  </a:lnTo>
                  <a:lnTo>
                    <a:pt x="514" y="1286"/>
                  </a:lnTo>
                  <a:lnTo>
                    <a:pt x="86" y="1278"/>
                  </a:lnTo>
                  <a:lnTo>
                    <a:pt x="86" y="1278"/>
                  </a:lnTo>
                  <a:lnTo>
                    <a:pt x="76" y="1280"/>
                  </a:lnTo>
                  <a:lnTo>
                    <a:pt x="66" y="1280"/>
                  </a:lnTo>
                  <a:lnTo>
                    <a:pt x="52" y="1278"/>
                  </a:lnTo>
                  <a:lnTo>
                    <a:pt x="40" y="1274"/>
                  </a:lnTo>
                  <a:lnTo>
                    <a:pt x="32" y="1268"/>
                  </a:lnTo>
                  <a:lnTo>
                    <a:pt x="26" y="1264"/>
                  </a:lnTo>
                  <a:lnTo>
                    <a:pt x="20" y="1256"/>
                  </a:lnTo>
                  <a:lnTo>
                    <a:pt x="14" y="1248"/>
                  </a:lnTo>
                  <a:lnTo>
                    <a:pt x="10" y="1236"/>
                  </a:lnTo>
                  <a:lnTo>
                    <a:pt x="6" y="1224"/>
                  </a:lnTo>
                  <a:lnTo>
                    <a:pt x="6" y="1224"/>
                  </a:lnTo>
                  <a:lnTo>
                    <a:pt x="2" y="1210"/>
                  </a:lnTo>
                  <a:lnTo>
                    <a:pt x="0" y="1192"/>
                  </a:lnTo>
                  <a:lnTo>
                    <a:pt x="0" y="1152"/>
                  </a:lnTo>
                  <a:lnTo>
                    <a:pt x="2" y="1108"/>
                  </a:lnTo>
                  <a:lnTo>
                    <a:pt x="6" y="1056"/>
                  </a:lnTo>
                  <a:lnTo>
                    <a:pt x="20" y="948"/>
                  </a:lnTo>
                  <a:lnTo>
                    <a:pt x="34" y="836"/>
                  </a:lnTo>
                  <a:lnTo>
                    <a:pt x="34" y="836"/>
                  </a:lnTo>
                  <a:lnTo>
                    <a:pt x="44" y="788"/>
                  </a:lnTo>
                  <a:lnTo>
                    <a:pt x="54" y="748"/>
                  </a:lnTo>
                  <a:lnTo>
                    <a:pt x="64" y="718"/>
                  </a:lnTo>
                  <a:lnTo>
                    <a:pt x="76" y="696"/>
                  </a:lnTo>
                  <a:lnTo>
                    <a:pt x="88" y="680"/>
                  </a:lnTo>
                  <a:lnTo>
                    <a:pt x="96" y="670"/>
                  </a:lnTo>
                  <a:lnTo>
                    <a:pt x="106" y="664"/>
                  </a:lnTo>
                  <a:lnTo>
                    <a:pt x="106" y="664"/>
                  </a:lnTo>
                  <a:lnTo>
                    <a:pt x="104" y="662"/>
                  </a:lnTo>
                  <a:lnTo>
                    <a:pt x="98" y="656"/>
                  </a:lnTo>
                  <a:lnTo>
                    <a:pt x="90" y="642"/>
                  </a:lnTo>
                  <a:lnTo>
                    <a:pt x="82" y="622"/>
                  </a:lnTo>
                  <a:lnTo>
                    <a:pt x="74" y="590"/>
                  </a:lnTo>
                  <a:lnTo>
                    <a:pt x="64" y="546"/>
                  </a:lnTo>
                  <a:lnTo>
                    <a:pt x="56" y="488"/>
                  </a:lnTo>
                  <a:lnTo>
                    <a:pt x="52" y="416"/>
                  </a:lnTo>
                  <a:lnTo>
                    <a:pt x="52" y="416"/>
                  </a:lnTo>
                  <a:lnTo>
                    <a:pt x="50" y="382"/>
                  </a:lnTo>
                  <a:lnTo>
                    <a:pt x="50" y="348"/>
                  </a:lnTo>
                  <a:lnTo>
                    <a:pt x="52" y="314"/>
                  </a:lnTo>
                  <a:lnTo>
                    <a:pt x="56" y="282"/>
                  </a:lnTo>
                  <a:lnTo>
                    <a:pt x="60" y="252"/>
                  </a:lnTo>
                  <a:lnTo>
                    <a:pt x="68" y="220"/>
                  </a:lnTo>
                  <a:lnTo>
                    <a:pt x="76" y="192"/>
                  </a:lnTo>
                  <a:lnTo>
                    <a:pt x="88" y="164"/>
                  </a:lnTo>
                  <a:lnTo>
                    <a:pt x="102" y="138"/>
                  </a:lnTo>
                  <a:lnTo>
                    <a:pt x="116" y="114"/>
                  </a:lnTo>
                  <a:lnTo>
                    <a:pt x="136" y="92"/>
                  </a:lnTo>
                  <a:lnTo>
                    <a:pt x="156" y="72"/>
                  </a:lnTo>
                  <a:lnTo>
                    <a:pt x="180" y="54"/>
                  </a:lnTo>
                  <a:lnTo>
                    <a:pt x="206" y="40"/>
                  </a:lnTo>
                  <a:lnTo>
                    <a:pt x="234" y="26"/>
                  </a:lnTo>
                  <a:lnTo>
                    <a:pt x="266" y="16"/>
                  </a:lnTo>
                  <a:lnTo>
                    <a:pt x="266" y="16"/>
                  </a:lnTo>
                  <a:lnTo>
                    <a:pt x="298" y="8"/>
                  </a:lnTo>
                  <a:lnTo>
                    <a:pt x="330" y="4"/>
                  </a:lnTo>
                  <a:lnTo>
                    <a:pt x="358" y="0"/>
                  </a:lnTo>
                  <a:lnTo>
                    <a:pt x="384" y="0"/>
                  </a:lnTo>
                  <a:lnTo>
                    <a:pt x="410" y="0"/>
                  </a:lnTo>
                  <a:lnTo>
                    <a:pt x="432" y="2"/>
                  </a:lnTo>
                  <a:lnTo>
                    <a:pt x="476" y="10"/>
                  </a:lnTo>
                  <a:lnTo>
                    <a:pt x="514" y="18"/>
                  </a:lnTo>
                  <a:lnTo>
                    <a:pt x="548" y="28"/>
                  </a:lnTo>
                  <a:lnTo>
                    <a:pt x="580" y="34"/>
                  </a:lnTo>
                  <a:lnTo>
                    <a:pt x="596" y="36"/>
                  </a:lnTo>
                  <a:lnTo>
                    <a:pt x="610" y="38"/>
                  </a:lnTo>
                  <a:lnTo>
                    <a:pt x="610" y="38"/>
                  </a:lnTo>
                  <a:lnTo>
                    <a:pt x="642" y="36"/>
                  </a:lnTo>
                  <a:lnTo>
                    <a:pt x="676" y="32"/>
                  </a:lnTo>
                  <a:lnTo>
                    <a:pt x="750" y="22"/>
                  </a:lnTo>
                  <a:lnTo>
                    <a:pt x="794" y="18"/>
                  </a:lnTo>
                  <a:lnTo>
                    <a:pt x="840" y="14"/>
                  </a:lnTo>
                  <a:lnTo>
                    <a:pt x="890" y="14"/>
                  </a:lnTo>
                  <a:lnTo>
                    <a:pt x="942" y="16"/>
                  </a:lnTo>
                  <a:lnTo>
                    <a:pt x="942" y="16"/>
                  </a:lnTo>
                  <a:lnTo>
                    <a:pt x="970" y="20"/>
                  </a:lnTo>
                  <a:lnTo>
                    <a:pt x="994" y="24"/>
                  </a:lnTo>
                  <a:lnTo>
                    <a:pt x="1016" y="32"/>
                  </a:lnTo>
                  <a:lnTo>
                    <a:pt x="1038" y="42"/>
                  </a:lnTo>
                  <a:lnTo>
                    <a:pt x="1056" y="52"/>
                  </a:lnTo>
                  <a:lnTo>
                    <a:pt x="1072" y="66"/>
                  </a:lnTo>
                  <a:lnTo>
                    <a:pt x="1088" y="80"/>
                  </a:lnTo>
                  <a:lnTo>
                    <a:pt x="1100" y="98"/>
                  </a:lnTo>
                  <a:lnTo>
                    <a:pt x="1110" y="118"/>
                  </a:lnTo>
                  <a:lnTo>
                    <a:pt x="1120" y="140"/>
                  </a:lnTo>
                  <a:lnTo>
                    <a:pt x="1126" y="164"/>
                  </a:lnTo>
                  <a:lnTo>
                    <a:pt x="1132" y="190"/>
                  </a:lnTo>
                  <a:lnTo>
                    <a:pt x="1134" y="220"/>
                  </a:lnTo>
                  <a:lnTo>
                    <a:pt x="1136" y="250"/>
                  </a:lnTo>
                  <a:lnTo>
                    <a:pt x="1136" y="284"/>
                  </a:lnTo>
                  <a:lnTo>
                    <a:pt x="1134" y="320"/>
                  </a:lnTo>
                  <a:lnTo>
                    <a:pt x="1134" y="320"/>
                  </a:lnTo>
                  <a:lnTo>
                    <a:pt x="1128" y="392"/>
                  </a:lnTo>
                  <a:lnTo>
                    <a:pt x="1120" y="456"/>
                  </a:lnTo>
                  <a:lnTo>
                    <a:pt x="1112" y="512"/>
                  </a:lnTo>
                  <a:lnTo>
                    <a:pt x="1102" y="560"/>
                  </a:lnTo>
                  <a:lnTo>
                    <a:pt x="1092" y="602"/>
                  </a:lnTo>
                  <a:lnTo>
                    <a:pt x="1080" y="636"/>
                  </a:lnTo>
                  <a:lnTo>
                    <a:pt x="1072" y="650"/>
                  </a:lnTo>
                  <a:lnTo>
                    <a:pt x="1066" y="662"/>
                  </a:lnTo>
                  <a:lnTo>
                    <a:pt x="1058" y="672"/>
                  </a:lnTo>
                  <a:lnTo>
                    <a:pt x="1048" y="680"/>
                  </a:lnTo>
                  <a:lnTo>
                    <a:pt x="1048" y="680"/>
                  </a:lnTo>
                  <a:close/>
                </a:path>
              </a:pathLst>
            </a:custGeom>
            <a:solidFill>
              <a:srgbClr val="2F9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3" name="Freeform 590"/>
            <p:cNvSpPr>
              <a:spLocks/>
            </p:cNvSpPr>
            <p:nvPr/>
          </p:nvSpPr>
          <p:spPr bwMode="auto">
            <a:xfrm>
              <a:off x="8977313" y="2138363"/>
              <a:ext cx="1555750" cy="981075"/>
            </a:xfrm>
            <a:custGeom>
              <a:avLst/>
              <a:gdLst>
                <a:gd name="T0" fmla="*/ 240 w 980"/>
                <a:gd name="T1" fmla="*/ 606 h 618"/>
                <a:gd name="T2" fmla="*/ 170 w 980"/>
                <a:gd name="T3" fmla="*/ 616 h 618"/>
                <a:gd name="T4" fmla="*/ 88 w 980"/>
                <a:gd name="T5" fmla="*/ 618 h 618"/>
                <a:gd name="T6" fmla="*/ 50 w 980"/>
                <a:gd name="T7" fmla="*/ 614 h 618"/>
                <a:gd name="T8" fmla="*/ 22 w 980"/>
                <a:gd name="T9" fmla="*/ 604 h 618"/>
                <a:gd name="T10" fmla="*/ 12 w 980"/>
                <a:gd name="T11" fmla="*/ 592 h 618"/>
                <a:gd name="T12" fmla="*/ 10 w 980"/>
                <a:gd name="T13" fmla="*/ 588 h 618"/>
                <a:gd name="T14" fmla="*/ 2 w 980"/>
                <a:gd name="T15" fmla="*/ 496 h 618"/>
                <a:gd name="T16" fmla="*/ 2 w 980"/>
                <a:gd name="T17" fmla="*/ 346 h 618"/>
                <a:gd name="T18" fmla="*/ 10 w 980"/>
                <a:gd name="T19" fmla="*/ 268 h 618"/>
                <a:gd name="T20" fmla="*/ 24 w 980"/>
                <a:gd name="T21" fmla="*/ 196 h 618"/>
                <a:gd name="T22" fmla="*/ 48 w 980"/>
                <a:gd name="T23" fmla="*/ 138 h 618"/>
                <a:gd name="T24" fmla="*/ 64 w 980"/>
                <a:gd name="T25" fmla="*/ 118 h 618"/>
                <a:gd name="T26" fmla="*/ 82 w 980"/>
                <a:gd name="T27" fmla="*/ 104 h 618"/>
                <a:gd name="T28" fmla="*/ 118 w 980"/>
                <a:gd name="T29" fmla="*/ 82 h 618"/>
                <a:gd name="T30" fmla="*/ 194 w 980"/>
                <a:gd name="T31" fmla="*/ 44 h 618"/>
                <a:gd name="T32" fmla="*/ 278 w 980"/>
                <a:gd name="T33" fmla="*/ 16 h 618"/>
                <a:gd name="T34" fmla="*/ 352 w 980"/>
                <a:gd name="T35" fmla="*/ 4 h 618"/>
                <a:gd name="T36" fmla="*/ 408 w 980"/>
                <a:gd name="T37" fmla="*/ 0 h 618"/>
                <a:gd name="T38" fmla="*/ 440 w 980"/>
                <a:gd name="T39" fmla="*/ 0 h 618"/>
                <a:gd name="T40" fmla="*/ 686 w 980"/>
                <a:gd name="T41" fmla="*/ 8 h 618"/>
                <a:gd name="T42" fmla="*/ 750 w 980"/>
                <a:gd name="T43" fmla="*/ 12 h 618"/>
                <a:gd name="T44" fmla="*/ 824 w 980"/>
                <a:gd name="T45" fmla="*/ 18 h 618"/>
                <a:gd name="T46" fmla="*/ 896 w 980"/>
                <a:gd name="T47" fmla="*/ 34 h 618"/>
                <a:gd name="T48" fmla="*/ 924 w 980"/>
                <a:gd name="T49" fmla="*/ 48 h 618"/>
                <a:gd name="T50" fmla="*/ 944 w 980"/>
                <a:gd name="T51" fmla="*/ 66 h 618"/>
                <a:gd name="T52" fmla="*/ 950 w 980"/>
                <a:gd name="T53" fmla="*/ 78 h 618"/>
                <a:gd name="T54" fmla="*/ 962 w 980"/>
                <a:gd name="T55" fmla="*/ 110 h 618"/>
                <a:gd name="T56" fmla="*/ 970 w 980"/>
                <a:gd name="T57" fmla="*/ 174 h 618"/>
                <a:gd name="T58" fmla="*/ 974 w 980"/>
                <a:gd name="T59" fmla="*/ 276 h 618"/>
                <a:gd name="T60" fmla="*/ 970 w 980"/>
                <a:gd name="T61" fmla="*/ 408 h 618"/>
                <a:gd name="T62" fmla="*/ 970 w 980"/>
                <a:gd name="T63" fmla="*/ 442 h 618"/>
                <a:gd name="T64" fmla="*/ 980 w 980"/>
                <a:gd name="T65" fmla="*/ 542 h 618"/>
                <a:gd name="T66" fmla="*/ 980 w 980"/>
                <a:gd name="T67" fmla="*/ 582 h 618"/>
                <a:gd name="T68" fmla="*/ 974 w 980"/>
                <a:gd name="T69" fmla="*/ 600 h 618"/>
                <a:gd name="T70" fmla="*/ 962 w 980"/>
                <a:gd name="T71" fmla="*/ 612 h 618"/>
                <a:gd name="T72" fmla="*/ 954 w 980"/>
                <a:gd name="T73" fmla="*/ 614 h 618"/>
                <a:gd name="T74" fmla="*/ 868 w 980"/>
                <a:gd name="T75" fmla="*/ 618 h 618"/>
                <a:gd name="T76" fmla="*/ 586 w 980"/>
                <a:gd name="T77" fmla="*/ 614 h 618"/>
                <a:gd name="T78" fmla="*/ 494 w 980"/>
                <a:gd name="T79" fmla="*/ 610 h 618"/>
                <a:gd name="T80" fmla="*/ 342 w 980"/>
                <a:gd name="T81" fmla="*/ 606 h 618"/>
                <a:gd name="T82" fmla="*/ 240 w 980"/>
                <a:gd name="T83" fmla="*/ 6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0" h="618">
                  <a:moveTo>
                    <a:pt x="240" y="606"/>
                  </a:moveTo>
                  <a:lnTo>
                    <a:pt x="240" y="606"/>
                  </a:lnTo>
                  <a:lnTo>
                    <a:pt x="206" y="612"/>
                  </a:lnTo>
                  <a:lnTo>
                    <a:pt x="170" y="616"/>
                  </a:lnTo>
                  <a:lnTo>
                    <a:pt x="130" y="618"/>
                  </a:lnTo>
                  <a:lnTo>
                    <a:pt x="88" y="618"/>
                  </a:lnTo>
                  <a:lnTo>
                    <a:pt x="68" y="616"/>
                  </a:lnTo>
                  <a:lnTo>
                    <a:pt x="50" y="614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4" y="596"/>
                  </a:lnTo>
                  <a:lnTo>
                    <a:pt x="12" y="592"/>
                  </a:lnTo>
                  <a:lnTo>
                    <a:pt x="10" y="588"/>
                  </a:lnTo>
                  <a:lnTo>
                    <a:pt x="10" y="588"/>
                  </a:lnTo>
                  <a:lnTo>
                    <a:pt x="4" y="552"/>
                  </a:lnTo>
                  <a:lnTo>
                    <a:pt x="2" y="496"/>
                  </a:lnTo>
                  <a:lnTo>
                    <a:pt x="0" y="426"/>
                  </a:lnTo>
                  <a:lnTo>
                    <a:pt x="2" y="346"/>
                  </a:lnTo>
                  <a:lnTo>
                    <a:pt x="6" y="306"/>
                  </a:lnTo>
                  <a:lnTo>
                    <a:pt x="10" y="268"/>
                  </a:lnTo>
                  <a:lnTo>
                    <a:pt x="16" y="230"/>
                  </a:lnTo>
                  <a:lnTo>
                    <a:pt x="24" y="196"/>
                  </a:lnTo>
                  <a:lnTo>
                    <a:pt x="36" y="164"/>
                  </a:lnTo>
                  <a:lnTo>
                    <a:pt x="48" y="138"/>
                  </a:lnTo>
                  <a:lnTo>
                    <a:pt x="56" y="128"/>
                  </a:lnTo>
                  <a:lnTo>
                    <a:pt x="64" y="118"/>
                  </a:lnTo>
                  <a:lnTo>
                    <a:pt x="72" y="110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118" y="82"/>
                  </a:lnTo>
                  <a:lnTo>
                    <a:pt x="156" y="62"/>
                  </a:lnTo>
                  <a:lnTo>
                    <a:pt x="194" y="44"/>
                  </a:lnTo>
                  <a:lnTo>
                    <a:pt x="234" y="28"/>
                  </a:lnTo>
                  <a:lnTo>
                    <a:pt x="278" y="16"/>
                  </a:lnTo>
                  <a:lnTo>
                    <a:pt x="326" y="6"/>
                  </a:lnTo>
                  <a:lnTo>
                    <a:pt x="352" y="4"/>
                  </a:lnTo>
                  <a:lnTo>
                    <a:pt x="380" y="2"/>
                  </a:lnTo>
                  <a:lnTo>
                    <a:pt x="408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602" y="6"/>
                  </a:lnTo>
                  <a:lnTo>
                    <a:pt x="686" y="8"/>
                  </a:lnTo>
                  <a:lnTo>
                    <a:pt x="686" y="8"/>
                  </a:lnTo>
                  <a:lnTo>
                    <a:pt x="750" y="12"/>
                  </a:lnTo>
                  <a:lnTo>
                    <a:pt x="786" y="14"/>
                  </a:lnTo>
                  <a:lnTo>
                    <a:pt x="824" y="18"/>
                  </a:lnTo>
                  <a:lnTo>
                    <a:pt x="862" y="24"/>
                  </a:lnTo>
                  <a:lnTo>
                    <a:pt x="896" y="34"/>
                  </a:lnTo>
                  <a:lnTo>
                    <a:pt x="910" y="40"/>
                  </a:lnTo>
                  <a:lnTo>
                    <a:pt x="924" y="48"/>
                  </a:lnTo>
                  <a:lnTo>
                    <a:pt x="934" y="56"/>
                  </a:lnTo>
                  <a:lnTo>
                    <a:pt x="944" y="66"/>
                  </a:lnTo>
                  <a:lnTo>
                    <a:pt x="944" y="66"/>
                  </a:lnTo>
                  <a:lnTo>
                    <a:pt x="950" y="78"/>
                  </a:lnTo>
                  <a:lnTo>
                    <a:pt x="956" y="92"/>
                  </a:lnTo>
                  <a:lnTo>
                    <a:pt x="962" y="110"/>
                  </a:lnTo>
                  <a:lnTo>
                    <a:pt x="966" y="130"/>
                  </a:lnTo>
                  <a:lnTo>
                    <a:pt x="970" y="174"/>
                  </a:lnTo>
                  <a:lnTo>
                    <a:pt x="974" y="224"/>
                  </a:lnTo>
                  <a:lnTo>
                    <a:pt x="974" y="276"/>
                  </a:lnTo>
                  <a:lnTo>
                    <a:pt x="974" y="324"/>
                  </a:lnTo>
                  <a:lnTo>
                    <a:pt x="970" y="408"/>
                  </a:lnTo>
                  <a:lnTo>
                    <a:pt x="970" y="408"/>
                  </a:lnTo>
                  <a:lnTo>
                    <a:pt x="970" y="442"/>
                  </a:lnTo>
                  <a:lnTo>
                    <a:pt x="972" y="476"/>
                  </a:lnTo>
                  <a:lnTo>
                    <a:pt x="980" y="542"/>
                  </a:lnTo>
                  <a:lnTo>
                    <a:pt x="980" y="570"/>
                  </a:lnTo>
                  <a:lnTo>
                    <a:pt x="980" y="582"/>
                  </a:lnTo>
                  <a:lnTo>
                    <a:pt x="978" y="592"/>
                  </a:lnTo>
                  <a:lnTo>
                    <a:pt x="974" y="600"/>
                  </a:lnTo>
                  <a:lnTo>
                    <a:pt x="970" y="608"/>
                  </a:lnTo>
                  <a:lnTo>
                    <a:pt x="962" y="612"/>
                  </a:lnTo>
                  <a:lnTo>
                    <a:pt x="954" y="614"/>
                  </a:lnTo>
                  <a:lnTo>
                    <a:pt x="954" y="614"/>
                  </a:lnTo>
                  <a:lnTo>
                    <a:pt x="920" y="618"/>
                  </a:lnTo>
                  <a:lnTo>
                    <a:pt x="868" y="618"/>
                  </a:lnTo>
                  <a:lnTo>
                    <a:pt x="728" y="618"/>
                  </a:lnTo>
                  <a:lnTo>
                    <a:pt x="586" y="614"/>
                  </a:lnTo>
                  <a:lnTo>
                    <a:pt x="494" y="610"/>
                  </a:lnTo>
                  <a:lnTo>
                    <a:pt x="494" y="610"/>
                  </a:lnTo>
                  <a:lnTo>
                    <a:pt x="426" y="608"/>
                  </a:lnTo>
                  <a:lnTo>
                    <a:pt x="342" y="606"/>
                  </a:lnTo>
                  <a:lnTo>
                    <a:pt x="240" y="606"/>
                  </a:lnTo>
                  <a:lnTo>
                    <a:pt x="240" y="606"/>
                  </a:lnTo>
                  <a:close/>
                </a:path>
              </a:pathLst>
            </a:custGeom>
            <a:solidFill>
              <a:srgbClr val="5BB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4" name="Line 591"/>
            <p:cNvSpPr>
              <a:spLocks noChangeShapeType="1"/>
            </p:cNvSpPr>
            <p:nvPr/>
          </p:nvSpPr>
          <p:spPr bwMode="auto">
            <a:xfrm flipH="1">
              <a:off x="10310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5" name="Line 592"/>
            <p:cNvSpPr>
              <a:spLocks noChangeShapeType="1"/>
            </p:cNvSpPr>
            <p:nvPr/>
          </p:nvSpPr>
          <p:spPr bwMode="auto">
            <a:xfrm flipH="1">
              <a:off x="102854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6" name="Line 593"/>
            <p:cNvSpPr>
              <a:spLocks noChangeShapeType="1"/>
            </p:cNvSpPr>
            <p:nvPr/>
          </p:nvSpPr>
          <p:spPr bwMode="auto">
            <a:xfrm flipH="1">
              <a:off x="102600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7" name="Line 594"/>
            <p:cNvSpPr>
              <a:spLocks noChangeShapeType="1"/>
            </p:cNvSpPr>
            <p:nvPr/>
          </p:nvSpPr>
          <p:spPr bwMode="auto">
            <a:xfrm flipH="1">
              <a:off x="102346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8" name="Line 595"/>
            <p:cNvSpPr>
              <a:spLocks noChangeShapeType="1"/>
            </p:cNvSpPr>
            <p:nvPr/>
          </p:nvSpPr>
          <p:spPr bwMode="auto">
            <a:xfrm flipH="1">
              <a:off x="102092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9" name="Line 596"/>
            <p:cNvSpPr>
              <a:spLocks noChangeShapeType="1"/>
            </p:cNvSpPr>
            <p:nvPr/>
          </p:nvSpPr>
          <p:spPr bwMode="auto">
            <a:xfrm flipH="1">
              <a:off x="10183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0" name="Line 597"/>
            <p:cNvSpPr>
              <a:spLocks noChangeShapeType="1"/>
            </p:cNvSpPr>
            <p:nvPr/>
          </p:nvSpPr>
          <p:spPr bwMode="auto">
            <a:xfrm flipH="1">
              <a:off x="101584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1" name="Line 598"/>
            <p:cNvSpPr>
              <a:spLocks noChangeShapeType="1"/>
            </p:cNvSpPr>
            <p:nvPr/>
          </p:nvSpPr>
          <p:spPr bwMode="auto">
            <a:xfrm flipH="1">
              <a:off x="101330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2" name="Line 599"/>
            <p:cNvSpPr>
              <a:spLocks noChangeShapeType="1"/>
            </p:cNvSpPr>
            <p:nvPr/>
          </p:nvSpPr>
          <p:spPr bwMode="auto">
            <a:xfrm flipH="1">
              <a:off x="101076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3" name="Line 600"/>
            <p:cNvSpPr>
              <a:spLocks noChangeShapeType="1"/>
            </p:cNvSpPr>
            <p:nvPr/>
          </p:nvSpPr>
          <p:spPr bwMode="auto">
            <a:xfrm flipH="1">
              <a:off x="100822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4" name="Line 601"/>
            <p:cNvSpPr>
              <a:spLocks noChangeShapeType="1"/>
            </p:cNvSpPr>
            <p:nvPr/>
          </p:nvSpPr>
          <p:spPr bwMode="auto">
            <a:xfrm flipH="1">
              <a:off x="10056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5" name="Line 602"/>
            <p:cNvSpPr>
              <a:spLocks noChangeShapeType="1"/>
            </p:cNvSpPr>
            <p:nvPr/>
          </p:nvSpPr>
          <p:spPr bwMode="auto">
            <a:xfrm flipH="1">
              <a:off x="100314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6" name="Line 603"/>
            <p:cNvSpPr>
              <a:spLocks noChangeShapeType="1"/>
            </p:cNvSpPr>
            <p:nvPr/>
          </p:nvSpPr>
          <p:spPr bwMode="auto">
            <a:xfrm flipH="1">
              <a:off x="100060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7" name="Line 604"/>
            <p:cNvSpPr>
              <a:spLocks noChangeShapeType="1"/>
            </p:cNvSpPr>
            <p:nvPr/>
          </p:nvSpPr>
          <p:spPr bwMode="auto">
            <a:xfrm flipH="1">
              <a:off x="99806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8" name="Line 605"/>
            <p:cNvSpPr>
              <a:spLocks noChangeShapeType="1"/>
            </p:cNvSpPr>
            <p:nvPr/>
          </p:nvSpPr>
          <p:spPr bwMode="auto">
            <a:xfrm flipH="1">
              <a:off x="99552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9" name="Line 606"/>
            <p:cNvSpPr>
              <a:spLocks noChangeShapeType="1"/>
            </p:cNvSpPr>
            <p:nvPr/>
          </p:nvSpPr>
          <p:spPr bwMode="auto">
            <a:xfrm flipH="1">
              <a:off x="9929813" y="24844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0" name="Line 608"/>
            <p:cNvSpPr>
              <a:spLocks noChangeShapeType="1"/>
            </p:cNvSpPr>
            <p:nvPr/>
          </p:nvSpPr>
          <p:spPr bwMode="auto">
            <a:xfrm flipH="1">
              <a:off x="9904413" y="24844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1" name="Line 609"/>
            <p:cNvSpPr>
              <a:spLocks noChangeShapeType="1"/>
            </p:cNvSpPr>
            <p:nvPr/>
          </p:nvSpPr>
          <p:spPr bwMode="auto">
            <a:xfrm flipH="1">
              <a:off x="9879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2" name="Line 610"/>
            <p:cNvSpPr>
              <a:spLocks noChangeShapeType="1"/>
            </p:cNvSpPr>
            <p:nvPr/>
          </p:nvSpPr>
          <p:spPr bwMode="auto">
            <a:xfrm flipH="1">
              <a:off x="9853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3" name="Line 611"/>
            <p:cNvSpPr>
              <a:spLocks noChangeShapeType="1"/>
            </p:cNvSpPr>
            <p:nvPr/>
          </p:nvSpPr>
          <p:spPr bwMode="auto">
            <a:xfrm flipH="1">
              <a:off x="9828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4" name="Line 612"/>
            <p:cNvSpPr>
              <a:spLocks noChangeShapeType="1"/>
            </p:cNvSpPr>
            <p:nvPr/>
          </p:nvSpPr>
          <p:spPr bwMode="auto">
            <a:xfrm flipH="1">
              <a:off x="98028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5" name="Line 613"/>
            <p:cNvSpPr>
              <a:spLocks noChangeShapeType="1"/>
            </p:cNvSpPr>
            <p:nvPr/>
          </p:nvSpPr>
          <p:spPr bwMode="auto">
            <a:xfrm flipH="1">
              <a:off x="97774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6" name="Line 614"/>
            <p:cNvSpPr>
              <a:spLocks noChangeShapeType="1"/>
            </p:cNvSpPr>
            <p:nvPr/>
          </p:nvSpPr>
          <p:spPr bwMode="auto">
            <a:xfrm flipH="1">
              <a:off x="9752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7" name="Line 615"/>
            <p:cNvSpPr>
              <a:spLocks noChangeShapeType="1"/>
            </p:cNvSpPr>
            <p:nvPr/>
          </p:nvSpPr>
          <p:spPr bwMode="auto">
            <a:xfrm flipH="1">
              <a:off x="9726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8" name="Line 616"/>
            <p:cNvSpPr>
              <a:spLocks noChangeShapeType="1"/>
            </p:cNvSpPr>
            <p:nvPr/>
          </p:nvSpPr>
          <p:spPr bwMode="auto">
            <a:xfrm flipH="1">
              <a:off x="9701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9" name="Line 617"/>
            <p:cNvSpPr>
              <a:spLocks noChangeShapeType="1"/>
            </p:cNvSpPr>
            <p:nvPr/>
          </p:nvSpPr>
          <p:spPr bwMode="auto">
            <a:xfrm flipH="1">
              <a:off x="96758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0" name="Line 618"/>
            <p:cNvSpPr>
              <a:spLocks noChangeShapeType="1"/>
            </p:cNvSpPr>
            <p:nvPr/>
          </p:nvSpPr>
          <p:spPr bwMode="auto">
            <a:xfrm flipH="1">
              <a:off x="96504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1" name="Line 619"/>
            <p:cNvSpPr>
              <a:spLocks noChangeShapeType="1"/>
            </p:cNvSpPr>
            <p:nvPr/>
          </p:nvSpPr>
          <p:spPr bwMode="auto">
            <a:xfrm flipH="1">
              <a:off x="9625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2" name="Line 620"/>
            <p:cNvSpPr>
              <a:spLocks noChangeShapeType="1"/>
            </p:cNvSpPr>
            <p:nvPr/>
          </p:nvSpPr>
          <p:spPr bwMode="auto">
            <a:xfrm flipH="1">
              <a:off x="9599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3" name="Line 621"/>
            <p:cNvSpPr>
              <a:spLocks noChangeShapeType="1"/>
            </p:cNvSpPr>
            <p:nvPr/>
          </p:nvSpPr>
          <p:spPr bwMode="auto">
            <a:xfrm flipH="1">
              <a:off x="9574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4" name="Line 622"/>
            <p:cNvSpPr>
              <a:spLocks noChangeShapeType="1"/>
            </p:cNvSpPr>
            <p:nvPr/>
          </p:nvSpPr>
          <p:spPr bwMode="auto">
            <a:xfrm flipH="1">
              <a:off x="95488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5" name="Line 623"/>
            <p:cNvSpPr>
              <a:spLocks noChangeShapeType="1"/>
            </p:cNvSpPr>
            <p:nvPr/>
          </p:nvSpPr>
          <p:spPr bwMode="auto">
            <a:xfrm flipH="1">
              <a:off x="95234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6" name="Line 624"/>
            <p:cNvSpPr>
              <a:spLocks noChangeShapeType="1"/>
            </p:cNvSpPr>
            <p:nvPr/>
          </p:nvSpPr>
          <p:spPr bwMode="auto">
            <a:xfrm flipH="1">
              <a:off x="94980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7" name="Line 625"/>
            <p:cNvSpPr>
              <a:spLocks noChangeShapeType="1"/>
            </p:cNvSpPr>
            <p:nvPr/>
          </p:nvSpPr>
          <p:spPr bwMode="auto">
            <a:xfrm flipH="1">
              <a:off x="94726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8" name="Line 626"/>
            <p:cNvSpPr>
              <a:spLocks noChangeShapeType="1"/>
            </p:cNvSpPr>
            <p:nvPr/>
          </p:nvSpPr>
          <p:spPr bwMode="auto">
            <a:xfrm flipH="1">
              <a:off x="9447213" y="24876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9" name="Line 627"/>
            <p:cNvSpPr>
              <a:spLocks noChangeShapeType="1"/>
            </p:cNvSpPr>
            <p:nvPr/>
          </p:nvSpPr>
          <p:spPr bwMode="auto">
            <a:xfrm flipH="1">
              <a:off x="94218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0" name="Line 628"/>
            <p:cNvSpPr>
              <a:spLocks noChangeShapeType="1"/>
            </p:cNvSpPr>
            <p:nvPr/>
          </p:nvSpPr>
          <p:spPr bwMode="auto">
            <a:xfrm flipH="1">
              <a:off x="93964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1" name="Line 629"/>
            <p:cNvSpPr>
              <a:spLocks noChangeShapeType="1"/>
            </p:cNvSpPr>
            <p:nvPr/>
          </p:nvSpPr>
          <p:spPr bwMode="auto">
            <a:xfrm flipH="1">
              <a:off x="93710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2" name="Line 630"/>
            <p:cNvSpPr>
              <a:spLocks noChangeShapeType="1"/>
            </p:cNvSpPr>
            <p:nvPr/>
          </p:nvSpPr>
          <p:spPr bwMode="auto">
            <a:xfrm flipH="1">
              <a:off x="93456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3" name="Line 631"/>
            <p:cNvSpPr>
              <a:spLocks noChangeShapeType="1"/>
            </p:cNvSpPr>
            <p:nvPr/>
          </p:nvSpPr>
          <p:spPr bwMode="auto">
            <a:xfrm flipH="1">
              <a:off x="93202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4" name="Line 632"/>
            <p:cNvSpPr>
              <a:spLocks noChangeShapeType="1"/>
            </p:cNvSpPr>
            <p:nvPr/>
          </p:nvSpPr>
          <p:spPr bwMode="auto">
            <a:xfrm flipH="1">
              <a:off x="92948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5" name="Line 633"/>
            <p:cNvSpPr>
              <a:spLocks noChangeShapeType="1"/>
            </p:cNvSpPr>
            <p:nvPr/>
          </p:nvSpPr>
          <p:spPr bwMode="auto">
            <a:xfrm flipH="1">
              <a:off x="92694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6" name="Line 634"/>
            <p:cNvSpPr>
              <a:spLocks noChangeShapeType="1"/>
            </p:cNvSpPr>
            <p:nvPr/>
          </p:nvSpPr>
          <p:spPr bwMode="auto">
            <a:xfrm flipH="1">
              <a:off x="92440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7" name="Line 635"/>
            <p:cNvSpPr>
              <a:spLocks noChangeShapeType="1"/>
            </p:cNvSpPr>
            <p:nvPr/>
          </p:nvSpPr>
          <p:spPr bwMode="auto">
            <a:xfrm flipH="1">
              <a:off x="92186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8" name="Line 636"/>
            <p:cNvSpPr>
              <a:spLocks noChangeShapeType="1"/>
            </p:cNvSpPr>
            <p:nvPr/>
          </p:nvSpPr>
          <p:spPr bwMode="auto">
            <a:xfrm flipH="1">
              <a:off x="9193213" y="24907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9" name="Line 637"/>
            <p:cNvSpPr>
              <a:spLocks noChangeShapeType="1"/>
            </p:cNvSpPr>
            <p:nvPr/>
          </p:nvSpPr>
          <p:spPr bwMode="auto">
            <a:xfrm flipH="1">
              <a:off x="103108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0" name="Line 638"/>
            <p:cNvSpPr>
              <a:spLocks noChangeShapeType="1"/>
            </p:cNvSpPr>
            <p:nvPr/>
          </p:nvSpPr>
          <p:spPr bwMode="auto">
            <a:xfrm flipH="1">
              <a:off x="102854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1" name="Line 639"/>
            <p:cNvSpPr>
              <a:spLocks noChangeShapeType="1"/>
            </p:cNvSpPr>
            <p:nvPr/>
          </p:nvSpPr>
          <p:spPr bwMode="auto">
            <a:xfrm flipH="1">
              <a:off x="102600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2" name="Line 640"/>
            <p:cNvSpPr>
              <a:spLocks noChangeShapeType="1"/>
            </p:cNvSpPr>
            <p:nvPr/>
          </p:nvSpPr>
          <p:spPr bwMode="auto">
            <a:xfrm flipH="1">
              <a:off x="102346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3" name="Line 641"/>
            <p:cNvSpPr>
              <a:spLocks noChangeShapeType="1"/>
            </p:cNvSpPr>
            <p:nvPr/>
          </p:nvSpPr>
          <p:spPr bwMode="auto">
            <a:xfrm flipH="1">
              <a:off x="102092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4" name="Line 642"/>
            <p:cNvSpPr>
              <a:spLocks noChangeShapeType="1"/>
            </p:cNvSpPr>
            <p:nvPr/>
          </p:nvSpPr>
          <p:spPr bwMode="auto">
            <a:xfrm flipH="1">
              <a:off x="101838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5" name="Line 643"/>
            <p:cNvSpPr>
              <a:spLocks noChangeShapeType="1"/>
            </p:cNvSpPr>
            <p:nvPr/>
          </p:nvSpPr>
          <p:spPr bwMode="auto">
            <a:xfrm flipH="1">
              <a:off x="101584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6" name="Line 644"/>
            <p:cNvSpPr>
              <a:spLocks noChangeShapeType="1"/>
            </p:cNvSpPr>
            <p:nvPr/>
          </p:nvSpPr>
          <p:spPr bwMode="auto">
            <a:xfrm flipH="1">
              <a:off x="101330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7" name="Line 645"/>
            <p:cNvSpPr>
              <a:spLocks noChangeShapeType="1"/>
            </p:cNvSpPr>
            <p:nvPr/>
          </p:nvSpPr>
          <p:spPr bwMode="auto">
            <a:xfrm flipH="1">
              <a:off x="101076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8" name="Line 646"/>
            <p:cNvSpPr>
              <a:spLocks noChangeShapeType="1"/>
            </p:cNvSpPr>
            <p:nvPr/>
          </p:nvSpPr>
          <p:spPr bwMode="auto">
            <a:xfrm flipH="1">
              <a:off x="100822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9" name="Line 647"/>
            <p:cNvSpPr>
              <a:spLocks noChangeShapeType="1"/>
            </p:cNvSpPr>
            <p:nvPr/>
          </p:nvSpPr>
          <p:spPr bwMode="auto">
            <a:xfrm flipH="1">
              <a:off x="100568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0" name="Line 648"/>
            <p:cNvSpPr>
              <a:spLocks noChangeShapeType="1"/>
            </p:cNvSpPr>
            <p:nvPr/>
          </p:nvSpPr>
          <p:spPr bwMode="auto">
            <a:xfrm flipH="1">
              <a:off x="100314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1" name="Line 649"/>
            <p:cNvSpPr>
              <a:spLocks noChangeShapeType="1"/>
            </p:cNvSpPr>
            <p:nvPr/>
          </p:nvSpPr>
          <p:spPr bwMode="auto">
            <a:xfrm flipH="1">
              <a:off x="100060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2" name="Line 650"/>
            <p:cNvSpPr>
              <a:spLocks noChangeShapeType="1"/>
            </p:cNvSpPr>
            <p:nvPr/>
          </p:nvSpPr>
          <p:spPr bwMode="auto">
            <a:xfrm flipH="1">
              <a:off x="99806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3" name="Line 651"/>
            <p:cNvSpPr>
              <a:spLocks noChangeShapeType="1"/>
            </p:cNvSpPr>
            <p:nvPr/>
          </p:nvSpPr>
          <p:spPr bwMode="auto">
            <a:xfrm flipH="1">
              <a:off x="9955213" y="26654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4" name="Line 652"/>
            <p:cNvSpPr>
              <a:spLocks noChangeShapeType="1"/>
            </p:cNvSpPr>
            <p:nvPr/>
          </p:nvSpPr>
          <p:spPr bwMode="auto">
            <a:xfrm flipH="1">
              <a:off x="9929813" y="2665413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5" name="Line 653"/>
            <p:cNvSpPr>
              <a:spLocks noChangeShapeType="1"/>
            </p:cNvSpPr>
            <p:nvPr/>
          </p:nvSpPr>
          <p:spPr bwMode="auto">
            <a:xfrm flipH="1">
              <a:off x="9904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6" name="Line 654"/>
            <p:cNvSpPr>
              <a:spLocks noChangeShapeType="1"/>
            </p:cNvSpPr>
            <p:nvPr/>
          </p:nvSpPr>
          <p:spPr bwMode="auto">
            <a:xfrm flipH="1">
              <a:off x="9879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7" name="Line 655"/>
            <p:cNvSpPr>
              <a:spLocks noChangeShapeType="1"/>
            </p:cNvSpPr>
            <p:nvPr/>
          </p:nvSpPr>
          <p:spPr bwMode="auto">
            <a:xfrm flipH="1">
              <a:off x="9853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8" name="Line 656"/>
            <p:cNvSpPr>
              <a:spLocks noChangeShapeType="1"/>
            </p:cNvSpPr>
            <p:nvPr/>
          </p:nvSpPr>
          <p:spPr bwMode="auto">
            <a:xfrm flipH="1">
              <a:off x="98282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9" name="Line 657"/>
            <p:cNvSpPr>
              <a:spLocks noChangeShapeType="1"/>
            </p:cNvSpPr>
            <p:nvPr/>
          </p:nvSpPr>
          <p:spPr bwMode="auto">
            <a:xfrm flipH="1">
              <a:off x="98028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0" name="Line 658"/>
            <p:cNvSpPr>
              <a:spLocks noChangeShapeType="1"/>
            </p:cNvSpPr>
            <p:nvPr/>
          </p:nvSpPr>
          <p:spPr bwMode="auto">
            <a:xfrm flipH="1">
              <a:off x="9777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1" name="Line 659"/>
            <p:cNvSpPr>
              <a:spLocks noChangeShapeType="1"/>
            </p:cNvSpPr>
            <p:nvPr/>
          </p:nvSpPr>
          <p:spPr bwMode="auto">
            <a:xfrm flipH="1">
              <a:off x="9752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2" name="Line 660"/>
            <p:cNvSpPr>
              <a:spLocks noChangeShapeType="1"/>
            </p:cNvSpPr>
            <p:nvPr/>
          </p:nvSpPr>
          <p:spPr bwMode="auto">
            <a:xfrm flipH="1">
              <a:off x="9726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3" name="Line 661"/>
            <p:cNvSpPr>
              <a:spLocks noChangeShapeType="1"/>
            </p:cNvSpPr>
            <p:nvPr/>
          </p:nvSpPr>
          <p:spPr bwMode="auto">
            <a:xfrm flipH="1">
              <a:off x="97012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4" name="Line 662"/>
            <p:cNvSpPr>
              <a:spLocks noChangeShapeType="1"/>
            </p:cNvSpPr>
            <p:nvPr/>
          </p:nvSpPr>
          <p:spPr bwMode="auto">
            <a:xfrm flipH="1">
              <a:off x="96758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5" name="Line 663"/>
            <p:cNvSpPr>
              <a:spLocks noChangeShapeType="1"/>
            </p:cNvSpPr>
            <p:nvPr/>
          </p:nvSpPr>
          <p:spPr bwMode="auto">
            <a:xfrm flipH="1">
              <a:off x="9650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6" name="Line 664"/>
            <p:cNvSpPr>
              <a:spLocks noChangeShapeType="1"/>
            </p:cNvSpPr>
            <p:nvPr/>
          </p:nvSpPr>
          <p:spPr bwMode="auto">
            <a:xfrm flipH="1">
              <a:off x="9625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7" name="Line 665"/>
            <p:cNvSpPr>
              <a:spLocks noChangeShapeType="1"/>
            </p:cNvSpPr>
            <p:nvPr/>
          </p:nvSpPr>
          <p:spPr bwMode="auto">
            <a:xfrm flipH="1">
              <a:off x="9599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8" name="Line 666"/>
            <p:cNvSpPr>
              <a:spLocks noChangeShapeType="1"/>
            </p:cNvSpPr>
            <p:nvPr/>
          </p:nvSpPr>
          <p:spPr bwMode="auto">
            <a:xfrm flipH="1">
              <a:off x="95742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9" name="Line 667"/>
            <p:cNvSpPr>
              <a:spLocks noChangeShapeType="1"/>
            </p:cNvSpPr>
            <p:nvPr/>
          </p:nvSpPr>
          <p:spPr bwMode="auto">
            <a:xfrm flipH="1">
              <a:off x="95488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0" name="Line 668"/>
            <p:cNvSpPr>
              <a:spLocks noChangeShapeType="1"/>
            </p:cNvSpPr>
            <p:nvPr/>
          </p:nvSpPr>
          <p:spPr bwMode="auto">
            <a:xfrm flipH="1">
              <a:off x="95234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1" name="Line 669"/>
            <p:cNvSpPr>
              <a:spLocks noChangeShapeType="1"/>
            </p:cNvSpPr>
            <p:nvPr/>
          </p:nvSpPr>
          <p:spPr bwMode="auto">
            <a:xfrm flipH="1">
              <a:off x="94980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2" name="Line 670"/>
            <p:cNvSpPr>
              <a:spLocks noChangeShapeType="1"/>
            </p:cNvSpPr>
            <p:nvPr/>
          </p:nvSpPr>
          <p:spPr bwMode="auto">
            <a:xfrm flipH="1">
              <a:off x="9472613" y="26685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3" name="Line 671"/>
            <p:cNvSpPr>
              <a:spLocks noChangeShapeType="1"/>
            </p:cNvSpPr>
            <p:nvPr/>
          </p:nvSpPr>
          <p:spPr bwMode="auto">
            <a:xfrm flipH="1">
              <a:off x="94472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4" name="Line 672"/>
            <p:cNvSpPr>
              <a:spLocks noChangeShapeType="1"/>
            </p:cNvSpPr>
            <p:nvPr/>
          </p:nvSpPr>
          <p:spPr bwMode="auto">
            <a:xfrm flipH="1">
              <a:off x="94218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5" name="Line 673"/>
            <p:cNvSpPr>
              <a:spLocks noChangeShapeType="1"/>
            </p:cNvSpPr>
            <p:nvPr/>
          </p:nvSpPr>
          <p:spPr bwMode="auto">
            <a:xfrm flipH="1">
              <a:off x="93964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6" name="Line 674"/>
            <p:cNvSpPr>
              <a:spLocks noChangeShapeType="1"/>
            </p:cNvSpPr>
            <p:nvPr/>
          </p:nvSpPr>
          <p:spPr bwMode="auto">
            <a:xfrm flipH="1">
              <a:off x="93710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7" name="Line 675"/>
            <p:cNvSpPr>
              <a:spLocks noChangeShapeType="1"/>
            </p:cNvSpPr>
            <p:nvPr/>
          </p:nvSpPr>
          <p:spPr bwMode="auto">
            <a:xfrm flipH="1">
              <a:off x="93456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8" name="Line 676"/>
            <p:cNvSpPr>
              <a:spLocks noChangeShapeType="1"/>
            </p:cNvSpPr>
            <p:nvPr/>
          </p:nvSpPr>
          <p:spPr bwMode="auto">
            <a:xfrm flipH="1">
              <a:off x="93202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9" name="Line 677"/>
            <p:cNvSpPr>
              <a:spLocks noChangeShapeType="1"/>
            </p:cNvSpPr>
            <p:nvPr/>
          </p:nvSpPr>
          <p:spPr bwMode="auto">
            <a:xfrm flipH="1">
              <a:off x="92948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0" name="Line 678"/>
            <p:cNvSpPr>
              <a:spLocks noChangeShapeType="1"/>
            </p:cNvSpPr>
            <p:nvPr/>
          </p:nvSpPr>
          <p:spPr bwMode="auto">
            <a:xfrm flipH="1">
              <a:off x="92694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1" name="Line 679"/>
            <p:cNvSpPr>
              <a:spLocks noChangeShapeType="1"/>
            </p:cNvSpPr>
            <p:nvPr/>
          </p:nvSpPr>
          <p:spPr bwMode="auto">
            <a:xfrm flipH="1">
              <a:off x="92440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2" name="Line 680"/>
            <p:cNvSpPr>
              <a:spLocks noChangeShapeType="1"/>
            </p:cNvSpPr>
            <p:nvPr/>
          </p:nvSpPr>
          <p:spPr bwMode="auto">
            <a:xfrm flipH="1">
              <a:off x="92186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3" name="Line 681"/>
            <p:cNvSpPr>
              <a:spLocks noChangeShapeType="1"/>
            </p:cNvSpPr>
            <p:nvPr/>
          </p:nvSpPr>
          <p:spPr bwMode="auto">
            <a:xfrm flipH="1">
              <a:off x="9193213" y="26717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4" name="Freeform 682"/>
            <p:cNvSpPr>
              <a:spLocks/>
            </p:cNvSpPr>
            <p:nvPr/>
          </p:nvSpPr>
          <p:spPr bwMode="auto">
            <a:xfrm>
              <a:off x="9209088" y="2516188"/>
              <a:ext cx="1054100" cy="127000"/>
            </a:xfrm>
            <a:custGeom>
              <a:avLst/>
              <a:gdLst>
                <a:gd name="T0" fmla="*/ 664 w 664"/>
                <a:gd name="T1" fmla="*/ 80 h 80"/>
                <a:gd name="T2" fmla="*/ 0 w 664"/>
                <a:gd name="T3" fmla="*/ 80 h 80"/>
                <a:gd name="T4" fmla="*/ 0 w 664"/>
                <a:gd name="T5" fmla="*/ 2 h 80"/>
                <a:gd name="T6" fmla="*/ 664 w 664"/>
                <a:gd name="T7" fmla="*/ 0 h 80"/>
                <a:gd name="T8" fmla="*/ 664 w 66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80">
                  <a:moveTo>
                    <a:pt x="664" y="80"/>
                  </a:moveTo>
                  <a:lnTo>
                    <a:pt x="0" y="80"/>
                  </a:lnTo>
                  <a:lnTo>
                    <a:pt x="0" y="2"/>
                  </a:lnTo>
                  <a:lnTo>
                    <a:pt x="664" y="0"/>
                  </a:lnTo>
                  <a:lnTo>
                    <a:pt x="664" y="8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5" name="Freeform 683"/>
            <p:cNvSpPr>
              <a:spLocks/>
            </p:cNvSpPr>
            <p:nvPr/>
          </p:nvSpPr>
          <p:spPr bwMode="auto">
            <a:xfrm>
              <a:off x="10263188" y="2516188"/>
              <a:ext cx="60325" cy="127000"/>
            </a:xfrm>
            <a:custGeom>
              <a:avLst/>
              <a:gdLst>
                <a:gd name="T0" fmla="*/ 0 w 38"/>
                <a:gd name="T1" fmla="*/ 0 h 80"/>
                <a:gd name="T2" fmla="*/ 0 w 38"/>
                <a:gd name="T3" fmla="*/ 80 h 80"/>
                <a:gd name="T4" fmla="*/ 0 w 38"/>
                <a:gd name="T5" fmla="*/ 80 h 80"/>
                <a:gd name="T6" fmla="*/ 6 w 38"/>
                <a:gd name="T7" fmla="*/ 80 h 80"/>
                <a:gd name="T8" fmla="*/ 10 w 38"/>
                <a:gd name="T9" fmla="*/ 80 h 80"/>
                <a:gd name="T10" fmla="*/ 18 w 38"/>
                <a:gd name="T11" fmla="*/ 78 h 80"/>
                <a:gd name="T12" fmla="*/ 24 w 38"/>
                <a:gd name="T13" fmla="*/ 76 h 80"/>
                <a:gd name="T14" fmla="*/ 30 w 38"/>
                <a:gd name="T15" fmla="*/ 68 h 80"/>
                <a:gd name="T16" fmla="*/ 36 w 38"/>
                <a:gd name="T17" fmla="*/ 58 h 80"/>
                <a:gd name="T18" fmla="*/ 38 w 38"/>
                <a:gd name="T19" fmla="*/ 44 h 80"/>
                <a:gd name="T20" fmla="*/ 38 w 38"/>
                <a:gd name="T21" fmla="*/ 44 h 80"/>
                <a:gd name="T22" fmla="*/ 38 w 38"/>
                <a:gd name="T23" fmla="*/ 28 h 80"/>
                <a:gd name="T24" fmla="*/ 34 w 38"/>
                <a:gd name="T25" fmla="*/ 18 h 80"/>
                <a:gd name="T26" fmla="*/ 28 w 38"/>
                <a:gd name="T27" fmla="*/ 10 h 80"/>
                <a:gd name="T28" fmla="*/ 22 w 38"/>
                <a:gd name="T29" fmla="*/ 4 h 80"/>
                <a:gd name="T30" fmla="*/ 14 w 38"/>
                <a:gd name="T31" fmla="*/ 2 h 80"/>
                <a:gd name="T32" fmla="*/ 6 w 38"/>
                <a:gd name="T33" fmla="*/ 0 h 80"/>
                <a:gd name="T34" fmla="*/ 0 w 38"/>
                <a:gd name="T35" fmla="*/ 0 h 80"/>
                <a:gd name="T36" fmla="*/ 0 w 38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80">
                  <a:moveTo>
                    <a:pt x="0" y="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8" y="78"/>
                  </a:lnTo>
                  <a:lnTo>
                    <a:pt x="24" y="76"/>
                  </a:lnTo>
                  <a:lnTo>
                    <a:pt x="30" y="68"/>
                  </a:lnTo>
                  <a:lnTo>
                    <a:pt x="36" y="58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28"/>
                  </a:lnTo>
                  <a:lnTo>
                    <a:pt x="34" y="18"/>
                  </a:lnTo>
                  <a:lnTo>
                    <a:pt x="28" y="10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6" name="Freeform 684"/>
            <p:cNvSpPr>
              <a:spLocks/>
            </p:cNvSpPr>
            <p:nvPr/>
          </p:nvSpPr>
          <p:spPr bwMode="auto">
            <a:xfrm>
              <a:off x="9155113" y="2516188"/>
              <a:ext cx="63500" cy="127000"/>
            </a:xfrm>
            <a:custGeom>
              <a:avLst/>
              <a:gdLst>
                <a:gd name="T0" fmla="*/ 40 w 40"/>
                <a:gd name="T1" fmla="*/ 0 h 80"/>
                <a:gd name="T2" fmla="*/ 40 w 40"/>
                <a:gd name="T3" fmla="*/ 80 h 80"/>
                <a:gd name="T4" fmla="*/ 40 w 40"/>
                <a:gd name="T5" fmla="*/ 80 h 80"/>
                <a:gd name="T6" fmla="*/ 34 w 40"/>
                <a:gd name="T7" fmla="*/ 80 h 80"/>
                <a:gd name="T8" fmla="*/ 28 w 40"/>
                <a:gd name="T9" fmla="*/ 80 h 80"/>
                <a:gd name="T10" fmla="*/ 22 w 40"/>
                <a:gd name="T11" fmla="*/ 78 h 80"/>
                <a:gd name="T12" fmla="*/ 14 w 40"/>
                <a:gd name="T13" fmla="*/ 76 h 80"/>
                <a:gd name="T14" fmla="*/ 8 w 40"/>
                <a:gd name="T15" fmla="*/ 68 h 80"/>
                <a:gd name="T16" fmla="*/ 4 w 40"/>
                <a:gd name="T17" fmla="*/ 58 h 80"/>
                <a:gd name="T18" fmla="*/ 0 w 40"/>
                <a:gd name="T19" fmla="*/ 44 h 80"/>
                <a:gd name="T20" fmla="*/ 0 w 40"/>
                <a:gd name="T21" fmla="*/ 44 h 80"/>
                <a:gd name="T22" fmla="*/ 0 w 40"/>
                <a:gd name="T23" fmla="*/ 28 h 80"/>
                <a:gd name="T24" fmla="*/ 4 w 40"/>
                <a:gd name="T25" fmla="*/ 18 h 80"/>
                <a:gd name="T26" fmla="*/ 10 w 40"/>
                <a:gd name="T27" fmla="*/ 10 h 80"/>
                <a:gd name="T28" fmla="*/ 18 w 40"/>
                <a:gd name="T29" fmla="*/ 4 h 80"/>
                <a:gd name="T30" fmla="*/ 26 w 40"/>
                <a:gd name="T31" fmla="*/ 2 h 80"/>
                <a:gd name="T32" fmla="*/ 32 w 40"/>
                <a:gd name="T33" fmla="*/ 0 h 80"/>
                <a:gd name="T34" fmla="*/ 40 w 40"/>
                <a:gd name="T35" fmla="*/ 0 h 80"/>
                <a:gd name="T36" fmla="*/ 40 w 40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80">
                  <a:moveTo>
                    <a:pt x="40" y="0"/>
                  </a:moveTo>
                  <a:lnTo>
                    <a:pt x="40" y="80"/>
                  </a:lnTo>
                  <a:lnTo>
                    <a:pt x="40" y="80"/>
                  </a:lnTo>
                  <a:lnTo>
                    <a:pt x="34" y="80"/>
                  </a:lnTo>
                  <a:lnTo>
                    <a:pt x="28" y="80"/>
                  </a:lnTo>
                  <a:lnTo>
                    <a:pt x="22" y="78"/>
                  </a:lnTo>
                  <a:lnTo>
                    <a:pt x="14" y="76"/>
                  </a:lnTo>
                  <a:lnTo>
                    <a:pt x="8" y="68"/>
                  </a:lnTo>
                  <a:lnTo>
                    <a:pt x="4" y="5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4" y="18"/>
                  </a:lnTo>
                  <a:lnTo>
                    <a:pt x="10" y="10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7" name="Rectangle 685"/>
            <p:cNvSpPr>
              <a:spLocks noChangeArrowheads="1"/>
            </p:cNvSpPr>
            <p:nvPr/>
          </p:nvSpPr>
          <p:spPr bwMode="auto">
            <a:xfrm>
              <a:off x="9259888" y="2563813"/>
              <a:ext cx="965200" cy="158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8" name="Rectangle 686"/>
            <p:cNvSpPr>
              <a:spLocks noChangeArrowheads="1"/>
            </p:cNvSpPr>
            <p:nvPr/>
          </p:nvSpPr>
          <p:spPr bwMode="auto">
            <a:xfrm>
              <a:off x="9259888" y="2579688"/>
              <a:ext cx="965200" cy="1587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9" name="Freeform 687"/>
            <p:cNvSpPr>
              <a:spLocks noEditPoints="1"/>
            </p:cNvSpPr>
            <p:nvPr/>
          </p:nvSpPr>
          <p:spPr bwMode="auto">
            <a:xfrm>
              <a:off x="10142538" y="2560638"/>
              <a:ext cx="117475" cy="231775"/>
            </a:xfrm>
            <a:custGeom>
              <a:avLst/>
              <a:gdLst>
                <a:gd name="T0" fmla="*/ 58 w 74"/>
                <a:gd name="T1" fmla="*/ 60 h 146"/>
                <a:gd name="T2" fmla="*/ 58 w 74"/>
                <a:gd name="T3" fmla="*/ 0 h 146"/>
                <a:gd name="T4" fmla="*/ 14 w 74"/>
                <a:gd name="T5" fmla="*/ 0 h 146"/>
                <a:gd name="T6" fmla="*/ 14 w 74"/>
                <a:gd name="T7" fmla="*/ 60 h 146"/>
                <a:gd name="T8" fmla="*/ 14 w 74"/>
                <a:gd name="T9" fmla="*/ 60 h 146"/>
                <a:gd name="T10" fmla="*/ 8 w 74"/>
                <a:gd name="T11" fmla="*/ 68 h 146"/>
                <a:gd name="T12" fmla="*/ 4 w 74"/>
                <a:gd name="T13" fmla="*/ 76 h 146"/>
                <a:gd name="T14" fmla="*/ 0 w 74"/>
                <a:gd name="T15" fmla="*/ 86 h 146"/>
                <a:gd name="T16" fmla="*/ 0 w 74"/>
                <a:gd name="T17" fmla="*/ 98 h 146"/>
                <a:gd name="T18" fmla="*/ 0 w 74"/>
                <a:gd name="T19" fmla="*/ 98 h 146"/>
                <a:gd name="T20" fmla="*/ 0 w 74"/>
                <a:gd name="T21" fmla="*/ 108 h 146"/>
                <a:gd name="T22" fmla="*/ 2 w 74"/>
                <a:gd name="T23" fmla="*/ 116 h 146"/>
                <a:gd name="T24" fmla="*/ 6 w 74"/>
                <a:gd name="T25" fmla="*/ 124 h 146"/>
                <a:gd name="T26" fmla="*/ 10 w 74"/>
                <a:gd name="T27" fmla="*/ 132 h 146"/>
                <a:gd name="T28" fmla="*/ 16 w 74"/>
                <a:gd name="T29" fmla="*/ 138 h 146"/>
                <a:gd name="T30" fmla="*/ 22 w 74"/>
                <a:gd name="T31" fmla="*/ 142 h 146"/>
                <a:gd name="T32" fmla="*/ 30 w 74"/>
                <a:gd name="T33" fmla="*/ 144 h 146"/>
                <a:gd name="T34" fmla="*/ 36 w 74"/>
                <a:gd name="T35" fmla="*/ 146 h 146"/>
                <a:gd name="T36" fmla="*/ 36 w 74"/>
                <a:gd name="T37" fmla="*/ 146 h 146"/>
                <a:gd name="T38" fmla="*/ 44 w 74"/>
                <a:gd name="T39" fmla="*/ 144 h 146"/>
                <a:gd name="T40" fmla="*/ 52 w 74"/>
                <a:gd name="T41" fmla="*/ 142 h 146"/>
                <a:gd name="T42" fmla="*/ 58 w 74"/>
                <a:gd name="T43" fmla="*/ 138 h 146"/>
                <a:gd name="T44" fmla="*/ 64 w 74"/>
                <a:gd name="T45" fmla="*/ 132 h 146"/>
                <a:gd name="T46" fmla="*/ 68 w 74"/>
                <a:gd name="T47" fmla="*/ 124 h 146"/>
                <a:gd name="T48" fmla="*/ 72 w 74"/>
                <a:gd name="T49" fmla="*/ 116 h 146"/>
                <a:gd name="T50" fmla="*/ 74 w 74"/>
                <a:gd name="T51" fmla="*/ 108 h 146"/>
                <a:gd name="T52" fmla="*/ 74 w 74"/>
                <a:gd name="T53" fmla="*/ 98 h 146"/>
                <a:gd name="T54" fmla="*/ 74 w 74"/>
                <a:gd name="T55" fmla="*/ 98 h 146"/>
                <a:gd name="T56" fmla="*/ 74 w 74"/>
                <a:gd name="T57" fmla="*/ 86 h 146"/>
                <a:gd name="T58" fmla="*/ 70 w 74"/>
                <a:gd name="T59" fmla="*/ 76 h 146"/>
                <a:gd name="T60" fmla="*/ 66 w 74"/>
                <a:gd name="T61" fmla="*/ 68 h 146"/>
                <a:gd name="T62" fmla="*/ 58 w 74"/>
                <a:gd name="T63" fmla="*/ 60 h 146"/>
                <a:gd name="T64" fmla="*/ 58 w 74"/>
                <a:gd name="T65" fmla="*/ 60 h 146"/>
                <a:gd name="T66" fmla="*/ 36 w 74"/>
                <a:gd name="T67" fmla="*/ 128 h 146"/>
                <a:gd name="T68" fmla="*/ 36 w 74"/>
                <a:gd name="T69" fmla="*/ 128 h 146"/>
                <a:gd name="T70" fmla="*/ 32 w 74"/>
                <a:gd name="T71" fmla="*/ 128 h 146"/>
                <a:gd name="T72" fmla="*/ 28 w 74"/>
                <a:gd name="T73" fmla="*/ 126 h 146"/>
                <a:gd name="T74" fmla="*/ 20 w 74"/>
                <a:gd name="T75" fmla="*/ 120 h 146"/>
                <a:gd name="T76" fmla="*/ 14 w 74"/>
                <a:gd name="T77" fmla="*/ 110 h 146"/>
                <a:gd name="T78" fmla="*/ 12 w 74"/>
                <a:gd name="T79" fmla="*/ 98 h 146"/>
                <a:gd name="T80" fmla="*/ 12 w 74"/>
                <a:gd name="T81" fmla="*/ 98 h 146"/>
                <a:gd name="T82" fmla="*/ 14 w 74"/>
                <a:gd name="T83" fmla="*/ 86 h 146"/>
                <a:gd name="T84" fmla="*/ 20 w 74"/>
                <a:gd name="T85" fmla="*/ 76 h 146"/>
                <a:gd name="T86" fmla="*/ 28 w 74"/>
                <a:gd name="T87" fmla="*/ 70 h 146"/>
                <a:gd name="T88" fmla="*/ 32 w 74"/>
                <a:gd name="T89" fmla="*/ 68 h 146"/>
                <a:gd name="T90" fmla="*/ 36 w 74"/>
                <a:gd name="T91" fmla="*/ 66 h 146"/>
                <a:gd name="T92" fmla="*/ 36 w 74"/>
                <a:gd name="T93" fmla="*/ 66 h 146"/>
                <a:gd name="T94" fmla="*/ 42 w 74"/>
                <a:gd name="T95" fmla="*/ 68 h 146"/>
                <a:gd name="T96" fmla="*/ 46 w 74"/>
                <a:gd name="T97" fmla="*/ 70 h 146"/>
                <a:gd name="T98" fmla="*/ 54 w 74"/>
                <a:gd name="T99" fmla="*/ 76 h 146"/>
                <a:gd name="T100" fmla="*/ 60 w 74"/>
                <a:gd name="T101" fmla="*/ 86 h 146"/>
                <a:gd name="T102" fmla="*/ 62 w 74"/>
                <a:gd name="T103" fmla="*/ 98 h 146"/>
                <a:gd name="T104" fmla="*/ 62 w 74"/>
                <a:gd name="T105" fmla="*/ 98 h 146"/>
                <a:gd name="T106" fmla="*/ 60 w 74"/>
                <a:gd name="T107" fmla="*/ 110 h 146"/>
                <a:gd name="T108" fmla="*/ 54 w 74"/>
                <a:gd name="T109" fmla="*/ 120 h 146"/>
                <a:gd name="T110" fmla="*/ 46 w 74"/>
                <a:gd name="T111" fmla="*/ 126 h 146"/>
                <a:gd name="T112" fmla="*/ 42 w 74"/>
                <a:gd name="T113" fmla="*/ 128 h 146"/>
                <a:gd name="T114" fmla="*/ 36 w 74"/>
                <a:gd name="T115" fmla="*/ 128 h 146"/>
                <a:gd name="T116" fmla="*/ 36 w 74"/>
                <a:gd name="T117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" h="146">
                  <a:moveTo>
                    <a:pt x="58" y="60"/>
                  </a:moveTo>
                  <a:lnTo>
                    <a:pt x="58" y="0"/>
                  </a:lnTo>
                  <a:lnTo>
                    <a:pt x="14" y="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8" y="68"/>
                  </a:lnTo>
                  <a:lnTo>
                    <a:pt x="4" y="76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6" y="138"/>
                  </a:lnTo>
                  <a:lnTo>
                    <a:pt x="22" y="142"/>
                  </a:lnTo>
                  <a:lnTo>
                    <a:pt x="30" y="144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44" y="144"/>
                  </a:lnTo>
                  <a:lnTo>
                    <a:pt x="52" y="142"/>
                  </a:lnTo>
                  <a:lnTo>
                    <a:pt x="58" y="138"/>
                  </a:lnTo>
                  <a:lnTo>
                    <a:pt x="64" y="132"/>
                  </a:lnTo>
                  <a:lnTo>
                    <a:pt x="68" y="124"/>
                  </a:lnTo>
                  <a:lnTo>
                    <a:pt x="72" y="116"/>
                  </a:lnTo>
                  <a:lnTo>
                    <a:pt x="74" y="10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86"/>
                  </a:lnTo>
                  <a:lnTo>
                    <a:pt x="70" y="76"/>
                  </a:lnTo>
                  <a:lnTo>
                    <a:pt x="66" y="68"/>
                  </a:lnTo>
                  <a:lnTo>
                    <a:pt x="58" y="60"/>
                  </a:lnTo>
                  <a:lnTo>
                    <a:pt x="58" y="60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2" y="128"/>
                  </a:lnTo>
                  <a:lnTo>
                    <a:pt x="28" y="126"/>
                  </a:lnTo>
                  <a:lnTo>
                    <a:pt x="20" y="120"/>
                  </a:lnTo>
                  <a:lnTo>
                    <a:pt x="14" y="11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4" y="86"/>
                  </a:lnTo>
                  <a:lnTo>
                    <a:pt x="20" y="76"/>
                  </a:lnTo>
                  <a:lnTo>
                    <a:pt x="28" y="70"/>
                  </a:lnTo>
                  <a:lnTo>
                    <a:pt x="32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42" y="68"/>
                  </a:lnTo>
                  <a:lnTo>
                    <a:pt x="46" y="70"/>
                  </a:lnTo>
                  <a:lnTo>
                    <a:pt x="54" y="76"/>
                  </a:lnTo>
                  <a:lnTo>
                    <a:pt x="60" y="86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0" y="110"/>
                  </a:lnTo>
                  <a:lnTo>
                    <a:pt x="54" y="120"/>
                  </a:lnTo>
                  <a:lnTo>
                    <a:pt x="46" y="126"/>
                  </a:lnTo>
                  <a:lnTo>
                    <a:pt x="42" y="128"/>
                  </a:lnTo>
                  <a:lnTo>
                    <a:pt x="36" y="128"/>
                  </a:lnTo>
                  <a:lnTo>
                    <a:pt x="36" y="12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0" name="Freeform 688"/>
            <p:cNvSpPr>
              <a:spLocks/>
            </p:cNvSpPr>
            <p:nvPr/>
          </p:nvSpPr>
          <p:spPr bwMode="auto">
            <a:xfrm>
              <a:off x="9358313" y="2786063"/>
              <a:ext cx="727075" cy="333375"/>
            </a:xfrm>
            <a:custGeom>
              <a:avLst/>
              <a:gdLst>
                <a:gd name="T0" fmla="*/ 458 w 458"/>
                <a:gd name="T1" fmla="*/ 210 h 210"/>
                <a:gd name="T2" fmla="*/ 458 w 458"/>
                <a:gd name="T3" fmla="*/ 210 h 210"/>
                <a:gd name="T4" fmla="*/ 458 w 458"/>
                <a:gd name="T5" fmla="*/ 202 h 210"/>
                <a:gd name="T6" fmla="*/ 456 w 458"/>
                <a:gd name="T7" fmla="*/ 184 h 210"/>
                <a:gd name="T8" fmla="*/ 454 w 458"/>
                <a:gd name="T9" fmla="*/ 156 h 210"/>
                <a:gd name="T10" fmla="*/ 446 w 458"/>
                <a:gd name="T11" fmla="*/ 124 h 210"/>
                <a:gd name="T12" fmla="*/ 442 w 458"/>
                <a:gd name="T13" fmla="*/ 106 h 210"/>
                <a:gd name="T14" fmla="*/ 434 w 458"/>
                <a:gd name="T15" fmla="*/ 90 h 210"/>
                <a:gd name="T16" fmla="*/ 424 w 458"/>
                <a:gd name="T17" fmla="*/ 72 h 210"/>
                <a:gd name="T18" fmla="*/ 412 w 458"/>
                <a:gd name="T19" fmla="*/ 58 h 210"/>
                <a:gd name="T20" fmla="*/ 398 w 458"/>
                <a:gd name="T21" fmla="*/ 44 h 210"/>
                <a:gd name="T22" fmla="*/ 382 w 458"/>
                <a:gd name="T23" fmla="*/ 32 h 210"/>
                <a:gd name="T24" fmla="*/ 362 w 458"/>
                <a:gd name="T25" fmla="*/ 22 h 210"/>
                <a:gd name="T26" fmla="*/ 340 w 458"/>
                <a:gd name="T27" fmla="*/ 14 h 210"/>
                <a:gd name="T28" fmla="*/ 340 w 458"/>
                <a:gd name="T29" fmla="*/ 14 h 210"/>
                <a:gd name="T30" fmla="*/ 292 w 458"/>
                <a:gd name="T31" fmla="*/ 6 h 210"/>
                <a:gd name="T32" fmla="*/ 248 w 458"/>
                <a:gd name="T33" fmla="*/ 0 h 210"/>
                <a:gd name="T34" fmla="*/ 206 w 458"/>
                <a:gd name="T35" fmla="*/ 0 h 210"/>
                <a:gd name="T36" fmla="*/ 186 w 458"/>
                <a:gd name="T37" fmla="*/ 0 h 210"/>
                <a:gd name="T38" fmla="*/ 166 w 458"/>
                <a:gd name="T39" fmla="*/ 4 h 210"/>
                <a:gd name="T40" fmla="*/ 148 w 458"/>
                <a:gd name="T41" fmla="*/ 8 h 210"/>
                <a:gd name="T42" fmla="*/ 132 w 458"/>
                <a:gd name="T43" fmla="*/ 12 h 210"/>
                <a:gd name="T44" fmla="*/ 116 w 458"/>
                <a:gd name="T45" fmla="*/ 20 h 210"/>
                <a:gd name="T46" fmla="*/ 102 w 458"/>
                <a:gd name="T47" fmla="*/ 28 h 210"/>
                <a:gd name="T48" fmla="*/ 88 w 458"/>
                <a:gd name="T49" fmla="*/ 38 h 210"/>
                <a:gd name="T50" fmla="*/ 76 w 458"/>
                <a:gd name="T51" fmla="*/ 48 h 210"/>
                <a:gd name="T52" fmla="*/ 64 w 458"/>
                <a:gd name="T53" fmla="*/ 62 h 210"/>
                <a:gd name="T54" fmla="*/ 54 w 458"/>
                <a:gd name="T55" fmla="*/ 76 h 210"/>
                <a:gd name="T56" fmla="*/ 54 w 458"/>
                <a:gd name="T57" fmla="*/ 76 h 210"/>
                <a:gd name="T58" fmla="*/ 38 w 458"/>
                <a:gd name="T59" fmla="*/ 106 h 210"/>
                <a:gd name="T60" fmla="*/ 26 w 458"/>
                <a:gd name="T61" fmla="*/ 130 h 210"/>
                <a:gd name="T62" fmla="*/ 10 w 458"/>
                <a:gd name="T63" fmla="*/ 168 h 210"/>
                <a:gd name="T64" fmla="*/ 2 w 458"/>
                <a:gd name="T65" fmla="*/ 192 h 210"/>
                <a:gd name="T66" fmla="*/ 0 w 458"/>
                <a:gd name="T67" fmla="*/ 198 h 210"/>
                <a:gd name="T68" fmla="*/ 0 w 458"/>
                <a:gd name="T69" fmla="*/ 198 h 210"/>
                <a:gd name="T70" fmla="*/ 220 w 458"/>
                <a:gd name="T71" fmla="*/ 204 h 210"/>
                <a:gd name="T72" fmla="*/ 458 w 458"/>
                <a:gd name="T73" fmla="*/ 210 h 210"/>
                <a:gd name="T74" fmla="*/ 458 w 458"/>
                <a:gd name="T75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8" h="210">
                  <a:moveTo>
                    <a:pt x="458" y="210"/>
                  </a:moveTo>
                  <a:lnTo>
                    <a:pt x="458" y="210"/>
                  </a:lnTo>
                  <a:lnTo>
                    <a:pt x="458" y="202"/>
                  </a:lnTo>
                  <a:lnTo>
                    <a:pt x="456" y="184"/>
                  </a:lnTo>
                  <a:lnTo>
                    <a:pt x="454" y="156"/>
                  </a:lnTo>
                  <a:lnTo>
                    <a:pt x="446" y="124"/>
                  </a:lnTo>
                  <a:lnTo>
                    <a:pt x="442" y="106"/>
                  </a:lnTo>
                  <a:lnTo>
                    <a:pt x="434" y="90"/>
                  </a:lnTo>
                  <a:lnTo>
                    <a:pt x="424" y="72"/>
                  </a:lnTo>
                  <a:lnTo>
                    <a:pt x="412" y="58"/>
                  </a:lnTo>
                  <a:lnTo>
                    <a:pt x="398" y="44"/>
                  </a:lnTo>
                  <a:lnTo>
                    <a:pt x="382" y="32"/>
                  </a:lnTo>
                  <a:lnTo>
                    <a:pt x="362" y="22"/>
                  </a:lnTo>
                  <a:lnTo>
                    <a:pt x="340" y="14"/>
                  </a:lnTo>
                  <a:lnTo>
                    <a:pt x="340" y="14"/>
                  </a:lnTo>
                  <a:lnTo>
                    <a:pt x="292" y="6"/>
                  </a:lnTo>
                  <a:lnTo>
                    <a:pt x="248" y="0"/>
                  </a:lnTo>
                  <a:lnTo>
                    <a:pt x="206" y="0"/>
                  </a:lnTo>
                  <a:lnTo>
                    <a:pt x="186" y="0"/>
                  </a:lnTo>
                  <a:lnTo>
                    <a:pt x="166" y="4"/>
                  </a:lnTo>
                  <a:lnTo>
                    <a:pt x="148" y="8"/>
                  </a:lnTo>
                  <a:lnTo>
                    <a:pt x="132" y="12"/>
                  </a:lnTo>
                  <a:lnTo>
                    <a:pt x="116" y="20"/>
                  </a:lnTo>
                  <a:lnTo>
                    <a:pt x="102" y="28"/>
                  </a:lnTo>
                  <a:lnTo>
                    <a:pt x="88" y="38"/>
                  </a:lnTo>
                  <a:lnTo>
                    <a:pt x="76" y="48"/>
                  </a:lnTo>
                  <a:lnTo>
                    <a:pt x="64" y="62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38" y="106"/>
                  </a:lnTo>
                  <a:lnTo>
                    <a:pt x="26" y="130"/>
                  </a:lnTo>
                  <a:lnTo>
                    <a:pt x="10" y="168"/>
                  </a:lnTo>
                  <a:lnTo>
                    <a:pt x="2" y="19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220" y="204"/>
                  </a:lnTo>
                  <a:lnTo>
                    <a:pt x="458" y="210"/>
                  </a:lnTo>
                  <a:lnTo>
                    <a:pt x="458" y="210"/>
                  </a:lnTo>
                  <a:close/>
                </a:path>
              </a:pathLst>
            </a:custGeom>
            <a:solidFill>
              <a:srgbClr val="2F9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1" name="Freeform 689"/>
            <p:cNvSpPr>
              <a:spLocks/>
            </p:cNvSpPr>
            <p:nvPr/>
          </p:nvSpPr>
          <p:spPr bwMode="auto">
            <a:xfrm>
              <a:off x="9723438" y="2903538"/>
              <a:ext cx="111125" cy="69850"/>
            </a:xfrm>
            <a:custGeom>
              <a:avLst/>
              <a:gdLst>
                <a:gd name="T0" fmla="*/ 0 w 70"/>
                <a:gd name="T1" fmla="*/ 22 h 44"/>
                <a:gd name="T2" fmla="*/ 0 w 70"/>
                <a:gd name="T3" fmla="*/ 22 h 44"/>
                <a:gd name="T4" fmla="*/ 0 w 70"/>
                <a:gd name="T5" fmla="*/ 18 h 44"/>
                <a:gd name="T6" fmla="*/ 2 w 70"/>
                <a:gd name="T7" fmla="*/ 14 h 44"/>
                <a:gd name="T8" fmla="*/ 10 w 70"/>
                <a:gd name="T9" fmla="*/ 6 h 44"/>
                <a:gd name="T10" fmla="*/ 20 w 70"/>
                <a:gd name="T11" fmla="*/ 2 h 44"/>
                <a:gd name="T12" fmla="*/ 34 w 70"/>
                <a:gd name="T13" fmla="*/ 0 h 44"/>
                <a:gd name="T14" fmla="*/ 34 w 70"/>
                <a:gd name="T15" fmla="*/ 0 h 44"/>
                <a:gd name="T16" fmla="*/ 48 w 70"/>
                <a:gd name="T17" fmla="*/ 2 h 44"/>
                <a:gd name="T18" fmla="*/ 60 w 70"/>
                <a:gd name="T19" fmla="*/ 6 h 44"/>
                <a:gd name="T20" fmla="*/ 68 w 70"/>
                <a:gd name="T21" fmla="*/ 14 h 44"/>
                <a:gd name="T22" fmla="*/ 70 w 70"/>
                <a:gd name="T23" fmla="*/ 18 h 44"/>
                <a:gd name="T24" fmla="*/ 70 w 70"/>
                <a:gd name="T25" fmla="*/ 22 h 44"/>
                <a:gd name="T26" fmla="*/ 70 w 70"/>
                <a:gd name="T27" fmla="*/ 22 h 44"/>
                <a:gd name="T28" fmla="*/ 70 w 70"/>
                <a:gd name="T29" fmla="*/ 26 h 44"/>
                <a:gd name="T30" fmla="*/ 68 w 70"/>
                <a:gd name="T31" fmla="*/ 30 h 44"/>
                <a:gd name="T32" fmla="*/ 60 w 70"/>
                <a:gd name="T33" fmla="*/ 38 h 44"/>
                <a:gd name="T34" fmla="*/ 48 w 70"/>
                <a:gd name="T35" fmla="*/ 44 h 44"/>
                <a:gd name="T36" fmla="*/ 34 w 70"/>
                <a:gd name="T37" fmla="*/ 44 h 44"/>
                <a:gd name="T38" fmla="*/ 34 w 70"/>
                <a:gd name="T39" fmla="*/ 44 h 44"/>
                <a:gd name="T40" fmla="*/ 20 w 70"/>
                <a:gd name="T41" fmla="*/ 44 h 44"/>
                <a:gd name="T42" fmla="*/ 10 w 70"/>
                <a:gd name="T43" fmla="*/ 38 h 44"/>
                <a:gd name="T44" fmla="*/ 2 w 70"/>
                <a:gd name="T45" fmla="*/ 30 h 44"/>
                <a:gd name="T46" fmla="*/ 0 w 70"/>
                <a:gd name="T47" fmla="*/ 26 h 44"/>
                <a:gd name="T48" fmla="*/ 0 w 70"/>
                <a:gd name="T49" fmla="*/ 22 h 44"/>
                <a:gd name="T50" fmla="*/ 0 w 70"/>
                <a:gd name="T51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4">
                  <a:moveTo>
                    <a:pt x="0" y="22"/>
                  </a:move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4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8"/>
                  </a:lnTo>
                  <a:lnTo>
                    <a:pt x="48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20" y="44"/>
                  </a:lnTo>
                  <a:lnTo>
                    <a:pt x="10" y="38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2" name="Line 690"/>
            <p:cNvSpPr>
              <a:spLocks noChangeShapeType="1"/>
            </p:cNvSpPr>
            <p:nvPr/>
          </p:nvSpPr>
          <p:spPr bwMode="auto">
            <a:xfrm flipV="1">
              <a:off x="9386888" y="3084513"/>
              <a:ext cx="3175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3" name="Freeform 691"/>
            <p:cNvSpPr>
              <a:spLocks/>
            </p:cNvSpPr>
            <p:nvPr/>
          </p:nvSpPr>
          <p:spPr bwMode="auto">
            <a:xfrm>
              <a:off x="9393238" y="3059113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2 w 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4" name="Line 692"/>
            <p:cNvSpPr>
              <a:spLocks noChangeShapeType="1"/>
            </p:cNvSpPr>
            <p:nvPr/>
          </p:nvSpPr>
          <p:spPr bwMode="auto">
            <a:xfrm flipV="1">
              <a:off x="9402763" y="3036888"/>
              <a:ext cx="6350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5" name="Freeform 693"/>
            <p:cNvSpPr>
              <a:spLocks/>
            </p:cNvSpPr>
            <p:nvPr/>
          </p:nvSpPr>
          <p:spPr bwMode="auto">
            <a:xfrm>
              <a:off x="9412288" y="3014663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6 h 6"/>
                <a:gd name="T4" fmla="*/ 4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6" name="Line 694"/>
            <p:cNvSpPr>
              <a:spLocks noChangeShapeType="1"/>
            </p:cNvSpPr>
            <p:nvPr/>
          </p:nvSpPr>
          <p:spPr bwMode="auto">
            <a:xfrm flipV="1">
              <a:off x="9424988" y="2992438"/>
              <a:ext cx="6350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7" name="Freeform 695"/>
            <p:cNvSpPr>
              <a:spLocks/>
            </p:cNvSpPr>
            <p:nvPr/>
          </p:nvSpPr>
          <p:spPr bwMode="auto">
            <a:xfrm>
              <a:off x="9434513" y="297021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2" y="6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8" name="Line 696"/>
            <p:cNvSpPr>
              <a:spLocks noChangeShapeType="1"/>
            </p:cNvSpPr>
            <p:nvPr/>
          </p:nvSpPr>
          <p:spPr bwMode="auto">
            <a:xfrm flipV="1">
              <a:off x="9450388" y="2947988"/>
              <a:ext cx="6350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9" name="Freeform 697"/>
            <p:cNvSpPr>
              <a:spLocks/>
            </p:cNvSpPr>
            <p:nvPr/>
          </p:nvSpPr>
          <p:spPr bwMode="auto">
            <a:xfrm>
              <a:off x="9463088" y="292576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4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4"/>
                  </a:lnTo>
                  <a:lnTo>
                    <a:pt x="4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0" name="Freeform 698"/>
            <p:cNvSpPr>
              <a:spLocks/>
            </p:cNvSpPr>
            <p:nvPr/>
          </p:nvSpPr>
          <p:spPr bwMode="auto">
            <a:xfrm>
              <a:off x="9478963" y="290671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4 w 6"/>
                <a:gd name="T3" fmla="*/ 2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1" name="Freeform 699"/>
            <p:cNvSpPr>
              <a:spLocks/>
            </p:cNvSpPr>
            <p:nvPr/>
          </p:nvSpPr>
          <p:spPr bwMode="auto">
            <a:xfrm>
              <a:off x="9494838" y="2890838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6 w 6"/>
                <a:gd name="T3" fmla="*/ 0 h 4"/>
                <a:gd name="T4" fmla="*/ 6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2" name="Line 700"/>
            <p:cNvSpPr>
              <a:spLocks noChangeShapeType="1"/>
            </p:cNvSpPr>
            <p:nvPr/>
          </p:nvSpPr>
          <p:spPr bwMode="auto">
            <a:xfrm flipV="1">
              <a:off x="9513888" y="2871788"/>
              <a:ext cx="9525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3" name="Line 701"/>
            <p:cNvSpPr>
              <a:spLocks noChangeShapeType="1"/>
            </p:cNvSpPr>
            <p:nvPr/>
          </p:nvSpPr>
          <p:spPr bwMode="auto">
            <a:xfrm flipV="1">
              <a:off x="9536113" y="2859088"/>
              <a:ext cx="9525" cy="635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4" name="Line 702"/>
            <p:cNvSpPr>
              <a:spLocks noChangeShapeType="1"/>
            </p:cNvSpPr>
            <p:nvPr/>
          </p:nvSpPr>
          <p:spPr bwMode="auto">
            <a:xfrm flipV="1">
              <a:off x="9555163" y="2846388"/>
              <a:ext cx="12700" cy="635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5" name="Line 703"/>
            <p:cNvSpPr>
              <a:spLocks noChangeShapeType="1"/>
            </p:cNvSpPr>
            <p:nvPr/>
          </p:nvSpPr>
          <p:spPr bwMode="auto">
            <a:xfrm flipV="1">
              <a:off x="9580563" y="2840038"/>
              <a:ext cx="9525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6" name="Line 704"/>
            <p:cNvSpPr>
              <a:spLocks noChangeShapeType="1"/>
            </p:cNvSpPr>
            <p:nvPr/>
          </p:nvSpPr>
          <p:spPr bwMode="auto">
            <a:xfrm>
              <a:off x="9602788" y="28336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7" name="Line 705"/>
            <p:cNvSpPr>
              <a:spLocks noChangeShapeType="1"/>
            </p:cNvSpPr>
            <p:nvPr/>
          </p:nvSpPr>
          <p:spPr bwMode="auto">
            <a:xfrm>
              <a:off x="9628188" y="28305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8" name="Line 706"/>
            <p:cNvSpPr>
              <a:spLocks noChangeShapeType="1"/>
            </p:cNvSpPr>
            <p:nvPr/>
          </p:nvSpPr>
          <p:spPr bwMode="auto">
            <a:xfrm>
              <a:off x="9653588" y="28273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9" name="Line 707"/>
            <p:cNvSpPr>
              <a:spLocks noChangeShapeType="1"/>
            </p:cNvSpPr>
            <p:nvPr/>
          </p:nvSpPr>
          <p:spPr bwMode="auto">
            <a:xfrm>
              <a:off x="9678988" y="28273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0" name="Line 708"/>
            <p:cNvSpPr>
              <a:spLocks noChangeShapeType="1"/>
            </p:cNvSpPr>
            <p:nvPr/>
          </p:nvSpPr>
          <p:spPr bwMode="auto">
            <a:xfrm>
              <a:off x="9704388" y="28273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1" name="Line 709"/>
            <p:cNvSpPr>
              <a:spLocks noChangeShapeType="1"/>
            </p:cNvSpPr>
            <p:nvPr/>
          </p:nvSpPr>
          <p:spPr bwMode="auto">
            <a:xfrm>
              <a:off x="9729788" y="28273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2" name="Freeform 710"/>
            <p:cNvSpPr>
              <a:spLocks/>
            </p:cNvSpPr>
            <p:nvPr/>
          </p:nvSpPr>
          <p:spPr bwMode="auto">
            <a:xfrm>
              <a:off x="9755188" y="2830513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3" name="Line 711"/>
            <p:cNvSpPr>
              <a:spLocks noChangeShapeType="1"/>
            </p:cNvSpPr>
            <p:nvPr/>
          </p:nvSpPr>
          <p:spPr bwMode="auto">
            <a:xfrm>
              <a:off x="9780588" y="28336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4" name="Freeform 712"/>
            <p:cNvSpPr>
              <a:spLocks/>
            </p:cNvSpPr>
            <p:nvPr/>
          </p:nvSpPr>
          <p:spPr bwMode="auto">
            <a:xfrm>
              <a:off x="9805988" y="2836863"/>
              <a:ext cx="12700" cy="0"/>
            </a:xfrm>
            <a:custGeom>
              <a:avLst/>
              <a:gdLst>
                <a:gd name="T0" fmla="*/ 0 w 8"/>
                <a:gd name="T1" fmla="*/ 8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5" name="Line 713"/>
            <p:cNvSpPr>
              <a:spLocks noChangeShapeType="1"/>
            </p:cNvSpPr>
            <p:nvPr/>
          </p:nvSpPr>
          <p:spPr bwMode="auto">
            <a:xfrm>
              <a:off x="9831388" y="28400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6" name="Line 714"/>
            <p:cNvSpPr>
              <a:spLocks noChangeShapeType="1"/>
            </p:cNvSpPr>
            <p:nvPr/>
          </p:nvSpPr>
          <p:spPr bwMode="auto">
            <a:xfrm>
              <a:off x="9856788" y="28463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7" name="Line 715"/>
            <p:cNvSpPr>
              <a:spLocks noChangeShapeType="1"/>
            </p:cNvSpPr>
            <p:nvPr/>
          </p:nvSpPr>
          <p:spPr bwMode="auto">
            <a:xfrm>
              <a:off x="9882188" y="2849563"/>
              <a:ext cx="9525" cy="635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8" name="Freeform 716"/>
            <p:cNvSpPr>
              <a:spLocks/>
            </p:cNvSpPr>
            <p:nvPr/>
          </p:nvSpPr>
          <p:spPr bwMode="auto">
            <a:xfrm>
              <a:off x="9904413" y="2859088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8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9" name="Freeform 717"/>
            <p:cNvSpPr>
              <a:spLocks/>
            </p:cNvSpPr>
            <p:nvPr/>
          </p:nvSpPr>
          <p:spPr bwMode="auto">
            <a:xfrm>
              <a:off x="9929813" y="2868613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0" name="Freeform 718"/>
            <p:cNvSpPr>
              <a:spLocks/>
            </p:cNvSpPr>
            <p:nvPr/>
          </p:nvSpPr>
          <p:spPr bwMode="auto">
            <a:xfrm>
              <a:off x="9952038" y="2878138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1" name="Freeform 719"/>
            <p:cNvSpPr>
              <a:spLocks/>
            </p:cNvSpPr>
            <p:nvPr/>
          </p:nvSpPr>
          <p:spPr bwMode="auto">
            <a:xfrm>
              <a:off x="9974263" y="289083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2 w 6"/>
                <a:gd name="T3" fmla="*/ 2 h 6"/>
                <a:gd name="T4" fmla="*/ 6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2"/>
                  </a:lnTo>
                  <a:lnTo>
                    <a:pt x="6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2" name="Freeform 720"/>
            <p:cNvSpPr>
              <a:spLocks/>
            </p:cNvSpPr>
            <p:nvPr/>
          </p:nvSpPr>
          <p:spPr bwMode="auto">
            <a:xfrm>
              <a:off x="9993313" y="2909888"/>
              <a:ext cx="6350" cy="9525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0 h 6"/>
                <a:gd name="T4" fmla="*/ 4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0"/>
                  </a:lnTo>
                  <a:lnTo>
                    <a:pt x="4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3" name="Freeform 721"/>
            <p:cNvSpPr>
              <a:spLocks/>
            </p:cNvSpPr>
            <p:nvPr/>
          </p:nvSpPr>
          <p:spPr bwMode="auto">
            <a:xfrm>
              <a:off x="10009188" y="2928938"/>
              <a:ext cx="6350" cy="9525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4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4" name="Freeform 722"/>
            <p:cNvSpPr>
              <a:spLocks/>
            </p:cNvSpPr>
            <p:nvPr/>
          </p:nvSpPr>
          <p:spPr bwMode="auto">
            <a:xfrm>
              <a:off x="10021888" y="2951163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2 w 2"/>
                <a:gd name="T3" fmla="*/ 6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6"/>
                  </a:lnTo>
                  <a:lnTo>
                    <a:pt x="2" y="6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5" name="Line 723"/>
            <p:cNvSpPr>
              <a:spLocks noChangeShapeType="1"/>
            </p:cNvSpPr>
            <p:nvPr/>
          </p:nvSpPr>
          <p:spPr bwMode="auto">
            <a:xfrm>
              <a:off x="10031413" y="2973388"/>
              <a:ext cx="3175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6" name="Line 724"/>
            <p:cNvSpPr>
              <a:spLocks noChangeShapeType="1"/>
            </p:cNvSpPr>
            <p:nvPr/>
          </p:nvSpPr>
          <p:spPr bwMode="auto">
            <a:xfrm>
              <a:off x="10037763" y="2998788"/>
              <a:ext cx="3175" cy="952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7" name="Freeform 725"/>
            <p:cNvSpPr>
              <a:spLocks/>
            </p:cNvSpPr>
            <p:nvPr/>
          </p:nvSpPr>
          <p:spPr bwMode="auto">
            <a:xfrm>
              <a:off x="10044113" y="302101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4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4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8" name="Freeform 726"/>
            <p:cNvSpPr>
              <a:spLocks/>
            </p:cNvSpPr>
            <p:nvPr/>
          </p:nvSpPr>
          <p:spPr bwMode="auto">
            <a:xfrm>
              <a:off x="10047288" y="3046413"/>
              <a:ext cx="3175" cy="12700"/>
            </a:xfrm>
            <a:custGeom>
              <a:avLst/>
              <a:gdLst>
                <a:gd name="T0" fmla="*/ 0 w 2"/>
                <a:gd name="T1" fmla="*/ 0 h 8"/>
                <a:gd name="T2" fmla="*/ 2 w 2"/>
                <a:gd name="T3" fmla="*/ 6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9" name="Line 727"/>
            <p:cNvSpPr>
              <a:spLocks noChangeShapeType="1"/>
            </p:cNvSpPr>
            <p:nvPr/>
          </p:nvSpPr>
          <p:spPr bwMode="auto">
            <a:xfrm>
              <a:off x="10050463" y="3071813"/>
              <a:ext cx="0" cy="1270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0" name="Freeform 728"/>
            <p:cNvSpPr>
              <a:spLocks/>
            </p:cNvSpPr>
            <p:nvPr/>
          </p:nvSpPr>
          <p:spPr bwMode="auto">
            <a:xfrm>
              <a:off x="10050463" y="3097213"/>
              <a:ext cx="0" cy="12700"/>
            </a:xfrm>
            <a:custGeom>
              <a:avLst/>
              <a:gdLst>
                <a:gd name="T0" fmla="*/ 0 h 8"/>
                <a:gd name="T1" fmla="*/ 4 h 8"/>
                <a:gd name="T2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1" name="Freeform 729"/>
            <p:cNvSpPr>
              <a:spLocks/>
            </p:cNvSpPr>
            <p:nvPr/>
          </p:nvSpPr>
          <p:spPr bwMode="auto">
            <a:xfrm>
              <a:off x="9666288" y="2135188"/>
              <a:ext cx="336550" cy="415925"/>
            </a:xfrm>
            <a:custGeom>
              <a:avLst/>
              <a:gdLst>
                <a:gd name="T0" fmla="*/ 0 w 212"/>
                <a:gd name="T1" fmla="*/ 0 h 262"/>
                <a:gd name="T2" fmla="*/ 0 w 212"/>
                <a:gd name="T3" fmla="*/ 0 h 262"/>
                <a:gd name="T4" fmla="*/ 6 w 212"/>
                <a:gd name="T5" fmla="*/ 10 h 262"/>
                <a:gd name="T6" fmla="*/ 12 w 212"/>
                <a:gd name="T7" fmla="*/ 20 h 262"/>
                <a:gd name="T8" fmla="*/ 18 w 212"/>
                <a:gd name="T9" fmla="*/ 36 h 262"/>
                <a:gd name="T10" fmla="*/ 26 w 212"/>
                <a:gd name="T11" fmla="*/ 54 h 262"/>
                <a:gd name="T12" fmla="*/ 30 w 212"/>
                <a:gd name="T13" fmla="*/ 78 h 262"/>
                <a:gd name="T14" fmla="*/ 34 w 212"/>
                <a:gd name="T15" fmla="*/ 104 h 262"/>
                <a:gd name="T16" fmla="*/ 36 w 212"/>
                <a:gd name="T17" fmla="*/ 134 h 262"/>
                <a:gd name="T18" fmla="*/ 36 w 212"/>
                <a:gd name="T19" fmla="*/ 134 h 262"/>
                <a:gd name="T20" fmla="*/ 32 w 212"/>
                <a:gd name="T21" fmla="*/ 190 h 262"/>
                <a:gd name="T22" fmla="*/ 28 w 212"/>
                <a:gd name="T23" fmla="*/ 230 h 262"/>
                <a:gd name="T24" fmla="*/ 24 w 212"/>
                <a:gd name="T25" fmla="*/ 260 h 262"/>
                <a:gd name="T26" fmla="*/ 210 w 212"/>
                <a:gd name="T27" fmla="*/ 262 h 262"/>
                <a:gd name="T28" fmla="*/ 210 w 212"/>
                <a:gd name="T29" fmla="*/ 262 h 262"/>
                <a:gd name="T30" fmla="*/ 212 w 212"/>
                <a:gd name="T31" fmla="*/ 212 h 262"/>
                <a:gd name="T32" fmla="*/ 212 w 212"/>
                <a:gd name="T33" fmla="*/ 162 h 262"/>
                <a:gd name="T34" fmla="*/ 212 w 212"/>
                <a:gd name="T35" fmla="*/ 108 h 262"/>
                <a:gd name="T36" fmla="*/ 212 w 212"/>
                <a:gd name="T37" fmla="*/ 108 h 262"/>
                <a:gd name="T38" fmla="*/ 208 w 212"/>
                <a:gd name="T39" fmla="*/ 64 h 262"/>
                <a:gd name="T40" fmla="*/ 204 w 212"/>
                <a:gd name="T41" fmla="*/ 32 h 262"/>
                <a:gd name="T42" fmla="*/ 202 w 212"/>
                <a:gd name="T43" fmla="*/ 8 h 262"/>
                <a:gd name="T44" fmla="*/ 0 w 212"/>
                <a:gd name="T4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262">
                  <a:moveTo>
                    <a:pt x="0" y="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12" y="20"/>
                  </a:lnTo>
                  <a:lnTo>
                    <a:pt x="18" y="36"/>
                  </a:lnTo>
                  <a:lnTo>
                    <a:pt x="26" y="54"/>
                  </a:lnTo>
                  <a:lnTo>
                    <a:pt x="30" y="78"/>
                  </a:lnTo>
                  <a:lnTo>
                    <a:pt x="34" y="10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2" y="190"/>
                  </a:lnTo>
                  <a:lnTo>
                    <a:pt x="28" y="230"/>
                  </a:lnTo>
                  <a:lnTo>
                    <a:pt x="24" y="260"/>
                  </a:lnTo>
                  <a:lnTo>
                    <a:pt x="210" y="262"/>
                  </a:lnTo>
                  <a:lnTo>
                    <a:pt x="210" y="262"/>
                  </a:lnTo>
                  <a:lnTo>
                    <a:pt x="212" y="212"/>
                  </a:lnTo>
                  <a:lnTo>
                    <a:pt x="212" y="162"/>
                  </a:lnTo>
                  <a:lnTo>
                    <a:pt x="212" y="108"/>
                  </a:lnTo>
                  <a:lnTo>
                    <a:pt x="212" y="108"/>
                  </a:lnTo>
                  <a:lnTo>
                    <a:pt x="208" y="64"/>
                  </a:lnTo>
                  <a:lnTo>
                    <a:pt x="204" y="32"/>
                  </a:lnTo>
                  <a:lnTo>
                    <a:pt x="20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2" name="Line 730"/>
            <p:cNvSpPr>
              <a:spLocks noChangeShapeType="1"/>
            </p:cNvSpPr>
            <p:nvPr/>
          </p:nvSpPr>
          <p:spPr bwMode="auto">
            <a:xfrm flipH="1">
              <a:off x="104155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3" name="Line 731"/>
            <p:cNvSpPr>
              <a:spLocks noChangeShapeType="1"/>
            </p:cNvSpPr>
            <p:nvPr/>
          </p:nvSpPr>
          <p:spPr bwMode="auto">
            <a:xfrm flipH="1">
              <a:off x="103901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4" name="Line 732"/>
            <p:cNvSpPr>
              <a:spLocks noChangeShapeType="1"/>
            </p:cNvSpPr>
            <p:nvPr/>
          </p:nvSpPr>
          <p:spPr bwMode="auto">
            <a:xfrm flipH="1">
              <a:off x="103647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5" name="Line 733"/>
            <p:cNvSpPr>
              <a:spLocks noChangeShapeType="1"/>
            </p:cNvSpPr>
            <p:nvPr/>
          </p:nvSpPr>
          <p:spPr bwMode="auto">
            <a:xfrm flipH="1">
              <a:off x="103393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6" name="Line 734"/>
            <p:cNvSpPr>
              <a:spLocks noChangeShapeType="1"/>
            </p:cNvSpPr>
            <p:nvPr/>
          </p:nvSpPr>
          <p:spPr bwMode="auto">
            <a:xfrm flipH="1">
              <a:off x="10313988" y="12557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7" name="Line 735"/>
            <p:cNvSpPr>
              <a:spLocks noChangeShapeType="1"/>
            </p:cNvSpPr>
            <p:nvPr/>
          </p:nvSpPr>
          <p:spPr bwMode="auto">
            <a:xfrm flipH="1">
              <a:off x="102885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8" name="Line 736"/>
            <p:cNvSpPr>
              <a:spLocks noChangeShapeType="1"/>
            </p:cNvSpPr>
            <p:nvPr/>
          </p:nvSpPr>
          <p:spPr bwMode="auto">
            <a:xfrm flipH="1">
              <a:off x="102631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9" name="Line 737"/>
            <p:cNvSpPr>
              <a:spLocks noChangeShapeType="1"/>
            </p:cNvSpPr>
            <p:nvPr/>
          </p:nvSpPr>
          <p:spPr bwMode="auto">
            <a:xfrm flipH="1">
              <a:off x="102377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0" name="Line 738"/>
            <p:cNvSpPr>
              <a:spLocks noChangeShapeType="1"/>
            </p:cNvSpPr>
            <p:nvPr/>
          </p:nvSpPr>
          <p:spPr bwMode="auto">
            <a:xfrm flipH="1">
              <a:off x="102123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1" name="Line 739"/>
            <p:cNvSpPr>
              <a:spLocks noChangeShapeType="1"/>
            </p:cNvSpPr>
            <p:nvPr/>
          </p:nvSpPr>
          <p:spPr bwMode="auto">
            <a:xfrm flipH="1">
              <a:off x="101869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2" name="Line 740"/>
            <p:cNvSpPr>
              <a:spLocks noChangeShapeType="1"/>
            </p:cNvSpPr>
            <p:nvPr/>
          </p:nvSpPr>
          <p:spPr bwMode="auto">
            <a:xfrm flipH="1">
              <a:off x="10161588" y="12525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3" name="Line 741"/>
            <p:cNvSpPr>
              <a:spLocks noChangeShapeType="1"/>
            </p:cNvSpPr>
            <p:nvPr/>
          </p:nvSpPr>
          <p:spPr bwMode="auto">
            <a:xfrm flipH="1">
              <a:off x="101361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4" name="Line 742"/>
            <p:cNvSpPr>
              <a:spLocks noChangeShapeType="1"/>
            </p:cNvSpPr>
            <p:nvPr/>
          </p:nvSpPr>
          <p:spPr bwMode="auto">
            <a:xfrm flipH="1">
              <a:off x="101107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5" name="Line 743"/>
            <p:cNvSpPr>
              <a:spLocks noChangeShapeType="1"/>
            </p:cNvSpPr>
            <p:nvPr/>
          </p:nvSpPr>
          <p:spPr bwMode="auto">
            <a:xfrm flipH="1">
              <a:off x="100853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6" name="Line 744"/>
            <p:cNvSpPr>
              <a:spLocks noChangeShapeType="1"/>
            </p:cNvSpPr>
            <p:nvPr/>
          </p:nvSpPr>
          <p:spPr bwMode="auto">
            <a:xfrm flipH="1">
              <a:off x="100599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7" name="Line 745"/>
            <p:cNvSpPr>
              <a:spLocks noChangeShapeType="1"/>
            </p:cNvSpPr>
            <p:nvPr/>
          </p:nvSpPr>
          <p:spPr bwMode="auto">
            <a:xfrm flipH="1">
              <a:off x="100345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8" name="Line 746"/>
            <p:cNvSpPr>
              <a:spLocks noChangeShapeType="1"/>
            </p:cNvSpPr>
            <p:nvPr/>
          </p:nvSpPr>
          <p:spPr bwMode="auto">
            <a:xfrm flipH="1">
              <a:off x="10009188" y="12493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9" name="Line 747"/>
            <p:cNvSpPr>
              <a:spLocks noChangeShapeType="1"/>
            </p:cNvSpPr>
            <p:nvPr/>
          </p:nvSpPr>
          <p:spPr bwMode="auto">
            <a:xfrm flipH="1">
              <a:off x="99837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0" name="Line 748"/>
            <p:cNvSpPr>
              <a:spLocks noChangeShapeType="1"/>
            </p:cNvSpPr>
            <p:nvPr/>
          </p:nvSpPr>
          <p:spPr bwMode="auto">
            <a:xfrm flipH="1">
              <a:off x="99583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1" name="Line 749"/>
            <p:cNvSpPr>
              <a:spLocks noChangeShapeType="1"/>
            </p:cNvSpPr>
            <p:nvPr/>
          </p:nvSpPr>
          <p:spPr bwMode="auto">
            <a:xfrm flipH="1">
              <a:off x="99329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2" name="Line 750"/>
            <p:cNvSpPr>
              <a:spLocks noChangeShapeType="1"/>
            </p:cNvSpPr>
            <p:nvPr/>
          </p:nvSpPr>
          <p:spPr bwMode="auto">
            <a:xfrm flipH="1">
              <a:off x="99075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3" name="Line 751"/>
            <p:cNvSpPr>
              <a:spLocks noChangeShapeType="1"/>
            </p:cNvSpPr>
            <p:nvPr/>
          </p:nvSpPr>
          <p:spPr bwMode="auto">
            <a:xfrm flipH="1">
              <a:off x="98821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4" name="Line 752"/>
            <p:cNvSpPr>
              <a:spLocks noChangeShapeType="1"/>
            </p:cNvSpPr>
            <p:nvPr/>
          </p:nvSpPr>
          <p:spPr bwMode="auto">
            <a:xfrm flipH="1">
              <a:off x="9856788" y="12461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5" name="Line 753"/>
            <p:cNvSpPr>
              <a:spLocks noChangeShapeType="1"/>
            </p:cNvSpPr>
            <p:nvPr/>
          </p:nvSpPr>
          <p:spPr bwMode="auto">
            <a:xfrm flipH="1" flipV="1">
              <a:off x="9831388" y="1243013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6" name="Line 754"/>
            <p:cNvSpPr>
              <a:spLocks noChangeShapeType="1"/>
            </p:cNvSpPr>
            <p:nvPr/>
          </p:nvSpPr>
          <p:spPr bwMode="auto">
            <a:xfrm flipH="1">
              <a:off x="98059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7" name="Line 755"/>
            <p:cNvSpPr>
              <a:spLocks noChangeShapeType="1"/>
            </p:cNvSpPr>
            <p:nvPr/>
          </p:nvSpPr>
          <p:spPr bwMode="auto">
            <a:xfrm flipH="1">
              <a:off x="97805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8" name="Line 756"/>
            <p:cNvSpPr>
              <a:spLocks noChangeShapeType="1"/>
            </p:cNvSpPr>
            <p:nvPr/>
          </p:nvSpPr>
          <p:spPr bwMode="auto">
            <a:xfrm flipH="1">
              <a:off x="97551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9" name="Line 757"/>
            <p:cNvSpPr>
              <a:spLocks noChangeShapeType="1"/>
            </p:cNvSpPr>
            <p:nvPr/>
          </p:nvSpPr>
          <p:spPr bwMode="auto">
            <a:xfrm flipH="1">
              <a:off x="97297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0" name="Line 758"/>
            <p:cNvSpPr>
              <a:spLocks noChangeShapeType="1"/>
            </p:cNvSpPr>
            <p:nvPr/>
          </p:nvSpPr>
          <p:spPr bwMode="auto">
            <a:xfrm flipH="1">
              <a:off x="9704388" y="124301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1" name="Line 759"/>
            <p:cNvSpPr>
              <a:spLocks noChangeShapeType="1"/>
            </p:cNvSpPr>
            <p:nvPr/>
          </p:nvSpPr>
          <p:spPr bwMode="auto">
            <a:xfrm flipH="1" flipV="1">
              <a:off x="9678988" y="123983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2" name="Line 760"/>
            <p:cNvSpPr>
              <a:spLocks noChangeShapeType="1"/>
            </p:cNvSpPr>
            <p:nvPr/>
          </p:nvSpPr>
          <p:spPr bwMode="auto">
            <a:xfrm flipH="1">
              <a:off x="96535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3" name="Line 761"/>
            <p:cNvSpPr>
              <a:spLocks noChangeShapeType="1"/>
            </p:cNvSpPr>
            <p:nvPr/>
          </p:nvSpPr>
          <p:spPr bwMode="auto">
            <a:xfrm flipH="1">
              <a:off x="96281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4" name="Line 762"/>
            <p:cNvSpPr>
              <a:spLocks noChangeShapeType="1"/>
            </p:cNvSpPr>
            <p:nvPr/>
          </p:nvSpPr>
          <p:spPr bwMode="auto">
            <a:xfrm flipH="1">
              <a:off x="96027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5" name="Line 763"/>
            <p:cNvSpPr>
              <a:spLocks noChangeShapeType="1"/>
            </p:cNvSpPr>
            <p:nvPr/>
          </p:nvSpPr>
          <p:spPr bwMode="auto">
            <a:xfrm flipH="1">
              <a:off x="95773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6" name="Line 764"/>
            <p:cNvSpPr>
              <a:spLocks noChangeShapeType="1"/>
            </p:cNvSpPr>
            <p:nvPr/>
          </p:nvSpPr>
          <p:spPr bwMode="auto">
            <a:xfrm flipH="1">
              <a:off x="9551988" y="123983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7" name="Line 765"/>
            <p:cNvSpPr>
              <a:spLocks noChangeShapeType="1"/>
            </p:cNvSpPr>
            <p:nvPr/>
          </p:nvSpPr>
          <p:spPr bwMode="auto">
            <a:xfrm flipH="1" flipV="1">
              <a:off x="9526588" y="1236663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8" name="Line 766"/>
            <p:cNvSpPr>
              <a:spLocks noChangeShapeType="1"/>
            </p:cNvSpPr>
            <p:nvPr/>
          </p:nvSpPr>
          <p:spPr bwMode="auto">
            <a:xfrm flipH="1">
              <a:off x="95011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9" name="Line 767"/>
            <p:cNvSpPr>
              <a:spLocks noChangeShapeType="1"/>
            </p:cNvSpPr>
            <p:nvPr/>
          </p:nvSpPr>
          <p:spPr bwMode="auto">
            <a:xfrm flipH="1">
              <a:off x="94757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0" name="Line 768"/>
            <p:cNvSpPr>
              <a:spLocks noChangeShapeType="1"/>
            </p:cNvSpPr>
            <p:nvPr/>
          </p:nvSpPr>
          <p:spPr bwMode="auto">
            <a:xfrm flipH="1">
              <a:off x="94503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1" name="Line 769"/>
            <p:cNvSpPr>
              <a:spLocks noChangeShapeType="1"/>
            </p:cNvSpPr>
            <p:nvPr/>
          </p:nvSpPr>
          <p:spPr bwMode="auto">
            <a:xfrm flipH="1">
              <a:off x="94249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2" name="Line 770"/>
            <p:cNvSpPr>
              <a:spLocks noChangeShapeType="1"/>
            </p:cNvSpPr>
            <p:nvPr/>
          </p:nvSpPr>
          <p:spPr bwMode="auto">
            <a:xfrm flipH="1">
              <a:off x="9399588" y="1236663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3" name="Line 771"/>
            <p:cNvSpPr>
              <a:spLocks noChangeShapeType="1"/>
            </p:cNvSpPr>
            <p:nvPr/>
          </p:nvSpPr>
          <p:spPr bwMode="auto">
            <a:xfrm flipH="1" flipV="1">
              <a:off x="9374188" y="1233488"/>
              <a:ext cx="12700" cy="3175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4" name="Line 772"/>
            <p:cNvSpPr>
              <a:spLocks noChangeShapeType="1"/>
            </p:cNvSpPr>
            <p:nvPr/>
          </p:nvSpPr>
          <p:spPr bwMode="auto">
            <a:xfrm flipH="1">
              <a:off x="9348788" y="1233488"/>
              <a:ext cx="12700" cy="0"/>
            </a:xfrm>
            <a:prstGeom prst="line">
              <a:avLst/>
            </a:prstGeom>
            <a:noFill/>
            <a:ln w="12700">
              <a:solidFill>
                <a:srgbClr val="9CD5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5" name="Freeform 773"/>
            <p:cNvSpPr>
              <a:spLocks/>
            </p:cNvSpPr>
            <p:nvPr/>
          </p:nvSpPr>
          <p:spPr bwMode="auto">
            <a:xfrm>
              <a:off x="9291638" y="1211263"/>
              <a:ext cx="1089025" cy="708025"/>
            </a:xfrm>
            <a:custGeom>
              <a:avLst/>
              <a:gdLst>
                <a:gd name="T0" fmla="*/ 686 w 686"/>
                <a:gd name="T1" fmla="*/ 184 h 446"/>
                <a:gd name="T2" fmla="*/ 414 w 686"/>
                <a:gd name="T3" fmla="*/ 178 h 446"/>
                <a:gd name="T4" fmla="*/ 420 w 686"/>
                <a:gd name="T5" fmla="*/ 8 h 446"/>
                <a:gd name="T6" fmla="*/ 294 w 686"/>
                <a:gd name="T7" fmla="*/ 0 h 446"/>
                <a:gd name="T8" fmla="*/ 288 w 686"/>
                <a:gd name="T9" fmla="*/ 176 h 446"/>
                <a:gd name="T10" fmla="*/ 4 w 686"/>
                <a:gd name="T11" fmla="*/ 172 h 446"/>
                <a:gd name="T12" fmla="*/ 0 w 686"/>
                <a:gd name="T13" fmla="*/ 256 h 446"/>
                <a:gd name="T14" fmla="*/ 286 w 686"/>
                <a:gd name="T15" fmla="*/ 264 h 446"/>
                <a:gd name="T16" fmla="*/ 280 w 686"/>
                <a:gd name="T17" fmla="*/ 440 h 446"/>
                <a:gd name="T18" fmla="*/ 402 w 686"/>
                <a:gd name="T19" fmla="*/ 446 h 446"/>
                <a:gd name="T20" fmla="*/ 410 w 686"/>
                <a:gd name="T21" fmla="*/ 268 h 446"/>
                <a:gd name="T22" fmla="*/ 686 w 686"/>
                <a:gd name="T23" fmla="*/ 276 h 446"/>
                <a:gd name="T24" fmla="*/ 686 w 686"/>
                <a:gd name="T25" fmla="*/ 18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446">
                  <a:moveTo>
                    <a:pt x="686" y="184"/>
                  </a:moveTo>
                  <a:lnTo>
                    <a:pt x="414" y="178"/>
                  </a:lnTo>
                  <a:lnTo>
                    <a:pt x="420" y="8"/>
                  </a:lnTo>
                  <a:lnTo>
                    <a:pt x="294" y="0"/>
                  </a:lnTo>
                  <a:lnTo>
                    <a:pt x="288" y="176"/>
                  </a:lnTo>
                  <a:lnTo>
                    <a:pt x="4" y="172"/>
                  </a:lnTo>
                  <a:lnTo>
                    <a:pt x="0" y="256"/>
                  </a:lnTo>
                  <a:lnTo>
                    <a:pt x="286" y="264"/>
                  </a:lnTo>
                  <a:lnTo>
                    <a:pt x="280" y="440"/>
                  </a:lnTo>
                  <a:lnTo>
                    <a:pt x="402" y="446"/>
                  </a:lnTo>
                  <a:lnTo>
                    <a:pt x="410" y="268"/>
                  </a:lnTo>
                  <a:lnTo>
                    <a:pt x="686" y="276"/>
                  </a:lnTo>
                  <a:lnTo>
                    <a:pt x="686" y="18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6" name="Freeform 774"/>
            <p:cNvSpPr>
              <a:spLocks/>
            </p:cNvSpPr>
            <p:nvPr/>
          </p:nvSpPr>
          <p:spPr bwMode="auto">
            <a:xfrm>
              <a:off x="9155113" y="1223963"/>
              <a:ext cx="1377950" cy="854075"/>
            </a:xfrm>
            <a:custGeom>
              <a:avLst/>
              <a:gdLst>
                <a:gd name="T0" fmla="*/ 126 w 868"/>
                <a:gd name="T1" fmla="*/ 0 h 538"/>
                <a:gd name="T2" fmla="*/ 102 w 868"/>
                <a:gd name="T3" fmla="*/ 116 h 538"/>
                <a:gd name="T4" fmla="*/ 88 w 868"/>
                <a:gd name="T5" fmla="*/ 214 h 538"/>
                <a:gd name="T6" fmla="*/ 86 w 868"/>
                <a:gd name="T7" fmla="*/ 280 h 538"/>
                <a:gd name="T8" fmla="*/ 88 w 868"/>
                <a:gd name="T9" fmla="*/ 296 h 538"/>
                <a:gd name="T10" fmla="*/ 104 w 868"/>
                <a:gd name="T11" fmla="*/ 356 h 538"/>
                <a:gd name="T12" fmla="*/ 116 w 868"/>
                <a:gd name="T13" fmla="*/ 382 h 538"/>
                <a:gd name="T14" fmla="*/ 132 w 868"/>
                <a:gd name="T15" fmla="*/ 404 h 538"/>
                <a:gd name="T16" fmla="*/ 156 w 868"/>
                <a:gd name="T17" fmla="*/ 422 h 538"/>
                <a:gd name="T18" fmla="*/ 190 w 868"/>
                <a:gd name="T19" fmla="*/ 436 h 538"/>
                <a:gd name="T20" fmla="*/ 234 w 868"/>
                <a:gd name="T21" fmla="*/ 446 h 538"/>
                <a:gd name="T22" fmla="*/ 290 w 868"/>
                <a:gd name="T23" fmla="*/ 450 h 538"/>
                <a:gd name="T24" fmla="*/ 350 w 868"/>
                <a:gd name="T25" fmla="*/ 452 h 538"/>
                <a:gd name="T26" fmla="*/ 520 w 868"/>
                <a:gd name="T27" fmla="*/ 464 h 538"/>
                <a:gd name="T28" fmla="*/ 610 w 868"/>
                <a:gd name="T29" fmla="*/ 466 h 538"/>
                <a:gd name="T30" fmla="*/ 660 w 868"/>
                <a:gd name="T31" fmla="*/ 460 h 538"/>
                <a:gd name="T32" fmla="*/ 674 w 868"/>
                <a:gd name="T33" fmla="*/ 456 h 538"/>
                <a:gd name="T34" fmla="*/ 696 w 868"/>
                <a:gd name="T35" fmla="*/ 444 h 538"/>
                <a:gd name="T36" fmla="*/ 714 w 868"/>
                <a:gd name="T37" fmla="*/ 428 h 538"/>
                <a:gd name="T38" fmla="*/ 742 w 868"/>
                <a:gd name="T39" fmla="*/ 386 h 538"/>
                <a:gd name="T40" fmla="*/ 756 w 868"/>
                <a:gd name="T41" fmla="*/ 336 h 538"/>
                <a:gd name="T42" fmla="*/ 764 w 868"/>
                <a:gd name="T43" fmla="*/ 288 h 538"/>
                <a:gd name="T44" fmla="*/ 764 w 868"/>
                <a:gd name="T45" fmla="*/ 220 h 538"/>
                <a:gd name="T46" fmla="*/ 764 w 868"/>
                <a:gd name="T47" fmla="*/ 14 h 538"/>
                <a:gd name="T48" fmla="*/ 840 w 868"/>
                <a:gd name="T49" fmla="*/ 18 h 538"/>
                <a:gd name="T50" fmla="*/ 858 w 868"/>
                <a:gd name="T51" fmla="*/ 130 h 538"/>
                <a:gd name="T52" fmla="*/ 868 w 868"/>
                <a:gd name="T53" fmla="*/ 236 h 538"/>
                <a:gd name="T54" fmla="*/ 868 w 868"/>
                <a:gd name="T55" fmla="*/ 310 h 538"/>
                <a:gd name="T56" fmla="*/ 858 w 868"/>
                <a:gd name="T57" fmla="*/ 380 h 538"/>
                <a:gd name="T58" fmla="*/ 844 w 868"/>
                <a:gd name="T59" fmla="*/ 424 h 538"/>
                <a:gd name="T60" fmla="*/ 832 w 868"/>
                <a:gd name="T61" fmla="*/ 448 h 538"/>
                <a:gd name="T62" fmla="*/ 824 w 868"/>
                <a:gd name="T63" fmla="*/ 458 h 538"/>
                <a:gd name="T64" fmla="*/ 788 w 868"/>
                <a:gd name="T65" fmla="*/ 492 h 538"/>
                <a:gd name="T66" fmla="*/ 750 w 868"/>
                <a:gd name="T67" fmla="*/ 514 h 538"/>
                <a:gd name="T68" fmla="*/ 708 w 868"/>
                <a:gd name="T69" fmla="*/ 528 h 538"/>
                <a:gd name="T70" fmla="*/ 666 w 868"/>
                <a:gd name="T71" fmla="*/ 536 h 538"/>
                <a:gd name="T72" fmla="*/ 580 w 868"/>
                <a:gd name="T73" fmla="*/ 538 h 538"/>
                <a:gd name="T74" fmla="*/ 498 w 868"/>
                <a:gd name="T75" fmla="*/ 530 h 538"/>
                <a:gd name="T76" fmla="*/ 396 w 868"/>
                <a:gd name="T77" fmla="*/ 524 h 538"/>
                <a:gd name="T78" fmla="*/ 272 w 868"/>
                <a:gd name="T79" fmla="*/ 514 h 538"/>
                <a:gd name="T80" fmla="*/ 180 w 868"/>
                <a:gd name="T81" fmla="*/ 502 h 538"/>
                <a:gd name="T82" fmla="*/ 128 w 868"/>
                <a:gd name="T83" fmla="*/ 490 h 538"/>
                <a:gd name="T84" fmla="*/ 88 w 868"/>
                <a:gd name="T85" fmla="*/ 474 h 538"/>
                <a:gd name="T86" fmla="*/ 74 w 868"/>
                <a:gd name="T87" fmla="*/ 464 h 538"/>
                <a:gd name="T88" fmla="*/ 42 w 868"/>
                <a:gd name="T89" fmla="*/ 428 h 538"/>
                <a:gd name="T90" fmla="*/ 26 w 868"/>
                <a:gd name="T91" fmla="*/ 400 h 538"/>
                <a:gd name="T92" fmla="*/ 12 w 868"/>
                <a:gd name="T93" fmla="*/ 370 h 538"/>
                <a:gd name="T94" fmla="*/ 2 w 868"/>
                <a:gd name="T95" fmla="*/ 316 h 538"/>
                <a:gd name="T96" fmla="*/ 2 w 868"/>
                <a:gd name="T97" fmla="*/ 234 h 538"/>
                <a:gd name="T98" fmla="*/ 8 w 868"/>
                <a:gd name="T99" fmla="*/ 186 h 538"/>
                <a:gd name="T100" fmla="*/ 26 w 868"/>
                <a:gd name="T101" fmla="*/ 100 h 538"/>
                <a:gd name="T102" fmla="*/ 44 w 868"/>
                <a:gd name="T103" fmla="*/ 44 h 538"/>
                <a:gd name="T104" fmla="*/ 60 w 868"/>
                <a:gd name="T105" fmla="*/ 10 h 538"/>
                <a:gd name="T106" fmla="*/ 126 w 868"/>
                <a:gd name="T10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8" h="538">
                  <a:moveTo>
                    <a:pt x="126" y="0"/>
                  </a:moveTo>
                  <a:lnTo>
                    <a:pt x="126" y="0"/>
                  </a:lnTo>
                  <a:lnTo>
                    <a:pt x="118" y="34"/>
                  </a:lnTo>
                  <a:lnTo>
                    <a:pt x="102" y="116"/>
                  </a:lnTo>
                  <a:lnTo>
                    <a:pt x="94" y="166"/>
                  </a:lnTo>
                  <a:lnTo>
                    <a:pt x="88" y="214"/>
                  </a:lnTo>
                  <a:lnTo>
                    <a:pt x="86" y="260"/>
                  </a:lnTo>
                  <a:lnTo>
                    <a:pt x="86" y="280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96" y="328"/>
                  </a:lnTo>
                  <a:lnTo>
                    <a:pt x="104" y="356"/>
                  </a:lnTo>
                  <a:lnTo>
                    <a:pt x="108" y="370"/>
                  </a:lnTo>
                  <a:lnTo>
                    <a:pt x="116" y="382"/>
                  </a:lnTo>
                  <a:lnTo>
                    <a:pt x="124" y="394"/>
                  </a:lnTo>
                  <a:lnTo>
                    <a:pt x="132" y="404"/>
                  </a:lnTo>
                  <a:lnTo>
                    <a:pt x="144" y="414"/>
                  </a:lnTo>
                  <a:lnTo>
                    <a:pt x="156" y="422"/>
                  </a:lnTo>
                  <a:lnTo>
                    <a:pt x="172" y="430"/>
                  </a:lnTo>
                  <a:lnTo>
                    <a:pt x="190" y="436"/>
                  </a:lnTo>
                  <a:lnTo>
                    <a:pt x="210" y="442"/>
                  </a:lnTo>
                  <a:lnTo>
                    <a:pt x="234" y="446"/>
                  </a:lnTo>
                  <a:lnTo>
                    <a:pt x="260" y="448"/>
                  </a:lnTo>
                  <a:lnTo>
                    <a:pt x="290" y="450"/>
                  </a:lnTo>
                  <a:lnTo>
                    <a:pt x="290" y="450"/>
                  </a:lnTo>
                  <a:lnTo>
                    <a:pt x="350" y="452"/>
                  </a:lnTo>
                  <a:lnTo>
                    <a:pt x="410" y="456"/>
                  </a:lnTo>
                  <a:lnTo>
                    <a:pt x="520" y="464"/>
                  </a:lnTo>
                  <a:lnTo>
                    <a:pt x="568" y="466"/>
                  </a:lnTo>
                  <a:lnTo>
                    <a:pt x="610" y="466"/>
                  </a:lnTo>
                  <a:lnTo>
                    <a:pt x="646" y="464"/>
                  </a:lnTo>
                  <a:lnTo>
                    <a:pt x="660" y="460"/>
                  </a:lnTo>
                  <a:lnTo>
                    <a:pt x="674" y="456"/>
                  </a:lnTo>
                  <a:lnTo>
                    <a:pt x="674" y="456"/>
                  </a:lnTo>
                  <a:lnTo>
                    <a:pt x="686" y="452"/>
                  </a:lnTo>
                  <a:lnTo>
                    <a:pt x="696" y="444"/>
                  </a:lnTo>
                  <a:lnTo>
                    <a:pt x="706" y="438"/>
                  </a:lnTo>
                  <a:lnTo>
                    <a:pt x="714" y="428"/>
                  </a:lnTo>
                  <a:lnTo>
                    <a:pt x="730" y="408"/>
                  </a:lnTo>
                  <a:lnTo>
                    <a:pt x="742" y="386"/>
                  </a:lnTo>
                  <a:lnTo>
                    <a:pt x="750" y="362"/>
                  </a:lnTo>
                  <a:lnTo>
                    <a:pt x="756" y="336"/>
                  </a:lnTo>
                  <a:lnTo>
                    <a:pt x="762" y="312"/>
                  </a:lnTo>
                  <a:lnTo>
                    <a:pt x="764" y="288"/>
                  </a:lnTo>
                  <a:lnTo>
                    <a:pt x="764" y="288"/>
                  </a:lnTo>
                  <a:lnTo>
                    <a:pt x="764" y="220"/>
                  </a:lnTo>
                  <a:lnTo>
                    <a:pt x="766" y="128"/>
                  </a:lnTo>
                  <a:lnTo>
                    <a:pt x="764" y="14"/>
                  </a:lnTo>
                  <a:lnTo>
                    <a:pt x="840" y="18"/>
                  </a:lnTo>
                  <a:lnTo>
                    <a:pt x="840" y="18"/>
                  </a:lnTo>
                  <a:lnTo>
                    <a:pt x="850" y="72"/>
                  </a:lnTo>
                  <a:lnTo>
                    <a:pt x="858" y="130"/>
                  </a:lnTo>
                  <a:lnTo>
                    <a:pt x="866" y="200"/>
                  </a:lnTo>
                  <a:lnTo>
                    <a:pt x="868" y="236"/>
                  </a:lnTo>
                  <a:lnTo>
                    <a:pt x="868" y="274"/>
                  </a:lnTo>
                  <a:lnTo>
                    <a:pt x="868" y="310"/>
                  </a:lnTo>
                  <a:lnTo>
                    <a:pt x="864" y="346"/>
                  </a:lnTo>
                  <a:lnTo>
                    <a:pt x="858" y="380"/>
                  </a:lnTo>
                  <a:lnTo>
                    <a:pt x="850" y="410"/>
                  </a:lnTo>
                  <a:lnTo>
                    <a:pt x="844" y="424"/>
                  </a:lnTo>
                  <a:lnTo>
                    <a:pt x="838" y="436"/>
                  </a:lnTo>
                  <a:lnTo>
                    <a:pt x="832" y="448"/>
                  </a:lnTo>
                  <a:lnTo>
                    <a:pt x="824" y="458"/>
                  </a:lnTo>
                  <a:lnTo>
                    <a:pt x="824" y="458"/>
                  </a:lnTo>
                  <a:lnTo>
                    <a:pt x="806" y="476"/>
                  </a:lnTo>
                  <a:lnTo>
                    <a:pt x="788" y="492"/>
                  </a:lnTo>
                  <a:lnTo>
                    <a:pt x="770" y="504"/>
                  </a:lnTo>
                  <a:lnTo>
                    <a:pt x="750" y="514"/>
                  </a:lnTo>
                  <a:lnTo>
                    <a:pt x="730" y="522"/>
                  </a:lnTo>
                  <a:lnTo>
                    <a:pt x="708" y="528"/>
                  </a:lnTo>
                  <a:lnTo>
                    <a:pt x="688" y="534"/>
                  </a:lnTo>
                  <a:lnTo>
                    <a:pt x="666" y="536"/>
                  </a:lnTo>
                  <a:lnTo>
                    <a:pt x="622" y="538"/>
                  </a:lnTo>
                  <a:lnTo>
                    <a:pt x="580" y="538"/>
                  </a:lnTo>
                  <a:lnTo>
                    <a:pt x="498" y="530"/>
                  </a:lnTo>
                  <a:lnTo>
                    <a:pt x="498" y="530"/>
                  </a:lnTo>
                  <a:lnTo>
                    <a:pt x="452" y="526"/>
                  </a:lnTo>
                  <a:lnTo>
                    <a:pt x="396" y="524"/>
                  </a:lnTo>
                  <a:lnTo>
                    <a:pt x="334" y="520"/>
                  </a:lnTo>
                  <a:lnTo>
                    <a:pt x="272" y="514"/>
                  </a:lnTo>
                  <a:lnTo>
                    <a:pt x="210" y="508"/>
                  </a:lnTo>
                  <a:lnTo>
                    <a:pt x="180" y="502"/>
                  </a:lnTo>
                  <a:lnTo>
                    <a:pt x="152" y="496"/>
                  </a:lnTo>
                  <a:lnTo>
                    <a:pt x="128" y="490"/>
                  </a:lnTo>
                  <a:lnTo>
                    <a:pt x="106" y="482"/>
                  </a:lnTo>
                  <a:lnTo>
                    <a:pt x="88" y="474"/>
                  </a:lnTo>
                  <a:lnTo>
                    <a:pt x="74" y="464"/>
                  </a:lnTo>
                  <a:lnTo>
                    <a:pt x="74" y="464"/>
                  </a:lnTo>
                  <a:lnTo>
                    <a:pt x="52" y="440"/>
                  </a:lnTo>
                  <a:lnTo>
                    <a:pt x="42" y="428"/>
                  </a:lnTo>
                  <a:lnTo>
                    <a:pt x="32" y="414"/>
                  </a:lnTo>
                  <a:lnTo>
                    <a:pt x="26" y="400"/>
                  </a:lnTo>
                  <a:lnTo>
                    <a:pt x="18" y="384"/>
                  </a:lnTo>
                  <a:lnTo>
                    <a:pt x="12" y="370"/>
                  </a:lnTo>
                  <a:lnTo>
                    <a:pt x="8" y="352"/>
                  </a:lnTo>
                  <a:lnTo>
                    <a:pt x="2" y="316"/>
                  </a:lnTo>
                  <a:lnTo>
                    <a:pt x="0" y="278"/>
                  </a:lnTo>
                  <a:lnTo>
                    <a:pt x="2" y="234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16" y="140"/>
                  </a:lnTo>
                  <a:lnTo>
                    <a:pt x="26" y="100"/>
                  </a:lnTo>
                  <a:lnTo>
                    <a:pt x="34" y="68"/>
                  </a:lnTo>
                  <a:lnTo>
                    <a:pt x="44" y="44"/>
                  </a:lnTo>
                  <a:lnTo>
                    <a:pt x="52" y="24"/>
                  </a:lnTo>
                  <a:lnTo>
                    <a:pt x="60" y="10"/>
                  </a:lnTo>
                  <a:lnTo>
                    <a:pt x="6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BBA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7" name="Freeform 775"/>
            <p:cNvSpPr>
              <a:spLocks/>
            </p:cNvSpPr>
            <p:nvPr/>
          </p:nvSpPr>
          <p:spPr bwMode="auto">
            <a:xfrm>
              <a:off x="10412413" y="13001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8" name="Freeform 776"/>
            <p:cNvSpPr>
              <a:spLocks/>
            </p:cNvSpPr>
            <p:nvPr/>
          </p:nvSpPr>
          <p:spPr bwMode="auto">
            <a:xfrm>
              <a:off x="10425113" y="14017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9" name="Freeform 777"/>
            <p:cNvSpPr>
              <a:spLocks/>
            </p:cNvSpPr>
            <p:nvPr/>
          </p:nvSpPr>
          <p:spPr bwMode="auto">
            <a:xfrm>
              <a:off x="10434638" y="15001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0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0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0" name="Freeform 778"/>
            <p:cNvSpPr>
              <a:spLocks/>
            </p:cNvSpPr>
            <p:nvPr/>
          </p:nvSpPr>
          <p:spPr bwMode="auto">
            <a:xfrm>
              <a:off x="10434638" y="15922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1" name="Freeform 779"/>
            <p:cNvSpPr>
              <a:spLocks/>
            </p:cNvSpPr>
            <p:nvPr/>
          </p:nvSpPr>
          <p:spPr bwMode="auto">
            <a:xfrm>
              <a:off x="10425113" y="16875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6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6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2" name="Freeform 780"/>
            <p:cNvSpPr>
              <a:spLocks/>
            </p:cNvSpPr>
            <p:nvPr/>
          </p:nvSpPr>
          <p:spPr bwMode="auto">
            <a:xfrm>
              <a:off x="10415588" y="17764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6 w 36"/>
                <a:gd name="T37" fmla="*/ 30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3" name="Freeform 781"/>
            <p:cNvSpPr>
              <a:spLocks/>
            </p:cNvSpPr>
            <p:nvPr/>
          </p:nvSpPr>
          <p:spPr bwMode="auto">
            <a:xfrm>
              <a:off x="10383838" y="18557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6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6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4" name="Freeform 782"/>
            <p:cNvSpPr>
              <a:spLocks/>
            </p:cNvSpPr>
            <p:nvPr/>
          </p:nvSpPr>
          <p:spPr bwMode="auto">
            <a:xfrm>
              <a:off x="10323513" y="19319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6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6 w 36"/>
                <a:gd name="T25" fmla="*/ 24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5" name="Freeform 783"/>
            <p:cNvSpPr>
              <a:spLocks/>
            </p:cNvSpPr>
            <p:nvPr/>
          </p:nvSpPr>
          <p:spPr bwMode="auto">
            <a:xfrm>
              <a:off x="10240963" y="1982788"/>
              <a:ext cx="53975" cy="53975"/>
            </a:xfrm>
            <a:custGeom>
              <a:avLst/>
              <a:gdLst>
                <a:gd name="T0" fmla="*/ 0 w 34"/>
                <a:gd name="T1" fmla="*/ 16 h 34"/>
                <a:gd name="T2" fmla="*/ 0 w 34"/>
                <a:gd name="T3" fmla="*/ 16 h 34"/>
                <a:gd name="T4" fmla="*/ 0 w 34"/>
                <a:gd name="T5" fmla="*/ 10 h 34"/>
                <a:gd name="T6" fmla="*/ 4 w 34"/>
                <a:gd name="T7" fmla="*/ 4 h 34"/>
                <a:gd name="T8" fmla="*/ 10 w 34"/>
                <a:gd name="T9" fmla="*/ 0 h 34"/>
                <a:gd name="T10" fmla="*/ 16 w 34"/>
                <a:gd name="T11" fmla="*/ 0 h 34"/>
                <a:gd name="T12" fmla="*/ 16 w 34"/>
                <a:gd name="T13" fmla="*/ 0 h 34"/>
                <a:gd name="T14" fmla="*/ 24 w 34"/>
                <a:gd name="T15" fmla="*/ 0 h 34"/>
                <a:gd name="T16" fmla="*/ 30 w 34"/>
                <a:gd name="T17" fmla="*/ 4 h 34"/>
                <a:gd name="T18" fmla="*/ 34 w 34"/>
                <a:gd name="T19" fmla="*/ 10 h 34"/>
                <a:gd name="T20" fmla="*/ 34 w 34"/>
                <a:gd name="T21" fmla="*/ 16 h 34"/>
                <a:gd name="T22" fmla="*/ 34 w 34"/>
                <a:gd name="T23" fmla="*/ 16 h 34"/>
                <a:gd name="T24" fmla="*/ 34 w 34"/>
                <a:gd name="T25" fmla="*/ 24 h 34"/>
                <a:gd name="T26" fmla="*/ 30 w 34"/>
                <a:gd name="T27" fmla="*/ 30 h 34"/>
                <a:gd name="T28" fmla="*/ 24 w 34"/>
                <a:gd name="T29" fmla="*/ 34 h 34"/>
                <a:gd name="T30" fmla="*/ 16 w 34"/>
                <a:gd name="T31" fmla="*/ 34 h 34"/>
                <a:gd name="T32" fmla="*/ 16 w 34"/>
                <a:gd name="T33" fmla="*/ 34 h 34"/>
                <a:gd name="T34" fmla="*/ 10 w 34"/>
                <a:gd name="T35" fmla="*/ 34 h 34"/>
                <a:gd name="T36" fmla="*/ 4 w 34"/>
                <a:gd name="T37" fmla="*/ 30 h 34"/>
                <a:gd name="T38" fmla="*/ 0 w 34"/>
                <a:gd name="T39" fmla="*/ 24 h 34"/>
                <a:gd name="T40" fmla="*/ 0 w 34"/>
                <a:gd name="T41" fmla="*/ 16 h 34"/>
                <a:gd name="T42" fmla="*/ 0 w 34"/>
                <a:gd name="T4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4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6" name="Freeform 784"/>
            <p:cNvSpPr>
              <a:spLocks/>
            </p:cNvSpPr>
            <p:nvPr/>
          </p:nvSpPr>
          <p:spPr bwMode="auto">
            <a:xfrm>
              <a:off x="10148888" y="19986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7" name="Freeform 785"/>
            <p:cNvSpPr>
              <a:spLocks/>
            </p:cNvSpPr>
            <p:nvPr/>
          </p:nvSpPr>
          <p:spPr bwMode="auto">
            <a:xfrm>
              <a:off x="10056813" y="20050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0 h 36"/>
                <a:gd name="T6" fmla="*/ 4 w 36"/>
                <a:gd name="T7" fmla="*/ 4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4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0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8" name="Freeform 786"/>
            <p:cNvSpPr>
              <a:spLocks/>
            </p:cNvSpPr>
            <p:nvPr/>
          </p:nvSpPr>
          <p:spPr bwMode="auto">
            <a:xfrm>
              <a:off x="9523413" y="19669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6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9" name="Freeform 787"/>
            <p:cNvSpPr>
              <a:spLocks/>
            </p:cNvSpPr>
            <p:nvPr/>
          </p:nvSpPr>
          <p:spPr bwMode="auto">
            <a:xfrm>
              <a:off x="9396413" y="19478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0" name="Freeform 788"/>
            <p:cNvSpPr>
              <a:spLocks/>
            </p:cNvSpPr>
            <p:nvPr/>
          </p:nvSpPr>
          <p:spPr bwMode="auto">
            <a:xfrm>
              <a:off x="9307513" y="19097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6 w 36"/>
                <a:gd name="T7" fmla="*/ 4 h 36"/>
                <a:gd name="T8" fmla="*/ 12 w 36"/>
                <a:gd name="T9" fmla="*/ 0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0 h 36"/>
                <a:gd name="T16" fmla="*/ 30 w 36"/>
                <a:gd name="T17" fmla="*/ 4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1" name="Freeform 789"/>
            <p:cNvSpPr>
              <a:spLocks/>
            </p:cNvSpPr>
            <p:nvPr/>
          </p:nvSpPr>
          <p:spPr bwMode="auto">
            <a:xfrm>
              <a:off x="9250363" y="183991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6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6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2" name="Freeform 790"/>
            <p:cNvSpPr>
              <a:spLocks/>
            </p:cNvSpPr>
            <p:nvPr/>
          </p:nvSpPr>
          <p:spPr bwMode="auto">
            <a:xfrm>
              <a:off x="9218613" y="17446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6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3" name="Freeform 791"/>
            <p:cNvSpPr>
              <a:spLocks/>
            </p:cNvSpPr>
            <p:nvPr/>
          </p:nvSpPr>
          <p:spPr bwMode="auto">
            <a:xfrm>
              <a:off x="9202738" y="164623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0 w 36"/>
                <a:gd name="T5" fmla="*/ 12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6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6 h 36"/>
                <a:gd name="T36" fmla="*/ 4 w 36"/>
                <a:gd name="T37" fmla="*/ 32 h 36"/>
                <a:gd name="T38" fmla="*/ 0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4" name="Freeform 792"/>
            <p:cNvSpPr>
              <a:spLocks/>
            </p:cNvSpPr>
            <p:nvPr/>
          </p:nvSpPr>
          <p:spPr bwMode="auto">
            <a:xfrm>
              <a:off x="9193213" y="1554163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2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6 w 36"/>
                <a:gd name="T15" fmla="*/ 2 h 36"/>
                <a:gd name="T16" fmla="*/ 32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2 w 36"/>
                <a:gd name="T27" fmla="*/ 30 h 36"/>
                <a:gd name="T28" fmla="*/ 26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2 w 36"/>
                <a:gd name="T35" fmla="*/ 34 h 36"/>
                <a:gd name="T36" fmla="*/ 6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2" y="30"/>
                  </a:lnTo>
                  <a:lnTo>
                    <a:pt x="26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5" name="Freeform 793"/>
            <p:cNvSpPr>
              <a:spLocks/>
            </p:cNvSpPr>
            <p:nvPr/>
          </p:nvSpPr>
          <p:spPr bwMode="auto">
            <a:xfrm>
              <a:off x="9205913" y="1465263"/>
              <a:ext cx="53975" cy="57150"/>
            </a:xfrm>
            <a:custGeom>
              <a:avLst/>
              <a:gdLst>
                <a:gd name="T0" fmla="*/ 0 w 34"/>
                <a:gd name="T1" fmla="*/ 18 h 36"/>
                <a:gd name="T2" fmla="*/ 0 w 34"/>
                <a:gd name="T3" fmla="*/ 18 h 36"/>
                <a:gd name="T4" fmla="*/ 0 w 34"/>
                <a:gd name="T5" fmla="*/ 12 h 36"/>
                <a:gd name="T6" fmla="*/ 4 w 34"/>
                <a:gd name="T7" fmla="*/ 6 h 36"/>
                <a:gd name="T8" fmla="*/ 10 w 34"/>
                <a:gd name="T9" fmla="*/ 2 h 36"/>
                <a:gd name="T10" fmla="*/ 16 w 34"/>
                <a:gd name="T11" fmla="*/ 0 h 36"/>
                <a:gd name="T12" fmla="*/ 16 w 34"/>
                <a:gd name="T13" fmla="*/ 0 h 36"/>
                <a:gd name="T14" fmla="*/ 24 w 34"/>
                <a:gd name="T15" fmla="*/ 2 h 36"/>
                <a:gd name="T16" fmla="*/ 30 w 34"/>
                <a:gd name="T17" fmla="*/ 6 h 36"/>
                <a:gd name="T18" fmla="*/ 34 w 34"/>
                <a:gd name="T19" fmla="*/ 12 h 36"/>
                <a:gd name="T20" fmla="*/ 34 w 34"/>
                <a:gd name="T21" fmla="*/ 18 h 36"/>
                <a:gd name="T22" fmla="*/ 34 w 34"/>
                <a:gd name="T23" fmla="*/ 18 h 36"/>
                <a:gd name="T24" fmla="*/ 34 w 34"/>
                <a:gd name="T25" fmla="*/ 26 h 36"/>
                <a:gd name="T26" fmla="*/ 30 w 34"/>
                <a:gd name="T27" fmla="*/ 32 h 36"/>
                <a:gd name="T28" fmla="*/ 24 w 34"/>
                <a:gd name="T29" fmla="*/ 36 h 36"/>
                <a:gd name="T30" fmla="*/ 16 w 34"/>
                <a:gd name="T31" fmla="*/ 36 h 36"/>
                <a:gd name="T32" fmla="*/ 16 w 34"/>
                <a:gd name="T33" fmla="*/ 36 h 36"/>
                <a:gd name="T34" fmla="*/ 10 w 34"/>
                <a:gd name="T35" fmla="*/ 36 h 36"/>
                <a:gd name="T36" fmla="*/ 4 w 34"/>
                <a:gd name="T37" fmla="*/ 32 h 36"/>
                <a:gd name="T38" fmla="*/ 0 w 34"/>
                <a:gd name="T39" fmla="*/ 26 h 36"/>
                <a:gd name="T40" fmla="*/ 0 w 34"/>
                <a:gd name="T41" fmla="*/ 18 h 36"/>
                <a:gd name="T42" fmla="*/ 0 w 34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6">
                  <a:moveTo>
                    <a:pt x="0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6" name="Freeform 794"/>
            <p:cNvSpPr>
              <a:spLocks/>
            </p:cNvSpPr>
            <p:nvPr/>
          </p:nvSpPr>
          <p:spPr bwMode="auto">
            <a:xfrm>
              <a:off x="9228138" y="13731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0 h 36"/>
                <a:gd name="T6" fmla="*/ 4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0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4 h 36"/>
                <a:gd name="T26" fmla="*/ 30 w 36"/>
                <a:gd name="T27" fmla="*/ 30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4 w 36"/>
                <a:gd name="T37" fmla="*/ 30 h 36"/>
                <a:gd name="T38" fmla="*/ 2 w 36"/>
                <a:gd name="T39" fmla="*/ 24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4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7" name="Freeform 795"/>
            <p:cNvSpPr>
              <a:spLocks/>
            </p:cNvSpPr>
            <p:nvPr/>
          </p:nvSpPr>
          <p:spPr bwMode="auto">
            <a:xfrm>
              <a:off x="9253538" y="1271588"/>
              <a:ext cx="57150" cy="57150"/>
            </a:xfrm>
            <a:custGeom>
              <a:avLst/>
              <a:gdLst>
                <a:gd name="T0" fmla="*/ 0 w 36"/>
                <a:gd name="T1" fmla="*/ 18 h 36"/>
                <a:gd name="T2" fmla="*/ 0 w 36"/>
                <a:gd name="T3" fmla="*/ 18 h 36"/>
                <a:gd name="T4" fmla="*/ 2 w 36"/>
                <a:gd name="T5" fmla="*/ 12 h 36"/>
                <a:gd name="T6" fmla="*/ 6 w 36"/>
                <a:gd name="T7" fmla="*/ 6 h 36"/>
                <a:gd name="T8" fmla="*/ 10 w 36"/>
                <a:gd name="T9" fmla="*/ 2 h 36"/>
                <a:gd name="T10" fmla="*/ 18 w 36"/>
                <a:gd name="T11" fmla="*/ 0 h 36"/>
                <a:gd name="T12" fmla="*/ 18 w 36"/>
                <a:gd name="T13" fmla="*/ 0 h 36"/>
                <a:gd name="T14" fmla="*/ 24 w 36"/>
                <a:gd name="T15" fmla="*/ 2 h 36"/>
                <a:gd name="T16" fmla="*/ 30 w 36"/>
                <a:gd name="T17" fmla="*/ 6 h 36"/>
                <a:gd name="T18" fmla="*/ 34 w 36"/>
                <a:gd name="T19" fmla="*/ 12 h 36"/>
                <a:gd name="T20" fmla="*/ 36 w 36"/>
                <a:gd name="T21" fmla="*/ 18 h 36"/>
                <a:gd name="T22" fmla="*/ 36 w 36"/>
                <a:gd name="T23" fmla="*/ 18 h 36"/>
                <a:gd name="T24" fmla="*/ 34 w 36"/>
                <a:gd name="T25" fmla="*/ 26 h 36"/>
                <a:gd name="T26" fmla="*/ 30 w 36"/>
                <a:gd name="T27" fmla="*/ 32 h 36"/>
                <a:gd name="T28" fmla="*/ 24 w 36"/>
                <a:gd name="T29" fmla="*/ 34 h 36"/>
                <a:gd name="T30" fmla="*/ 18 w 36"/>
                <a:gd name="T31" fmla="*/ 36 h 36"/>
                <a:gd name="T32" fmla="*/ 18 w 36"/>
                <a:gd name="T33" fmla="*/ 36 h 36"/>
                <a:gd name="T34" fmla="*/ 10 w 36"/>
                <a:gd name="T35" fmla="*/ 34 h 36"/>
                <a:gd name="T36" fmla="*/ 6 w 36"/>
                <a:gd name="T37" fmla="*/ 32 h 36"/>
                <a:gd name="T38" fmla="*/ 2 w 36"/>
                <a:gd name="T39" fmla="*/ 26 h 36"/>
                <a:gd name="T40" fmla="*/ 0 w 36"/>
                <a:gd name="T41" fmla="*/ 18 h 36"/>
                <a:gd name="T42" fmla="*/ 0 w 36"/>
                <a:gd name="T4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18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6"/>
                  </a:lnTo>
                  <a:lnTo>
                    <a:pt x="30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8" name="Freeform 796"/>
            <p:cNvSpPr>
              <a:spLocks/>
            </p:cNvSpPr>
            <p:nvPr/>
          </p:nvSpPr>
          <p:spPr bwMode="auto">
            <a:xfrm>
              <a:off x="9602788" y="1887538"/>
              <a:ext cx="438150" cy="263525"/>
            </a:xfrm>
            <a:custGeom>
              <a:avLst/>
              <a:gdLst>
                <a:gd name="T0" fmla="*/ 40 w 276"/>
                <a:gd name="T1" fmla="*/ 156 h 166"/>
                <a:gd name="T2" fmla="*/ 40 w 276"/>
                <a:gd name="T3" fmla="*/ 156 h 166"/>
                <a:gd name="T4" fmla="*/ 38 w 276"/>
                <a:gd name="T5" fmla="*/ 136 h 166"/>
                <a:gd name="T6" fmla="*/ 38 w 276"/>
                <a:gd name="T7" fmla="*/ 116 h 166"/>
                <a:gd name="T8" fmla="*/ 40 w 276"/>
                <a:gd name="T9" fmla="*/ 90 h 166"/>
                <a:gd name="T10" fmla="*/ 46 w 276"/>
                <a:gd name="T11" fmla="*/ 66 h 166"/>
                <a:gd name="T12" fmla="*/ 52 w 276"/>
                <a:gd name="T13" fmla="*/ 56 h 166"/>
                <a:gd name="T14" fmla="*/ 58 w 276"/>
                <a:gd name="T15" fmla="*/ 46 h 166"/>
                <a:gd name="T16" fmla="*/ 64 w 276"/>
                <a:gd name="T17" fmla="*/ 36 h 166"/>
                <a:gd name="T18" fmla="*/ 74 w 276"/>
                <a:gd name="T19" fmla="*/ 30 h 166"/>
                <a:gd name="T20" fmla="*/ 84 w 276"/>
                <a:gd name="T21" fmla="*/ 26 h 166"/>
                <a:gd name="T22" fmla="*/ 98 w 276"/>
                <a:gd name="T23" fmla="*/ 24 h 166"/>
                <a:gd name="T24" fmla="*/ 98 w 276"/>
                <a:gd name="T25" fmla="*/ 24 h 166"/>
                <a:gd name="T26" fmla="*/ 150 w 276"/>
                <a:gd name="T27" fmla="*/ 26 h 166"/>
                <a:gd name="T28" fmla="*/ 172 w 276"/>
                <a:gd name="T29" fmla="*/ 26 h 166"/>
                <a:gd name="T30" fmla="*/ 190 w 276"/>
                <a:gd name="T31" fmla="*/ 30 h 166"/>
                <a:gd name="T32" fmla="*/ 206 w 276"/>
                <a:gd name="T33" fmla="*/ 34 h 166"/>
                <a:gd name="T34" fmla="*/ 220 w 276"/>
                <a:gd name="T35" fmla="*/ 38 h 166"/>
                <a:gd name="T36" fmla="*/ 230 w 276"/>
                <a:gd name="T37" fmla="*/ 46 h 166"/>
                <a:gd name="T38" fmla="*/ 236 w 276"/>
                <a:gd name="T39" fmla="*/ 56 h 166"/>
                <a:gd name="T40" fmla="*/ 236 w 276"/>
                <a:gd name="T41" fmla="*/ 56 h 166"/>
                <a:gd name="T42" fmla="*/ 240 w 276"/>
                <a:gd name="T43" fmla="*/ 68 h 166"/>
                <a:gd name="T44" fmla="*/ 242 w 276"/>
                <a:gd name="T45" fmla="*/ 86 h 166"/>
                <a:gd name="T46" fmla="*/ 244 w 276"/>
                <a:gd name="T47" fmla="*/ 122 h 166"/>
                <a:gd name="T48" fmla="*/ 242 w 276"/>
                <a:gd name="T49" fmla="*/ 152 h 166"/>
                <a:gd name="T50" fmla="*/ 242 w 276"/>
                <a:gd name="T51" fmla="*/ 164 h 166"/>
                <a:gd name="T52" fmla="*/ 270 w 276"/>
                <a:gd name="T53" fmla="*/ 166 h 166"/>
                <a:gd name="T54" fmla="*/ 270 w 276"/>
                <a:gd name="T55" fmla="*/ 166 h 166"/>
                <a:gd name="T56" fmla="*/ 274 w 276"/>
                <a:gd name="T57" fmla="*/ 144 h 166"/>
                <a:gd name="T58" fmla="*/ 276 w 276"/>
                <a:gd name="T59" fmla="*/ 122 h 166"/>
                <a:gd name="T60" fmla="*/ 276 w 276"/>
                <a:gd name="T61" fmla="*/ 94 h 166"/>
                <a:gd name="T62" fmla="*/ 274 w 276"/>
                <a:gd name="T63" fmla="*/ 68 h 166"/>
                <a:gd name="T64" fmla="*/ 270 w 276"/>
                <a:gd name="T65" fmla="*/ 54 h 166"/>
                <a:gd name="T66" fmla="*/ 266 w 276"/>
                <a:gd name="T67" fmla="*/ 42 h 166"/>
                <a:gd name="T68" fmla="*/ 262 w 276"/>
                <a:gd name="T69" fmla="*/ 32 h 166"/>
                <a:gd name="T70" fmla="*/ 254 w 276"/>
                <a:gd name="T71" fmla="*/ 24 h 166"/>
                <a:gd name="T72" fmla="*/ 246 w 276"/>
                <a:gd name="T73" fmla="*/ 18 h 166"/>
                <a:gd name="T74" fmla="*/ 234 w 276"/>
                <a:gd name="T75" fmla="*/ 14 h 166"/>
                <a:gd name="T76" fmla="*/ 234 w 276"/>
                <a:gd name="T77" fmla="*/ 14 h 166"/>
                <a:gd name="T78" fmla="*/ 210 w 276"/>
                <a:gd name="T79" fmla="*/ 8 h 166"/>
                <a:gd name="T80" fmla="*/ 180 w 276"/>
                <a:gd name="T81" fmla="*/ 4 h 166"/>
                <a:gd name="T82" fmla="*/ 148 w 276"/>
                <a:gd name="T83" fmla="*/ 2 h 166"/>
                <a:gd name="T84" fmla="*/ 116 w 276"/>
                <a:gd name="T85" fmla="*/ 0 h 166"/>
                <a:gd name="T86" fmla="*/ 86 w 276"/>
                <a:gd name="T87" fmla="*/ 2 h 166"/>
                <a:gd name="T88" fmla="*/ 60 w 276"/>
                <a:gd name="T89" fmla="*/ 8 h 166"/>
                <a:gd name="T90" fmla="*/ 50 w 276"/>
                <a:gd name="T91" fmla="*/ 12 h 166"/>
                <a:gd name="T92" fmla="*/ 40 w 276"/>
                <a:gd name="T93" fmla="*/ 16 h 166"/>
                <a:gd name="T94" fmla="*/ 32 w 276"/>
                <a:gd name="T95" fmla="*/ 22 h 166"/>
                <a:gd name="T96" fmla="*/ 26 w 276"/>
                <a:gd name="T97" fmla="*/ 30 h 166"/>
                <a:gd name="T98" fmla="*/ 26 w 276"/>
                <a:gd name="T99" fmla="*/ 30 h 166"/>
                <a:gd name="T100" fmla="*/ 18 w 276"/>
                <a:gd name="T101" fmla="*/ 48 h 166"/>
                <a:gd name="T102" fmla="*/ 12 w 276"/>
                <a:gd name="T103" fmla="*/ 68 h 166"/>
                <a:gd name="T104" fmla="*/ 8 w 276"/>
                <a:gd name="T105" fmla="*/ 88 h 166"/>
                <a:gd name="T106" fmla="*/ 4 w 276"/>
                <a:gd name="T107" fmla="*/ 110 h 166"/>
                <a:gd name="T108" fmla="*/ 0 w 276"/>
                <a:gd name="T109" fmla="*/ 142 h 166"/>
                <a:gd name="T110" fmla="*/ 0 w 276"/>
                <a:gd name="T111" fmla="*/ 156 h 166"/>
                <a:gd name="T112" fmla="*/ 40 w 276"/>
                <a:gd name="T113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6" h="166">
                  <a:moveTo>
                    <a:pt x="40" y="156"/>
                  </a:moveTo>
                  <a:lnTo>
                    <a:pt x="40" y="156"/>
                  </a:lnTo>
                  <a:lnTo>
                    <a:pt x="38" y="136"/>
                  </a:lnTo>
                  <a:lnTo>
                    <a:pt x="38" y="116"/>
                  </a:lnTo>
                  <a:lnTo>
                    <a:pt x="40" y="90"/>
                  </a:lnTo>
                  <a:lnTo>
                    <a:pt x="46" y="66"/>
                  </a:lnTo>
                  <a:lnTo>
                    <a:pt x="52" y="56"/>
                  </a:lnTo>
                  <a:lnTo>
                    <a:pt x="58" y="46"/>
                  </a:lnTo>
                  <a:lnTo>
                    <a:pt x="64" y="36"/>
                  </a:lnTo>
                  <a:lnTo>
                    <a:pt x="74" y="30"/>
                  </a:lnTo>
                  <a:lnTo>
                    <a:pt x="84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50" y="26"/>
                  </a:lnTo>
                  <a:lnTo>
                    <a:pt x="172" y="26"/>
                  </a:lnTo>
                  <a:lnTo>
                    <a:pt x="190" y="30"/>
                  </a:lnTo>
                  <a:lnTo>
                    <a:pt x="206" y="34"/>
                  </a:lnTo>
                  <a:lnTo>
                    <a:pt x="220" y="38"/>
                  </a:lnTo>
                  <a:lnTo>
                    <a:pt x="230" y="46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40" y="68"/>
                  </a:lnTo>
                  <a:lnTo>
                    <a:pt x="242" y="86"/>
                  </a:lnTo>
                  <a:lnTo>
                    <a:pt x="244" y="122"/>
                  </a:lnTo>
                  <a:lnTo>
                    <a:pt x="242" y="152"/>
                  </a:lnTo>
                  <a:lnTo>
                    <a:pt x="242" y="164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74" y="144"/>
                  </a:lnTo>
                  <a:lnTo>
                    <a:pt x="276" y="122"/>
                  </a:lnTo>
                  <a:lnTo>
                    <a:pt x="276" y="94"/>
                  </a:lnTo>
                  <a:lnTo>
                    <a:pt x="274" y="68"/>
                  </a:lnTo>
                  <a:lnTo>
                    <a:pt x="270" y="54"/>
                  </a:lnTo>
                  <a:lnTo>
                    <a:pt x="266" y="42"/>
                  </a:lnTo>
                  <a:lnTo>
                    <a:pt x="262" y="32"/>
                  </a:lnTo>
                  <a:lnTo>
                    <a:pt x="254" y="24"/>
                  </a:lnTo>
                  <a:lnTo>
                    <a:pt x="246" y="18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10" y="8"/>
                  </a:lnTo>
                  <a:lnTo>
                    <a:pt x="180" y="4"/>
                  </a:lnTo>
                  <a:lnTo>
                    <a:pt x="148" y="2"/>
                  </a:lnTo>
                  <a:lnTo>
                    <a:pt x="116" y="0"/>
                  </a:lnTo>
                  <a:lnTo>
                    <a:pt x="86" y="2"/>
                  </a:lnTo>
                  <a:lnTo>
                    <a:pt x="60" y="8"/>
                  </a:lnTo>
                  <a:lnTo>
                    <a:pt x="50" y="12"/>
                  </a:lnTo>
                  <a:lnTo>
                    <a:pt x="40" y="16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18" y="48"/>
                  </a:lnTo>
                  <a:lnTo>
                    <a:pt x="12" y="68"/>
                  </a:lnTo>
                  <a:lnTo>
                    <a:pt x="8" y="88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40" y="15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81" name="Rectangle 880"/>
          <p:cNvSpPr/>
          <p:nvPr/>
        </p:nvSpPr>
        <p:spPr>
          <a:xfrm>
            <a:off x="704190" y="4322917"/>
            <a:ext cx="31268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tục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dự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báo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82" name="Rectangle 881"/>
          <p:cNvSpPr/>
          <p:nvPr/>
        </p:nvSpPr>
        <p:spPr>
          <a:xfrm>
            <a:off x="4640320" y="4333428"/>
            <a:ext cx="3305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tục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LĐSX,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nghiệm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gieo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cây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83" name="Rectangle 882"/>
          <p:cNvSpPr/>
          <p:nvPr/>
        </p:nvSpPr>
        <p:spPr>
          <a:xfrm>
            <a:off x="8581687" y="4506853"/>
            <a:ext cx="2942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tục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ngữ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hành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địa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81" grpId="0"/>
      <p:bldP spid="882" grpId="0"/>
      <p:bldP spid="88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0f27f09977f3a249bb988b4986ed5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8920" y="331076"/>
            <a:ext cx="4793080" cy="6526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7821" y="938047"/>
            <a:ext cx="5344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8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!!!</a:t>
            </a:r>
            <a:endParaRPr lang="en-US" sz="8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476999" y="1166153"/>
            <a:ext cx="6728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TỤC NGỮ VỚI THÀNH NGỮ VÀ CA DAO – DÂN CA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39569" y="2172122"/>
            <a:ext cx="3001158" cy="2159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3678" y="4370513"/>
            <a:ext cx="294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93869" y="2797837"/>
          <a:ext cx="6863937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5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7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07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Times New Roman" pitchFamily="18" charset="0"/>
                          <a:cs typeface="Times New Roman" pitchFamily="18" charset="0"/>
                        </a:rPr>
                        <a:t>Ca </a:t>
                      </a:r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dao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ca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818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083164" y="679267"/>
            <a:ext cx="1012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TỤC NGỮ VỚI THÀNH NGỮ VÀ CA DAO – DÂN CA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7526" y="1764684"/>
          <a:ext cx="10212780" cy="4258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5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2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5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2885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Times New Roman" pitchFamily="18" charset="0"/>
                          <a:cs typeface="Times New Roman" pitchFamily="18" charset="0"/>
                        </a:rPr>
                        <a:t>Ca </a:t>
                      </a:r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dao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ca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6149"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2950" y="2682327"/>
            <a:ext cx="27946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thơ, bài hát hoàn chỉnh diễn đạt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nhận xét, đánh giá, kinh nghiệm sống của con người.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4057403" y="2694203"/>
            <a:ext cx="28739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1" y="4556651"/>
            <a:ext cx="28739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6447" y="2559707"/>
            <a:ext cx="38284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Câu nói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8218" y="3469790"/>
            <a:ext cx="38284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47221" y="4762222"/>
            <a:ext cx="38284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59804" y="457720"/>
            <a:ext cx="11261141" cy="594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1" y="619890"/>
            <a:ext cx="916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s-BO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endParaRPr 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125" y="1650545"/>
            <a:ext cx="10255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– tr3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dung: </a:t>
            </a:r>
          </a:p>
        </p:txBody>
      </p:sp>
      <p:pic>
        <p:nvPicPr>
          <p:cNvPr id="26" name="Picture 25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509962" y="4600856"/>
            <a:ext cx="2685185" cy="15739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35269" y="5187282"/>
            <a:ext cx="1576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9" name="Pentagon 28"/>
          <p:cNvSpPr/>
          <p:nvPr/>
        </p:nvSpPr>
        <p:spPr>
          <a:xfrm flipH="1">
            <a:off x="2695903" y="3263457"/>
            <a:ext cx="8339958" cy="1213945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:………………………………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</a:p>
        </p:txBody>
      </p:sp>
      <p:pic>
        <p:nvPicPr>
          <p:cNvPr id="30" name="Picture 29" descr="—Pngtree—cartoon circle love heart cloud_4029830.png"/>
          <p:cNvPicPr>
            <a:picLocks noChangeAspect="1"/>
          </p:cNvPicPr>
          <p:nvPr/>
        </p:nvPicPr>
        <p:blipFill>
          <a:blip r:embed="rId3"/>
          <a:srcRect r="51852" b="66813"/>
          <a:stretch>
            <a:fillRect/>
          </a:stretch>
        </p:blipFill>
        <p:spPr>
          <a:xfrm>
            <a:off x="436387" y="3013791"/>
            <a:ext cx="2685185" cy="157398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61698" y="3568686"/>
            <a:ext cx="1576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2" name="Pentagon 31"/>
          <p:cNvSpPr/>
          <p:nvPr/>
        </p:nvSpPr>
        <p:spPr>
          <a:xfrm flipH="1">
            <a:off x="2753709" y="4882050"/>
            <a:ext cx="8339958" cy="1213945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:………………………………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……………………………….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92574" y="3228566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TN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3443" y="4847160"/>
            <a:ext cx="4187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TN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4530" y="3806634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4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75302" y="5393698"/>
            <a:ext cx="120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8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7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8" grpId="0"/>
      <p:bldP spid="29" grpId="0" animBg="1"/>
      <p:bldP spid="31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read little mouse_27772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2747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64240" y="1254827"/>
            <a:ext cx="5481691" cy="42196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II.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Đọc</a:t>
            </a: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hiểu</a:t>
            </a: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kumimoji="0" lang="en-US" sz="9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văn</a:t>
            </a: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 </a:t>
            </a:r>
            <a:r>
              <a:rPr lang="en-US" sz="9600" b="1" i="1" dirty="0" err="1">
                <a:solidFill>
                  <a:srgbClr val="FF0000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b</a:t>
            </a:r>
            <a:r>
              <a:rPr kumimoji="0" lang="en-US" sz="9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Lato Light" charset="0"/>
                <a:cs typeface="Times New Roman" pitchFamily="18" charset="0"/>
              </a:rPr>
              <a:t>ản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EE60512-9329-43D6-8FB4-0DB92331F7D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40页图表-78"/>
</p:tagLst>
</file>

<file path=ppt/theme/theme1.xml><?xml version="1.0" encoding="utf-8"?>
<a:theme xmlns:a="http://schemas.openxmlformats.org/drawingml/2006/main" name="Default Theme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2039</Words>
  <Application>Microsoft Office PowerPoint</Application>
  <PresentationFormat>Widescreen</PresentationFormat>
  <Paragraphs>281</Paragraphs>
  <Slides>54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Lato Light</vt:lpstr>
      <vt:lpstr>Poppins Light</vt:lpstr>
      <vt:lpstr>Times New Roman</vt:lpstr>
      <vt:lpstr>Wingdings</vt:lpstr>
      <vt:lpstr>等线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40页图表-78</dc:title>
  <dc:creator>Administrator</dc:creator>
  <cp:lastModifiedBy>sony</cp:lastModifiedBy>
  <cp:revision>275</cp:revision>
  <dcterms:created xsi:type="dcterms:W3CDTF">2017-11-28T05:38:32Z</dcterms:created>
  <dcterms:modified xsi:type="dcterms:W3CDTF">2022-03-19T09:28:16Z</dcterms:modified>
</cp:coreProperties>
</file>