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80" r:id="rId1"/>
  </p:sldMasterIdLst>
  <p:notesMasterIdLst>
    <p:notesMasterId r:id="rId31"/>
  </p:notesMasterIdLst>
  <p:handoutMasterIdLst>
    <p:handoutMasterId r:id="rId32"/>
  </p:handoutMasterIdLst>
  <p:sldIdLst>
    <p:sldId id="259" r:id="rId2"/>
    <p:sldId id="260" r:id="rId3"/>
    <p:sldId id="261" r:id="rId4"/>
    <p:sldId id="262" r:id="rId5"/>
    <p:sldId id="264" r:id="rId6"/>
    <p:sldId id="292" r:id="rId7"/>
    <p:sldId id="265" r:id="rId8"/>
    <p:sldId id="266" r:id="rId9"/>
    <p:sldId id="267" r:id="rId10"/>
    <p:sldId id="268" r:id="rId11"/>
    <p:sldId id="286" r:id="rId12"/>
    <p:sldId id="269" r:id="rId13"/>
    <p:sldId id="270" r:id="rId14"/>
    <p:sldId id="271" r:id="rId15"/>
    <p:sldId id="288" r:id="rId16"/>
    <p:sldId id="272" r:id="rId17"/>
    <p:sldId id="273" r:id="rId18"/>
    <p:sldId id="274" r:id="rId19"/>
    <p:sldId id="275" r:id="rId20"/>
    <p:sldId id="276" r:id="rId21"/>
    <p:sldId id="277" r:id="rId22"/>
    <p:sldId id="278" r:id="rId23"/>
    <p:sldId id="284" r:id="rId24"/>
    <p:sldId id="280" r:id="rId25"/>
    <p:sldId id="281" r:id="rId26"/>
    <p:sldId id="282" r:id="rId27"/>
    <p:sldId id="291" r:id="rId28"/>
    <p:sldId id="290" r:id="rId29"/>
    <p:sldId id="283"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882" autoAdjust="0"/>
    <p:restoredTop sz="97133" autoAdjust="0"/>
  </p:normalViewPr>
  <p:slideViewPr>
    <p:cSldViewPr>
      <p:cViewPr>
        <p:scale>
          <a:sx n="71" d="100"/>
          <a:sy n="71" d="100"/>
        </p:scale>
        <p:origin x="-1248" y="-2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A34A0DF-D21C-4866-BE38-2324B9CC2920}" type="datetimeFigureOut">
              <a:rPr lang="en-US" smtClean="0"/>
              <a:pPr/>
              <a:t>8/27/2021</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5225F631-06CC-44ED-BD59-376E5EF80767}" type="slidenum">
              <a:rPr lang="en-GB" smtClean="0"/>
              <a:pPr/>
              <a:t>‹#›</a:t>
            </a:fld>
            <a:endParaRPr lang="en-GB"/>
          </a:p>
        </p:txBody>
      </p:sp>
    </p:spTree>
    <p:extLst>
      <p:ext uri="{BB962C8B-B14F-4D97-AF65-F5344CB8AC3E}">
        <p14:creationId xmlns:p14="http://schemas.microsoft.com/office/powerpoint/2010/main" val="224832454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E329078-EAE4-441C-BC9C-7C30CC2B138D}" type="datetimeFigureOut">
              <a:rPr lang="en-US" smtClean="0"/>
              <a:pPr/>
              <a:t>8/27/2021</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8BDFF90-92E3-4429-95E1-2628B2946ED4}" type="slidenum">
              <a:rPr lang="en-GB" smtClean="0"/>
              <a:pPr/>
              <a:t>‹#›</a:t>
            </a:fld>
            <a:endParaRPr lang="en-GB"/>
          </a:p>
        </p:txBody>
      </p:sp>
    </p:spTree>
    <p:extLst>
      <p:ext uri="{BB962C8B-B14F-4D97-AF65-F5344CB8AC3E}">
        <p14:creationId xmlns:p14="http://schemas.microsoft.com/office/powerpoint/2010/main" val="156278848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8BDFF90-92E3-4429-95E1-2628B2946ED4}" type="slidenum">
              <a:rPr lang="en-GB" smtClean="0"/>
              <a:pPr/>
              <a:t>13</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08BDFF90-92E3-4429-95E1-2628B2946ED4}" type="slidenum">
              <a:rPr lang="en-GB" smtClean="0"/>
              <a:pPr/>
              <a:t>29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11858BFE-AB9D-47CC-818A-B93C1BE050C1}" type="datetime1">
              <a:rPr lang="en-US" smtClean="0"/>
              <a:pPr/>
              <a:t>8/27/2021</a:t>
            </a:fld>
            <a:endParaRPr lang="en-GB"/>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GB"/>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77F4FC88-73E8-4300-B29C-42DC2F0FF40B}"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33C9D9B-11DF-44E1-AB84-B0440CF5C037}" type="datetime1">
              <a:rPr lang="en-US" smtClean="0"/>
              <a:pPr/>
              <a:t>8/27/2021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F4FC88-73E8-4300-B29C-42DC2F0FF40B}"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B7F6EF1-EC6C-4E1D-8954-9D64C13F44FA}" type="datetime1">
              <a:rPr lang="en-US" smtClean="0"/>
              <a:pPr/>
              <a:t>8/27/2021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7F4FC88-73E8-4300-B29C-42DC2F0FF40B}"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A1E4F2C6-50D5-423D-9A33-793753C357C7}" type="datetime1">
              <a:rPr lang="en-US" smtClean="0"/>
              <a:pPr/>
              <a:t>8/27/2021</a:t>
            </a:fld>
            <a:endParaRPr lang="en-GB"/>
          </a:p>
        </p:txBody>
      </p:sp>
      <p:sp>
        <p:nvSpPr>
          <p:cNvPr id="9" name="Slide Number Placeholder 8"/>
          <p:cNvSpPr>
            <a:spLocks noGrp="1"/>
          </p:cNvSpPr>
          <p:nvPr>
            <p:ph type="sldNum" sz="quarter" idx="15"/>
          </p:nvPr>
        </p:nvSpPr>
        <p:spPr/>
        <p:txBody>
          <a:bodyPr rtlCol="0"/>
          <a:lstStyle/>
          <a:p>
            <a:fld id="{77F4FC88-73E8-4300-B29C-42DC2F0FF40B}" type="slidenum">
              <a:rPr lang="en-GB" smtClean="0"/>
              <a:pPr/>
              <a:t>‹#›</a:t>
            </a:fld>
            <a:endParaRPr lang="en-GB"/>
          </a:p>
        </p:txBody>
      </p:sp>
      <p:sp>
        <p:nvSpPr>
          <p:cNvPr id="10" name="Footer Placeholder 9"/>
          <p:cNvSpPr>
            <a:spLocks noGrp="1"/>
          </p:cNvSpPr>
          <p:nvPr>
            <p:ph type="ftr" sz="quarter" idx="16"/>
          </p:nvPr>
        </p:nvSpPr>
        <p:spPr/>
        <p:txBody>
          <a:bodyPr rtlCol="0"/>
          <a:lstStyle/>
          <a:p>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9FAE166E-4318-47D9-919C-5AC2A1F69240}" type="datetime1">
              <a:rPr lang="en-US" smtClean="0"/>
              <a:pPr/>
              <a:t>8/27/2021</a:t>
            </a:fld>
            <a:endParaRPr lang="en-GB"/>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GB"/>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77F4FC88-73E8-4300-B29C-42DC2F0FF40B}" type="slidenum">
              <a:rPr lang="en-GB" smtClean="0"/>
              <a:pPr/>
              <a:t>‹#›</a:t>
            </a:fld>
            <a:endParaRPr lang="en-GB"/>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DD1F9A44-0C4C-4B39-B4F7-E0531849DED4}" type="datetime1">
              <a:rPr lang="en-US" smtClean="0"/>
              <a:pPr/>
              <a:t>8/27/2021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7F4FC88-73E8-4300-B29C-42DC2F0FF40B}" type="slidenum">
              <a:rPr lang="en-GB" smtClean="0"/>
              <a:pPr/>
              <a:t>‹#›</a:t>
            </a:fld>
            <a:endParaRPr lang="en-GB"/>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A0D60CE2-8CCB-481C-89DF-1A6AABB4730D}" type="datetime1">
              <a:rPr lang="en-US" smtClean="0"/>
              <a:pPr/>
              <a:t>8/27/2021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7F4FC88-73E8-4300-B29C-42DC2F0FF40B}" type="slidenum">
              <a:rPr lang="en-GB" smtClean="0"/>
              <a:pPr/>
              <a:t>‹#›</a:t>
            </a:fld>
            <a:endParaRPr lang="en-GB"/>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CCCCA4E4-BC22-4029-8DC0-18DBF366C275}" type="datetime1">
              <a:rPr lang="en-US" smtClean="0"/>
              <a:pPr/>
              <a:t>8/27/2021</a:t>
            </a:fld>
            <a:endParaRPr lang="en-GB"/>
          </a:p>
        </p:txBody>
      </p:sp>
      <p:sp>
        <p:nvSpPr>
          <p:cNvPr id="7" name="Slide Number Placeholder 6"/>
          <p:cNvSpPr>
            <a:spLocks noGrp="1"/>
          </p:cNvSpPr>
          <p:nvPr>
            <p:ph type="sldNum" sz="quarter" idx="11"/>
          </p:nvPr>
        </p:nvSpPr>
        <p:spPr/>
        <p:txBody>
          <a:bodyPr rtlCol="0"/>
          <a:lstStyle/>
          <a:p>
            <a:fld id="{77F4FC88-73E8-4300-B29C-42DC2F0FF40B}" type="slidenum">
              <a:rPr lang="en-GB" smtClean="0"/>
              <a:pPr/>
              <a:t>‹#›</a:t>
            </a:fld>
            <a:endParaRPr lang="en-GB"/>
          </a:p>
        </p:txBody>
      </p:sp>
      <p:sp>
        <p:nvSpPr>
          <p:cNvPr id="8" name="Footer Placeholder 7"/>
          <p:cNvSpPr>
            <a:spLocks noGrp="1"/>
          </p:cNvSpPr>
          <p:nvPr>
            <p:ph type="ftr" sz="quarter" idx="12"/>
          </p:nvPr>
        </p:nvSpPr>
        <p:spPr/>
        <p:txBody>
          <a:bodyPr rtlCol="0"/>
          <a:lstStyle/>
          <a:p>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94A417-43EE-4A38-94A6-79B608CC426B}" type="datetime1">
              <a:rPr lang="en-US" smtClean="0"/>
              <a:pPr/>
              <a:t>8/27/2021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7F4FC88-73E8-4300-B29C-42DC2F0FF40B}"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EF894849-88EA-4F52-9DD0-D7521A52C937}" type="datetime1">
              <a:rPr lang="en-US" smtClean="0"/>
              <a:pPr/>
              <a:t>8/27/2021</a:t>
            </a:fld>
            <a:endParaRPr lang="en-GB"/>
          </a:p>
        </p:txBody>
      </p:sp>
      <p:sp>
        <p:nvSpPr>
          <p:cNvPr id="22" name="Slide Number Placeholder 21"/>
          <p:cNvSpPr>
            <a:spLocks noGrp="1"/>
          </p:cNvSpPr>
          <p:nvPr>
            <p:ph type="sldNum" sz="quarter" idx="15"/>
          </p:nvPr>
        </p:nvSpPr>
        <p:spPr/>
        <p:txBody>
          <a:bodyPr rtlCol="0"/>
          <a:lstStyle/>
          <a:p>
            <a:fld id="{77F4FC88-73E8-4300-B29C-42DC2F0FF40B}" type="slidenum">
              <a:rPr lang="en-GB" smtClean="0"/>
              <a:pPr/>
              <a:t>‹#›</a:t>
            </a:fld>
            <a:endParaRPr lang="en-GB"/>
          </a:p>
        </p:txBody>
      </p:sp>
      <p:sp>
        <p:nvSpPr>
          <p:cNvPr id="23" name="Footer Placeholder 22"/>
          <p:cNvSpPr>
            <a:spLocks noGrp="1"/>
          </p:cNvSpPr>
          <p:nvPr>
            <p:ph type="ftr" sz="quarter" idx="16"/>
          </p:nvPr>
        </p:nvSpPr>
        <p:spPr/>
        <p:txBody>
          <a:bodyPr rtlCol="0"/>
          <a:lstStyle/>
          <a:p>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05617610-DC24-4BB9-BB55-7C35BA69CE05}" type="datetime1">
              <a:rPr lang="en-US" smtClean="0"/>
              <a:pPr/>
              <a:t>8/27/2021</a:t>
            </a:fld>
            <a:endParaRPr lang="en-GB"/>
          </a:p>
        </p:txBody>
      </p:sp>
      <p:sp>
        <p:nvSpPr>
          <p:cNvPr id="18" name="Slide Number Placeholder 17"/>
          <p:cNvSpPr>
            <a:spLocks noGrp="1"/>
          </p:cNvSpPr>
          <p:nvPr>
            <p:ph type="sldNum" sz="quarter" idx="11"/>
          </p:nvPr>
        </p:nvSpPr>
        <p:spPr/>
        <p:txBody>
          <a:bodyPr rtlCol="0"/>
          <a:lstStyle/>
          <a:p>
            <a:fld id="{77F4FC88-73E8-4300-B29C-42DC2F0FF40B}" type="slidenum">
              <a:rPr lang="en-GB" smtClean="0"/>
              <a:pPr/>
              <a:t>‹#›</a:t>
            </a:fld>
            <a:endParaRPr lang="en-GB"/>
          </a:p>
        </p:txBody>
      </p:sp>
      <p:sp>
        <p:nvSpPr>
          <p:cNvPr id="21" name="Footer Placeholder 20"/>
          <p:cNvSpPr>
            <a:spLocks noGrp="1"/>
          </p:cNvSpPr>
          <p:nvPr>
            <p:ph type="ftr" sz="quarter" idx="12"/>
          </p:nvPr>
        </p:nvSpPr>
        <p:spPr/>
        <p:txBody>
          <a:bodyPr rtlCol="0"/>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F0C1BAB-1F81-422F-9F40-97132A278E64}" type="datetime1">
              <a:rPr lang="en-US" smtClean="0"/>
              <a:pPr/>
              <a:t>8/27/2021</a:t>
            </a:fld>
            <a:endParaRPr lang="en-GB"/>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GB"/>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77F4FC88-73E8-4300-B29C-42DC2F0FF40B}"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hf hdr="0" ftr="0" dt="0"/>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8.xml"/><Relationship Id="rId4" Type="http://schemas.openxmlformats.org/officeDocument/2006/relationships/image" Target="../media/image13.jpe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slide" Target="slide3.xml"/><Relationship Id="rId1" Type="http://schemas.openxmlformats.org/officeDocument/2006/relationships/slideLayout" Target="../slideLayouts/slideLayout2.xml"/><Relationship Id="rId4" Type="http://schemas.openxmlformats.org/officeDocument/2006/relationships/slide" Target="slide2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 Id="rId4" Type="http://schemas.openxmlformats.org/officeDocument/2006/relationships/image" Target="../media/image6.jpeg"/></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0000" r="-10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07504" y="1124744"/>
            <a:ext cx="8501122" cy="3075824"/>
          </a:xfrm>
        </p:spPr>
        <p:txBody>
          <a:bodyPr>
            <a:normAutofit fontScale="90000"/>
          </a:bodyPr>
          <a:lstStyle/>
          <a:p>
            <a:pPr algn="ctr"/>
            <a:r>
              <a:rPr lang="en-US" sz="5000" b="1" dirty="0" smtClean="0">
                <a:solidFill>
                  <a:srgbClr val="FF0000"/>
                </a:solidFill>
                <a:latin typeface="Times New Roman" pitchFamily="18" charset="0"/>
                <a:cs typeface="Times New Roman" pitchFamily="18" charset="0"/>
              </a:rPr>
              <a:t/>
            </a:r>
            <a:br>
              <a:rPr lang="en-US" sz="5000" b="1" dirty="0" smtClean="0">
                <a:solidFill>
                  <a:srgbClr val="FF0000"/>
                </a:solidFill>
                <a:latin typeface="Times New Roman" pitchFamily="18" charset="0"/>
                <a:cs typeface="Times New Roman" pitchFamily="18" charset="0"/>
              </a:rPr>
            </a:br>
            <a:r>
              <a:rPr lang="en-US" sz="5000" b="1" dirty="0" smtClean="0">
                <a:solidFill>
                  <a:srgbClr val="FF0000"/>
                </a:solidFill>
                <a:latin typeface="Times New Roman" pitchFamily="18" charset="0"/>
                <a:cs typeface="Times New Roman" pitchFamily="18" charset="0"/>
              </a:rPr>
              <a:t>CHỦ ĐỀ: ĐẤT TRỒNG</a:t>
            </a:r>
            <a:br>
              <a:rPr lang="en-US" sz="5000" b="1" dirty="0" smtClean="0">
                <a:solidFill>
                  <a:srgbClr val="FF0000"/>
                </a:solidFill>
                <a:latin typeface="Times New Roman" pitchFamily="18" charset="0"/>
                <a:cs typeface="Times New Roman" pitchFamily="18" charset="0"/>
              </a:rPr>
            </a:br>
            <a:r>
              <a:rPr lang="en-US" sz="5000" u="sng" dirty="0">
                <a:solidFill>
                  <a:srgbClr val="FF0000"/>
                </a:solidFill>
                <a:latin typeface="Times New Roman" pitchFamily="18" charset="0"/>
                <a:cs typeface="Times New Roman" pitchFamily="18" charset="0"/>
              </a:rPr>
              <a:t/>
            </a:r>
            <a:br>
              <a:rPr lang="en-US" sz="5000" u="sng" dirty="0">
                <a:solidFill>
                  <a:srgbClr val="FF0000"/>
                </a:solidFill>
                <a:latin typeface="Times New Roman" pitchFamily="18" charset="0"/>
                <a:cs typeface="Times New Roman" pitchFamily="18" charset="0"/>
              </a:rPr>
            </a:br>
            <a:r>
              <a:rPr lang="vi-VN" sz="5000" b="1" u="sng" dirty="0" smtClean="0">
                <a:solidFill>
                  <a:srgbClr val="FF0000"/>
                </a:solidFill>
                <a:latin typeface="Times New Roman" pitchFamily="18" charset="0"/>
                <a:cs typeface="Times New Roman" pitchFamily="18" charset="0"/>
              </a:rPr>
              <a:t>BÀI 3:</a:t>
            </a:r>
            <a:r>
              <a:rPr lang="vi-VN" sz="5000" b="1" dirty="0" smtClean="0">
                <a:solidFill>
                  <a:srgbClr val="FF0000"/>
                </a:solidFill>
                <a:latin typeface="Times New Roman" pitchFamily="18" charset="0"/>
                <a:cs typeface="Times New Roman" pitchFamily="18" charset="0"/>
              </a:rPr>
              <a:t> MỘT SỐ TÍNH CHẤT CHÍNH CỦA ĐẤT TRỒNG</a:t>
            </a:r>
            <a:endParaRPr lang="en-GB" sz="5000" b="1" dirty="0">
              <a:solidFill>
                <a:srgbClr val="FF0000"/>
              </a:solidFill>
              <a:latin typeface="Times New Roman" pitchFamily="18" charset="0"/>
              <a:cs typeface="Times New Roman" pitchFamily="18" charset="0"/>
            </a:endParaRPr>
          </a:p>
        </p:txBody>
      </p:sp>
      <p:sp>
        <p:nvSpPr>
          <p:cNvPr id="8" name="Slide Number Placeholder 7"/>
          <p:cNvSpPr>
            <a:spLocks noGrp="1"/>
          </p:cNvSpPr>
          <p:nvPr>
            <p:ph type="sldNum" sz="quarter" idx="15"/>
          </p:nvPr>
        </p:nvSpPr>
        <p:spPr/>
        <p:txBody>
          <a:bodyPr/>
          <a:lstStyle/>
          <a:p>
            <a:fld id="{77F4FC88-73E8-4300-B29C-42DC2F0FF40B}" type="slidenum">
              <a:rPr lang="en-GB" smtClean="0"/>
              <a:pPr/>
              <a:t>1</a:t>
            </a:fld>
            <a:endParaRPr lang="en-GB"/>
          </a:p>
        </p:txBody>
      </p:sp>
    </p:spTree>
  </p:cSld>
  <p:clrMapOvr>
    <a:masterClrMapping/>
  </p:clrMapOvr>
  <p:transition spd="slow">
    <p:wipe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71472" y="0"/>
            <a:ext cx="7467600" cy="1143000"/>
          </a:xfrm>
        </p:spPr>
        <p:txBody>
          <a:bodyPr>
            <a:normAutofit/>
          </a:bodyPr>
          <a:lstStyle/>
          <a:p>
            <a:r>
              <a:rPr lang="vi-VN" sz="4000" b="1" dirty="0" smtClean="0">
                <a:solidFill>
                  <a:srgbClr val="FF0000"/>
                </a:solidFill>
                <a:latin typeface="Times New Roman" pitchFamily="18" charset="0"/>
                <a:cs typeface="Times New Roman" pitchFamily="18" charset="0"/>
              </a:rPr>
              <a:t>II. </a:t>
            </a:r>
            <a:r>
              <a:rPr lang="vi-VN" sz="4000" b="1" u="sng" dirty="0" smtClean="0">
                <a:solidFill>
                  <a:srgbClr val="FF0000"/>
                </a:solidFill>
                <a:latin typeface="Times New Roman" pitchFamily="18" charset="0"/>
                <a:cs typeface="Times New Roman" pitchFamily="18" charset="0"/>
              </a:rPr>
              <a:t>Độ chua, độ kiềm của đất:</a:t>
            </a:r>
            <a:endParaRPr lang="en-GB" sz="4000" b="1" u="sng" dirty="0">
              <a:solidFill>
                <a:srgbClr val="FF0000"/>
              </a:solidFill>
              <a:latin typeface="Times New Roman" pitchFamily="18" charset="0"/>
              <a:cs typeface="Times New Roman" pitchFamily="18" charset="0"/>
            </a:endParaRPr>
          </a:p>
        </p:txBody>
      </p:sp>
      <p:sp>
        <p:nvSpPr>
          <p:cNvPr id="12" name="Slide Number Placeholder 11"/>
          <p:cNvSpPr>
            <a:spLocks noGrp="1"/>
          </p:cNvSpPr>
          <p:nvPr>
            <p:ph type="sldNum" sz="quarter" idx="15"/>
          </p:nvPr>
        </p:nvSpPr>
        <p:spPr/>
        <p:txBody>
          <a:bodyPr/>
          <a:lstStyle/>
          <a:p>
            <a:fld id="{77F4FC88-73E8-4300-B29C-42DC2F0FF40B}" type="slidenum">
              <a:rPr lang="en-GB" smtClean="0"/>
              <a:pPr/>
              <a:t>10</a:t>
            </a:fld>
            <a:endParaRPr lang="en-GB"/>
          </a:p>
        </p:txBody>
      </p:sp>
      <p:pic>
        <p:nvPicPr>
          <p:cNvPr id="4" name="Picture 11" descr="1"/>
          <p:cNvPicPr>
            <a:picLocks noChangeAspect="1" noChangeArrowheads="1"/>
          </p:cNvPicPr>
          <p:nvPr/>
        </p:nvPicPr>
        <p:blipFill>
          <a:blip r:embed="rId2"/>
          <a:srcRect/>
          <a:stretch>
            <a:fillRect/>
          </a:stretch>
        </p:blipFill>
        <p:spPr bwMode="auto">
          <a:xfrm>
            <a:off x="642910" y="1571612"/>
            <a:ext cx="3929090" cy="3962400"/>
          </a:xfrm>
          <a:prstGeom prst="rect">
            <a:avLst/>
          </a:prstGeom>
          <a:noFill/>
        </p:spPr>
      </p:pic>
      <p:pic>
        <p:nvPicPr>
          <p:cNvPr id="5" name="Picture 12" descr="images"/>
          <p:cNvPicPr>
            <a:picLocks noChangeAspect="1" noChangeArrowheads="1"/>
          </p:cNvPicPr>
          <p:nvPr/>
        </p:nvPicPr>
        <p:blipFill>
          <a:blip r:embed="rId3"/>
          <a:srcRect/>
          <a:stretch>
            <a:fillRect/>
          </a:stretch>
        </p:blipFill>
        <p:spPr bwMode="auto">
          <a:xfrm>
            <a:off x="5143504" y="1285860"/>
            <a:ext cx="4000496" cy="4429156"/>
          </a:xfrm>
          <a:prstGeom prst="rect">
            <a:avLst/>
          </a:prstGeom>
          <a:noFill/>
        </p:spPr>
      </p:pic>
      <p:sp>
        <p:nvSpPr>
          <p:cNvPr id="7" name="Rounded Rectangle 6"/>
          <p:cNvSpPr/>
          <p:nvPr/>
        </p:nvSpPr>
        <p:spPr>
          <a:xfrm>
            <a:off x="2571736" y="5929330"/>
            <a:ext cx="4214842" cy="71438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800" b="1" smtClean="0">
                <a:solidFill>
                  <a:schemeClr val="tx1"/>
                </a:solidFill>
                <a:latin typeface="Times New Roman" pitchFamily="18" charset="0"/>
                <a:cs typeface="Times New Roman" pitchFamily="18" charset="0"/>
              </a:rPr>
              <a:t>Máy đo pH</a:t>
            </a:r>
            <a:endParaRPr lang="en-GB" sz="2800" b="1">
              <a:solidFill>
                <a:schemeClr val="tx1"/>
              </a:solidFill>
              <a:latin typeface="Times New Roman" pitchFamily="18" charset="0"/>
              <a:cs typeface="Times New Roman" pitchFamily="18" charset="0"/>
            </a:endParaRPr>
          </a:p>
        </p:txBody>
      </p:sp>
    </p:spTree>
  </p:cSld>
  <p:clrMapOvr>
    <a:masterClrMapping/>
  </p:clrMapOvr>
  <p:transition spd="slow">
    <p:cover dir="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1"/>
          </p:nvPr>
        </p:nvSpPr>
        <p:spPr/>
        <p:txBody>
          <a:bodyPr/>
          <a:lstStyle/>
          <a:p>
            <a:fld id="{77F4FC88-73E8-4300-B29C-42DC2F0FF40B}" type="slidenum">
              <a:rPr lang="en-GB" smtClean="0"/>
              <a:pPr/>
              <a:t>11</a:t>
            </a:fld>
            <a:endParaRPr lang="en-GB"/>
          </a:p>
        </p:txBody>
      </p:sp>
      <p:sp>
        <p:nvSpPr>
          <p:cNvPr id="4" name="Rounded Rectangle 3"/>
          <p:cNvSpPr/>
          <p:nvPr/>
        </p:nvSpPr>
        <p:spPr>
          <a:xfrm>
            <a:off x="2357422" y="5857892"/>
            <a:ext cx="4000528" cy="85725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smtClean="0">
                <a:solidFill>
                  <a:schemeClr val="tx1"/>
                </a:solidFill>
              </a:rPr>
              <a:t>Test pH Sera</a:t>
            </a:r>
            <a:endParaRPr lang="en-GB" sz="3600" b="1">
              <a:solidFill>
                <a:schemeClr val="tx1"/>
              </a:solidFill>
            </a:endParaRPr>
          </a:p>
        </p:txBody>
      </p:sp>
      <p:pic>
        <p:nvPicPr>
          <p:cNvPr id="1026" name="Picture 2" descr="C:\Users\user\Pictures\Sera-pH-Test.jpg"/>
          <p:cNvPicPr>
            <a:picLocks noChangeAspect="1" noChangeArrowheads="1"/>
          </p:cNvPicPr>
          <p:nvPr/>
        </p:nvPicPr>
        <p:blipFill>
          <a:blip r:embed="rId2"/>
          <a:srcRect/>
          <a:stretch>
            <a:fillRect/>
          </a:stretch>
        </p:blipFill>
        <p:spPr bwMode="auto">
          <a:xfrm>
            <a:off x="142844" y="500042"/>
            <a:ext cx="8786842" cy="4929222"/>
          </a:xfrm>
          <a:prstGeom prst="rect">
            <a:avLst/>
          </a:prstGeom>
          <a:noFill/>
        </p:spPr>
      </p:pic>
    </p:spTree>
  </p:cSld>
  <p:clrMapOvr>
    <a:masterClrMapping/>
  </p:clrMapOvr>
  <p:transition spd="med">
    <p:wipe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14348" y="0"/>
            <a:ext cx="7467600" cy="939784"/>
          </a:xfrm>
        </p:spPr>
        <p:txBody>
          <a:bodyPr>
            <a:normAutofit/>
          </a:bodyPr>
          <a:lstStyle/>
          <a:p>
            <a:r>
              <a:rPr lang="vi-VN" sz="4000" b="1" dirty="0" smtClean="0">
                <a:solidFill>
                  <a:srgbClr val="FF0000"/>
                </a:solidFill>
                <a:latin typeface="Times New Roman" pitchFamily="18" charset="0"/>
                <a:cs typeface="Times New Roman" pitchFamily="18" charset="0"/>
              </a:rPr>
              <a:t>II. </a:t>
            </a:r>
            <a:r>
              <a:rPr lang="vi-VN" sz="4000" b="1" u="sng" dirty="0" smtClean="0">
                <a:solidFill>
                  <a:srgbClr val="FF0000"/>
                </a:solidFill>
                <a:latin typeface="Times New Roman" pitchFamily="18" charset="0"/>
                <a:cs typeface="Times New Roman" pitchFamily="18" charset="0"/>
              </a:rPr>
              <a:t>Độ chua, độ kiềm của đất:</a:t>
            </a:r>
            <a:endParaRPr lang="en-GB" sz="4000" b="1" u="sng" dirty="0">
              <a:solidFill>
                <a:srgbClr val="FF0000"/>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nvPr>
        </p:nvGraphicFramePr>
        <p:xfrm>
          <a:off x="500034" y="2487164"/>
          <a:ext cx="8229600" cy="4370836"/>
        </p:xfrm>
        <a:graphic>
          <a:graphicData uri="http://schemas.openxmlformats.org/drawingml/2006/table">
            <a:tbl>
              <a:tblPr firstRow="1" bandRow="1">
                <a:tableStyleId>{5C22544A-7EE6-4342-B048-85BDC9FD1C3A}</a:tableStyleId>
              </a:tblPr>
              <a:tblGrid>
                <a:gridCol w="4114800"/>
                <a:gridCol w="4114800"/>
              </a:tblGrid>
              <a:tr h="813818">
                <a:tc>
                  <a:txBody>
                    <a:bodyPr/>
                    <a:lstStyle/>
                    <a:p>
                      <a:pPr algn="ctr"/>
                      <a:r>
                        <a:rPr lang="vi-VN" sz="2800" b="1" dirty="0" smtClean="0">
                          <a:solidFill>
                            <a:schemeClr val="tx1"/>
                          </a:solidFill>
                          <a:latin typeface="Times New Roman" pitchFamily="18" charset="0"/>
                          <a:cs typeface="Times New Roman" pitchFamily="18" charset="0"/>
                        </a:rPr>
                        <a:t>Câu</a:t>
                      </a:r>
                      <a:r>
                        <a:rPr lang="vi-VN" sz="2800" b="1" baseline="0" dirty="0" smtClean="0">
                          <a:solidFill>
                            <a:schemeClr val="tx1"/>
                          </a:solidFill>
                          <a:latin typeface="Times New Roman" pitchFamily="18" charset="0"/>
                          <a:cs typeface="Times New Roman" pitchFamily="18" charset="0"/>
                        </a:rPr>
                        <a:t> hỏi</a:t>
                      </a:r>
                      <a:endParaRPr lang="en-GB" sz="28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2800" b="1" smtClean="0">
                          <a:solidFill>
                            <a:schemeClr val="tx1"/>
                          </a:solidFill>
                          <a:latin typeface="Times New Roman" pitchFamily="18" charset="0"/>
                          <a:cs typeface="Times New Roman" pitchFamily="18" charset="0"/>
                        </a:rPr>
                        <a:t>Nội</a:t>
                      </a:r>
                      <a:r>
                        <a:rPr lang="vi-VN" sz="2800" b="1" baseline="0" smtClean="0">
                          <a:solidFill>
                            <a:schemeClr val="tx1"/>
                          </a:solidFill>
                          <a:latin typeface="Times New Roman" pitchFamily="18" charset="0"/>
                          <a:cs typeface="Times New Roman" pitchFamily="18" charset="0"/>
                        </a:rPr>
                        <a:t> dung trả lời</a:t>
                      </a:r>
                      <a:endParaRPr lang="en-GB" sz="2800" b="1">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13818">
                <a:tc>
                  <a:txBody>
                    <a:bodyPr/>
                    <a:lstStyle/>
                    <a:p>
                      <a:r>
                        <a:rPr lang="vi-VN" sz="2400" b="1" smtClean="0">
                          <a:latin typeface="Times New Roman" pitchFamily="18" charset="0"/>
                          <a:cs typeface="Times New Roman" pitchFamily="18" charset="0"/>
                        </a:rPr>
                        <a:t>1. Cho</a:t>
                      </a:r>
                      <a:r>
                        <a:rPr lang="vi-VN" sz="2400" b="1" baseline="0" smtClean="0">
                          <a:latin typeface="Times New Roman" pitchFamily="18" charset="0"/>
                          <a:cs typeface="Times New Roman" pitchFamily="18" charset="0"/>
                        </a:rPr>
                        <a:t> biết trị số pH của đất?</a:t>
                      </a:r>
                      <a:endParaRPr lang="en-GB" sz="2400" b="1">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311761">
                <a:tc>
                  <a:txBody>
                    <a:bodyPr/>
                    <a:lstStyle/>
                    <a:p>
                      <a:r>
                        <a:rPr lang="vi-VN" sz="2400" b="1" dirty="0" smtClean="0">
                          <a:latin typeface="Times New Roman" pitchFamily="18" charset="0"/>
                          <a:cs typeface="Times New Roman" pitchFamily="18" charset="0"/>
                        </a:rPr>
                        <a:t>2. Căn</a:t>
                      </a:r>
                      <a:r>
                        <a:rPr lang="vi-VN" sz="2400" b="1" baseline="0" dirty="0" smtClean="0">
                          <a:latin typeface="Times New Roman" pitchFamily="18" charset="0"/>
                          <a:cs typeface="Times New Roman" pitchFamily="18" charset="0"/>
                        </a:rPr>
                        <a:t> cứ vào trị số pH, có mấy loại đất chính? pH của đất chua, đất kiềm, đất trung tính?</a:t>
                      </a:r>
                      <a:endParaRPr lang="en-GB" sz="24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18233">
                <a:tc>
                  <a:txBody>
                    <a:bodyPr/>
                    <a:lstStyle/>
                    <a:p>
                      <a:r>
                        <a:rPr lang="vi-VN" sz="2400" b="1" smtClean="0">
                          <a:latin typeface="Times New Roman" pitchFamily="18" charset="0"/>
                          <a:cs typeface="Times New Roman" pitchFamily="18" charset="0"/>
                        </a:rPr>
                        <a:t>3. Người</a:t>
                      </a:r>
                      <a:r>
                        <a:rPr lang="vi-VN" sz="2400" b="1" baseline="0" smtClean="0">
                          <a:latin typeface="Times New Roman" pitchFamily="18" charset="0"/>
                          <a:cs typeface="Times New Roman" pitchFamily="18" charset="0"/>
                        </a:rPr>
                        <a:t> ta xác định đất chua, đất kiềm hay đất trung tính để làm gì?</a:t>
                      </a:r>
                      <a:endParaRPr lang="en-GB" sz="2400" b="1">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1" name="Slide Number Placeholder 10"/>
          <p:cNvSpPr>
            <a:spLocks noGrp="1"/>
          </p:cNvSpPr>
          <p:nvPr>
            <p:ph type="sldNum" sz="quarter" idx="15"/>
          </p:nvPr>
        </p:nvSpPr>
        <p:spPr/>
        <p:txBody>
          <a:bodyPr/>
          <a:lstStyle/>
          <a:p>
            <a:fld id="{77F4FC88-73E8-4300-B29C-42DC2F0FF40B}" type="slidenum">
              <a:rPr lang="en-GB" smtClean="0"/>
              <a:pPr/>
              <a:t>12</a:t>
            </a:fld>
            <a:endParaRPr lang="en-GB"/>
          </a:p>
        </p:txBody>
      </p:sp>
      <p:sp>
        <p:nvSpPr>
          <p:cNvPr id="5" name="Oval 4"/>
          <p:cNvSpPr/>
          <p:nvPr/>
        </p:nvSpPr>
        <p:spPr>
          <a:xfrm>
            <a:off x="357158" y="1142984"/>
            <a:ext cx="8429652" cy="12144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chemeClr val="tx1"/>
                </a:solidFill>
                <a:latin typeface="Times New Roman" pitchFamily="18" charset="0"/>
                <a:cs typeface="Times New Roman" pitchFamily="18" charset="0"/>
              </a:rPr>
              <a:t>Em</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hãy</a:t>
            </a:r>
            <a:r>
              <a:rPr lang="en-US" sz="3200" dirty="0" smtClean="0">
                <a:solidFill>
                  <a:schemeClr val="tx1"/>
                </a:solidFill>
                <a:latin typeface="Times New Roman" pitchFamily="18" charset="0"/>
                <a:cs typeface="Times New Roman" pitchFamily="18" charset="0"/>
              </a:rPr>
              <a:t> </a:t>
            </a:r>
            <a:r>
              <a:rPr lang="vi-VN" sz="3200" dirty="0" smtClean="0">
                <a:solidFill>
                  <a:schemeClr val="tx1"/>
                </a:solidFill>
                <a:latin typeface="Times New Roman" pitchFamily="18" charset="0"/>
                <a:cs typeface="Times New Roman" pitchFamily="18" charset="0"/>
              </a:rPr>
              <a:t>hoàn thành phiếu học tập sau:</a:t>
            </a:r>
            <a:endParaRPr lang="en-GB" sz="3200" dirty="0">
              <a:solidFill>
                <a:schemeClr val="tx1"/>
              </a:solidFill>
              <a:latin typeface="Times New Roman" pitchFamily="18" charset="0"/>
              <a:cs typeface="Times New Roman" pitchFamily="18" charset="0"/>
            </a:endParaRPr>
          </a:p>
        </p:txBody>
      </p:sp>
    </p:spTree>
  </p:cSld>
  <p:clrMapOvr>
    <a:masterClrMapping/>
  </p:clrMapOvr>
  <p:transition spd="slow">
    <p:wipe dir="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7467600" cy="939784"/>
          </a:xfrm>
        </p:spPr>
        <p:txBody>
          <a:bodyPr>
            <a:normAutofit/>
          </a:bodyPr>
          <a:lstStyle/>
          <a:p>
            <a:r>
              <a:rPr lang="vi-VN" sz="4000" b="1" smtClean="0">
                <a:solidFill>
                  <a:srgbClr val="FF0000"/>
                </a:solidFill>
                <a:latin typeface="Times New Roman" pitchFamily="18" charset="0"/>
                <a:cs typeface="Times New Roman" pitchFamily="18" charset="0"/>
              </a:rPr>
              <a:t>II. </a:t>
            </a:r>
            <a:r>
              <a:rPr lang="vi-VN" sz="4000" b="1" u="sng" smtClean="0">
                <a:solidFill>
                  <a:srgbClr val="FF0000"/>
                </a:solidFill>
                <a:latin typeface="Times New Roman" pitchFamily="18" charset="0"/>
                <a:cs typeface="Times New Roman" pitchFamily="18" charset="0"/>
              </a:rPr>
              <a:t>Độ chua, độ kiềm của đất:</a:t>
            </a:r>
            <a:endParaRPr lang="en-GB" sz="4000" b="1" u="sng">
              <a:solidFill>
                <a:srgbClr val="FF0000"/>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nvPr>
        </p:nvGraphicFramePr>
        <p:xfrm>
          <a:off x="0" y="1500175"/>
          <a:ext cx="9144000" cy="5357825"/>
        </p:xfrm>
        <a:graphic>
          <a:graphicData uri="http://schemas.openxmlformats.org/drawingml/2006/table">
            <a:tbl>
              <a:tblPr firstRow="1" bandRow="1">
                <a:tableStyleId>{5C22544A-7EE6-4342-B048-85BDC9FD1C3A}</a:tableStyleId>
              </a:tblPr>
              <a:tblGrid>
                <a:gridCol w="4572000"/>
                <a:gridCol w="4572000"/>
              </a:tblGrid>
              <a:tr h="1130304">
                <a:tc>
                  <a:txBody>
                    <a:bodyPr/>
                    <a:lstStyle/>
                    <a:p>
                      <a:pPr algn="ctr"/>
                      <a:r>
                        <a:rPr lang="vi-VN" sz="2800" smtClean="0">
                          <a:solidFill>
                            <a:schemeClr val="tx1"/>
                          </a:solidFill>
                          <a:latin typeface="Times New Roman" pitchFamily="18" charset="0"/>
                          <a:cs typeface="Times New Roman" pitchFamily="18" charset="0"/>
                        </a:rPr>
                        <a:t>Câu</a:t>
                      </a:r>
                      <a:r>
                        <a:rPr lang="vi-VN" sz="2800" baseline="0" smtClean="0">
                          <a:solidFill>
                            <a:schemeClr val="tx1"/>
                          </a:solidFill>
                          <a:latin typeface="Times New Roman" pitchFamily="18" charset="0"/>
                          <a:cs typeface="Times New Roman" pitchFamily="18" charset="0"/>
                        </a:rPr>
                        <a:t> hỏi</a:t>
                      </a:r>
                      <a:endParaRPr lang="en-GB" sz="280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vi-VN" sz="2800" smtClean="0">
                          <a:solidFill>
                            <a:schemeClr val="tx1"/>
                          </a:solidFill>
                          <a:latin typeface="Times New Roman" pitchFamily="18" charset="0"/>
                          <a:cs typeface="Times New Roman" pitchFamily="18" charset="0"/>
                        </a:rPr>
                        <a:t>Nội</a:t>
                      </a:r>
                      <a:r>
                        <a:rPr lang="vi-VN" sz="2800" baseline="0" smtClean="0">
                          <a:solidFill>
                            <a:schemeClr val="tx1"/>
                          </a:solidFill>
                          <a:latin typeface="Times New Roman" pitchFamily="18" charset="0"/>
                          <a:cs typeface="Times New Roman" pitchFamily="18" charset="0"/>
                        </a:rPr>
                        <a:t> dung trả lời</a:t>
                      </a:r>
                      <a:endParaRPr lang="en-GB" sz="280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130304">
                <a:tc>
                  <a:txBody>
                    <a:bodyPr/>
                    <a:lstStyle/>
                    <a:p>
                      <a:pPr algn="just"/>
                      <a:r>
                        <a:rPr lang="vi-VN" sz="2400" b="1" smtClean="0">
                          <a:latin typeface="Times New Roman" pitchFamily="18" charset="0"/>
                          <a:cs typeface="Times New Roman" pitchFamily="18" charset="0"/>
                        </a:rPr>
                        <a:t>1. Cho</a:t>
                      </a:r>
                      <a:r>
                        <a:rPr lang="vi-VN" sz="2400" b="1" baseline="0" smtClean="0">
                          <a:latin typeface="Times New Roman" pitchFamily="18" charset="0"/>
                          <a:cs typeface="Times New Roman" pitchFamily="18" charset="0"/>
                        </a:rPr>
                        <a:t> biết trị số pH của đất?</a:t>
                      </a:r>
                      <a:endParaRPr lang="en-GB" sz="2400" b="1">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b="1">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21892">
                <a:tc>
                  <a:txBody>
                    <a:bodyPr/>
                    <a:lstStyle/>
                    <a:p>
                      <a:pPr algn="just"/>
                      <a:r>
                        <a:rPr lang="vi-VN" sz="2400" b="1" smtClean="0">
                          <a:latin typeface="Times New Roman" pitchFamily="18" charset="0"/>
                          <a:cs typeface="Times New Roman" pitchFamily="18" charset="0"/>
                        </a:rPr>
                        <a:t>2. Căn</a:t>
                      </a:r>
                      <a:r>
                        <a:rPr lang="vi-VN" sz="2400" b="1" baseline="0" smtClean="0">
                          <a:latin typeface="Times New Roman" pitchFamily="18" charset="0"/>
                          <a:cs typeface="Times New Roman" pitchFamily="18" charset="0"/>
                        </a:rPr>
                        <a:t> cứ vào trị số pH, có mấy loại đất chính? pH của đất chua, đất kiềm, đất trung tính?</a:t>
                      </a:r>
                      <a:endParaRPr lang="en-GB" sz="2400" b="1">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b="1">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75325">
                <a:tc>
                  <a:txBody>
                    <a:bodyPr/>
                    <a:lstStyle/>
                    <a:p>
                      <a:pPr algn="just"/>
                      <a:r>
                        <a:rPr lang="vi-VN" sz="2400" b="1" smtClean="0">
                          <a:latin typeface="Times New Roman" pitchFamily="18" charset="0"/>
                          <a:cs typeface="Times New Roman" pitchFamily="18" charset="0"/>
                        </a:rPr>
                        <a:t>3. Người</a:t>
                      </a:r>
                      <a:r>
                        <a:rPr lang="vi-VN" sz="2400" b="1" baseline="0" smtClean="0">
                          <a:latin typeface="Times New Roman" pitchFamily="18" charset="0"/>
                          <a:cs typeface="Times New Roman" pitchFamily="18" charset="0"/>
                        </a:rPr>
                        <a:t> ta xác định đất chua, đất kiềm hay đất trung tính để làm gì?</a:t>
                      </a:r>
                      <a:endParaRPr lang="en-GB" sz="2400" b="1">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GB" b="1">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3" name="Slide Number Placeholder 12"/>
          <p:cNvSpPr>
            <a:spLocks noGrp="1"/>
          </p:cNvSpPr>
          <p:nvPr>
            <p:ph type="sldNum" sz="quarter" idx="15"/>
          </p:nvPr>
        </p:nvSpPr>
        <p:spPr/>
        <p:txBody>
          <a:bodyPr/>
          <a:lstStyle/>
          <a:p>
            <a:fld id="{77F4FC88-73E8-4300-B29C-42DC2F0FF40B}" type="slidenum">
              <a:rPr lang="en-GB" smtClean="0"/>
              <a:pPr/>
              <a:t>13</a:t>
            </a:fld>
            <a:endParaRPr lang="en-GB"/>
          </a:p>
        </p:txBody>
      </p:sp>
      <p:sp>
        <p:nvSpPr>
          <p:cNvPr id="5" name="TextBox 4"/>
          <p:cNvSpPr txBox="1"/>
          <p:nvPr/>
        </p:nvSpPr>
        <p:spPr>
          <a:xfrm>
            <a:off x="4786314" y="2928934"/>
            <a:ext cx="4357686" cy="461665"/>
          </a:xfrm>
          <a:prstGeom prst="rect">
            <a:avLst/>
          </a:prstGeom>
          <a:noFill/>
        </p:spPr>
        <p:txBody>
          <a:bodyPr wrap="square" rtlCol="0">
            <a:spAutoFit/>
          </a:bodyPr>
          <a:lstStyle/>
          <a:p>
            <a:r>
              <a:rPr lang="vi-VN" sz="2400" b="1" smtClean="0">
                <a:latin typeface="Times New Roman" pitchFamily="18" charset="0"/>
                <a:cs typeface="Times New Roman" pitchFamily="18" charset="0"/>
              </a:rPr>
              <a:t>1. </a:t>
            </a:r>
            <a:r>
              <a:rPr lang="vi-VN" sz="2400" b="1" smtClean="0">
                <a:solidFill>
                  <a:srgbClr val="FF0000"/>
                </a:solidFill>
                <a:latin typeface="Times New Roman" pitchFamily="18" charset="0"/>
                <a:cs typeface="Times New Roman" pitchFamily="18" charset="0"/>
              </a:rPr>
              <a:t>Trị số pH của đất từ 3 đến 9.</a:t>
            </a:r>
            <a:endParaRPr lang="en-GB" sz="2400" b="1">
              <a:solidFill>
                <a:srgbClr val="FF0000"/>
              </a:solidFill>
              <a:latin typeface="Times New Roman" pitchFamily="18" charset="0"/>
              <a:cs typeface="Times New Roman" pitchFamily="18" charset="0"/>
            </a:endParaRPr>
          </a:p>
        </p:txBody>
      </p:sp>
      <p:sp>
        <p:nvSpPr>
          <p:cNvPr id="6" name="TextBox 5"/>
          <p:cNvSpPr txBox="1"/>
          <p:nvPr/>
        </p:nvSpPr>
        <p:spPr>
          <a:xfrm>
            <a:off x="4714876" y="3857628"/>
            <a:ext cx="4429124" cy="1569660"/>
          </a:xfrm>
          <a:prstGeom prst="rect">
            <a:avLst/>
          </a:prstGeom>
          <a:noFill/>
        </p:spPr>
        <p:txBody>
          <a:bodyPr wrap="square" rtlCol="0">
            <a:spAutoFit/>
          </a:bodyPr>
          <a:lstStyle/>
          <a:p>
            <a:r>
              <a:rPr lang="vi-VN" sz="2400" b="1" smtClean="0">
                <a:latin typeface="Times New Roman" pitchFamily="18" charset="0"/>
                <a:cs typeface="Times New Roman" pitchFamily="18" charset="0"/>
              </a:rPr>
              <a:t>2</a:t>
            </a:r>
            <a:r>
              <a:rPr lang="vi-VN" sz="2400" b="1" smtClean="0">
                <a:solidFill>
                  <a:srgbClr val="FF0000"/>
                </a:solidFill>
                <a:latin typeface="Times New Roman" pitchFamily="18" charset="0"/>
                <a:cs typeface="Times New Roman" pitchFamily="18" charset="0"/>
              </a:rPr>
              <a:t>. Có 3 loại:</a:t>
            </a:r>
          </a:p>
          <a:p>
            <a:r>
              <a:rPr lang="vi-VN" sz="2400" b="1" smtClean="0">
                <a:solidFill>
                  <a:srgbClr val="FF0000"/>
                </a:solidFill>
                <a:latin typeface="Times New Roman" pitchFamily="18" charset="0"/>
                <a:cs typeface="Times New Roman" pitchFamily="18" charset="0"/>
              </a:rPr>
              <a:t>+ Đất chua: pH &lt; 6,5 </a:t>
            </a:r>
          </a:p>
          <a:p>
            <a:r>
              <a:rPr lang="vi-VN" sz="2400" b="1" smtClean="0">
                <a:solidFill>
                  <a:srgbClr val="FF0000"/>
                </a:solidFill>
                <a:latin typeface="Times New Roman" pitchFamily="18" charset="0"/>
                <a:cs typeface="Times New Roman" pitchFamily="18" charset="0"/>
              </a:rPr>
              <a:t>+ Đất trung tính: pH = 6,6 – 7,5</a:t>
            </a:r>
          </a:p>
          <a:p>
            <a:r>
              <a:rPr lang="vi-VN" sz="2400" b="1" smtClean="0">
                <a:solidFill>
                  <a:srgbClr val="FF0000"/>
                </a:solidFill>
                <a:latin typeface="Times New Roman" pitchFamily="18" charset="0"/>
                <a:cs typeface="Times New Roman" pitchFamily="18" charset="0"/>
              </a:rPr>
              <a:t>+ Đất kiềm: pH &gt; 7,5</a:t>
            </a:r>
            <a:endParaRPr lang="en-GB" sz="2400" b="1">
              <a:solidFill>
                <a:srgbClr val="FF0000"/>
              </a:solidFill>
              <a:latin typeface="Times New Roman" pitchFamily="18" charset="0"/>
              <a:cs typeface="Times New Roman" pitchFamily="18" charset="0"/>
            </a:endParaRPr>
          </a:p>
        </p:txBody>
      </p:sp>
      <p:sp>
        <p:nvSpPr>
          <p:cNvPr id="7" name="TextBox 6"/>
          <p:cNvSpPr txBox="1"/>
          <p:nvPr/>
        </p:nvSpPr>
        <p:spPr>
          <a:xfrm>
            <a:off x="4714876" y="5786454"/>
            <a:ext cx="4143404" cy="830997"/>
          </a:xfrm>
          <a:prstGeom prst="rect">
            <a:avLst/>
          </a:prstGeom>
          <a:noFill/>
        </p:spPr>
        <p:txBody>
          <a:bodyPr wrap="square" rtlCol="0">
            <a:spAutoFit/>
          </a:bodyPr>
          <a:lstStyle/>
          <a:p>
            <a:r>
              <a:rPr lang="vi-VN" sz="2400" b="1" smtClean="0">
                <a:latin typeface="Times New Roman" pitchFamily="18" charset="0"/>
                <a:cs typeface="Times New Roman" pitchFamily="18" charset="0"/>
              </a:rPr>
              <a:t>3. </a:t>
            </a:r>
            <a:r>
              <a:rPr lang="vi-VN" sz="2400" b="1" smtClean="0">
                <a:solidFill>
                  <a:srgbClr val="FF0000"/>
                </a:solidFill>
                <a:latin typeface="Times New Roman" pitchFamily="18" charset="0"/>
                <a:cs typeface="Times New Roman" pitchFamily="18" charset="0"/>
              </a:rPr>
              <a:t>Để có kế hoạch sử dụng và cải tạo đất.</a:t>
            </a:r>
            <a:endParaRPr lang="en-GB" sz="2400" b="1">
              <a:solidFill>
                <a:srgbClr val="FF0000"/>
              </a:solidFill>
              <a:latin typeface="Times New Roman" pitchFamily="18" charset="0"/>
              <a:cs typeface="Times New Roman" pitchFamily="18" charset="0"/>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1000" fill="hold"/>
                                        <p:tgtEl>
                                          <p:spTgt spid="5"/>
                                        </p:tgtEl>
                                        <p:attrNameLst>
                                          <p:attrName>ppt_x</p:attrName>
                                        </p:attrNameLst>
                                      </p:cBhvr>
                                      <p:tavLst>
                                        <p:tav tm="0">
                                          <p:val>
                                            <p:strVal val="#ppt_x"/>
                                          </p:val>
                                        </p:tav>
                                        <p:tav tm="100000">
                                          <p:val>
                                            <p:strVal val="#ppt_x"/>
                                          </p:val>
                                        </p:tav>
                                      </p:tavLst>
                                    </p:anim>
                                    <p:anim calcmode="lin" valueType="num">
                                      <p:cBhvr additive="base">
                                        <p:cTn id="8"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1000" fill="hold"/>
                                        <p:tgtEl>
                                          <p:spTgt spid="6"/>
                                        </p:tgtEl>
                                        <p:attrNameLst>
                                          <p:attrName>ppt_x</p:attrName>
                                        </p:attrNameLst>
                                      </p:cBhvr>
                                      <p:tavLst>
                                        <p:tav tm="0">
                                          <p:val>
                                            <p:strVal val="#ppt_x"/>
                                          </p:val>
                                        </p:tav>
                                        <p:tav tm="100000">
                                          <p:val>
                                            <p:strVal val="#ppt_x"/>
                                          </p:val>
                                        </p:tav>
                                      </p:tavLst>
                                    </p:anim>
                                    <p:anim calcmode="lin" valueType="num">
                                      <p:cBhvr additive="base">
                                        <p:cTn id="14"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1000" fill="hold"/>
                                        <p:tgtEl>
                                          <p:spTgt spid="7"/>
                                        </p:tgtEl>
                                        <p:attrNameLst>
                                          <p:attrName>ppt_x</p:attrName>
                                        </p:attrNameLst>
                                      </p:cBhvr>
                                      <p:tavLst>
                                        <p:tav tm="0">
                                          <p:val>
                                            <p:strVal val="#ppt_x"/>
                                          </p:val>
                                        </p:tav>
                                        <p:tav tm="100000">
                                          <p:val>
                                            <p:strVal val="#ppt_x"/>
                                          </p:val>
                                        </p:tav>
                                      </p:tavLst>
                                    </p:anim>
                                    <p:anim calcmode="lin" valueType="num">
                                      <p:cBhvr additive="base">
                                        <p:cTn id="20"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vi-VN" sz="4000" b="1" dirty="0" smtClean="0">
                <a:solidFill>
                  <a:srgbClr val="FF0000"/>
                </a:solidFill>
                <a:latin typeface="Times New Roman" pitchFamily="18" charset="0"/>
                <a:cs typeface="Times New Roman" pitchFamily="18" charset="0"/>
              </a:rPr>
              <a:t>II. </a:t>
            </a:r>
            <a:r>
              <a:rPr lang="vi-VN" sz="4000" b="1" u="sng" dirty="0" smtClean="0">
                <a:solidFill>
                  <a:srgbClr val="FF0000"/>
                </a:solidFill>
                <a:latin typeface="Times New Roman" pitchFamily="18" charset="0"/>
                <a:cs typeface="Times New Roman" pitchFamily="18" charset="0"/>
              </a:rPr>
              <a:t>Độ chua, độ kiềm của đất:</a:t>
            </a:r>
            <a:endParaRPr lang="en-GB" sz="4000" b="1" u="sng" dirty="0">
              <a:solidFill>
                <a:srgbClr val="FF0000"/>
              </a:solidFill>
              <a:latin typeface="Times New Roman" pitchFamily="18" charset="0"/>
              <a:cs typeface="Times New Roman" pitchFamily="18" charset="0"/>
            </a:endParaRPr>
          </a:p>
        </p:txBody>
      </p:sp>
      <p:sp>
        <p:nvSpPr>
          <p:cNvPr id="2" name="Content Placeholder 1"/>
          <p:cNvSpPr>
            <a:spLocks noGrp="1"/>
          </p:cNvSpPr>
          <p:nvPr>
            <p:ph sz="quarter" idx="1"/>
          </p:nvPr>
        </p:nvSpPr>
        <p:spPr>
          <a:xfrm>
            <a:off x="214282" y="2214554"/>
            <a:ext cx="8572560" cy="4240211"/>
          </a:xfrm>
        </p:spPr>
        <p:txBody>
          <a:bodyPr>
            <a:normAutofit lnSpcReduction="10000"/>
          </a:bodyPr>
          <a:lstStyle/>
          <a:p>
            <a:pPr>
              <a:buNone/>
            </a:pPr>
            <a:r>
              <a:rPr lang="en-GB" sz="4000" b="1" i="1" dirty="0" smtClean="0">
                <a:solidFill>
                  <a:srgbClr val="FF0000"/>
                </a:solidFill>
                <a:latin typeface="Times New Roman" pitchFamily="18" charset="0"/>
                <a:cs typeface="Times New Roman" pitchFamily="18" charset="0"/>
                <a:sym typeface="Wingdings"/>
              </a:rPr>
              <a:t>	 </a:t>
            </a:r>
            <a:r>
              <a:rPr lang="vi-VN" sz="3400" b="1" i="1" dirty="0" smtClean="0">
                <a:latin typeface="Times New Roman" pitchFamily="18" charset="0"/>
                <a:cs typeface="Times New Roman" pitchFamily="18" charset="0"/>
              </a:rPr>
              <a:t>-</a:t>
            </a:r>
            <a:r>
              <a:rPr lang="en-US" sz="34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Độ</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chua</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độ</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kiềm</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của</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đất</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được</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đo</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bằng</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độ</a:t>
            </a:r>
            <a:r>
              <a:rPr lang="en-US" sz="3600" b="1" i="1" dirty="0" smtClean="0">
                <a:latin typeface="Times New Roman" pitchFamily="18" charset="0"/>
                <a:cs typeface="Times New Roman" pitchFamily="18" charset="0"/>
              </a:rPr>
              <a:t> pH</a:t>
            </a:r>
            <a:r>
              <a:rPr lang="vi-VN" sz="3600" b="1" i="1" dirty="0" smtClean="0">
                <a:latin typeface="Times New Roman" pitchFamily="18" charset="0"/>
                <a:cs typeface="Times New Roman" pitchFamily="18" charset="0"/>
              </a:rPr>
              <a:t>.</a:t>
            </a:r>
            <a:endParaRPr lang="en-US" sz="3600" b="1" i="1" dirty="0" smtClean="0">
              <a:latin typeface="Times New Roman" pitchFamily="18" charset="0"/>
              <a:cs typeface="Times New Roman" pitchFamily="18" charset="0"/>
            </a:endParaRPr>
          </a:p>
          <a:p>
            <a:pPr>
              <a:buNone/>
            </a:pPr>
            <a:r>
              <a:rPr lang="vi-VN" sz="3600" b="1" i="1" dirty="0" smtClean="0">
                <a:latin typeface="Times New Roman" pitchFamily="18" charset="0"/>
                <a:cs typeface="Times New Roman" pitchFamily="18" charset="0"/>
              </a:rPr>
              <a:t>    - </a:t>
            </a:r>
            <a:r>
              <a:rPr lang="en-US" sz="3600" b="1" i="1" dirty="0" err="1" smtClean="0">
                <a:latin typeface="Times New Roman" pitchFamily="18" charset="0"/>
                <a:cs typeface="Times New Roman" pitchFamily="18" charset="0"/>
              </a:rPr>
              <a:t>Căn</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cứ</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vào</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trị</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số</a:t>
            </a:r>
            <a:r>
              <a:rPr lang="en-US" sz="3600" b="1" i="1" dirty="0" smtClean="0">
                <a:latin typeface="Times New Roman" pitchFamily="18" charset="0"/>
                <a:cs typeface="Times New Roman" pitchFamily="18" charset="0"/>
              </a:rPr>
              <a:t> pH </a:t>
            </a:r>
            <a:r>
              <a:rPr lang="en-US" sz="3600" b="1" i="1" dirty="0" err="1" smtClean="0">
                <a:latin typeface="Times New Roman" pitchFamily="18" charset="0"/>
                <a:cs typeface="Times New Roman" pitchFamily="18" charset="0"/>
              </a:rPr>
              <a:t>người</a:t>
            </a:r>
            <a:r>
              <a:rPr lang="en-US" sz="3600" b="1" i="1" dirty="0" smtClean="0">
                <a:latin typeface="Times New Roman" pitchFamily="18" charset="0"/>
                <a:cs typeface="Times New Roman" pitchFamily="18" charset="0"/>
              </a:rPr>
              <a:t> ta chia </a:t>
            </a:r>
            <a:r>
              <a:rPr lang="en-US" sz="3600" b="1" i="1" dirty="0" err="1" smtClean="0">
                <a:latin typeface="Times New Roman" pitchFamily="18" charset="0"/>
                <a:cs typeface="Times New Roman" pitchFamily="18" charset="0"/>
              </a:rPr>
              <a:t>đất</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làm</a:t>
            </a:r>
            <a:r>
              <a:rPr lang="en-US" sz="3600" b="1" i="1" dirty="0" smtClean="0">
                <a:latin typeface="Times New Roman" pitchFamily="18" charset="0"/>
                <a:cs typeface="Times New Roman" pitchFamily="18" charset="0"/>
              </a:rPr>
              <a:t> 3 </a:t>
            </a:r>
            <a:r>
              <a:rPr lang="en-US" sz="3600" b="1" i="1" dirty="0" err="1" smtClean="0">
                <a:latin typeface="Times New Roman" pitchFamily="18" charset="0"/>
                <a:cs typeface="Times New Roman" pitchFamily="18" charset="0"/>
              </a:rPr>
              <a:t>loại</a:t>
            </a:r>
            <a:r>
              <a:rPr lang="en-US" sz="3600" b="1" i="1" dirty="0" smtClean="0">
                <a:latin typeface="Times New Roman" pitchFamily="18" charset="0"/>
                <a:cs typeface="Times New Roman" pitchFamily="18" charset="0"/>
              </a:rPr>
              <a:t>:</a:t>
            </a:r>
          </a:p>
          <a:p>
            <a:pPr>
              <a:buNone/>
            </a:pPr>
            <a:r>
              <a:rPr lang="vi-VN" sz="3600" b="1" i="1" dirty="0" smtClean="0">
                <a:latin typeface="Times New Roman" pitchFamily="18" charset="0"/>
                <a:cs typeface="Times New Roman" pitchFamily="18" charset="0"/>
              </a:rPr>
              <a:t>  </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Đất</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chua</a:t>
            </a:r>
            <a:r>
              <a:rPr lang="en-US" sz="3600" b="1" i="1" dirty="0" smtClean="0">
                <a:latin typeface="Times New Roman" pitchFamily="18" charset="0"/>
                <a:cs typeface="Times New Roman" pitchFamily="18" charset="0"/>
              </a:rPr>
              <a:t>: pH &lt; 6,5</a:t>
            </a:r>
          </a:p>
          <a:p>
            <a:pPr>
              <a:buNone/>
            </a:pPr>
            <a:r>
              <a:rPr lang="vi-VN" sz="3600" b="1" i="1" dirty="0" smtClean="0">
                <a:latin typeface="Times New Roman" pitchFamily="18" charset="0"/>
                <a:cs typeface="Times New Roman" pitchFamily="18" charset="0"/>
              </a:rPr>
              <a:t>  </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Đất</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trung</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tính</a:t>
            </a:r>
            <a:r>
              <a:rPr lang="en-US" sz="3600" b="1" i="1" dirty="0" smtClean="0">
                <a:latin typeface="Times New Roman" pitchFamily="18" charset="0"/>
                <a:cs typeface="Times New Roman" pitchFamily="18" charset="0"/>
              </a:rPr>
              <a:t>: pH = 6,6-7,5</a:t>
            </a:r>
          </a:p>
          <a:p>
            <a:pPr>
              <a:buNone/>
            </a:pPr>
            <a:r>
              <a:rPr lang="vi-VN" sz="3600" b="1" i="1" dirty="0" smtClean="0">
                <a:latin typeface="Times New Roman" pitchFamily="18" charset="0"/>
                <a:cs typeface="Times New Roman" pitchFamily="18" charset="0"/>
              </a:rPr>
              <a:t>  </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Đất</a:t>
            </a:r>
            <a:r>
              <a:rPr lang="en-US" sz="3600" b="1" i="1" dirty="0" smtClean="0">
                <a:latin typeface="Times New Roman" pitchFamily="18" charset="0"/>
                <a:cs typeface="Times New Roman" pitchFamily="18" charset="0"/>
              </a:rPr>
              <a:t> </a:t>
            </a:r>
            <a:r>
              <a:rPr lang="en-US" sz="3600" b="1" i="1" dirty="0" err="1" smtClean="0">
                <a:latin typeface="Times New Roman" pitchFamily="18" charset="0"/>
                <a:cs typeface="Times New Roman" pitchFamily="18" charset="0"/>
              </a:rPr>
              <a:t>kiềm</a:t>
            </a:r>
            <a:r>
              <a:rPr lang="en-US" sz="3600" b="1" i="1" dirty="0" smtClean="0">
                <a:latin typeface="Times New Roman" pitchFamily="18" charset="0"/>
                <a:cs typeface="Times New Roman" pitchFamily="18" charset="0"/>
              </a:rPr>
              <a:t>: pH &gt; 7,5</a:t>
            </a:r>
          </a:p>
          <a:p>
            <a:endParaRPr lang="en-GB" sz="3400" dirty="0">
              <a:latin typeface="Times New Roman" pitchFamily="18" charset="0"/>
              <a:cs typeface="Times New Roman" pitchFamily="18" charset="0"/>
            </a:endParaRPr>
          </a:p>
        </p:txBody>
      </p:sp>
      <p:sp>
        <p:nvSpPr>
          <p:cNvPr id="10" name="Slide Number Placeholder 9"/>
          <p:cNvSpPr>
            <a:spLocks noGrp="1"/>
          </p:cNvSpPr>
          <p:nvPr>
            <p:ph type="sldNum" sz="quarter" idx="15"/>
          </p:nvPr>
        </p:nvSpPr>
        <p:spPr/>
        <p:txBody>
          <a:bodyPr/>
          <a:lstStyle/>
          <a:p>
            <a:fld id="{77F4FC88-73E8-4300-B29C-42DC2F0FF40B}" type="slidenum">
              <a:rPr lang="en-GB" smtClean="0"/>
              <a:pPr/>
              <a:t>14</a:t>
            </a:fld>
            <a:endParaRPr lang="en-GB"/>
          </a:p>
        </p:txBody>
      </p:sp>
      <p:pic>
        <p:nvPicPr>
          <p:cNvPr id="4" name="Picture 11" descr="Book-09"/>
          <p:cNvPicPr>
            <a:picLocks noChangeAspect="1" noChangeArrowheads="1" noCrop="1"/>
          </p:cNvPicPr>
          <p:nvPr/>
        </p:nvPicPr>
        <p:blipFill>
          <a:blip r:embed="rId2"/>
          <a:srcRect/>
          <a:stretch>
            <a:fillRect/>
          </a:stretch>
        </p:blipFill>
        <p:spPr bwMode="auto">
          <a:xfrm>
            <a:off x="342900" y="1295400"/>
            <a:ext cx="914400" cy="698500"/>
          </a:xfrm>
          <a:prstGeom prst="rect">
            <a:avLst/>
          </a:prstGeom>
          <a:noFill/>
        </p:spPr>
      </p:pic>
    </p:spTree>
  </p:cSld>
  <p:clrMapOvr>
    <a:masterClrMapping/>
  </p:clrMapOvr>
  <p:transition spd="slow">
    <p:wipe dir="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77F4FC88-73E8-4300-B29C-42DC2F0FF40B}" type="slidenum">
              <a:rPr lang="en-GB" smtClean="0"/>
              <a:pPr/>
              <a:t>15</a:t>
            </a:fld>
            <a:endParaRPr lang="en-GB"/>
          </a:p>
        </p:txBody>
      </p:sp>
      <p:sp>
        <p:nvSpPr>
          <p:cNvPr id="3" name="Title 1"/>
          <p:cNvSpPr txBox="1">
            <a:spLocks/>
          </p:cNvSpPr>
          <p:nvPr/>
        </p:nvSpPr>
        <p:spPr>
          <a:xfrm>
            <a:off x="0" y="428604"/>
            <a:ext cx="9144000" cy="631844"/>
          </a:xfrm>
          <a:prstGeom prst="rect">
            <a:avLst/>
          </a:prstGeom>
        </p:spPr>
        <p:txBody>
          <a:bodyPr>
            <a:no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sz="3200" b="1" i="0" u="none" strike="noStrike" kern="1200" cap="small" spc="0" normalizeH="0" baseline="0" noProof="0" smtClean="0">
                <a:ln>
                  <a:noFill/>
                </a:ln>
                <a:solidFill>
                  <a:schemeClr val="tx1"/>
                </a:solidFill>
                <a:effectLst/>
                <a:uLnTx/>
                <a:uFillTx/>
                <a:latin typeface="Times New Roman" pitchFamily="18" charset="0"/>
                <a:ea typeface="+mj-ea"/>
                <a:cs typeface="Times New Roman" pitchFamily="18" charset="0"/>
              </a:rPr>
              <a:t>Bảng thống kê khoảng pH cho từng loại cây</a:t>
            </a:r>
            <a:endParaRPr kumimoji="0" lang="en-GB" sz="3200" b="1" i="0" u="none" strike="noStrike" kern="1200" cap="small" spc="0" normalizeH="0" baseline="0" noProof="0">
              <a:ln>
                <a:noFill/>
              </a:ln>
              <a:solidFill>
                <a:schemeClr val="tx1"/>
              </a:solidFill>
              <a:effectLst/>
              <a:uLnTx/>
              <a:uFillTx/>
              <a:latin typeface="Times New Roman" pitchFamily="18" charset="0"/>
              <a:ea typeface="+mj-ea"/>
              <a:cs typeface="Times New Roman" pitchFamily="18" charset="0"/>
            </a:endParaRPr>
          </a:p>
        </p:txBody>
      </p:sp>
      <p:graphicFrame>
        <p:nvGraphicFramePr>
          <p:cNvPr id="4" name="Content Placeholder 4"/>
          <p:cNvGraphicFramePr>
            <a:graphicFrameLocks/>
          </p:cNvGraphicFramePr>
          <p:nvPr/>
        </p:nvGraphicFramePr>
        <p:xfrm>
          <a:off x="285720" y="1600200"/>
          <a:ext cx="8501122" cy="5091599"/>
        </p:xfrm>
        <a:graphic>
          <a:graphicData uri="http://schemas.openxmlformats.org/drawingml/2006/table">
            <a:tbl>
              <a:tblPr firstRow="1" bandRow="1">
                <a:tableStyleId>{5C22544A-7EE6-4342-B048-85BDC9FD1C3A}</a:tableStyleId>
              </a:tblPr>
              <a:tblGrid>
                <a:gridCol w="4250561"/>
                <a:gridCol w="4250561"/>
              </a:tblGrid>
              <a:tr h="504351">
                <a:tc>
                  <a:txBody>
                    <a:bodyPr/>
                    <a:lstStyle/>
                    <a:p>
                      <a:pPr algn="ctr"/>
                      <a:r>
                        <a:rPr lang="en-GB" sz="2800" b="1" smtClean="0">
                          <a:solidFill>
                            <a:srgbClr val="FF0000"/>
                          </a:solidFill>
                        </a:rPr>
                        <a:t>Cây</a:t>
                      </a:r>
                      <a:r>
                        <a:rPr lang="en-GB" sz="2800" b="1" baseline="0" smtClean="0">
                          <a:solidFill>
                            <a:srgbClr val="FF0000"/>
                          </a:solidFill>
                        </a:rPr>
                        <a:t> trồng</a:t>
                      </a:r>
                      <a:endParaRPr lang="en-GB" sz="2800" b="1">
                        <a:solidFill>
                          <a:srgbClr val="FF0000"/>
                        </a:solidFill>
                      </a:endParaRPr>
                    </a:p>
                  </a:txBody>
                  <a:tcPr/>
                </a:tc>
                <a:tc>
                  <a:txBody>
                    <a:bodyPr/>
                    <a:lstStyle/>
                    <a:p>
                      <a:pPr algn="ctr"/>
                      <a:r>
                        <a:rPr lang="en-GB" sz="2800" b="1" smtClean="0">
                          <a:solidFill>
                            <a:srgbClr val="FF0000"/>
                          </a:solidFill>
                        </a:rPr>
                        <a:t>pH thích</a:t>
                      </a:r>
                      <a:r>
                        <a:rPr lang="en-GB" sz="2800" b="1" baseline="0" smtClean="0">
                          <a:solidFill>
                            <a:srgbClr val="FF0000"/>
                          </a:solidFill>
                        </a:rPr>
                        <a:t> hợp</a:t>
                      </a:r>
                      <a:endParaRPr lang="en-GB" sz="2800" b="1">
                        <a:solidFill>
                          <a:srgbClr val="FF0000"/>
                        </a:solidFill>
                      </a:endParaRPr>
                    </a:p>
                  </a:txBody>
                  <a:tcPr/>
                </a:tc>
              </a:tr>
              <a:tr h="538631">
                <a:tc>
                  <a:txBody>
                    <a:bodyPr/>
                    <a:lstStyle/>
                    <a:p>
                      <a:r>
                        <a:rPr lang="en-GB" sz="2400" b="1" smtClean="0">
                          <a:solidFill>
                            <a:schemeClr val="tx1"/>
                          </a:solidFill>
                          <a:latin typeface="Times New Roman" pitchFamily="18" charset="0"/>
                          <a:cs typeface="Times New Roman" pitchFamily="18" charset="0"/>
                        </a:rPr>
                        <a:t>Cây</a:t>
                      </a:r>
                      <a:r>
                        <a:rPr lang="en-GB" sz="2400" b="1" baseline="0" smtClean="0">
                          <a:solidFill>
                            <a:schemeClr val="tx1"/>
                          </a:solidFill>
                          <a:latin typeface="Times New Roman" pitchFamily="18" charset="0"/>
                          <a:cs typeface="Times New Roman" pitchFamily="18" charset="0"/>
                        </a:rPr>
                        <a:t> bắp (ngô)</a:t>
                      </a:r>
                      <a:endParaRPr lang="en-GB" sz="2400" b="1">
                        <a:solidFill>
                          <a:schemeClr val="tx1"/>
                        </a:solidFill>
                        <a:latin typeface="Times New Roman" pitchFamily="18" charset="0"/>
                        <a:cs typeface="Times New Roman" pitchFamily="18" charset="0"/>
                      </a:endParaRPr>
                    </a:p>
                  </a:txBody>
                  <a:tcPr/>
                </a:tc>
                <a:tc>
                  <a:txBody>
                    <a:bodyPr/>
                    <a:lstStyle/>
                    <a:p>
                      <a:pPr algn="ctr"/>
                      <a:r>
                        <a:rPr lang="en-GB" sz="2000" b="1" smtClean="0">
                          <a:solidFill>
                            <a:schemeClr val="tx1"/>
                          </a:solidFill>
                        </a:rPr>
                        <a:t>5,7 – 7,5</a:t>
                      </a:r>
                      <a:endParaRPr lang="en-GB" sz="2000" b="1">
                        <a:solidFill>
                          <a:schemeClr val="tx1"/>
                        </a:solidFill>
                      </a:endParaRPr>
                    </a:p>
                  </a:txBody>
                  <a:tcPr/>
                </a:tc>
              </a:tr>
              <a:tr h="504351">
                <a:tc>
                  <a:txBody>
                    <a:bodyPr/>
                    <a:lstStyle/>
                    <a:p>
                      <a:r>
                        <a:rPr lang="en-GB" sz="2400" b="1" smtClean="0">
                          <a:solidFill>
                            <a:schemeClr val="tx1"/>
                          </a:solidFill>
                          <a:latin typeface="Times New Roman" pitchFamily="18" charset="0"/>
                          <a:cs typeface="Times New Roman" pitchFamily="18" charset="0"/>
                        </a:rPr>
                        <a:t>Họ</a:t>
                      </a:r>
                      <a:r>
                        <a:rPr lang="en-GB" sz="2400" b="1" baseline="0" smtClean="0">
                          <a:solidFill>
                            <a:schemeClr val="tx1"/>
                          </a:solidFill>
                          <a:latin typeface="Times New Roman" pitchFamily="18" charset="0"/>
                          <a:cs typeface="Times New Roman" pitchFamily="18" charset="0"/>
                        </a:rPr>
                        <a:t> bầu bí</a:t>
                      </a:r>
                      <a:endParaRPr lang="en-GB" sz="2400" b="1">
                        <a:solidFill>
                          <a:schemeClr val="tx1"/>
                        </a:solidFill>
                        <a:latin typeface="Times New Roman" pitchFamily="18" charset="0"/>
                        <a:cs typeface="Times New Roman" pitchFamily="18" charset="0"/>
                      </a:endParaRPr>
                    </a:p>
                  </a:txBody>
                  <a:tcPr/>
                </a:tc>
                <a:tc>
                  <a:txBody>
                    <a:bodyPr/>
                    <a:lstStyle/>
                    <a:p>
                      <a:pPr algn="ctr"/>
                      <a:r>
                        <a:rPr lang="en-GB" sz="2000" b="1" smtClean="0">
                          <a:solidFill>
                            <a:schemeClr val="tx1"/>
                          </a:solidFill>
                        </a:rPr>
                        <a:t>5,5 – 6,8</a:t>
                      </a:r>
                      <a:endParaRPr lang="en-GB" sz="2000" b="1">
                        <a:solidFill>
                          <a:schemeClr val="tx1"/>
                        </a:solidFill>
                      </a:endParaRPr>
                    </a:p>
                  </a:txBody>
                  <a:tcPr/>
                </a:tc>
              </a:tr>
              <a:tr h="504351">
                <a:tc>
                  <a:txBody>
                    <a:bodyPr/>
                    <a:lstStyle/>
                    <a:p>
                      <a:r>
                        <a:rPr lang="en-GB" sz="2400" b="1" smtClean="0">
                          <a:solidFill>
                            <a:schemeClr val="tx1"/>
                          </a:solidFill>
                          <a:latin typeface="Times New Roman" pitchFamily="18" charset="0"/>
                          <a:cs typeface="Times New Roman" pitchFamily="18" charset="0"/>
                        </a:rPr>
                        <a:t>Cà</a:t>
                      </a:r>
                      <a:r>
                        <a:rPr lang="en-GB" sz="2400" b="1" baseline="0" smtClean="0">
                          <a:solidFill>
                            <a:schemeClr val="tx1"/>
                          </a:solidFill>
                          <a:latin typeface="Times New Roman" pitchFamily="18" charset="0"/>
                          <a:cs typeface="Times New Roman" pitchFamily="18" charset="0"/>
                        </a:rPr>
                        <a:t> chua</a:t>
                      </a:r>
                      <a:endParaRPr lang="en-GB" sz="2400" b="1">
                        <a:solidFill>
                          <a:schemeClr val="tx1"/>
                        </a:solidFill>
                        <a:latin typeface="Times New Roman" pitchFamily="18" charset="0"/>
                        <a:cs typeface="Times New Roman" pitchFamily="18" charset="0"/>
                      </a:endParaRPr>
                    </a:p>
                  </a:txBody>
                  <a:tcPr/>
                </a:tc>
                <a:tc>
                  <a:txBody>
                    <a:bodyPr/>
                    <a:lstStyle/>
                    <a:p>
                      <a:pPr algn="ctr"/>
                      <a:r>
                        <a:rPr lang="en-GB" sz="2000" b="1" smtClean="0">
                          <a:solidFill>
                            <a:schemeClr val="tx1"/>
                          </a:solidFill>
                        </a:rPr>
                        <a:t>6 - 7</a:t>
                      </a:r>
                      <a:endParaRPr lang="en-GB" sz="2000" b="1">
                        <a:solidFill>
                          <a:schemeClr val="tx1"/>
                        </a:solidFill>
                      </a:endParaRPr>
                    </a:p>
                  </a:txBody>
                  <a:tcPr/>
                </a:tc>
              </a:tr>
              <a:tr h="504351">
                <a:tc>
                  <a:txBody>
                    <a:bodyPr/>
                    <a:lstStyle/>
                    <a:p>
                      <a:r>
                        <a:rPr lang="en-GB" sz="2400" b="1" smtClean="0">
                          <a:solidFill>
                            <a:schemeClr val="tx1"/>
                          </a:solidFill>
                          <a:latin typeface="Times New Roman" pitchFamily="18" charset="0"/>
                          <a:cs typeface="Times New Roman" pitchFamily="18" charset="0"/>
                        </a:rPr>
                        <a:t>Cà</a:t>
                      </a:r>
                      <a:r>
                        <a:rPr lang="en-GB" sz="2400" b="1" baseline="0" smtClean="0">
                          <a:solidFill>
                            <a:schemeClr val="tx1"/>
                          </a:solidFill>
                          <a:latin typeface="Times New Roman" pitchFamily="18" charset="0"/>
                          <a:cs typeface="Times New Roman" pitchFamily="18" charset="0"/>
                        </a:rPr>
                        <a:t> phê</a:t>
                      </a:r>
                      <a:endParaRPr lang="en-GB" sz="2400" b="1">
                        <a:solidFill>
                          <a:schemeClr val="tx1"/>
                        </a:solidFill>
                        <a:latin typeface="Times New Roman" pitchFamily="18" charset="0"/>
                        <a:cs typeface="Times New Roman" pitchFamily="18" charset="0"/>
                      </a:endParaRPr>
                    </a:p>
                  </a:txBody>
                  <a:tcPr/>
                </a:tc>
                <a:tc>
                  <a:txBody>
                    <a:bodyPr/>
                    <a:lstStyle/>
                    <a:p>
                      <a:pPr algn="ctr"/>
                      <a:r>
                        <a:rPr lang="en-GB" sz="2000" b="1" smtClean="0">
                          <a:solidFill>
                            <a:schemeClr val="tx1"/>
                          </a:solidFill>
                        </a:rPr>
                        <a:t>6 – 6,5</a:t>
                      </a:r>
                      <a:endParaRPr lang="en-GB" sz="2000" b="1">
                        <a:solidFill>
                          <a:schemeClr val="tx1"/>
                        </a:solidFill>
                      </a:endParaRPr>
                    </a:p>
                  </a:txBody>
                  <a:tcPr/>
                </a:tc>
              </a:tr>
              <a:tr h="504351">
                <a:tc>
                  <a:txBody>
                    <a:bodyPr/>
                    <a:lstStyle/>
                    <a:p>
                      <a:r>
                        <a:rPr lang="en-GB" sz="2400" b="1" smtClean="0">
                          <a:solidFill>
                            <a:schemeClr val="tx1"/>
                          </a:solidFill>
                          <a:latin typeface="Times New Roman" pitchFamily="18" charset="0"/>
                          <a:cs typeface="Times New Roman" pitchFamily="18" charset="0"/>
                        </a:rPr>
                        <a:t>Cà</a:t>
                      </a:r>
                      <a:r>
                        <a:rPr lang="en-GB" sz="2400" b="1" baseline="0" smtClean="0">
                          <a:solidFill>
                            <a:schemeClr val="tx1"/>
                          </a:solidFill>
                          <a:latin typeface="Times New Roman" pitchFamily="18" charset="0"/>
                          <a:cs typeface="Times New Roman" pitchFamily="18" charset="0"/>
                        </a:rPr>
                        <a:t> rốt</a:t>
                      </a:r>
                      <a:endParaRPr lang="en-GB" sz="2400" b="1">
                        <a:solidFill>
                          <a:schemeClr val="tx1"/>
                        </a:solidFill>
                        <a:latin typeface="Times New Roman" pitchFamily="18" charset="0"/>
                        <a:cs typeface="Times New Roman" pitchFamily="18" charset="0"/>
                      </a:endParaRPr>
                    </a:p>
                  </a:txBody>
                  <a:tcPr/>
                </a:tc>
                <a:tc>
                  <a:txBody>
                    <a:bodyPr/>
                    <a:lstStyle/>
                    <a:p>
                      <a:pPr algn="ctr"/>
                      <a:r>
                        <a:rPr lang="en-GB" sz="2000" b="1" smtClean="0">
                          <a:solidFill>
                            <a:schemeClr val="tx1"/>
                          </a:solidFill>
                        </a:rPr>
                        <a:t>5,5 - 7</a:t>
                      </a:r>
                      <a:endParaRPr lang="en-GB" sz="2000" b="1">
                        <a:solidFill>
                          <a:schemeClr val="tx1"/>
                        </a:solidFill>
                      </a:endParaRPr>
                    </a:p>
                  </a:txBody>
                  <a:tcPr/>
                </a:tc>
              </a:tr>
              <a:tr h="504351">
                <a:tc>
                  <a:txBody>
                    <a:bodyPr/>
                    <a:lstStyle/>
                    <a:p>
                      <a:r>
                        <a:rPr lang="en-GB" sz="2400" b="1" smtClean="0">
                          <a:solidFill>
                            <a:schemeClr val="tx1"/>
                          </a:solidFill>
                          <a:latin typeface="Times New Roman" pitchFamily="18" charset="0"/>
                          <a:cs typeface="Times New Roman" pitchFamily="18" charset="0"/>
                        </a:rPr>
                        <a:t>Cây</a:t>
                      </a:r>
                      <a:r>
                        <a:rPr lang="en-GB" sz="2400" b="1" baseline="0" smtClean="0">
                          <a:solidFill>
                            <a:schemeClr val="tx1"/>
                          </a:solidFill>
                          <a:latin typeface="Times New Roman" pitchFamily="18" charset="0"/>
                          <a:cs typeface="Times New Roman" pitchFamily="18" charset="0"/>
                        </a:rPr>
                        <a:t> cam - quýt</a:t>
                      </a:r>
                      <a:endParaRPr lang="en-GB" sz="2400" b="1">
                        <a:solidFill>
                          <a:schemeClr val="tx1"/>
                        </a:solidFill>
                        <a:latin typeface="Times New Roman" pitchFamily="18" charset="0"/>
                        <a:cs typeface="Times New Roman" pitchFamily="18" charset="0"/>
                      </a:endParaRPr>
                    </a:p>
                  </a:txBody>
                  <a:tcPr/>
                </a:tc>
                <a:tc>
                  <a:txBody>
                    <a:bodyPr/>
                    <a:lstStyle/>
                    <a:p>
                      <a:pPr algn="ctr"/>
                      <a:r>
                        <a:rPr lang="en-GB" sz="2000" b="1" smtClean="0">
                          <a:solidFill>
                            <a:schemeClr val="tx1"/>
                          </a:solidFill>
                        </a:rPr>
                        <a:t>5 - 6</a:t>
                      </a:r>
                      <a:endParaRPr lang="en-GB" sz="2000" b="1">
                        <a:solidFill>
                          <a:schemeClr val="tx1"/>
                        </a:solidFill>
                      </a:endParaRPr>
                    </a:p>
                  </a:txBody>
                  <a:tcPr/>
                </a:tc>
              </a:tr>
              <a:tr h="504351">
                <a:tc>
                  <a:txBody>
                    <a:bodyPr/>
                    <a:lstStyle/>
                    <a:p>
                      <a:r>
                        <a:rPr lang="en-GB" sz="2400" b="1" smtClean="0">
                          <a:solidFill>
                            <a:schemeClr val="tx1"/>
                          </a:solidFill>
                          <a:latin typeface="Times New Roman" pitchFamily="18" charset="0"/>
                          <a:cs typeface="Times New Roman" pitchFamily="18" charset="0"/>
                        </a:rPr>
                        <a:t>Cao su</a:t>
                      </a:r>
                      <a:endParaRPr lang="en-GB" sz="2400" b="1">
                        <a:solidFill>
                          <a:schemeClr val="tx1"/>
                        </a:solidFill>
                        <a:latin typeface="Times New Roman" pitchFamily="18" charset="0"/>
                        <a:cs typeface="Times New Roman" pitchFamily="18" charset="0"/>
                      </a:endParaRPr>
                    </a:p>
                  </a:txBody>
                  <a:tcPr/>
                </a:tc>
                <a:tc>
                  <a:txBody>
                    <a:bodyPr/>
                    <a:lstStyle/>
                    <a:p>
                      <a:pPr algn="ctr"/>
                      <a:r>
                        <a:rPr lang="en-GB" sz="2000" b="1" smtClean="0">
                          <a:solidFill>
                            <a:schemeClr val="tx1"/>
                          </a:solidFill>
                        </a:rPr>
                        <a:t>5 – 6,8</a:t>
                      </a:r>
                      <a:endParaRPr lang="en-GB" sz="2000" b="1">
                        <a:solidFill>
                          <a:schemeClr val="tx1"/>
                        </a:solidFill>
                      </a:endParaRPr>
                    </a:p>
                  </a:txBody>
                  <a:tcPr/>
                </a:tc>
              </a:tr>
              <a:tr h="504351">
                <a:tc>
                  <a:txBody>
                    <a:bodyPr/>
                    <a:lstStyle/>
                    <a:p>
                      <a:r>
                        <a:rPr lang="en-GB" sz="2400" b="1" smtClean="0">
                          <a:solidFill>
                            <a:schemeClr val="tx1"/>
                          </a:solidFill>
                          <a:latin typeface="Times New Roman" pitchFamily="18" charset="0"/>
                          <a:cs typeface="Times New Roman" pitchFamily="18" charset="0"/>
                        </a:rPr>
                        <a:t>Lúa</a:t>
                      </a:r>
                      <a:endParaRPr lang="en-GB" sz="2400" b="1">
                        <a:solidFill>
                          <a:schemeClr val="tx1"/>
                        </a:solidFill>
                        <a:latin typeface="Times New Roman" pitchFamily="18" charset="0"/>
                        <a:cs typeface="Times New Roman" pitchFamily="18" charset="0"/>
                      </a:endParaRPr>
                    </a:p>
                  </a:txBody>
                  <a:tcPr/>
                </a:tc>
                <a:tc>
                  <a:txBody>
                    <a:bodyPr/>
                    <a:lstStyle/>
                    <a:p>
                      <a:pPr algn="ctr"/>
                      <a:r>
                        <a:rPr lang="en-GB" sz="2000" b="1" smtClean="0">
                          <a:solidFill>
                            <a:schemeClr val="tx1"/>
                          </a:solidFill>
                        </a:rPr>
                        <a:t>5,5 – 6,5</a:t>
                      </a:r>
                      <a:endParaRPr lang="en-GB" sz="2000" b="1">
                        <a:solidFill>
                          <a:schemeClr val="tx1"/>
                        </a:solidFill>
                      </a:endParaRPr>
                    </a:p>
                  </a:txBody>
                  <a:tcPr/>
                </a:tc>
              </a:tr>
              <a:tr h="504351">
                <a:tc>
                  <a:txBody>
                    <a:bodyPr/>
                    <a:lstStyle/>
                    <a:p>
                      <a:r>
                        <a:rPr lang="en-GB" sz="2400" b="1" smtClean="0">
                          <a:solidFill>
                            <a:schemeClr val="tx1"/>
                          </a:solidFill>
                          <a:latin typeface="Times New Roman" pitchFamily="18" charset="0"/>
                          <a:cs typeface="Times New Roman" pitchFamily="18" charset="0"/>
                        </a:rPr>
                        <a:t>Mía</a:t>
                      </a:r>
                      <a:endParaRPr lang="en-GB" sz="2400" b="1">
                        <a:solidFill>
                          <a:schemeClr val="tx1"/>
                        </a:solidFill>
                        <a:latin typeface="Times New Roman" pitchFamily="18" charset="0"/>
                        <a:cs typeface="Times New Roman" pitchFamily="18" charset="0"/>
                      </a:endParaRPr>
                    </a:p>
                  </a:txBody>
                  <a:tcPr/>
                </a:tc>
                <a:tc>
                  <a:txBody>
                    <a:bodyPr/>
                    <a:lstStyle/>
                    <a:p>
                      <a:pPr algn="ctr"/>
                      <a:r>
                        <a:rPr lang="en-GB" sz="2000" b="1" smtClean="0">
                          <a:solidFill>
                            <a:schemeClr val="tx1"/>
                          </a:solidFill>
                        </a:rPr>
                        <a:t>5 - 8</a:t>
                      </a:r>
                      <a:endParaRPr lang="en-GB" sz="2000" b="1">
                        <a:solidFill>
                          <a:schemeClr val="tx1"/>
                        </a:solidFill>
                      </a:endParaRPr>
                    </a:p>
                  </a:txBody>
                  <a:tcPr/>
                </a:tc>
              </a:tr>
            </a:tbl>
          </a:graphicData>
        </a:graphic>
      </p:graphicFrame>
    </p:spTree>
  </p:cSld>
  <p:clrMapOvr>
    <a:masterClrMapping/>
  </p:clrMapOvr>
  <p:transition spd="med">
    <p:wipe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vi-VN" sz="4000" b="1" dirty="0" smtClean="0">
                <a:solidFill>
                  <a:srgbClr val="FF0000"/>
                </a:solidFill>
                <a:latin typeface="Times New Roman" pitchFamily="18" charset="0"/>
                <a:cs typeface="Times New Roman" pitchFamily="18" charset="0"/>
              </a:rPr>
              <a:t>II. </a:t>
            </a:r>
            <a:r>
              <a:rPr lang="vi-VN" sz="4000" b="1" u="sng" dirty="0" smtClean="0">
                <a:solidFill>
                  <a:srgbClr val="FF0000"/>
                </a:solidFill>
                <a:latin typeface="Times New Roman" pitchFamily="18" charset="0"/>
                <a:cs typeface="Times New Roman" pitchFamily="18" charset="0"/>
              </a:rPr>
              <a:t>Độ chua, độ kiềm của đất:</a:t>
            </a:r>
            <a:endParaRPr lang="en-GB" sz="4000" b="1" u="sng" dirty="0">
              <a:solidFill>
                <a:srgbClr val="FF0000"/>
              </a:solidFill>
              <a:latin typeface="Times New Roman" pitchFamily="18" charset="0"/>
              <a:cs typeface="Times New Roman" pitchFamily="18" charset="0"/>
            </a:endParaRPr>
          </a:p>
        </p:txBody>
      </p:sp>
      <p:sp>
        <p:nvSpPr>
          <p:cNvPr id="10" name="Slide Number Placeholder 9"/>
          <p:cNvSpPr>
            <a:spLocks noGrp="1"/>
          </p:cNvSpPr>
          <p:nvPr>
            <p:ph type="sldNum" sz="quarter" idx="15"/>
          </p:nvPr>
        </p:nvSpPr>
        <p:spPr/>
        <p:txBody>
          <a:bodyPr/>
          <a:lstStyle/>
          <a:p>
            <a:fld id="{77F4FC88-73E8-4300-B29C-42DC2F0FF40B}" type="slidenum">
              <a:rPr lang="en-GB" smtClean="0"/>
              <a:pPr/>
              <a:t>16</a:t>
            </a:fld>
            <a:endParaRPr lang="en-GB"/>
          </a:p>
        </p:txBody>
      </p:sp>
      <p:sp>
        <p:nvSpPr>
          <p:cNvPr id="5" name="Cloud Callout 4"/>
          <p:cNvSpPr/>
          <p:nvPr/>
        </p:nvSpPr>
        <p:spPr>
          <a:xfrm>
            <a:off x="1071538" y="1928802"/>
            <a:ext cx="6929486" cy="3071834"/>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smtClean="0">
                <a:solidFill>
                  <a:schemeClr val="tx1"/>
                </a:solidFill>
                <a:latin typeface="Times New Roman" pitchFamily="18" charset="0"/>
                <a:cs typeface="Times New Roman" pitchFamily="18" charset="0"/>
              </a:rPr>
              <a:t>Ở gia đình hoặc địa phương em đã áp dụng những biện pháp cải tạo đất nào?</a:t>
            </a:r>
            <a:endParaRPr lang="en-US" sz="3200" b="1" i="1">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ppt_x"/>
                                          </p:val>
                                        </p:tav>
                                        <p:tav tm="100000">
                                          <p:val>
                                            <p:strVal val="#ppt_x"/>
                                          </p:val>
                                        </p:tav>
                                      </p:tavLst>
                                    </p:anim>
                                    <p:anim calcmode="lin" valueType="num">
                                      <p:cBhvr additive="base">
                                        <p:cTn id="8" dur="1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1000" fill="hold"/>
                                        <p:tgtEl>
                                          <p:spTgt spid="5"/>
                                        </p:tgtEl>
                                        <p:attrNameLst>
                                          <p:attrName>ppt_x</p:attrName>
                                        </p:attrNameLst>
                                      </p:cBhvr>
                                      <p:tavLst>
                                        <p:tav tm="0">
                                          <p:val>
                                            <p:strVal val="#ppt_x"/>
                                          </p:val>
                                        </p:tav>
                                        <p:tav tm="100000">
                                          <p:val>
                                            <p:strVal val="#ppt_x"/>
                                          </p:val>
                                        </p:tav>
                                      </p:tavLst>
                                    </p:anim>
                                    <p:anim calcmode="lin" valueType="num">
                                      <p:cBhvr additive="base">
                                        <p:cTn id="14"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4348" y="285728"/>
            <a:ext cx="7929618" cy="642942"/>
          </a:xfrm>
        </p:spPr>
        <p:style>
          <a:lnRef idx="1">
            <a:schemeClr val="accent2"/>
          </a:lnRef>
          <a:fillRef idx="3">
            <a:schemeClr val="accent2"/>
          </a:fillRef>
          <a:effectRef idx="2">
            <a:schemeClr val="accent2"/>
          </a:effectRef>
          <a:fontRef idx="minor">
            <a:schemeClr val="lt1"/>
          </a:fontRef>
        </p:style>
        <p:txBody>
          <a:bodyPr/>
          <a:lstStyle/>
          <a:p>
            <a:pPr algn="ctr"/>
            <a:r>
              <a:rPr lang="vi-VN" sz="3200" dirty="0" smtClean="0">
                <a:solidFill>
                  <a:schemeClr val="tx1"/>
                </a:solidFill>
              </a:rPr>
              <a:t>MỘT SỐ </a:t>
            </a:r>
            <a:r>
              <a:rPr lang="en-US" sz="3200" dirty="0" smtClean="0">
                <a:solidFill>
                  <a:schemeClr val="tx1"/>
                </a:solidFill>
                <a:latin typeface="Times New Roman" pitchFamily="18" charset="0"/>
                <a:cs typeface="Times New Roman" pitchFamily="18" charset="0"/>
              </a:rPr>
              <a:t>BIỆN</a:t>
            </a:r>
            <a:r>
              <a:rPr lang="vi-VN" sz="3200" dirty="0" smtClean="0">
                <a:solidFill>
                  <a:schemeClr val="tx1"/>
                </a:solidFill>
                <a:latin typeface="Times New Roman" pitchFamily="18" charset="0"/>
                <a:cs typeface="Times New Roman" pitchFamily="18" charset="0"/>
              </a:rPr>
              <a:t> </a:t>
            </a:r>
            <a:r>
              <a:rPr lang="vi-VN" sz="3200" dirty="0" smtClean="0">
                <a:solidFill>
                  <a:schemeClr val="tx1"/>
                </a:solidFill>
              </a:rPr>
              <a:t>PHÁP CẢI TẠO ĐẤT</a:t>
            </a:r>
            <a:endParaRPr lang="en-GB" sz="3200" dirty="0">
              <a:solidFill>
                <a:schemeClr val="tx1"/>
              </a:solidFill>
            </a:endParaRPr>
          </a:p>
        </p:txBody>
      </p:sp>
      <p:sp>
        <p:nvSpPr>
          <p:cNvPr id="16" name="Slide Number Placeholder 15"/>
          <p:cNvSpPr>
            <a:spLocks noGrp="1"/>
          </p:cNvSpPr>
          <p:nvPr>
            <p:ph type="sldNum" sz="quarter" idx="15"/>
          </p:nvPr>
        </p:nvSpPr>
        <p:spPr/>
        <p:txBody>
          <a:bodyPr/>
          <a:lstStyle/>
          <a:p>
            <a:fld id="{77F4FC88-73E8-4300-B29C-42DC2F0FF40B}" type="slidenum">
              <a:rPr lang="en-GB" smtClean="0"/>
              <a:pPr/>
              <a:t>17</a:t>
            </a:fld>
            <a:endParaRPr lang="en-GB"/>
          </a:p>
        </p:txBody>
      </p:sp>
      <p:pic>
        <p:nvPicPr>
          <p:cNvPr id="5" name="Picture 8" descr="bón phân"/>
          <p:cNvPicPr>
            <a:picLocks noChangeAspect="1" noChangeArrowheads="1"/>
          </p:cNvPicPr>
          <p:nvPr/>
        </p:nvPicPr>
        <p:blipFill>
          <a:blip r:embed="rId2"/>
          <a:srcRect/>
          <a:stretch>
            <a:fillRect/>
          </a:stretch>
        </p:blipFill>
        <p:spPr bwMode="auto">
          <a:xfrm>
            <a:off x="714348" y="1000108"/>
            <a:ext cx="3643338" cy="2357454"/>
          </a:xfrm>
          <a:prstGeom prst="rect">
            <a:avLst/>
          </a:prstGeom>
          <a:noFill/>
        </p:spPr>
      </p:pic>
      <p:pic>
        <p:nvPicPr>
          <p:cNvPr id="6" name="Picture 10" descr="bón vôi"/>
          <p:cNvPicPr>
            <a:picLocks noChangeAspect="1" noChangeArrowheads="1"/>
          </p:cNvPicPr>
          <p:nvPr/>
        </p:nvPicPr>
        <p:blipFill>
          <a:blip r:embed="rId3"/>
          <a:srcRect/>
          <a:stretch>
            <a:fillRect/>
          </a:stretch>
        </p:blipFill>
        <p:spPr bwMode="auto">
          <a:xfrm>
            <a:off x="4857752" y="1000108"/>
            <a:ext cx="3743327" cy="2362200"/>
          </a:xfrm>
          <a:prstGeom prst="rect">
            <a:avLst/>
          </a:prstGeom>
          <a:noFill/>
        </p:spPr>
      </p:pic>
      <p:sp>
        <p:nvSpPr>
          <p:cNvPr id="8" name="Flowchart: Process 7"/>
          <p:cNvSpPr/>
          <p:nvPr/>
        </p:nvSpPr>
        <p:spPr>
          <a:xfrm>
            <a:off x="1428728" y="3500438"/>
            <a:ext cx="1857388" cy="571504"/>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smtClean="0">
                <a:solidFill>
                  <a:schemeClr val="tx1"/>
                </a:solidFill>
                <a:latin typeface="Times New Roman" pitchFamily="18" charset="0"/>
                <a:cs typeface="Times New Roman" pitchFamily="18" charset="0"/>
              </a:rPr>
              <a:t>Bón phân</a:t>
            </a:r>
            <a:endParaRPr lang="en-GB" sz="2400" b="1">
              <a:solidFill>
                <a:schemeClr val="tx1"/>
              </a:solidFill>
              <a:latin typeface="Times New Roman" pitchFamily="18" charset="0"/>
              <a:cs typeface="Times New Roman" pitchFamily="18" charset="0"/>
            </a:endParaRPr>
          </a:p>
        </p:txBody>
      </p:sp>
      <p:sp>
        <p:nvSpPr>
          <p:cNvPr id="10" name="Flowchart: Process 9"/>
          <p:cNvSpPr/>
          <p:nvPr/>
        </p:nvSpPr>
        <p:spPr>
          <a:xfrm>
            <a:off x="5929322" y="3500438"/>
            <a:ext cx="2143140" cy="571504"/>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smtClean="0">
                <a:solidFill>
                  <a:schemeClr val="tx1"/>
                </a:solidFill>
              </a:rPr>
              <a:t>Bón vôi</a:t>
            </a:r>
            <a:endParaRPr lang="en-GB" sz="2400" b="1">
              <a:solidFill>
                <a:schemeClr val="tx1"/>
              </a:solidFill>
            </a:endParaRPr>
          </a:p>
        </p:txBody>
      </p:sp>
      <p:sp>
        <p:nvSpPr>
          <p:cNvPr id="11" name="Flowchart: Process 10"/>
          <p:cNvSpPr/>
          <p:nvPr/>
        </p:nvSpPr>
        <p:spPr>
          <a:xfrm>
            <a:off x="3571868" y="6357958"/>
            <a:ext cx="2714644" cy="500042"/>
          </a:xfrm>
          <a:prstGeom prst="flowChartProces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err="1" smtClean="0">
                <a:solidFill>
                  <a:schemeClr val="tx1"/>
                </a:solidFill>
                <a:latin typeface="Times New Roman" pitchFamily="18" charset="0"/>
                <a:cs typeface="Times New Roman" pitchFamily="18" charset="0"/>
              </a:rPr>
              <a:t>Bón</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tro</a:t>
            </a:r>
            <a:r>
              <a:rPr lang="en-US" sz="2400" b="1" dirty="0" smtClean="0">
                <a:solidFill>
                  <a:schemeClr val="tx1"/>
                </a:solidFill>
                <a:latin typeface="Times New Roman" pitchFamily="18" charset="0"/>
                <a:cs typeface="Times New Roman" pitchFamily="18" charset="0"/>
              </a:rPr>
              <a:t> </a:t>
            </a:r>
            <a:r>
              <a:rPr lang="en-US" sz="2400" b="1" dirty="0" err="1" smtClean="0">
                <a:solidFill>
                  <a:schemeClr val="tx1"/>
                </a:solidFill>
                <a:latin typeface="Times New Roman" pitchFamily="18" charset="0"/>
                <a:cs typeface="Times New Roman" pitchFamily="18" charset="0"/>
              </a:rPr>
              <a:t>bếp</a:t>
            </a:r>
            <a:r>
              <a:rPr lang="vi-VN" sz="2400" b="1" dirty="0" smtClean="0">
                <a:solidFill>
                  <a:schemeClr val="tx1"/>
                </a:solidFill>
                <a:latin typeface="Times New Roman" pitchFamily="18" charset="0"/>
                <a:cs typeface="Times New Roman" pitchFamily="18" charset="0"/>
              </a:rPr>
              <a:t> </a:t>
            </a:r>
            <a:endParaRPr lang="en-GB" sz="2400" b="1" dirty="0">
              <a:solidFill>
                <a:schemeClr val="tx1"/>
              </a:solidFill>
              <a:latin typeface="Times New Roman" pitchFamily="18" charset="0"/>
              <a:cs typeface="Times New Roman" pitchFamily="18" charset="0"/>
            </a:endParaRPr>
          </a:p>
        </p:txBody>
      </p:sp>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286116" y="4071942"/>
            <a:ext cx="3000395" cy="221455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heckerboard(across)">
                                      <p:cBhvr>
                                        <p:cTn id="7" dur="500"/>
                                        <p:tgtEl>
                                          <p:spTgt spid="5"/>
                                        </p:tgtEl>
                                      </p:cBhvr>
                                    </p:animEffect>
                                  </p:childTnLst>
                                </p:cTn>
                              </p:par>
                              <p:par>
                                <p:cTn id="8" presetID="5" presetClass="entr" presetSubtype="10"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checkerboard(across)">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7901014" cy="1143000"/>
          </a:xfrm>
        </p:spPr>
        <p:txBody>
          <a:bodyPr>
            <a:normAutofit fontScale="90000"/>
          </a:bodyPr>
          <a:lstStyle/>
          <a:p>
            <a:pPr algn="ctr"/>
            <a:r>
              <a:rPr lang="vi-VN" sz="4000" b="1" smtClean="0">
                <a:solidFill>
                  <a:srgbClr val="FF0000"/>
                </a:solidFill>
                <a:latin typeface="Times New Roman" pitchFamily="18" charset="0"/>
                <a:cs typeface="Times New Roman" pitchFamily="18" charset="0"/>
              </a:rPr>
              <a:t>III. </a:t>
            </a:r>
            <a:r>
              <a:rPr lang="vi-VN" sz="4000" b="1" u="sng" smtClean="0">
                <a:solidFill>
                  <a:srgbClr val="FF0000"/>
                </a:solidFill>
                <a:latin typeface="Times New Roman" pitchFamily="18" charset="0"/>
                <a:cs typeface="Times New Roman" pitchFamily="18" charset="0"/>
              </a:rPr>
              <a:t>Khả năng giữ nước và chất dinh dưỡng của đất:</a:t>
            </a:r>
            <a:endParaRPr lang="en-GB" sz="4000" b="1" u="sng">
              <a:solidFill>
                <a:srgbClr val="FF0000"/>
              </a:solidFill>
              <a:latin typeface="Times New Roman" pitchFamily="18" charset="0"/>
              <a:cs typeface="Times New Roman" pitchFamily="18" charset="0"/>
            </a:endParaRPr>
          </a:p>
        </p:txBody>
      </p:sp>
      <p:sp>
        <p:nvSpPr>
          <p:cNvPr id="11" name="Slide Number Placeholder 10"/>
          <p:cNvSpPr>
            <a:spLocks noGrp="1"/>
          </p:cNvSpPr>
          <p:nvPr>
            <p:ph type="sldNum" sz="quarter" idx="15"/>
          </p:nvPr>
        </p:nvSpPr>
        <p:spPr/>
        <p:txBody>
          <a:bodyPr/>
          <a:lstStyle/>
          <a:p>
            <a:fld id="{77F4FC88-73E8-4300-B29C-42DC2F0FF40B}" type="slidenum">
              <a:rPr lang="en-GB" smtClean="0"/>
              <a:pPr/>
              <a:t>18</a:t>
            </a:fld>
            <a:endParaRPr lang="en-GB"/>
          </a:p>
        </p:txBody>
      </p:sp>
      <p:sp>
        <p:nvSpPr>
          <p:cNvPr id="4" name="Oval Callout 3"/>
          <p:cNvSpPr/>
          <p:nvPr/>
        </p:nvSpPr>
        <p:spPr>
          <a:xfrm>
            <a:off x="1571604" y="2143116"/>
            <a:ext cx="5715040" cy="2071702"/>
          </a:xfrm>
          <a:prstGeom prst="wedgeEllipseCallou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vi-VN" sz="3200" b="1" smtClean="0">
                <a:solidFill>
                  <a:schemeClr val="tx1"/>
                </a:solidFill>
                <a:latin typeface="Times New Roman" pitchFamily="18" charset="0"/>
                <a:cs typeface="Times New Roman" pitchFamily="18" charset="0"/>
              </a:rPr>
              <a:t>Nhờ đâu đất giữ được nước và chất dinh dưỡng?</a:t>
            </a:r>
            <a:endParaRPr lang="en-GB" sz="3200" b="1">
              <a:solidFill>
                <a:schemeClr val="tx1"/>
              </a:solidFill>
              <a:latin typeface="Times New Roman" pitchFamily="18" charset="0"/>
              <a:cs typeface="Times New Roman" pitchFamily="18" charset="0"/>
            </a:endParaRPr>
          </a:p>
        </p:txBody>
      </p:sp>
      <p:sp>
        <p:nvSpPr>
          <p:cNvPr id="5" name="TextBox 4"/>
          <p:cNvSpPr txBox="1"/>
          <p:nvPr/>
        </p:nvSpPr>
        <p:spPr>
          <a:xfrm>
            <a:off x="500034" y="5072074"/>
            <a:ext cx="8429652" cy="707886"/>
          </a:xfrm>
          <a:prstGeom prst="rect">
            <a:avLst/>
          </a:prstGeom>
          <a:noFill/>
        </p:spPr>
        <p:txBody>
          <a:bodyPr wrap="square" rtlCol="0">
            <a:spAutoFit/>
          </a:bodyPr>
          <a:lstStyle/>
          <a:p>
            <a:r>
              <a:rPr lang="vi-VN" sz="4000" smtClean="0">
                <a:latin typeface="Times New Roman" pitchFamily="18" charset="0"/>
                <a:cs typeface="Times New Roman" pitchFamily="18" charset="0"/>
              </a:rPr>
              <a:t>Nhờ các hạt cát, limon, sét và chất mùn</a:t>
            </a:r>
            <a:r>
              <a:rPr lang="en-GB" sz="4000" smtClean="0">
                <a:latin typeface="Times New Roman" pitchFamily="18" charset="0"/>
                <a:cs typeface="Times New Roman" pitchFamily="18" charset="0"/>
              </a:rPr>
              <a:t>.</a:t>
            </a:r>
            <a:endParaRPr lang="en-GB" sz="40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ppt_x"/>
                                          </p:val>
                                        </p:tav>
                                        <p:tav tm="100000">
                                          <p:val>
                                            <p:strVal val="#ppt_x"/>
                                          </p:val>
                                        </p:tav>
                                      </p:tavLst>
                                    </p:anim>
                                    <p:anim calcmode="lin" valueType="num">
                                      <p:cBhvr additive="base">
                                        <p:cTn id="8" dur="1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1000" fill="hold"/>
                                        <p:tgtEl>
                                          <p:spTgt spid="4"/>
                                        </p:tgtEl>
                                        <p:attrNameLst>
                                          <p:attrName>ppt_x</p:attrName>
                                        </p:attrNameLst>
                                      </p:cBhvr>
                                      <p:tavLst>
                                        <p:tav tm="0">
                                          <p:val>
                                            <p:strVal val="#ppt_x"/>
                                          </p:val>
                                        </p:tav>
                                        <p:tav tm="100000">
                                          <p:val>
                                            <p:strVal val="#ppt_x"/>
                                          </p:val>
                                        </p:tav>
                                      </p:tavLst>
                                    </p:anim>
                                    <p:anim calcmode="lin" valueType="num">
                                      <p:cBhvr additive="base">
                                        <p:cTn id="14"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1000" fill="hold"/>
                                        <p:tgtEl>
                                          <p:spTgt spid="5"/>
                                        </p:tgtEl>
                                        <p:attrNameLst>
                                          <p:attrName>ppt_x</p:attrName>
                                        </p:attrNameLst>
                                      </p:cBhvr>
                                      <p:tavLst>
                                        <p:tav tm="0">
                                          <p:val>
                                            <p:strVal val="#ppt_x"/>
                                          </p:val>
                                        </p:tav>
                                        <p:tav tm="100000">
                                          <p:val>
                                            <p:strVal val="#ppt_x"/>
                                          </p:val>
                                        </p:tav>
                                      </p:tavLst>
                                    </p:anim>
                                    <p:anim calcmode="lin" valueType="num">
                                      <p:cBhvr additive="base">
                                        <p:cTn id="20"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85720" y="274638"/>
            <a:ext cx="8358246" cy="1143000"/>
          </a:xfrm>
        </p:spPr>
        <p:txBody>
          <a:bodyPr>
            <a:noAutofit/>
          </a:bodyPr>
          <a:lstStyle/>
          <a:p>
            <a:pPr algn="ctr"/>
            <a:r>
              <a:rPr lang="en-GB" sz="4000" b="1" dirty="0" smtClean="0">
                <a:solidFill>
                  <a:srgbClr val="FF0000"/>
                </a:solidFill>
                <a:latin typeface="Times New Roman" pitchFamily="18" charset="0"/>
                <a:cs typeface="Times New Roman" pitchFamily="18" charset="0"/>
              </a:rPr>
              <a:t>III. </a:t>
            </a:r>
            <a:r>
              <a:rPr lang="en-GB" sz="4000" b="1" u="sng" dirty="0" err="1" smtClean="0">
                <a:solidFill>
                  <a:srgbClr val="FF0000"/>
                </a:solidFill>
                <a:latin typeface="Times New Roman" pitchFamily="18" charset="0"/>
                <a:cs typeface="Times New Roman" pitchFamily="18" charset="0"/>
              </a:rPr>
              <a:t>Khả</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năng</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giữ</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nước</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và</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chất</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dinh</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dưỡng</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của</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đất</a:t>
            </a:r>
            <a:r>
              <a:rPr lang="vi-VN" sz="4000" b="1" u="sng" dirty="0" smtClean="0">
                <a:solidFill>
                  <a:srgbClr val="FF0000"/>
                </a:solidFill>
                <a:latin typeface="Times New Roman" pitchFamily="18" charset="0"/>
                <a:cs typeface="Times New Roman" pitchFamily="18" charset="0"/>
              </a:rPr>
              <a:t>:</a:t>
            </a:r>
            <a:endParaRPr lang="en-GB" sz="4000" b="1" u="sng" dirty="0">
              <a:solidFill>
                <a:srgbClr val="FF0000"/>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nvPr>
        </p:nvGraphicFramePr>
        <p:xfrm>
          <a:off x="142844" y="3000372"/>
          <a:ext cx="8715440" cy="3786214"/>
        </p:xfrm>
        <a:graphic>
          <a:graphicData uri="http://schemas.openxmlformats.org/drawingml/2006/table">
            <a:tbl>
              <a:tblPr firstRow="1" bandRow="1">
                <a:tableStyleId>{5C22544A-7EE6-4342-B048-85BDC9FD1C3A}</a:tableStyleId>
              </a:tblPr>
              <a:tblGrid>
                <a:gridCol w="2178860"/>
                <a:gridCol w="2178860"/>
                <a:gridCol w="2178860"/>
                <a:gridCol w="2178860"/>
              </a:tblGrid>
              <a:tr h="883066">
                <a:tc rowSpan="2">
                  <a:txBody>
                    <a:bodyPr/>
                    <a:lstStyle/>
                    <a:p>
                      <a:pPr algn="ctr"/>
                      <a:r>
                        <a:rPr lang="en-GB" sz="2800" b="1" smtClean="0">
                          <a:solidFill>
                            <a:schemeClr val="tx1"/>
                          </a:solidFill>
                          <a:effectLst/>
                        </a:rPr>
                        <a:t>Đất</a:t>
                      </a:r>
                      <a:endParaRPr lang="en-GB" sz="2800" b="1">
                        <a:solidFill>
                          <a:schemeClr val="tx1"/>
                        </a:solidFill>
                        <a:effectLs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ctr"/>
                      <a:r>
                        <a:rPr lang="en-GB" sz="2800" b="1" smtClean="0">
                          <a:solidFill>
                            <a:schemeClr val="tx1"/>
                          </a:solidFill>
                        </a:rPr>
                        <a:t>Khả</a:t>
                      </a:r>
                      <a:r>
                        <a:rPr lang="en-GB" sz="2800" b="1" baseline="0" smtClean="0">
                          <a:solidFill>
                            <a:schemeClr val="tx1"/>
                          </a:solidFill>
                        </a:rPr>
                        <a:t> năng giữ nước và chất dinh dưỡng</a:t>
                      </a:r>
                      <a:endParaRPr lang="en-GB" sz="2800" b="1">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hMerge="1">
                  <a:txBody>
                    <a:bodyPr/>
                    <a:lstStyle/>
                    <a:p>
                      <a:endParaRPr lang="en-GB"/>
                    </a:p>
                  </a:txBody>
                  <a:tcPr/>
                </a:tc>
              </a:tr>
              <a:tr h="672760">
                <a:tc vMerge="1">
                  <a:txBody>
                    <a:bodyPr/>
                    <a:lstStyle/>
                    <a:p>
                      <a:endParaRPr lang="en-GB"/>
                    </a:p>
                  </a:txBody>
                  <a:tcPr/>
                </a:tc>
                <a:tc>
                  <a:txBody>
                    <a:bodyPr/>
                    <a:lstStyle/>
                    <a:p>
                      <a:pPr algn="ctr"/>
                      <a:r>
                        <a:rPr lang="en-GB" sz="2800" b="1" smtClean="0"/>
                        <a:t>Tốt</a:t>
                      </a:r>
                      <a:endParaRPr lang="en-GB" sz="2800"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800" b="1" smtClean="0"/>
                        <a:t>Trung</a:t>
                      </a:r>
                      <a:r>
                        <a:rPr lang="en-GB" sz="2800" b="1" baseline="0" smtClean="0"/>
                        <a:t> bình</a:t>
                      </a:r>
                      <a:endParaRPr lang="en-GB" sz="2800"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GB" sz="2800" b="1" smtClean="0"/>
                        <a:t>Kém</a:t>
                      </a:r>
                      <a:endParaRPr lang="en-GB" sz="2800"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896454">
                <a:tc>
                  <a:txBody>
                    <a:bodyPr/>
                    <a:lstStyle/>
                    <a:p>
                      <a:r>
                        <a:rPr lang="en-GB" sz="2800" b="1" smtClean="0"/>
                        <a:t>Đất</a:t>
                      </a:r>
                      <a:r>
                        <a:rPr lang="en-GB" sz="2800" b="1" baseline="0" smtClean="0"/>
                        <a:t> cát</a:t>
                      </a:r>
                    </a:p>
                    <a:p>
                      <a:r>
                        <a:rPr lang="en-GB" sz="2800" b="1" baseline="0" smtClean="0"/>
                        <a:t>Đất thịt</a:t>
                      </a:r>
                    </a:p>
                    <a:p>
                      <a:r>
                        <a:rPr lang="en-GB" sz="2800" b="1" baseline="0" smtClean="0"/>
                        <a:t>Đất sét</a:t>
                      </a:r>
                      <a:endParaRPr lang="en-GB" sz="2800"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2800" smtClean="0"/>
                        <a:t>...................................................</a:t>
                      </a:r>
                      <a:r>
                        <a:rPr lang="vi-VN" sz="2800" smtClean="0"/>
                        <a:t>..........</a:t>
                      </a:r>
                      <a:endParaRPr lang="en-GB" sz="2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2800" smtClean="0"/>
                        <a:t>...................................................</a:t>
                      </a:r>
                      <a:r>
                        <a:rPr lang="vi-VN" sz="2800" smtClean="0"/>
                        <a:t>..........</a:t>
                      </a:r>
                      <a:endParaRPr lang="en-GB" sz="2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GB" sz="2800" smtClean="0"/>
                        <a:t>...................................................</a:t>
                      </a:r>
                      <a:r>
                        <a:rPr lang="vi-VN" sz="2800" smtClean="0"/>
                        <a:t>..........</a:t>
                      </a:r>
                      <a:endParaRPr lang="en-GB" sz="280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11" name="Slide Number Placeholder 10"/>
          <p:cNvSpPr>
            <a:spLocks noGrp="1"/>
          </p:cNvSpPr>
          <p:nvPr>
            <p:ph type="sldNum" sz="quarter" idx="15"/>
          </p:nvPr>
        </p:nvSpPr>
        <p:spPr/>
        <p:txBody>
          <a:bodyPr/>
          <a:lstStyle/>
          <a:p>
            <a:fld id="{77F4FC88-73E8-4300-B29C-42DC2F0FF40B}" type="slidenum">
              <a:rPr lang="en-GB" smtClean="0"/>
              <a:pPr/>
              <a:t>19</a:t>
            </a:fld>
            <a:endParaRPr lang="en-GB"/>
          </a:p>
        </p:txBody>
      </p:sp>
      <p:sp>
        <p:nvSpPr>
          <p:cNvPr id="5" name="Rectangle 4"/>
          <p:cNvSpPr/>
          <p:nvPr/>
        </p:nvSpPr>
        <p:spPr>
          <a:xfrm>
            <a:off x="428596" y="1643050"/>
            <a:ext cx="8358246" cy="1143008"/>
          </a:xfrm>
          <a:prstGeom prst="rect">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GB" sz="2400" b="1" smtClean="0">
                <a:latin typeface="Times New Roman" pitchFamily="18" charset="0"/>
                <a:cs typeface="Times New Roman" pitchFamily="18" charset="0"/>
              </a:rPr>
              <a:t>Em hãy điền vào bài tập x vào cột tương ứng về khả năng giữ nước và chất dinh dưỡng của từng loại đất theo mẫu bảng sau:</a:t>
            </a:r>
            <a:endParaRPr lang="en-GB" sz="2400" b="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ppt_x"/>
                                          </p:val>
                                        </p:tav>
                                        <p:tav tm="100000">
                                          <p:val>
                                            <p:strVal val="#ppt_x"/>
                                          </p:val>
                                        </p:tav>
                                      </p:tavLst>
                                    </p:anim>
                                    <p:anim calcmode="lin" valueType="num">
                                      <p:cBhvr additive="base">
                                        <p:cTn id="8" dur="1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1000" fill="hold"/>
                                        <p:tgtEl>
                                          <p:spTgt spid="5"/>
                                        </p:tgtEl>
                                        <p:attrNameLst>
                                          <p:attrName>ppt_x</p:attrName>
                                        </p:attrNameLst>
                                      </p:cBhvr>
                                      <p:tavLst>
                                        <p:tav tm="0">
                                          <p:val>
                                            <p:strVal val="#ppt_x"/>
                                          </p:val>
                                        </p:tav>
                                        <p:tav tm="100000">
                                          <p:val>
                                            <p:strVal val="#ppt_x"/>
                                          </p:val>
                                        </p:tav>
                                      </p:tavLst>
                                    </p:anim>
                                    <p:anim calcmode="lin" valueType="num">
                                      <p:cBhvr additive="base">
                                        <p:cTn id="14"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1000" fill="hold"/>
                                        <p:tgtEl>
                                          <p:spTgt spid="4"/>
                                        </p:tgtEl>
                                        <p:attrNameLst>
                                          <p:attrName>ppt_x</p:attrName>
                                        </p:attrNameLst>
                                      </p:cBhvr>
                                      <p:tavLst>
                                        <p:tav tm="0">
                                          <p:val>
                                            <p:strVal val="#ppt_x"/>
                                          </p:val>
                                        </p:tav>
                                        <p:tav tm="100000">
                                          <p:val>
                                            <p:strVal val="#ppt_x"/>
                                          </p:val>
                                        </p:tav>
                                      </p:tavLst>
                                    </p:anim>
                                    <p:anim calcmode="lin" valueType="num">
                                      <p:cBhvr additive="base">
                                        <p:cTn id="20"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203848" y="150876"/>
            <a:ext cx="3686172" cy="550414"/>
          </a:xfrm>
        </p:spPr>
        <p:txBody>
          <a:bodyPr/>
          <a:lstStyle/>
          <a:p>
            <a:r>
              <a:rPr lang="vi-VN" b="1" dirty="0" smtClean="0">
                <a:solidFill>
                  <a:srgbClr val="FF0000"/>
                </a:solidFill>
                <a:latin typeface="Times New Roman" pitchFamily="18" charset="0"/>
                <a:cs typeface="Times New Roman" pitchFamily="18" charset="0"/>
              </a:rPr>
              <a:t>NỘI DUNG</a:t>
            </a:r>
            <a:endParaRPr lang="en-GB" b="1" dirty="0">
              <a:solidFill>
                <a:srgbClr val="FF0000"/>
              </a:solidFill>
              <a:latin typeface="Times New Roman" pitchFamily="18" charset="0"/>
              <a:cs typeface="Times New Roman" pitchFamily="18" charset="0"/>
            </a:endParaRPr>
          </a:p>
        </p:txBody>
      </p:sp>
      <p:sp>
        <p:nvSpPr>
          <p:cNvPr id="13" name="Slide Number Placeholder 12"/>
          <p:cNvSpPr>
            <a:spLocks noGrp="1"/>
          </p:cNvSpPr>
          <p:nvPr>
            <p:ph type="sldNum" sz="quarter" idx="15"/>
          </p:nvPr>
        </p:nvSpPr>
        <p:spPr/>
        <p:txBody>
          <a:bodyPr/>
          <a:lstStyle/>
          <a:p>
            <a:fld id="{77F4FC88-73E8-4300-B29C-42DC2F0FF40B}" type="slidenum">
              <a:rPr lang="en-GB" smtClean="0"/>
              <a:pPr/>
              <a:t>2</a:t>
            </a:fld>
            <a:endParaRPr lang="en-GB"/>
          </a:p>
        </p:txBody>
      </p:sp>
      <p:sp>
        <p:nvSpPr>
          <p:cNvPr id="4" name="Flowchart: Alternate Process 3">
            <a:hlinkClick r:id="rId2" action="ppaction://hlinksldjump"/>
          </p:cNvPr>
          <p:cNvSpPr/>
          <p:nvPr/>
        </p:nvSpPr>
        <p:spPr>
          <a:xfrm>
            <a:off x="1259632" y="714356"/>
            <a:ext cx="6696744" cy="785818"/>
          </a:xfrm>
          <a:prstGeom prst="flowChartAlternateProcess">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vi-VN" sz="2800" dirty="0" smtClean="0">
                <a:solidFill>
                  <a:schemeClr val="tx1"/>
                </a:solidFill>
              </a:rPr>
              <a:t>I. Thành phấn cơ giới của đất là gì?</a:t>
            </a:r>
            <a:endParaRPr lang="en-GB" sz="2800" dirty="0">
              <a:solidFill>
                <a:schemeClr val="tx1"/>
              </a:solidFill>
            </a:endParaRPr>
          </a:p>
        </p:txBody>
      </p:sp>
      <p:sp>
        <p:nvSpPr>
          <p:cNvPr id="5" name="Flowchart: Alternate Process 4">
            <a:hlinkClick r:id="" action="ppaction://noaction"/>
          </p:cNvPr>
          <p:cNvSpPr/>
          <p:nvPr/>
        </p:nvSpPr>
        <p:spPr>
          <a:xfrm>
            <a:off x="1237093" y="1628800"/>
            <a:ext cx="6696744" cy="857256"/>
          </a:xfrm>
          <a:prstGeom prst="flowChartAlternateProcess">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vi-VN" sz="2800" dirty="0" smtClean="0">
                <a:solidFill>
                  <a:schemeClr val="tx1"/>
                </a:solidFill>
              </a:rPr>
              <a:t>II. Độ chua, độ kiềm của đất</a:t>
            </a:r>
            <a:endParaRPr lang="en-GB" sz="2800" dirty="0">
              <a:solidFill>
                <a:schemeClr val="tx1"/>
              </a:solidFill>
            </a:endParaRPr>
          </a:p>
        </p:txBody>
      </p:sp>
      <p:sp>
        <p:nvSpPr>
          <p:cNvPr id="6" name="Flowchart: Alternate Process 5">
            <a:hlinkClick r:id="rId3" action="ppaction://hlinksldjump"/>
          </p:cNvPr>
          <p:cNvSpPr/>
          <p:nvPr/>
        </p:nvSpPr>
        <p:spPr>
          <a:xfrm>
            <a:off x="1225352" y="2638740"/>
            <a:ext cx="6674205" cy="785818"/>
          </a:xfrm>
          <a:prstGeom prst="flowChartAlternateProcess">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vi-VN" sz="2800" dirty="0" smtClean="0">
                <a:solidFill>
                  <a:schemeClr val="tx1"/>
                </a:solidFill>
              </a:rPr>
              <a:t>III. Khả năng giữ nước và chất dinh dưỡng của đất</a:t>
            </a:r>
            <a:endParaRPr lang="en-GB" sz="2800" dirty="0">
              <a:solidFill>
                <a:schemeClr val="tx1"/>
              </a:solidFill>
            </a:endParaRPr>
          </a:p>
        </p:txBody>
      </p:sp>
      <p:sp>
        <p:nvSpPr>
          <p:cNvPr id="7" name="Flowchart: Alternate Process 6">
            <a:hlinkClick r:id="rId4" action="ppaction://hlinksldjump"/>
          </p:cNvPr>
          <p:cNvSpPr/>
          <p:nvPr/>
        </p:nvSpPr>
        <p:spPr>
          <a:xfrm>
            <a:off x="1225352" y="3632988"/>
            <a:ext cx="6639925" cy="785818"/>
          </a:xfrm>
          <a:prstGeom prst="flowChartAlternateProcess">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vi-VN" sz="2800" dirty="0" smtClean="0">
                <a:solidFill>
                  <a:schemeClr val="tx1"/>
                </a:solidFill>
              </a:rPr>
              <a:t>IV. Độ phì nhiêu của đất là gì?</a:t>
            </a:r>
            <a:endParaRPr lang="en-GB" sz="2800" dirty="0">
              <a:solidFill>
                <a:schemeClr val="tx1"/>
              </a:solidFill>
            </a:endParaRPr>
          </a:p>
        </p:txBody>
      </p:sp>
      <p:sp>
        <p:nvSpPr>
          <p:cNvPr id="8" name="Flowchart: Alternate Process 7">
            <a:hlinkClick r:id="rId4" action="ppaction://hlinksldjump"/>
          </p:cNvPr>
          <p:cNvSpPr/>
          <p:nvPr/>
        </p:nvSpPr>
        <p:spPr>
          <a:xfrm>
            <a:off x="1237093" y="4581128"/>
            <a:ext cx="6639925" cy="785818"/>
          </a:xfrm>
          <a:prstGeom prst="flowChartAlternateProcess">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vi-VN" sz="2800" dirty="0" smtClean="0">
                <a:solidFill>
                  <a:schemeClr val="tx1"/>
                </a:solidFill>
              </a:rPr>
              <a:t>V.</a:t>
            </a:r>
            <a:r>
              <a:rPr lang="en-US" sz="2800" dirty="0" smtClean="0">
                <a:solidFill>
                  <a:schemeClr val="tx1"/>
                </a:solidFill>
              </a:rPr>
              <a:t> </a:t>
            </a:r>
            <a:r>
              <a:rPr lang="en-US" sz="2800" dirty="0" err="1" smtClean="0">
                <a:solidFill>
                  <a:schemeClr val="tx1"/>
                </a:solidFill>
                <a:latin typeface="Times New Roman" pitchFamily="18" charset="0"/>
                <a:cs typeface="Times New Roman" pitchFamily="18" charset="0"/>
              </a:rPr>
              <a:t>Luyện</a:t>
            </a:r>
            <a:r>
              <a:rPr lang="en-US" sz="2800" dirty="0" smtClean="0">
                <a:solidFill>
                  <a:schemeClr val="tx1"/>
                </a:solidFill>
                <a:latin typeface="Times New Roman" pitchFamily="18" charset="0"/>
                <a:cs typeface="Times New Roman" pitchFamily="18" charset="0"/>
              </a:rPr>
              <a:t> </a:t>
            </a:r>
            <a:r>
              <a:rPr lang="en-US" sz="2800" dirty="0" err="1" smtClean="0">
                <a:solidFill>
                  <a:schemeClr val="tx1"/>
                </a:solidFill>
                <a:latin typeface="Times New Roman" pitchFamily="18" charset="0"/>
                <a:cs typeface="Times New Roman" pitchFamily="18" charset="0"/>
              </a:rPr>
              <a:t>tập</a:t>
            </a:r>
            <a:r>
              <a:rPr lang="en-US" sz="2800" dirty="0" smtClean="0">
                <a:solidFill>
                  <a:schemeClr val="tx1"/>
                </a:solidFill>
                <a:latin typeface="Times New Roman" pitchFamily="18" charset="0"/>
                <a:cs typeface="Times New Roman" pitchFamily="18" charset="0"/>
              </a:rPr>
              <a:t> </a:t>
            </a:r>
            <a:endParaRPr lang="en-GB" sz="2800" dirty="0">
              <a:solidFill>
                <a:schemeClr val="tx1"/>
              </a:solidFill>
              <a:latin typeface="Times New Roman" pitchFamily="18" charset="0"/>
              <a:cs typeface="Times New Roman" pitchFamily="18" charset="0"/>
            </a:endParaRPr>
          </a:p>
        </p:txBody>
      </p:sp>
      <p:sp>
        <p:nvSpPr>
          <p:cNvPr id="9" name="Flowchart: Alternate Process 8">
            <a:hlinkClick r:id="rId4" action="ppaction://hlinksldjump"/>
          </p:cNvPr>
          <p:cNvSpPr/>
          <p:nvPr/>
        </p:nvSpPr>
        <p:spPr>
          <a:xfrm>
            <a:off x="1237093" y="5589240"/>
            <a:ext cx="6628184" cy="785818"/>
          </a:xfrm>
          <a:prstGeom prst="flowChartAlternateProcess">
            <a:avLst/>
          </a:prstGeom>
        </p:spPr>
        <p:style>
          <a:lnRef idx="3">
            <a:schemeClr val="lt1"/>
          </a:lnRef>
          <a:fillRef idx="1">
            <a:schemeClr val="accent1"/>
          </a:fillRef>
          <a:effectRef idx="1">
            <a:schemeClr val="accent1"/>
          </a:effectRef>
          <a:fontRef idx="minor">
            <a:schemeClr val="lt1"/>
          </a:fontRef>
        </p:style>
        <p:txBody>
          <a:bodyPr rtlCol="0" anchor="ctr"/>
          <a:lstStyle/>
          <a:p>
            <a:pPr algn="ctr"/>
            <a:r>
              <a:rPr lang="en-US" sz="2800" dirty="0">
                <a:solidFill>
                  <a:schemeClr val="tx1"/>
                </a:solidFill>
                <a:latin typeface="Times New Roman" pitchFamily="18" charset="0"/>
                <a:cs typeface="Times New Roman" pitchFamily="18" charset="0"/>
              </a:rPr>
              <a:t>V</a:t>
            </a:r>
            <a:r>
              <a:rPr lang="vi-VN" sz="2800" dirty="0" smtClean="0">
                <a:solidFill>
                  <a:schemeClr val="tx1"/>
                </a:solidFill>
                <a:latin typeface="Times New Roman" pitchFamily="18" charset="0"/>
                <a:cs typeface="Times New Roman" pitchFamily="18" charset="0"/>
              </a:rPr>
              <a:t>I</a:t>
            </a:r>
            <a:r>
              <a:rPr lang="vi-VN" sz="2800" dirty="0" smtClean="0">
                <a:solidFill>
                  <a:schemeClr val="tx1"/>
                </a:solidFill>
                <a:latin typeface="+mj-lt"/>
              </a:rPr>
              <a:t>. </a:t>
            </a:r>
            <a:r>
              <a:rPr lang="en-US" sz="2800" dirty="0" err="1" smtClean="0">
                <a:solidFill>
                  <a:schemeClr val="tx1"/>
                </a:solidFill>
                <a:latin typeface="+mj-lt"/>
              </a:rPr>
              <a:t>Vận</a:t>
            </a:r>
            <a:r>
              <a:rPr lang="en-US" sz="2800" dirty="0" smtClean="0">
                <a:solidFill>
                  <a:schemeClr val="tx1"/>
                </a:solidFill>
                <a:latin typeface="+mj-lt"/>
              </a:rPr>
              <a:t> </a:t>
            </a:r>
            <a:r>
              <a:rPr lang="en-US" sz="2800" dirty="0" err="1" smtClean="0">
                <a:solidFill>
                  <a:schemeClr val="tx1"/>
                </a:solidFill>
                <a:latin typeface="+mj-lt"/>
              </a:rPr>
              <a:t>dụng</a:t>
            </a:r>
            <a:endParaRPr lang="en-GB" sz="2800" dirty="0">
              <a:solidFill>
                <a:schemeClr val="tx1"/>
              </a:solidFill>
              <a:latin typeface="+mj-lt"/>
            </a:endParaRPr>
          </a:p>
        </p:txBody>
      </p:sp>
    </p:spTree>
  </p:cSld>
  <p:clrMapOvr>
    <a:masterClrMapping/>
  </p:clrMapOvr>
  <p:transition spd="slow">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1000" fill="hold"/>
                                        <p:tgtEl>
                                          <p:spTgt spid="4"/>
                                        </p:tgtEl>
                                        <p:attrNameLst>
                                          <p:attrName>ppt_x</p:attrName>
                                        </p:attrNameLst>
                                      </p:cBhvr>
                                      <p:tavLst>
                                        <p:tav tm="0">
                                          <p:val>
                                            <p:strVal val="#ppt_x"/>
                                          </p:val>
                                        </p:tav>
                                        <p:tav tm="100000">
                                          <p:val>
                                            <p:strVal val="#ppt_x"/>
                                          </p:val>
                                        </p:tav>
                                      </p:tavLst>
                                    </p:anim>
                                    <p:anim calcmode="lin" valueType="num">
                                      <p:cBhvr additive="base">
                                        <p:cTn id="14"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1000" fill="hold"/>
                                        <p:tgtEl>
                                          <p:spTgt spid="5"/>
                                        </p:tgtEl>
                                        <p:attrNameLst>
                                          <p:attrName>ppt_x</p:attrName>
                                        </p:attrNameLst>
                                      </p:cBhvr>
                                      <p:tavLst>
                                        <p:tav tm="0">
                                          <p:val>
                                            <p:strVal val="#ppt_x"/>
                                          </p:val>
                                        </p:tav>
                                        <p:tav tm="100000">
                                          <p:val>
                                            <p:strVal val="#ppt_x"/>
                                          </p:val>
                                        </p:tav>
                                      </p:tavLst>
                                    </p:anim>
                                    <p:anim calcmode="lin" valueType="num">
                                      <p:cBhvr additive="base">
                                        <p:cTn id="20"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1000" fill="hold"/>
                                        <p:tgtEl>
                                          <p:spTgt spid="6"/>
                                        </p:tgtEl>
                                        <p:attrNameLst>
                                          <p:attrName>ppt_x</p:attrName>
                                        </p:attrNameLst>
                                      </p:cBhvr>
                                      <p:tavLst>
                                        <p:tav tm="0">
                                          <p:val>
                                            <p:strVal val="#ppt_x"/>
                                          </p:val>
                                        </p:tav>
                                        <p:tav tm="100000">
                                          <p:val>
                                            <p:strVal val="#ppt_x"/>
                                          </p:val>
                                        </p:tav>
                                      </p:tavLst>
                                    </p:anim>
                                    <p:anim calcmode="lin" valueType="num">
                                      <p:cBhvr additive="base">
                                        <p:cTn id="26"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1000" fill="hold"/>
                                        <p:tgtEl>
                                          <p:spTgt spid="7"/>
                                        </p:tgtEl>
                                        <p:attrNameLst>
                                          <p:attrName>ppt_x</p:attrName>
                                        </p:attrNameLst>
                                      </p:cBhvr>
                                      <p:tavLst>
                                        <p:tav tm="0">
                                          <p:val>
                                            <p:strVal val="#ppt_x"/>
                                          </p:val>
                                        </p:tav>
                                        <p:tav tm="100000">
                                          <p:val>
                                            <p:strVal val="#ppt_x"/>
                                          </p:val>
                                        </p:tav>
                                      </p:tavLst>
                                    </p:anim>
                                    <p:anim calcmode="lin" valueType="num">
                                      <p:cBhvr additive="base">
                                        <p:cTn id="32"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8"/>
                                        </p:tgtEl>
                                        <p:attrNameLst>
                                          <p:attrName>style.visibility</p:attrName>
                                        </p:attrNameLst>
                                      </p:cBhvr>
                                      <p:to>
                                        <p:strVal val="visible"/>
                                      </p:to>
                                    </p:set>
                                    <p:anim calcmode="lin" valueType="num">
                                      <p:cBhvr additive="base">
                                        <p:cTn id="37" dur="1000" fill="hold"/>
                                        <p:tgtEl>
                                          <p:spTgt spid="8"/>
                                        </p:tgtEl>
                                        <p:attrNameLst>
                                          <p:attrName>ppt_x</p:attrName>
                                        </p:attrNameLst>
                                      </p:cBhvr>
                                      <p:tavLst>
                                        <p:tav tm="0">
                                          <p:val>
                                            <p:strVal val="#ppt_x"/>
                                          </p:val>
                                        </p:tav>
                                        <p:tav tm="100000">
                                          <p:val>
                                            <p:strVal val="#ppt_x"/>
                                          </p:val>
                                        </p:tav>
                                      </p:tavLst>
                                    </p:anim>
                                    <p:anim calcmode="lin" valueType="num">
                                      <p:cBhvr additive="base">
                                        <p:cTn id="38" dur="10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9"/>
                                        </p:tgtEl>
                                        <p:attrNameLst>
                                          <p:attrName>style.visibility</p:attrName>
                                        </p:attrNameLst>
                                      </p:cBhvr>
                                      <p:to>
                                        <p:strVal val="visible"/>
                                      </p:to>
                                    </p:set>
                                    <p:anim calcmode="lin" valueType="num">
                                      <p:cBhvr additive="base">
                                        <p:cTn id="43" dur="1000" fill="hold"/>
                                        <p:tgtEl>
                                          <p:spTgt spid="9"/>
                                        </p:tgtEl>
                                        <p:attrNameLst>
                                          <p:attrName>ppt_x</p:attrName>
                                        </p:attrNameLst>
                                      </p:cBhvr>
                                      <p:tavLst>
                                        <p:tav tm="0">
                                          <p:val>
                                            <p:strVal val="#ppt_x"/>
                                          </p:val>
                                        </p:tav>
                                        <p:tav tm="100000">
                                          <p:val>
                                            <p:strVal val="#ppt_x"/>
                                          </p:val>
                                        </p:tav>
                                      </p:tavLst>
                                    </p:anim>
                                    <p:anim calcmode="lin" valueType="num">
                                      <p:cBhvr additive="base">
                                        <p:cTn id="44" dur="10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P spid="6" grpId="0" animBg="1"/>
      <p:bldP spid="7" grpId="0" animBg="1"/>
      <p:bldP spid="8" grpId="0" animBg="1"/>
      <p:bldP spid="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7972452" cy="1143000"/>
          </a:xfrm>
        </p:spPr>
        <p:txBody>
          <a:bodyPr>
            <a:normAutofit fontScale="90000"/>
          </a:bodyPr>
          <a:lstStyle/>
          <a:p>
            <a:pPr algn="ctr"/>
            <a:r>
              <a:rPr lang="en-GB" sz="4000" b="1" dirty="0" smtClean="0">
                <a:solidFill>
                  <a:srgbClr val="FF0000"/>
                </a:solidFill>
                <a:latin typeface="Times New Roman" pitchFamily="18" charset="0"/>
                <a:cs typeface="Times New Roman" pitchFamily="18" charset="0"/>
              </a:rPr>
              <a:t>III</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Khả</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năng</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giữ</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nước</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và</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chất</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dinh</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dưỡng</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của</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đất</a:t>
            </a:r>
            <a:r>
              <a:rPr lang="vi-VN" sz="4000" b="1" u="sng" dirty="0" smtClean="0">
                <a:solidFill>
                  <a:srgbClr val="FF0000"/>
                </a:solidFill>
                <a:latin typeface="Times New Roman" pitchFamily="18" charset="0"/>
                <a:cs typeface="Times New Roman" pitchFamily="18" charset="0"/>
              </a:rPr>
              <a:t>:</a:t>
            </a:r>
            <a:endParaRPr lang="en-GB" sz="4000" b="1" u="sng" dirty="0">
              <a:solidFill>
                <a:srgbClr val="FF0000"/>
              </a:solidFill>
              <a:latin typeface="Times New Roman" pitchFamily="18" charset="0"/>
              <a:cs typeface="Times New Roman" pitchFamily="18" charset="0"/>
            </a:endParaRPr>
          </a:p>
        </p:txBody>
      </p:sp>
      <p:graphicFrame>
        <p:nvGraphicFramePr>
          <p:cNvPr id="4" name="Content Placeholder 3"/>
          <p:cNvGraphicFramePr>
            <a:graphicFrameLocks noGrp="1"/>
          </p:cNvGraphicFramePr>
          <p:nvPr>
            <p:ph sz="quarter" idx="1"/>
          </p:nvPr>
        </p:nvGraphicFramePr>
        <p:xfrm>
          <a:off x="285720" y="1857364"/>
          <a:ext cx="8501124" cy="4864885"/>
        </p:xfrm>
        <a:graphic>
          <a:graphicData uri="http://schemas.openxmlformats.org/drawingml/2006/table">
            <a:tbl>
              <a:tblPr firstRow="1" bandRow="1">
                <a:tableStyleId>{5C22544A-7EE6-4342-B048-85BDC9FD1C3A}</a:tableStyleId>
              </a:tblPr>
              <a:tblGrid>
                <a:gridCol w="2125281"/>
                <a:gridCol w="2125281"/>
                <a:gridCol w="2125281"/>
                <a:gridCol w="2125281"/>
              </a:tblGrid>
              <a:tr h="1810956">
                <a:tc rowSpan="2">
                  <a:txBody>
                    <a:bodyPr/>
                    <a:lstStyle/>
                    <a:p>
                      <a:pPr algn="ctr"/>
                      <a:r>
                        <a:rPr lang="en-GB" sz="3200" smtClean="0">
                          <a:solidFill>
                            <a:schemeClr val="tx1"/>
                          </a:solidFill>
                          <a:latin typeface="Times New Roman" pitchFamily="18" charset="0"/>
                          <a:cs typeface="Times New Roman" pitchFamily="18" charset="0"/>
                        </a:rPr>
                        <a:t>Đất</a:t>
                      </a:r>
                      <a:endParaRPr lang="en-GB" sz="3200">
                        <a:solidFill>
                          <a:schemeClr val="tx1"/>
                        </a:solidFill>
                        <a:latin typeface="Times New Roman" pitchFamily="18" charset="0"/>
                        <a:cs typeface="Times New Roman" pitchFamily="18" charset="0"/>
                      </a:endParaRPr>
                    </a:p>
                  </a:txBody>
                  <a:tcPr/>
                </a:tc>
                <a:tc gridSpan="3">
                  <a:txBody>
                    <a:bodyPr/>
                    <a:lstStyle/>
                    <a:p>
                      <a:pPr algn="ctr"/>
                      <a:r>
                        <a:rPr lang="en-GB" sz="3200" smtClean="0">
                          <a:solidFill>
                            <a:schemeClr val="tx1"/>
                          </a:solidFill>
                          <a:latin typeface="Times New Roman" pitchFamily="18" charset="0"/>
                          <a:cs typeface="Times New Roman" pitchFamily="18" charset="0"/>
                        </a:rPr>
                        <a:t>Khả</a:t>
                      </a:r>
                      <a:r>
                        <a:rPr lang="en-GB" sz="3200" baseline="0" smtClean="0">
                          <a:solidFill>
                            <a:schemeClr val="tx1"/>
                          </a:solidFill>
                          <a:latin typeface="Times New Roman" pitchFamily="18" charset="0"/>
                          <a:cs typeface="Times New Roman" pitchFamily="18" charset="0"/>
                        </a:rPr>
                        <a:t> năng giữ nước và chất dinh dưỡng</a:t>
                      </a:r>
                      <a:endParaRPr lang="en-GB" sz="3200">
                        <a:solidFill>
                          <a:schemeClr val="tx1"/>
                        </a:solidFill>
                        <a:latin typeface="Times New Roman" pitchFamily="18" charset="0"/>
                        <a:cs typeface="Times New Roman" pitchFamily="18" charset="0"/>
                      </a:endParaRPr>
                    </a:p>
                  </a:txBody>
                  <a:tcPr/>
                </a:tc>
                <a:tc hMerge="1">
                  <a:txBody>
                    <a:bodyPr/>
                    <a:lstStyle/>
                    <a:p>
                      <a:endParaRPr lang="en-GB"/>
                    </a:p>
                  </a:txBody>
                  <a:tcPr/>
                </a:tc>
                <a:tc hMerge="1">
                  <a:txBody>
                    <a:bodyPr/>
                    <a:lstStyle/>
                    <a:p>
                      <a:endParaRPr lang="en-GB"/>
                    </a:p>
                  </a:txBody>
                  <a:tcPr/>
                </a:tc>
              </a:tr>
              <a:tr h="832998">
                <a:tc vMerge="1">
                  <a:txBody>
                    <a:bodyPr/>
                    <a:lstStyle/>
                    <a:p>
                      <a:endParaRPr lang="en-GB"/>
                    </a:p>
                  </a:txBody>
                  <a:tcPr/>
                </a:tc>
                <a:tc>
                  <a:txBody>
                    <a:bodyPr/>
                    <a:lstStyle/>
                    <a:p>
                      <a:pPr algn="ctr"/>
                      <a:r>
                        <a:rPr lang="en-GB" sz="3200" b="1" smtClean="0">
                          <a:solidFill>
                            <a:schemeClr val="tx1"/>
                          </a:solidFill>
                          <a:latin typeface="Times New Roman" pitchFamily="18" charset="0"/>
                          <a:cs typeface="Times New Roman" pitchFamily="18" charset="0"/>
                        </a:rPr>
                        <a:t>Tốt</a:t>
                      </a:r>
                      <a:endParaRPr lang="en-GB" sz="3200" b="1">
                        <a:solidFill>
                          <a:schemeClr val="tx1"/>
                        </a:solidFill>
                        <a:latin typeface="Times New Roman" pitchFamily="18" charset="0"/>
                        <a:cs typeface="Times New Roman" pitchFamily="18" charset="0"/>
                      </a:endParaRPr>
                    </a:p>
                  </a:txBody>
                  <a:tcPr/>
                </a:tc>
                <a:tc>
                  <a:txBody>
                    <a:bodyPr/>
                    <a:lstStyle/>
                    <a:p>
                      <a:pPr algn="ctr"/>
                      <a:r>
                        <a:rPr lang="en-GB" sz="3200" b="1" smtClean="0">
                          <a:solidFill>
                            <a:schemeClr val="tx1"/>
                          </a:solidFill>
                          <a:latin typeface="Times New Roman" pitchFamily="18" charset="0"/>
                          <a:cs typeface="Times New Roman" pitchFamily="18" charset="0"/>
                        </a:rPr>
                        <a:t>Trung bình</a:t>
                      </a:r>
                      <a:endParaRPr lang="en-GB" sz="3200" b="1">
                        <a:solidFill>
                          <a:schemeClr val="tx1"/>
                        </a:solidFill>
                        <a:latin typeface="Times New Roman" pitchFamily="18" charset="0"/>
                        <a:cs typeface="Times New Roman" pitchFamily="18" charset="0"/>
                      </a:endParaRPr>
                    </a:p>
                  </a:txBody>
                  <a:tcPr/>
                </a:tc>
                <a:tc>
                  <a:txBody>
                    <a:bodyPr/>
                    <a:lstStyle/>
                    <a:p>
                      <a:pPr algn="ctr"/>
                      <a:r>
                        <a:rPr lang="en-GB" sz="3200" b="1" smtClean="0">
                          <a:solidFill>
                            <a:schemeClr val="tx1"/>
                          </a:solidFill>
                          <a:latin typeface="Times New Roman" pitchFamily="18" charset="0"/>
                          <a:cs typeface="Times New Roman" pitchFamily="18" charset="0"/>
                        </a:rPr>
                        <a:t>Kém</a:t>
                      </a:r>
                      <a:endParaRPr lang="en-GB" sz="3200" b="1">
                        <a:solidFill>
                          <a:schemeClr val="tx1"/>
                        </a:solidFill>
                        <a:latin typeface="Times New Roman" pitchFamily="18" charset="0"/>
                        <a:cs typeface="Times New Roman" pitchFamily="18" charset="0"/>
                      </a:endParaRPr>
                    </a:p>
                  </a:txBody>
                  <a:tcPr/>
                </a:tc>
              </a:tr>
              <a:tr h="1987129">
                <a:tc>
                  <a:txBody>
                    <a:bodyPr/>
                    <a:lstStyle/>
                    <a:p>
                      <a:r>
                        <a:rPr lang="en-GB" sz="3200" smtClean="0">
                          <a:latin typeface="Times New Roman" pitchFamily="18" charset="0"/>
                          <a:cs typeface="Times New Roman" pitchFamily="18" charset="0"/>
                        </a:rPr>
                        <a:t>Đất</a:t>
                      </a:r>
                      <a:r>
                        <a:rPr lang="en-GB" sz="3200" baseline="0" smtClean="0">
                          <a:latin typeface="Times New Roman" pitchFamily="18" charset="0"/>
                          <a:cs typeface="Times New Roman" pitchFamily="18" charset="0"/>
                        </a:rPr>
                        <a:t> cát</a:t>
                      </a:r>
                    </a:p>
                    <a:p>
                      <a:r>
                        <a:rPr lang="en-GB" sz="3200" baseline="0" smtClean="0">
                          <a:latin typeface="Times New Roman" pitchFamily="18" charset="0"/>
                          <a:cs typeface="Times New Roman" pitchFamily="18" charset="0"/>
                        </a:rPr>
                        <a:t>Đất thịt</a:t>
                      </a:r>
                    </a:p>
                    <a:p>
                      <a:r>
                        <a:rPr lang="en-GB" sz="3200" baseline="0" smtClean="0">
                          <a:latin typeface="Times New Roman" pitchFamily="18" charset="0"/>
                          <a:cs typeface="Times New Roman" pitchFamily="18" charset="0"/>
                        </a:rPr>
                        <a:t>Đất sét</a:t>
                      </a:r>
                      <a:endParaRPr lang="en-GB" sz="3200">
                        <a:latin typeface="Times New Roman" pitchFamily="18" charset="0"/>
                        <a:cs typeface="Times New Roman" pitchFamily="18" charset="0"/>
                      </a:endParaRPr>
                    </a:p>
                  </a:txBody>
                  <a:tcPr/>
                </a:tc>
                <a:tc>
                  <a:txBody>
                    <a:bodyPr/>
                    <a:lstStyle/>
                    <a:p>
                      <a:endParaRPr lang="en-GB"/>
                    </a:p>
                  </a:txBody>
                  <a:tcPr/>
                </a:tc>
                <a:tc>
                  <a:txBody>
                    <a:bodyPr/>
                    <a:lstStyle/>
                    <a:p>
                      <a:endParaRPr lang="en-GB"/>
                    </a:p>
                  </a:txBody>
                  <a:tcPr/>
                </a:tc>
                <a:tc>
                  <a:txBody>
                    <a:bodyPr/>
                    <a:lstStyle/>
                    <a:p>
                      <a:endParaRPr lang="en-GB"/>
                    </a:p>
                  </a:txBody>
                  <a:tcPr/>
                </a:tc>
              </a:tr>
            </a:tbl>
          </a:graphicData>
        </a:graphic>
      </p:graphicFrame>
      <p:sp>
        <p:nvSpPr>
          <p:cNvPr id="15" name="Slide Number Placeholder 14"/>
          <p:cNvSpPr>
            <a:spLocks noGrp="1"/>
          </p:cNvSpPr>
          <p:nvPr>
            <p:ph type="sldNum" sz="quarter" idx="15"/>
          </p:nvPr>
        </p:nvSpPr>
        <p:spPr/>
        <p:txBody>
          <a:bodyPr/>
          <a:lstStyle/>
          <a:p>
            <a:fld id="{77F4FC88-73E8-4300-B29C-42DC2F0FF40B}" type="slidenum">
              <a:rPr lang="en-GB" smtClean="0"/>
              <a:pPr/>
              <a:t>20</a:t>
            </a:fld>
            <a:endParaRPr lang="en-GB"/>
          </a:p>
        </p:txBody>
      </p:sp>
      <p:sp>
        <p:nvSpPr>
          <p:cNvPr id="11" name="TextBox 10"/>
          <p:cNvSpPr txBox="1"/>
          <p:nvPr/>
        </p:nvSpPr>
        <p:spPr>
          <a:xfrm>
            <a:off x="3357554" y="5786454"/>
            <a:ext cx="1000132" cy="461665"/>
          </a:xfrm>
          <a:prstGeom prst="rect">
            <a:avLst/>
          </a:prstGeom>
          <a:noFill/>
        </p:spPr>
        <p:txBody>
          <a:bodyPr wrap="square" rtlCol="0">
            <a:spAutoFit/>
          </a:bodyPr>
          <a:lstStyle/>
          <a:p>
            <a:r>
              <a:rPr lang="en-GB" sz="2400" b="1" smtClean="0">
                <a:solidFill>
                  <a:srgbClr val="FF0000"/>
                </a:solidFill>
              </a:rPr>
              <a:t>X</a:t>
            </a:r>
            <a:endParaRPr lang="en-GB" sz="2400" b="1">
              <a:solidFill>
                <a:srgbClr val="FF0000"/>
              </a:solidFill>
            </a:endParaRPr>
          </a:p>
        </p:txBody>
      </p:sp>
      <p:sp>
        <p:nvSpPr>
          <p:cNvPr id="12" name="TextBox 11"/>
          <p:cNvSpPr txBox="1"/>
          <p:nvPr/>
        </p:nvSpPr>
        <p:spPr>
          <a:xfrm>
            <a:off x="5357818" y="5286388"/>
            <a:ext cx="571504" cy="461665"/>
          </a:xfrm>
          <a:prstGeom prst="rect">
            <a:avLst/>
          </a:prstGeom>
          <a:noFill/>
        </p:spPr>
        <p:txBody>
          <a:bodyPr wrap="square" rtlCol="0">
            <a:spAutoFit/>
          </a:bodyPr>
          <a:lstStyle/>
          <a:p>
            <a:r>
              <a:rPr lang="en-GB" sz="2400" b="1" smtClean="0">
                <a:solidFill>
                  <a:srgbClr val="FF0000"/>
                </a:solidFill>
                <a:latin typeface="Times New Roman" pitchFamily="18" charset="0"/>
                <a:cs typeface="Times New Roman" pitchFamily="18" charset="0"/>
              </a:rPr>
              <a:t>X</a:t>
            </a:r>
            <a:endParaRPr lang="en-GB" sz="2400" b="1">
              <a:solidFill>
                <a:srgbClr val="FF0000"/>
              </a:solidFill>
              <a:latin typeface="Times New Roman" pitchFamily="18" charset="0"/>
              <a:cs typeface="Times New Roman" pitchFamily="18" charset="0"/>
            </a:endParaRPr>
          </a:p>
        </p:txBody>
      </p:sp>
      <p:sp>
        <p:nvSpPr>
          <p:cNvPr id="13" name="TextBox 12"/>
          <p:cNvSpPr txBox="1"/>
          <p:nvPr/>
        </p:nvSpPr>
        <p:spPr>
          <a:xfrm>
            <a:off x="7500958" y="4786322"/>
            <a:ext cx="500066" cy="461665"/>
          </a:xfrm>
          <a:prstGeom prst="rect">
            <a:avLst/>
          </a:prstGeom>
          <a:noFill/>
        </p:spPr>
        <p:txBody>
          <a:bodyPr wrap="square" rtlCol="0">
            <a:spAutoFit/>
          </a:bodyPr>
          <a:lstStyle/>
          <a:p>
            <a:r>
              <a:rPr lang="en-GB" sz="2400" b="1" smtClean="0">
                <a:solidFill>
                  <a:srgbClr val="FF0000"/>
                </a:solidFill>
                <a:latin typeface="Times New Roman" pitchFamily="18" charset="0"/>
                <a:cs typeface="Times New Roman" pitchFamily="18" charset="0"/>
              </a:rPr>
              <a:t>X</a:t>
            </a:r>
            <a:endParaRPr lang="en-GB" sz="2400" b="1">
              <a:solidFill>
                <a:srgbClr val="FF0000"/>
              </a:solidFill>
              <a:latin typeface="Times New Roman" pitchFamily="18" charset="0"/>
              <a:cs typeface="Times New Roman" pitchFamily="18" charset="0"/>
            </a:endParaRPr>
          </a:p>
        </p:txBody>
      </p:sp>
    </p:spTree>
  </p:cSld>
  <p:clrMapOvr>
    <a:masterClrMapping/>
  </p:clrMapOvr>
  <p:transition spd="slow">
    <p:cover dir="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14292" y="285728"/>
            <a:ext cx="8829708" cy="1143000"/>
          </a:xfrm>
        </p:spPr>
        <p:txBody>
          <a:bodyPr>
            <a:noAutofit/>
          </a:bodyPr>
          <a:lstStyle/>
          <a:p>
            <a:pPr algn="ctr"/>
            <a:r>
              <a:rPr lang="en-GB" sz="4000" b="1" dirty="0" smtClean="0">
                <a:solidFill>
                  <a:srgbClr val="FF0000"/>
                </a:solidFill>
                <a:latin typeface="Times New Roman" pitchFamily="18" charset="0"/>
                <a:cs typeface="Times New Roman" pitchFamily="18" charset="0"/>
              </a:rPr>
              <a:t>III. </a:t>
            </a:r>
            <a:r>
              <a:rPr lang="en-GB" sz="4000" b="1" u="sng" dirty="0" err="1" smtClean="0">
                <a:solidFill>
                  <a:srgbClr val="FF0000"/>
                </a:solidFill>
                <a:latin typeface="Times New Roman" pitchFamily="18" charset="0"/>
                <a:cs typeface="Times New Roman" pitchFamily="18" charset="0"/>
              </a:rPr>
              <a:t>Khả</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năng</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giữ</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nước</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và</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chất</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dinh</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dưỡng</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của</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đất</a:t>
            </a:r>
            <a:r>
              <a:rPr lang="vi-VN" sz="4000" b="1" u="sng" dirty="0" smtClean="0">
                <a:solidFill>
                  <a:srgbClr val="FF0000"/>
                </a:solidFill>
                <a:latin typeface="Times New Roman" pitchFamily="18" charset="0"/>
                <a:cs typeface="Times New Roman" pitchFamily="18" charset="0"/>
              </a:rPr>
              <a:t>:</a:t>
            </a:r>
            <a:endParaRPr lang="en-GB" sz="4000" b="1" u="sng" dirty="0">
              <a:solidFill>
                <a:srgbClr val="FF0000"/>
              </a:solidFill>
              <a:latin typeface="Times New Roman" pitchFamily="18" charset="0"/>
              <a:cs typeface="Times New Roman" pitchFamily="18" charset="0"/>
            </a:endParaRPr>
          </a:p>
        </p:txBody>
      </p:sp>
      <p:sp>
        <p:nvSpPr>
          <p:cNvPr id="2" name="Content Placeholder 1"/>
          <p:cNvSpPr>
            <a:spLocks noGrp="1"/>
          </p:cNvSpPr>
          <p:nvPr>
            <p:ph sz="quarter" idx="1"/>
          </p:nvPr>
        </p:nvSpPr>
        <p:spPr>
          <a:xfrm>
            <a:off x="642910" y="2928934"/>
            <a:ext cx="8229600" cy="2376300"/>
          </a:xfrm>
        </p:spPr>
        <p:txBody>
          <a:bodyPr>
            <a:normAutofit/>
          </a:bodyPr>
          <a:lstStyle/>
          <a:p>
            <a:pPr algn="just">
              <a:buNone/>
            </a:pPr>
            <a:r>
              <a:rPr lang="en-GB" sz="4400" b="1" dirty="0" smtClean="0">
                <a:solidFill>
                  <a:srgbClr val="FF0000"/>
                </a:solidFill>
                <a:latin typeface="Times New Roman" pitchFamily="18" charset="0"/>
                <a:cs typeface="Times New Roman" pitchFamily="18" charset="0"/>
                <a:sym typeface="Wingdings"/>
              </a:rPr>
              <a:t> </a:t>
            </a:r>
            <a:r>
              <a:rPr lang="en-GB" sz="3200" dirty="0" smtClean="0">
                <a:solidFill>
                  <a:srgbClr val="FF0000"/>
                </a:solidFill>
                <a:latin typeface="Times New Roman" pitchFamily="18" charset="0"/>
                <a:cs typeface="Times New Roman" pitchFamily="18" charset="0"/>
                <a:sym typeface="Wingdings"/>
              </a:rPr>
              <a:t> </a:t>
            </a:r>
            <a:r>
              <a:rPr lang="en-GB" sz="3200" dirty="0" smtClean="0">
                <a:latin typeface="Times New Roman" pitchFamily="18" charset="0"/>
                <a:cs typeface="Times New Roman" pitchFamily="18" charset="0"/>
                <a:sym typeface="Wingdings"/>
              </a:rPr>
              <a:t>-</a:t>
            </a:r>
            <a:r>
              <a:rPr lang="en-GB" sz="3200" dirty="0" smtClean="0">
                <a:solidFill>
                  <a:srgbClr val="FF0000"/>
                </a:solidFill>
                <a:latin typeface="Times New Roman" pitchFamily="18" charset="0"/>
                <a:cs typeface="Times New Roman" pitchFamily="18" charset="0"/>
                <a:sym typeface="Wingdings"/>
              </a:rPr>
              <a:t> </a:t>
            </a:r>
            <a:r>
              <a:rPr lang="en-GB" sz="4000" b="1" dirty="0" err="1" smtClean="0">
                <a:latin typeface="Times New Roman" pitchFamily="18" charset="0"/>
                <a:cs typeface="Times New Roman" pitchFamily="18" charset="0"/>
              </a:rPr>
              <a:t>Đất</a:t>
            </a:r>
            <a:r>
              <a:rPr lang="en-GB" sz="4000" b="1" dirty="0" smtClean="0">
                <a:latin typeface="Times New Roman" pitchFamily="18" charset="0"/>
                <a:cs typeface="Times New Roman" pitchFamily="18" charset="0"/>
              </a:rPr>
              <a:t> </a:t>
            </a:r>
            <a:r>
              <a:rPr lang="en-GB" sz="4000" b="1" dirty="0" err="1" smtClean="0">
                <a:latin typeface="Times New Roman" pitchFamily="18" charset="0"/>
                <a:cs typeface="Times New Roman" pitchFamily="18" charset="0"/>
              </a:rPr>
              <a:t>giữ</a:t>
            </a:r>
            <a:r>
              <a:rPr lang="en-GB" sz="4000" b="1" dirty="0" smtClean="0">
                <a:latin typeface="Times New Roman" pitchFamily="18" charset="0"/>
                <a:cs typeface="Times New Roman" pitchFamily="18" charset="0"/>
              </a:rPr>
              <a:t> </a:t>
            </a:r>
            <a:r>
              <a:rPr lang="en-GB" sz="4000" b="1" dirty="0" err="1" smtClean="0">
                <a:latin typeface="Times New Roman" pitchFamily="18" charset="0"/>
                <a:cs typeface="Times New Roman" pitchFamily="18" charset="0"/>
              </a:rPr>
              <a:t>được</a:t>
            </a:r>
            <a:r>
              <a:rPr lang="en-GB" sz="4000" b="1" dirty="0" smtClean="0">
                <a:latin typeface="Times New Roman" pitchFamily="18" charset="0"/>
                <a:cs typeface="Times New Roman" pitchFamily="18" charset="0"/>
              </a:rPr>
              <a:t> </a:t>
            </a:r>
            <a:r>
              <a:rPr lang="en-GB" sz="4000" b="1" dirty="0" err="1" smtClean="0">
                <a:latin typeface="Times New Roman" pitchFamily="18" charset="0"/>
                <a:cs typeface="Times New Roman" pitchFamily="18" charset="0"/>
              </a:rPr>
              <a:t>nước</a:t>
            </a:r>
            <a:r>
              <a:rPr lang="en-GB" sz="4000" b="1" dirty="0" smtClean="0">
                <a:latin typeface="Times New Roman" pitchFamily="18" charset="0"/>
                <a:cs typeface="Times New Roman" pitchFamily="18" charset="0"/>
              </a:rPr>
              <a:t> </a:t>
            </a:r>
            <a:r>
              <a:rPr lang="en-GB" sz="4000" b="1" dirty="0" err="1" smtClean="0">
                <a:latin typeface="Times New Roman" pitchFamily="18" charset="0"/>
                <a:cs typeface="Times New Roman" pitchFamily="18" charset="0"/>
              </a:rPr>
              <a:t>và</a:t>
            </a:r>
            <a:r>
              <a:rPr lang="en-GB" sz="4000" b="1" dirty="0" smtClean="0">
                <a:latin typeface="Times New Roman" pitchFamily="18" charset="0"/>
                <a:cs typeface="Times New Roman" pitchFamily="18" charset="0"/>
              </a:rPr>
              <a:t> </a:t>
            </a:r>
            <a:r>
              <a:rPr lang="en-GB" sz="4000" b="1" dirty="0" err="1" smtClean="0">
                <a:latin typeface="Times New Roman" pitchFamily="18" charset="0"/>
                <a:cs typeface="Times New Roman" pitchFamily="18" charset="0"/>
              </a:rPr>
              <a:t>chất</a:t>
            </a:r>
            <a:r>
              <a:rPr lang="en-GB" sz="4000" b="1" dirty="0" smtClean="0">
                <a:latin typeface="Times New Roman" pitchFamily="18" charset="0"/>
                <a:cs typeface="Times New Roman" pitchFamily="18" charset="0"/>
              </a:rPr>
              <a:t> </a:t>
            </a:r>
            <a:r>
              <a:rPr lang="en-GB" sz="4000" b="1" dirty="0" err="1" smtClean="0">
                <a:latin typeface="Times New Roman" pitchFamily="18" charset="0"/>
                <a:cs typeface="Times New Roman" pitchFamily="18" charset="0"/>
              </a:rPr>
              <a:t>dinh</a:t>
            </a:r>
            <a:r>
              <a:rPr lang="en-GB" sz="4000" b="1" dirty="0" smtClean="0">
                <a:latin typeface="Times New Roman" pitchFamily="18" charset="0"/>
                <a:cs typeface="Times New Roman" pitchFamily="18" charset="0"/>
              </a:rPr>
              <a:t> </a:t>
            </a:r>
            <a:r>
              <a:rPr lang="en-GB" sz="4000" b="1" dirty="0" err="1" smtClean="0">
                <a:latin typeface="Times New Roman" pitchFamily="18" charset="0"/>
                <a:cs typeface="Times New Roman" pitchFamily="18" charset="0"/>
              </a:rPr>
              <a:t>dưỡng</a:t>
            </a:r>
            <a:r>
              <a:rPr lang="en-GB" sz="4000" b="1" dirty="0" smtClean="0">
                <a:latin typeface="Times New Roman" pitchFamily="18" charset="0"/>
                <a:cs typeface="Times New Roman" pitchFamily="18" charset="0"/>
              </a:rPr>
              <a:t> </a:t>
            </a:r>
            <a:r>
              <a:rPr lang="en-GB" sz="4000" b="1" dirty="0" err="1" smtClean="0">
                <a:latin typeface="Times New Roman" pitchFamily="18" charset="0"/>
                <a:cs typeface="Times New Roman" pitchFamily="18" charset="0"/>
              </a:rPr>
              <a:t>là</a:t>
            </a:r>
            <a:r>
              <a:rPr lang="en-GB" sz="4000" b="1" dirty="0" smtClean="0">
                <a:latin typeface="Times New Roman" pitchFamily="18" charset="0"/>
                <a:cs typeface="Times New Roman" pitchFamily="18" charset="0"/>
              </a:rPr>
              <a:t> </a:t>
            </a:r>
            <a:r>
              <a:rPr lang="en-GB" sz="4000" b="1" dirty="0" err="1" smtClean="0">
                <a:latin typeface="Times New Roman" pitchFamily="18" charset="0"/>
                <a:cs typeface="Times New Roman" pitchFamily="18" charset="0"/>
              </a:rPr>
              <a:t>nhờ</a:t>
            </a:r>
            <a:r>
              <a:rPr lang="en-GB" sz="4000" b="1" dirty="0" smtClean="0">
                <a:latin typeface="Times New Roman" pitchFamily="18" charset="0"/>
                <a:cs typeface="Times New Roman" pitchFamily="18" charset="0"/>
              </a:rPr>
              <a:t> </a:t>
            </a:r>
            <a:r>
              <a:rPr lang="en-GB" sz="4000" b="1" dirty="0" err="1" smtClean="0">
                <a:latin typeface="Times New Roman" pitchFamily="18" charset="0"/>
                <a:cs typeface="Times New Roman" pitchFamily="18" charset="0"/>
              </a:rPr>
              <a:t>các</a:t>
            </a:r>
            <a:r>
              <a:rPr lang="en-GB" sz="4000" b="1" dirty="0" smtClean="0">
                <a:latin typeface="Times New Roman" pitchFamily="18" charset="0"/>
                <a:cs typeface="Times New Roman" pitchFamily="18" charset="0"/>
              </a:rPr>
              <a:t> </a:t>
            </a:r>
            <a:r>
              <a:rPr lang="en-GB" sz="4000" b="1" dirty="0" err="1" smtClean="0">
                <a:latin typeface="Times New Roman" pitchFamily="18" charset="0"/>
                <a:cs typeface="Times New Roman" pitchFamily="18" charset="0"/>
              </a:rPr>
              <a:t>hạt</a:t>
            </a:r>
            <a:r>
              <a:rPr lang="en-GB" sz="4000" b="1" dirty="0" smtClean="0">
                <a:latin typeface="Times New Roman" pitchFamily="18" charset="0"/>
                <a:cs typeface="Times New Roman" pitchFamily="18" charset="0"/>
              </a:rPr>
              <a:t> </a:t>
            </a:r>
            <a:r>
              <a:rPr lang="en-GB" sz="4000" b="1" dirty="0" err="1" smtClean="0">
                <a:latin typeface="Times New Roman" pitchFamily="18" charset="0"/>
                <a:cs typeface="Times New Roman" pitchFamily="18" charset="0"/>
              </a:rPr>
              <a:t>cát</a:t>
            </a:r>
            <a:r>
              <a:rPr lang="en-GB" sz="4000" b="1" dirty="0" smtClean="0">
                <a:latin typeface="Times New Roman" pitchFamily="18" charset="0"/>
                <a:cs typeface="Times New Roman" pitchFamily="18" charset="0"/>
              </a:rPr>
              <a:t>, </a:t>
            </a:r>
            <a:r>
              <a:rPr lang="en-GB" sz="4000" b="1" dirty="0" err="1" smtClean="0">
                <a:latin typeface="Times New Roman" pitchFamily="18" charset="0"/>
                <a:cs typeface="Times New Roman" pitchFamily="18" charset="0"/>
              </a:rPr>
              <a:t>limon</a:t>
            </a:r>
            <a:r>
              <a:rPr lang="en-GB" sz="4000" b="1" dirty="0" smtClean="0">
                <a:latin typeface="Times New Roman" pitchFamily="18" charset="0"/>
                <a:cs typeface="Times New Roman" pitchFamily="18" charset="0"/>
              </a:rPr>
              <a:t>, </a:t>
            </a:r>
            <a:r>
              <a:rPr lang="en-GB" sz="4000" b="1" dirty="0" err="1" smtClean="0">
                <a:latin typeface="Times New Roman" pitchFamily="18" charset="0"/>
                <a:cs typeface="Times New Roman" pitchFamily="18" charset="0"/>
              </a:rPr>
              <a:t>sét</a:t>
            </a:r>
            <a:r>
              <a:rPr lang="en-GB" sz="4000" b="1" dirty="0" smtClean="0">
                <a:latin typeface="Times New Roman" pitchFamily="18" charset="0"/>
                <a:cs typeface="Times New Roman" pitchFamily="18" charset="0"/>
              </a:rPr>
              <a:t> </a:t>
            </a:r>
            <a:r>
              <a:rPr lang="en-GB" sz="4000" b="1" dirty="0" err="1" smtClean="0">
                <a:latin typeface="Times New Roman" pitchFamily="18" charset="0"/>
                <a:cs typeface="Times New Roman" pitchFamily="18" charset="0"/>
              </a:rPr>
              <a:t>và</a:t>
            </a:r>
            <a:r>
              <a:rPr lang="en-GB" sz="4000" b="1" dirty="0" smtClean="0">
                <a:latin typeface="Times New Roman" pitchFamily="18" charset="0"/>
                <a:cs typeface="Times New Roman" pitchFamily="18" charset="0"/>
              </a:rPr>
              <a:t> </a:t>
            </a:r>
            <a:r>
              <a:rPr lang="en-GB" sz="4000" b="1" dirty="0" err="1" smtClean="0">
                <a:latin typeface="Times New Roman" pitchFamily="18" charset="0"/>
                <a:cs typeface="Times New Roman" pitchFamily="18" charset="0"/>
              </a:rPr>
              <a:t>chất</a:t>
            </a:r>
            <a:r>
              <a:rPr lang="en-GB" sz="4000" b="1" dirty="0" smtClean="0">
                <a:latin typeface="Times New Roman" pitchFamily="18" charset="0"/>
                <a:cs typeface="Times New Roman" pitchFamily="18" charset="0"/>
              </a:rPr>
              <a:t> </a:t>
            </a:r>
            <a:r>
              <a:rPr lang="en-GB" sz="4000" b="1" dirty="0" err="1" smtClean="0">
                <a:latin typeface="Times New Roman" pitchFamily="18" charset="0"/>
                <a:cs typeface="Times New Roman" pitchFamily="18" charset="0"/>
              </a:rPr>
              <a:t>mùn</a:t>
            </a:r>
            <a:r>
              <a:rPr lang="en-GB" sz="4000" b="1" dirty="0" smtClean="0">
                <a:latin typeface="Times New Roman" pitchFamily="18" charset="0"/>
                <a:cs typeface="Times New Roman" pitchFamily="18" charset="0"/>
              </a:rPr>
              <a:t>.</a:t>
            </a:r>
          </a:p>
          <a:p>
            <a:pPr>
              <a:buNone/>
            </a:pPr>
            <a:endParaRPr lang="en-GB" sz="3200" dirty="0">
              <a:solidFill>
                <a:srgbClr val="FF0000"/>
              </a:solidFill>
              <a:latin typeface="Times New Roman" pitchFamily="18" charset="0"/>
              <a:cs typeface="Times New Roman" pitchFamily="18" charset="0"/>
            </a:endParaRPr>
          </a:p>
        </p:txBody>
      </p:sp>
      <p:sp>
        <p:nvSpPr>
          <p:cNvPr id="10" name="Slide Number Placeholder 9"/>
          <p:cNvSpPr>
            <a:spLocks noGrp="1"/>
          </p:cNvSpPr>
          <p:nvPr>
            <p:ph type="sldNum" sz="quarter" idx="15"/>
          </p:nvPr>
        </p:nvSpPr>
        <p:spPr/>
        <p:txBody>
          <a:bodyPr/>
          <a:lstStyle/>
          <a:p>
            <a:fld id="{77F4FC88-73E8-4300-B29C-42DC2F0FF40B}" type="slidenum">
              <a:rPr lang="en-GB" smtClean="0"/>
              <a:pPr/>
              <a:t>21</a:t>
            </a:fld>
            <a:endParaRPr lang="en-GB"/>
          </a:p>
        </p:txBody>
      </p:sp>
      <p:pic>
        <p:nvPicPr>
          <p:cNvPr id="4" name="Picture 11" descr="Book-09"/>
          <p:cNvPicPr>
            <a:picLocks noChangeAspect="1" noChangeArrowheads="1" noCrop="1"/>
          </p:cNvPicPr>
          <p:nvPr/>
        </p:nvPicPr>
        <p:blipFill>
          <a:blip r:embed="rId2"/>
          <a:srcRect/>
          <a:stretch>
            <a:fillRect/>
          </a:stretch>
        </p:blipFill>
        <p:spPr bwMode="auto">
          <a:xfrm>
            <a:off x="500034" y="1714488"/>
            <a:ext cx="914400" cy="698500"/>
          </a:xfrm>
          <a:prstGeom prst="rect">
            <a:avLst/>
          </a:prstGeom>
          <a:noFill/>
        </p:spPr>
      </p:pic>
    </p:spTree>
  </p:cSld>
  <p:clrMapOvr>
    <a:masterClrMapping/>
  </p:clrMapOvr>
  <p:transition spd="med">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14348" y="357166"/>
            <a:ext cx="7467600" cy="1071562"/>
          </a:xfrm>
        </p:spPr>
        <p:txBody>
          <a:bodyPr>
            <a:normAutofit/>
          </a:bodyPr>
          <a:lstStyle/>
          <a:p>
            <a:pPr algn="ctr"/>
            <a:r>
              <a:rPr lang="en-GB" sz="4000" b="1" dirty="0" smtClean="0">
                <a:solidFill>
                  <a:srgbClr val="FF0000"/>
                </a:solidFill>
                <a:latin typeface="Times New Roman" pitchFamily="18" charset="0"/>
                <a:cs typeface="Times New Roman" pitchFamily="18" charset="0"/>
              </a:rPr>
              <a:t>IV. </a:t>
            </a:r>
            <a:r>
              <a:rPr lang="en-GB" sz="4000" b="1" u="sng" dirty="0" err="1" smtClean="0">
                <a:solidFill>
                  <a:srgbClr val="FF0000"/>
                </a:solidFill>
                <a:latin typeface="Times New Roman" pitchFamily="18" charset="0"/>
                <a:cs typeface="Times New Roman" pitchFamily="18" charset="0"/>
              </a:rPr>
              <a:t>Độ</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phì</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nhiêu</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của</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đất</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là</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gì</a:t>
            </a:r>
            <a:r>
              <a:rPr lang="en-GB" sz="4000" b="1" u="sng" dirty="0" smtClean="0">
                <a:solidFill>
                  <a:srgbClr val="FF0000"/>
                </a:solidFill>
                <a:latin typeface="Times New Roman" pitchFamily="18" charset="0"/>
                <a:cs typeface="Times New Roman" pitchFamily="18" charset="0"/>
              </a:rPr>
              <a:t>?</a:t>
            </a:r>
            <a:endParaRPr lang="en-GB" sz="4000" b="1" u="sng" dirty="0">
              <a:solidFill>
                <a:srgbClr val="FF0000"/>
              </a:solidFill>
              <a:latin typeface="Times New Roman" pitchFamily="18" charset="0"/>
              <a:cs typeface="Times New Roman" pitchFamily="18" charset="0"/>
            </a:endParaRPr>
          </a:p>
        </p:txBody>
      </p:sp>
      <p:sp>
        <p:nvSpPr>
          <p:cNvPr id="12" name="Slide Number Placeholder 11"/>
          <p:cNvSpPr>
            <a:spLocks noGrp="1"/>
          </p:cNvSpPr>
          <p:nvPr>
            <p:ph type="sldNum" sz="quarter" idx="15"/>
          </p:nvPr>
        </p:nvSpPr>
        <p:spPr/>
        <p:txBody>
          <a:bodyPr/>
          <a:lstStyle/>
          <a:p>
            <a:fld id="{77F4FC88-73E8-4300-B29C-42DC2F0FF40B}" type="slidenum">
              <a:rPr lang="en-GB" smtClean="0"/>
              <a:pPr/>
              <a:t>22</a:t>
            </a:fld>
            <a:endParaRPr lang="en-GB"/>
          </a:p>
        </p:txBody>
      </p:sp>
      <p:sp>
        <p:nvSpPr>
          <p:cNvPr id="6" name="Cloud Callout 5"/>
          <p:cNvSpPr/>
          <p:nvPr/>
        </p:nvSpPr>
        <p:spPr>
          <a:xfrm>
            <a:off x="1643042" y="1714488"/>
            <a:ext cx="6000792" cy="2714644"/>
          </a:xfrm>
          <a:prstGeom prst="cloudCallout">
            <a:avLst/>
          </a:prstGeom>
          <a:solidFill>
            <a:srgbClr val="00B050"/>
          </a:solidFill>
        </p:spPr>
        <p:style>
          <a:lnRef idx="1">
            <a:schemeClr val="dk1"/>
          </a:lnRef>
          <a:fillRef idx="2">
            <a:schemeClr val="dk1"/>
          </a:fillRef>
          <a:effectRef idx="1">
            <a:schemeClr val="dk1"/>
          </a:effectRef>
          <a:fontRef idx="minor">
            <a:schemeClr val="dk1"/>
          </a:fontRef>
        </p:style>
        <p:txBody>
          <a:bodyPr rtlCol="0" anchor="ctr"/>
          <a:lstStyle/>
          <a:p>
            <a:pPr algn="ctr"/>
            <a:r>
              <a:rPr lang="vi-VN" sz="3200" b="1" dirty="0" smtClean="0">
                <a:latin typeface="Times New Roman" pitchFamily="18" charset="0"/>
                <a:cs typeface="Times New Roman" pitchFamily="18" charset="0"/>
              </a:rPr>
              <a:t>Muốn cây phát triển tốt cần những điều kiện gì?</a:t>
            </a:r>
            <a:endParaRPr lang="en-GB" sz="3200" b="1" dirty="0">
              <a:latin typeface="Times New Roman" pitchFamily="18" charset="0"/>
              <a:cs typeface="Times New Roman" pitchFamily="18" charset="0"/>
            </a:endParaRPr>
          </a:p>
        </p:txBody>
      </p:sp>
      <p:sp>
        <p:nvSpPr>
          <p:cNvPr id="7" name="TextBox 6"/>
          <p:cNvSpPr txBox="1"/>
          <p:nvPr/>
        </p:nvSpPr>
        <p:spPr>
          <a:xfrm>
            <a:off x="0" y="4929198"/>
            <a:ext cx="9286940" cy="707886"/>
          </a:xfrm>
          <a:prstGeom prst="rect">
            <a:avLst/>
          </a:prstGeom>
          <a:noFill/>
        </p:spPr>
        <p:txBody>
          <a:bodyPr wrap="square" rtlCol="0">
            <a:spAutoFit/>
          </a:bodyPr>
          <a:lstStyle/>
          <a:p>
            <a:r>
              <a:rPr lang="vi-VN" sz="4000" smtClean="0">
                <a:latin typeface="Times New Roman" pitchFamily="18" charset="0"/>
                <a:cs typeface="Times New Roman" pitchFamily="18" charset="0"/>
              </a:rPr>
              <a:t>Cung cấp đủ nước, oxi và chất dinh dưỡng.</a:t>
            </a:r>
            <a:endParaRPr lang="en-GB" sz="40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ppt_x"/>
                                          </p:val>
                                        </p:tav>
                                        <p:tav tm="100000">
                                          <p:val>
                                            <p:strVal val="#ppt_x"/>
                                          </p:val>
                                        </p:tav>
                                      </p:tavLst>
                                    </p:anim>
                                    <p:anim calcmode="lin" valueType="num">
                                      <p:cBhvr additive="base">
                                        <p:cTn id="8" dur="1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1000" fill="hold"/>
                                        <p:tgtEl>
                                          <p:spTgt spid="6"/>
                                        </p:tgtEl>
                                        <p:attrNameLst>
                                          <p:attrName>ppt_x</p:attrName>
                                        </p:attrNameLst>
                                      </p:cBhvr>
                                      <p:tavLst>
                                        <p:tav tm="0">
                                          <p:val>
                                            <p:strVal val="#ppt_x"/>
                                          </p:val>
                                        </p:tav>
                                        <p:tav tm="100000">
                                          <p:val>
                                            <p:strVal val="#ppt_x"/>
                                          </p:val>
                                        </p:tav>
                                      </p:tavLst>
                                    </p:anim>
                                    <p:anim calcmode="lin" valueType="num">
                                      <p:cBhvr additive="base">
                                        <p:cTn id="14"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1000" fill="hold"/>
                                        <p:tgtEl>
                                          <p:spTgt spid="7"/>
                                        </p:tgtEl>
                                        <p:attrNameLst>
                                          <p:attrName>ppt_x</p:attrName>
                                        </p:attrNameLst>
                                      </p:cBhvr>
                                      <p:tavLst>
                                        <p:tav tm="0">
                                          <p:val>
                                            <p:strVal val="#ppt_x"/>
                                          </p:val>
                                        </p:tav>
                                        <p:tav tm="100000">
                                          <p:val>
                                            <p:strVal val="#ppt_x"/>
                                          </p:val>
                                        </p:tav>
                                      </p:tavLst>
                                    </p:anim>
                                    <p:anim calcmode="lin" valueType="num">
                                      <p:cBhvr additive="base">
                                        <p:cTn id="20"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71472" y="0"/>
            <a:ext cx="7467600" cy="1143000"/>
          </a:xfrm>
        </p:spPr>
        <p:txBody>
          <a:bodyPr>
            <a:normAutofit/>
          </a:bodyPr>
          <a:lstStyle/>
          <a:p>
            <a:r>
              <a:rPr lang="en-GB" sz="4000" b="1" dirty="0" smtClean="0">
                <a:solidFill>
                  <a:srgbClr val="FF0000"/>
                </a:solidFill>
                <a:latin typeface="Times New Roman" pitchFamily="18" charset="0"/>
                <a:cs typeface="Times New Roman" pitchFamily="18" charset="0"/>
              </a:rPr>
              <a:t>IV. </a:t>
            </a:r>
            <a:r>
              <a:rPr lang="en-GB" sz="4000" b="1" u="sng" dirty="0" err="1" smtClean="0">
                <a:solidFill>
                  <a:srgbClr val="FF0000"/>
                </a:solidFill>
                <a:latin typeface="Times New Roman" pitchFamily="18" charset="0"/>
                <a:cs typeface="Times New Roman" pitchFamily="18" charset="0"/>
              </a:rPr>
              <a:t>Độ</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phì</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nhiêu</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của</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đất</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là</a:t>
            </a:r>
            <a:r>
              <a:rPr lang="en-GB" sz="4000" b="1" u="sng" dirty="0" smtClean="0">
                <a:solidFill>
                  <a:srgbClr val="FF0000"/>
                </a:solidFill>
                <a:latin typeface="Times New Roman" pitchFamily="18" charset="0"/>
                <a:cs typeface="Times New Roman" pitchFamily="18" charset="0"/>
              </a:rPr>
              <a:t> </a:t>
            </a:r>
            <a:r>
              <a:rPr lang="en-GB" sz="4000" b="1" u="sng" dirty="0" err="1" smtClean="0">
                <a:solidFill>
                  <a:srgbClr val="FF0000"/>
                </a:solidFill>
                <a:latin typeface="Times New Roman" pitchFamily="18" charset="0"/>
                <a:cs typeface="Times New Roman" pitchFamily="18" charset="0"/>
              </a:rPr>
              <a:t>gì</a:t>
            </a:r>
            <a:r>
              <a:rPr lang="en-GB" sz="4000" b="1" u="sng" dirty="0" smtClean="0">
                <a:solidFill>
                  <a:srgbClr val="FF0000"/>
                </a:solidFill>
                <a:latin typeface="Times New Roman" pitchFamily="18" charset="0"/>
                <a:cs typeface="Times New Roman" pitchFamily="18" charset="0"/>
              </a:rPr>
              <a:t>?</a:t>
            </a:r>
            <a:endParaRPr lang="en-GB" sz="4000" b="1" u="sng" dirty="0">
              <a:solidFill>
                <a:srgbClr val="FF0000"/>
              </a:solidFill>
              <a:latin typeface="Times New Roman" pitchFamily="18" charset="0"/>
              <a:cs typeface="Times New Roman" pitchFamily="18" charset="0"/>
            </a:endParaRPr>
          </a:p>
        </p:txBody>
      </p:sp>
      <p:sp>
        <p:nvSpPr>
          <p:cNvPr id="5" name="Content Placeholder 1"/>
          <p:cNvSpPr>
            <a:spLocks noGrp="1"/>
          </p:cNvSpPr>
          <p:nvPr>
            <p:ph sz="quarter" idx="1"/>
          </p:nvPr>
        </p:nvSpPr>
        <p:spPr>
          <a:xfrm>
            <a:off x="251520" y="3429000"/>
            <a:ext cx="8229600" cy="3168352"/>
          </a:xfrm>
        </p:spPr>
        <p:txBody>
          <a:bodyPr>
            <a:noAutofit/>
          </a:bodyPr>
          <a:lstStyle/>
          <a:p>
            <a:pPr algn="just">
              <a:buNone/>
            </a:pPr>
            <a:r>
              <a:rPr lang="vi-VN" sz="4000" dirty="0" smtClean="0">
                <a:solidFill>
                  <a:srgbClr val="FF0000"/>
                </a:solidFill>
                <a:latin typeface="Times New Roman" pitchFamily="18" charset="0"/>
                <a:cs typeface="Times New Roman" pitchFamily="18" charset="0"/>
                <a:sym typeface="Wingdings"/>
              </a:rPr>
              <a:t> </a:t>
            </a:r>
            <a:r>
              <a:rPr lang="en-GB" sz="4000" dirty="0" smtClean="0">
                <a:latin typeface="Times New Roman" pitchFamily="18" charset="0"/>
                <a:cs typeface="Times New Roman" pitchFamily="18" charset="0"/>
              </a:rPr>
              <a:t>- </a:t>
            </a:r>
            <a:r>
              <a:rPr lang="vi-VN" sz="4000" dirty="0" smtClean="0">
                <a:latin typeface="Times New Roman" pitchFamily="18" charset="0"/>
                <a:cs typeface="Times New Roman" pitchFamily="18" charset="0"/>
              </a:rPr>
              <a:t>Độ phì nhiêu của đất là khả năng của đất cung cấp đủ nước, oxi, chất dinh dưỡng cần thiết cho cây trồng đồng thời không chứa các chất có hại cho cây.</a:t>
            </a:r>
            <a:endParaRPr lang="en-GB" sz="4000" dirty="0">
              <a:latin typeface="Times New Roman" pitchFamily="18" charset="0"/>
              <a:cs typeface="Times New Roman" pitchFamily="18" charset="0"/>
            </a:endParaRPr>
          </a:p>
        </p:txBody>
      </p:sp>
      <p:sp>
        <p:nvSpPr>
          <p:cNvPr id="11" name="Slide Number Placeholder 10"/>
          <p:cNvSpPr>
            <a:spLocks noGrp="1"/>
          </p:cNvSpPr>
          <p:nvPr>
            <p:ph type="sldNum" sz="quarter" idx="15"/>
          </p:nvPr>
        </p:nvSpPr>
        <p:spPr/>
        <p:txBody>
          <a:bodyPr/>
          <a:lstStyle/>
          <a:p>
            <a:fld id="{77F4FC88-73E8-4300-B29C-42DC2F0FF40B}" type="slidenum">
              <a:rPr lang="en-GB" smtClean="0"/>
              <a:pPr/>
              <a:t>23</a:t>
            </a:fld>
            <a:endParaRPr lang="en-GB"/>
          </a:p>
        </p:txBody>
      </p:sp>
      <p:sp>
        <p:nvSpPr>
          <p:cNvPr id="4" name="Striped Right Arrow 3"/>
          <p:cNvSpPr/>
          <p:nvPr/>
        </p:nvSpPr>
        <p:spPr>
          <a:xfrm>
            <a:off x="797908" y="1124744"/>
            <a:ext cx="7446500" cy="242889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000" dirty="0" err="1" smtClean="0">
                <a:solidFill>
                  <a:schemeClr val="tx1"/>
                </a:solidFill>
              </a:rPr>
              <a:t>Độ</a:t>
            </a:r>
            <a:r>
              <a:rPr lang="en-GB" sz="4000" dirty="0" smtClean="0">
                <a:solidFill>
                  <a:schemeClr val="tx1"/>
                </a:solidFill>
              </a:rPr>
              <a:t> </a:t>
            </a:r>
            <a:r>
              <a:rPr lang="en-GB" sz="4000" dirty="0" err="1" smtClean="0">
                <a:solidFill>
                  <a:schemeClr val="tx1"/>
                </a:solidFill>
              </a:rPr>
              <a:t>phì</a:t>
            </a:r>
            <a:r>
              <a:rPr lang="en-GB" sz="4000" dirty="0" smtClean="0">
                <a:solidFill>
                  <a:schemeClr val="tx1"/>
                </a:solidFill>
              </a:rPr>
              <a:t> </a:t>
            </a:r>
            <a:r>
              <a:rPr lang="en-GB" sz="4000" dirty="0" err="1" smtClean="0">
                <a:solidFill>
                  <a:schemeClr val="tx1"/>
                </a:solidFill>
              </a:rPr>
              <a:t>nhiêu</a:t>
            </a:r>
            <a:r>
              <a:rPr lang="en-GB" sz="4000" dirty="0" smtClean="0">
                <a:solidFill>
                  <a:schemeClr val="tx1"/>
                </a:solidFill>
              </a:rPr>
              <a:t> </a:t>
            </a:r>
            <a:r>
              <a:rPr lang="en-GB" sz="4000" dirty="0" err="1" smtClean="0">
                <a:solidFill>
                  <a:schemeClr val="tx1"/>
                </a:solidFill>
              </a:rPr>
              <a:t>của</a:t>
            </a:r>
            <a:r>
              <a:rPr lang="en-GB" sz="4000" dirty="0" smtClean="0">
                <a:solidFill>
                  <a:schemeClr val="tx1"/>
                </a:solidFill>
              </a:rPr>
              <a:t> </a:t>
            </a:r>
            <a:r>
              <a:rPr lang="en-GB" sz="4000" dirty="0" err="1" smtClean="0">
                <a:solidFill>
                  <a:schemeClr val="tx1"/>
                </a:solidFill>
              </a:rPr>
              <a:t>đất</a:t>
            </a:r>
            <a:r>
              <a:rPr lang="en-GB" sz="4000" dirty="0" smtClean="0">
                <a:solidFill>
                  <a:schemeClr val="tx1"/>
                </a:solidFill>
              </a:rPr>
              <a:t> </a:t>
            </a:r>
            <a:r>
              <a:rPr lang="en-GB" sz="4000" dirty="0" err="1" smtClean="0">
                <a:solidFill>
                  <a:schemeClr val="tx1"/>
                </a:solidFill>
              </a:rPr>
              <a:t>là</a:t>
            </a:r>
            <a:r>
              <a:rPr lang="en-GB" sz="4000" dirty="0" smtClean="0">
                <a:solidFill>
                  <a:schemeClr val="tx1"/>
                </a:solidFill>
              </a:rPr>
              <a:t> </a:t>
            </a:r>
            <a:r>
              <a:rPr lang="en-GB" sz="4000" dirty="0" err="1" smtClean="0">
                <a:solidFill>
                  <a:schemeClr val="tx1"/>
                </a:solidFill>
              </a:rPr>
              <a:t>gì</a:t>
            </a:r>
            <a:r>
              <a:rPr lang="en-GB" sz="4000" dirty="0" smtClean="0">
                <a:solidFill>
                  <a:schemeClr val="tx1"/>
                </a:solidFill>
              </a:rPr>
              <a:t>?</a:t>
            </a:r>
            <a:endParaRPr lang="en-GB" sz="4000"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ppt_x"/>
                                          </p:val>
                                        </p:tav>
                                        <p:tav tm="100000">
                                          <p:val>
                                            <p:strVal val="#ppt_x"/>
                                          </p:val>
                                        </p:tav>
                                      </p:tavLst>
                                    </p:anim>
                                    <p:anim calcmode="lin" valueType="num">
                                      <p:cBhvr additive="base">
                                        <p:cTn id="8" dur="1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wipe(down)">
                                      <p:cBhvr>
                                        <p:cTn id="13" dur="1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5">
                                            <p:txEl>
                                              <p:pRg st="0" end="0"/>
                                            </p:txEl>
                                          </p:spTgt>
                                        </p:tgtEl>
                                        <p:attrNameLst>
                                          <p:attrName>style.visibility</p:attrName>
                                        </p:attrNameLst>
                                      </p:cBhvr>
                                      <p:to>
                                        <p:strVal val="visible"/>
                                      </p:to>
                                    </p:set>
                                    <p:anim calcmode="lin" valueType="num">
                                      <p:cBhvr additive="base">
                                        <p:cTn id="18"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9" dur="10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build="p"/>
      <p:bldP spid="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71472" y="142852"/>
            <a:ext cx="7467600" cy="1143000"/>
          </a:xfrm>
        </p:spPr>
        <p:txBody>
          <a:bodyPr>
            <a:normAutofit/>
          </a:bodyPr>
          <a:lstStyle/>
          <a:p>
            <a:r>
              <a:rPr lang="vi-VN" sz="4000" b="1" dirty="0" smtClean="0">
                <a:solidFill>
                  <a:srgbClr val="FF0000"/>
                </a:solidFill>
                <a:latin typeface="Times New Roman" pitchFamily="18" charset="0"/>
                <a:cs typeface="Times New Roman" pitchFamily="18" charset="0"/>
              </a:rPr>
              <a:t>IV. </a:t>
            </a:r>
            <a:r>
              <a:rPr lang="vi-VN" sz="4000" b="1" u="sng" dirty="0" smtClean="0">
                <a:solidFill>
                  <a:srgbClr val="FF0000"/>
                </a:solidFill>
                <a:latin typeface="Times New Roman" pitchFamily="18" charset="0"/>
                <a:cs typeface="Times New Roman" pitchFamily="18" charset="0"/>
              </a:rPr>
              <a:t>Độ phì nhiêu của đất là gì?</a:t>
            </a:r>
            <a:endParaRPr lang="en-GB" sz="4000" b="1" u="sng" dirty="0">
              <a:solidFill>
                <a:srgbClr val="FF0000"/>
              </a:solidFill>
              <a:latin typeface="Times New Roman" pitchFamily="18" charset="0"/>
              <a:cs typeface="Times New Roman" pitchFamily="18" charset="0"/>
            </a:endParaRPr>
          </a:p>
        </p:txBody>
      </p:sp>
      <p:sp>
        <p:nvSpPr>
          <p:cNvPr id="10" name="Slide Number Placeholder 9"/>
          <p:cNvSpPr>
            <a:spLocks noGrp="1"/>
          </p:cNvSpPr>
          <p:nvPr>
            <p:ph type="sldNum" sz="quarter" idx="15"/>
          </p:nvPr>
        </p:nvSpPr>
        <p:spPr/>
        <p:txBody>
          <a:bodyPr/>
          <a:lstStyle/>
          <a:p>
            <a:fld id="{77F4FC88-73E8-4300-B29C-42DC2F0FF40B}" type="slidenum">
              <a:rPr lang="en-GB" smtClean="0"/>
              <a:pPr/>
              <a:t>24</a:t>
            </a:fld>
            <a:endParaRPr lang="en-GB"/>
          </a:p>
        </p:txBody>
      </p:sp>
      <p:sp>
        <p:nvSpPr>
          <p:cNvPr id="4" name="Cloud Callout 3"/>
          <p:cNvSpPr/>
          <p:nvPr/>
        </p:nvSpPr>
        <p:spPr>
          <a:xfrm>
            <a:off x="642910" y="1571612"/>
            <a:ext cx="7572428" cy="2143140"/>
          </a:xfrm>
          <a:prstGeom prst="cloudCallout">
            <a:avLst/>
          </a:prstGeom>
          <a:solidFill>
            <a:srgbClr val="00B050"/>
          </a:solidFill>
        </p:spPr>
        <p:style>
          <a:lnRef idx="1">
            <a:schemeClr val="dk1"/>
          </a:lnRef>
          <a:fillRef idx="2">
            <a:schemeClr val="dk1"/>
          </a:fillRef>
          <a:effectRef idx="1">
            <a:schemeClr val="dk1"/>
          </a:effectRef>
          <a:fontRef idx="minor">
            <a:schemeClr val="dk1"/>
          </a:fontRef>
        </p:style>
        <p:txBody>
          <a:bodyPr rtlCol="0" anchor="ctr"/>
          <a:lstStyle/>
          <a:p>
            <a:pPr algn="ctr"/>
            <a:r>
              <a:rPr lang="vi-VN" sz="3600" smtClean="0">
                <a:latin typeface="Times New Roman" pitchFamily="18" charset="0"/>
                <a:cs typeface="Times New Roman" pitchFamily="18" charset="0"/>
              </a:rPr>
              <a:t>Làm thế nào đảm bảo đất luôn luôn phì nhiêu?</a:t>
            </a:r>
            <a:endParaRPr lang="en-GB" sz="3600">
              <a:latin typeface="Times New Roman" pitchFamily="18" charset="0"/>
              <a:cs typeface="Times New Roman" pitchFamily="18" charset="0"/>
            </a:endParaRPr>
          </a:p>
        </p:txBody>
      </p:sp>
      <p:sp>
        <p:nvSpPr>
          <p:cNvPr id="2" name="TextBox 1"/>
          <p:cNvSpPr txBox="1"/>
          <p:nvPr/>
        </p:nvSpPr>
        <p:spPr>
          <a:xfrm>
            <a:off x="1692153" y="4725144"/>
            <a:ext cx="6480720" cy="707886"/>
          </a:xfrm>
          <a:prstGeom prst="rect">
            <a:avLst/>
          </a:prstGeom>
          <a:noFill/>
        </p:spPr>
        <p:txBody>
          <a:bodyPr wrap="square" rtlCol="0">
            <a:spAutoFit/>
          </a:bodyPr>
          <a:lstStyle/>
          <a:p>
            <a:r>
              <a:rPr lang="en-US" sz="4000" dirty="0" err="1" smtClean="0">
                <a:latin typeface="Times New Roman" pitchFamily="18" charset="0"/>
                <a:cs typeface="Times New Roman" pitchFamily="18" charset="0"/>
              </a:rPr>
              <a:t>Sử</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dụng</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và</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cải</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tạo</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đất</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hợp</a:t>
            </a:r>
            <a:r>
              <a:rPr lang="en-US" sz="4000" dirty="0" smtClean="0">
                <a:latin typeface="Times New Roman" pitchFamily="18" charset="0"/>
                <a:cs typeface="Times New Roman" pitchFamily="18" charset="0"/>
              </a:rPr>
              <a:t> </a:t>
            </a:r>
            <a:r>
              <a:rPr lang="en-US" sz="4000" dirty="0" err="1" smtClean="0">
                <a:latin typeface="Times New Roman" pitchFamily="18" charset="0"/>
                <a:cs typeface="Times New Roman" pitchFamily="18" charset="0"/>
              </a:rPr>
              <a:t>lí</a:t>
            </a:r>
            <a:endParaRPr lang="en-US" sz="4000"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ppt_x"/>
                                          </p:val>
                                        </p:tav>
                                        <p:tav tm="100000">
                                          <p:val>
                                            <p:strVal val="#ppt_x"/>
                                          </p:val>
                                        </p:tav>
                                      </p:tavLst>
                                    </p:anim>
                                    <p:anim calcmode="lin" valueType="num">
                                      <p:cBhvr additive="base">
                                        <p:cTn id="8" dur="1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 presetClass="entr" presetSubtype="16"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box(in)">
                                      <p:cBhvr>
                                        <p:cTn id="13" dur="2000"/>
                                        <p:tgtEl>
                                          <p:spTgt spid="4"/>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2"/>
                                        </p:tgtEl>
                                        <p:attrNameLst>
                                          <p:attrName>style.visibility</p:attrName>
                                        </p:attrNameLst>
                                      </p:cBhvr>
                                      <p:to>
                                        <p:strVal val="visible"/>
                                      </p:to>
                                    </p:set>
                                    <p:animEffect transition="in" filter="barn(inVertical)">
                                      <p:cBhvr>
                                        <p:cTn id="18"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642910" y="285728"/>
            <a:ext cx="8229600" cy="1143000"/>
          </a:xfrm>
        </p:spPr>
        <p:txBody>
          <a:bodyPr>
            <a:normAutofit/>
          </a:bodyPr>
          <a:lstStyle/>
          <a:p>
            <a:r>
              <a:rPr lang="vi-VN" sz="4000" b="1" dirty="0" smtClean="0">
                <a:solidFill>
                  <a:srgbClr val="FF0000"/>
                </a:solidFill>
                <a:latin typeface="Times New Roman" pitchFamily="18" charset="0"/>
                <a:cs typeface="Times New Roman" pitchFamily="18" charset="0"/>
              </a:rPr>
              <a:t>IV. </a:t>
            </a:r>
            <a:r>
              <a:rPr lang="vi-VN" sz="4000" b="1" u="sng" dirty="0" smtClean="0">
                <a:solidFill>
                  <a:srgbClr val="FF0000"/>
                </a:solidFill>
                <a:latin typeface="Times New Roman" pitchFamily="18" charset="0"/>
                <a:cs typeface="Times New Roman" pitchFamily="18" charset="0"/>
              </a:rPr>
              <a:t>Độ phì nhiêu của đất là gì?</a:t>
            </a:r>
            <a:endParaRPr lang="en-GB" sz="4000" b="1" u="sng" dirty="0">
              <a:solidFill>
                <a:srgbClr val="FF0000"/>
              </a:solidFill>
            </a:endParaRPr>
          </a:p>
        </p:txBody>
      </p:sp>
      <p:sp>
        <p:nvSpPr>
          <p:cNvPr id="2" name="Content Placeholder 1"/>
          <p:cNvSpPr>
            <a:spLocks noGrp="1"/>
          </p:cNvSpPr>
          <p:nvPr>
            <p:ph sz="quarter" idx="1"/>
          </p:nvPr>
        </p:nvSpPr>
        <p:spPr>
          <a:xfrm>
            <a:off x="500034" y="1928802"/>
            <a:ext cx="8229600" cy="4525963"/>
          </a:xfrm>
        </p:spPr>
        <p:txBody>
          <a:bodyPr>
            <a:noAutofit/>
          </a:bodyPr>
          <a:lstStyle/>
          <a:p>
            <a:pPr algn="just">
              <a:buNone/>
            </a:pPr>
            <a:r>
              <a:rPr lang="en-GB" sz="3500" b="1" dirty="0" smtClean="0">
                <a:solidFill>
                  <a:srgbClr val="FF0000"/>
                </a:solidFill>
                <a:latin typeface="Times New Roman" pitchFamily="18" charset="0"/>
                <a:cs typeface="Times New Roman" pitchFamily="18" charset="0"/>
                <a:sym typeface="Wingdings"/>
              </a:rPr>
              <a:t>     </a:t>
            </a:r>
            <a:r>
              <a:rPr lang="en-GB" sz="3500" b="1" dirty="0">
                <a:latin typeface="Times New Roman" pitchFamily="18" charset="0"/>
                <a:cs typeface="Times New Roman" pitchFamily="18" charset="0"/>
              </a:rPr>
              <a:t>- </a:t>
            </a:r>
            <a:r>
              <a:rPr lang="vi-VN" sz="3500" b="1" dirty="0">
                <a:latin typeface="Times New Roman" pitchFamily="18" charset="0"/>
                <a:cs typeface="Times New Roman" pitchFamily="18" charset="0"/>
              </a:rPr>
              <a:t>Độ phì nhiêu của đất là khả năng của đất cung cấp đủ nước, oxi, chất dinh dưỡng cần thiết cho cây trồng đồng thời không chứa các chất có hại cho cây.</a:t>
            </a:r>
            <a:endParaRPr lang="en-GB" sz="3500" b="1" dirty="0">
              <a:latin typeface="Times New Roman" pitchFamily="18" charset="0"/>
              <a:cs typeface="Times New Roman" pitchFamily="18" charset="0"/>
            </a:endParaRPr>
          </a:p>
          <a:p>
            <a:pPr algn="just">
              <a:buNone/>
            </a:pPr>
            <a:r>
              <a:rPr lang="vi-VN" sz="3500" b="1" dirty="0" smtClean="0">
                <a:latin typeface="Times New Roman" pitchFamily="18" charset="0"/>
                <a:cs typeface="Times New Roman" pitchFamily="18" charset="0"/>
              </a:rPr>
              <a:t>	  - </a:t>
            </a:r>
            <a:r>
              <a:rPr lang="en-GB" sz="3500" b="1" dirty="0" err="1">
                <a:latin typeface="Times New Roman" pitchFamily="18" charset="0"/>
                <a:cs typeface="Times New Roman" pitchFamily="18" charset="0"/>
              </a:rPr>
              <a:t>M</a:t>
            </a:r>
            <a:r>
              <a:rPr lang="en-GB" sz="3500" b="1" dirty="0" err="1" smtClean="0">
                <a:latin typeface="Times New Roman" pitchFamily="18" charset="0"/>
                <a:cs typeface="Times New Roman" pitchFamily="18" charset="0"/>
              </a:rPr>
              <a:t>uốn</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cây</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trồng</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cho</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năng</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suất</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cao</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phải</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có</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đủ</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các</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điều</a:t>
            </a:r>
            <a:r>
              <a:rPr lang="en-GB" sz="3500" b="1" dirty="0" smtClean="0">
                <a:latin typeface="Times New Roman" pitchFamily="18" charset="0"/>
                <a:cs typeface="Times New Roman" pitchFamily="18" charset="0"/>
              </a:rPr>
              <a:t> k</a:t>
            </a:r>
            <a:r>
              <a:rPr lang="vi-VN" sz="3500" b="1" dirty="0" smtClean="0">
                <a:latin typeface="Times New Roman" pitchFamily="18" charset="0"/>
                <a:cs typeface="Times New Roman" pitchFamily="18" charset="0"/>
              </a:rPr>
              <a:t>i</a:t>
            </a:r>
            <a:r>
              <a:rPr lang="en-GB" sz="3500" b="1" dirty="0" err="1" smtClean="0">
                <a:latin typeface="Times New Roman" pitchFamily="18" charset="0"/>
                <a:cs typeface="Times New Roman" pitchFamily="18" charset="0"/>
              </a:rPr>
              <a:t>ện</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Đất</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phì</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nhiêu</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thời</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tiết</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thuận</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lợi</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giống</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tốt</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và</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chăm</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sóc</a:t>
            </a:r>
            <a:r>
              <a:rPr lang="en-GB" sz="3500" b="1" dirty="0" smtClean="0">
                <a:latin typeface="Times New Roman" pitchFamily="18" charset="0"/>
                <a:cs typeface="Times New Roman" pitchFamily="18" charset="0"/>
              </a:rPr>
              <a:t> </a:t>
            </a:r>
            <a:r>
              <a:rPr lang="en-GB" sz="3500" b="1" dirty="0" err="1" smtClean="0">
                <a:latin typeface="Times New Roman" pitchFamily="18" charset="0"/>
                <a:cs typeface="Times New Roman" pitchFamily="18" charset="0"/>
              </a:rPr>
              <a:t>tốt</a:t>
            </a:r>
            <a:r>
              <a:rPr lang="en-GB" sz="3500" b="1" dirty="0" smtClean="0">
                <a:latin typeface="Times New Roman" pitchFamily="18" charset="0"/>
                <a:cs typeface="Times New Roman" pitchFamily="18" charset="0"/>
              </a:rPr>
              <a:t>.</a:t>
            </a:r>
            <a:endParaRPr lang="en-GB" sz="3500" b="1" dirty="0">
              <a:latin typeface="Times New Roman" pitchFamily="18" charset="0"/>
              <a:cs typeface="Times New Roman" pitchFamily="18" charset="0"/>
            </a:endParaRPr>
          </a:p>
        </p:txBody>
      </p:sp>
      <p:sp>
        <p:nvSpPr>
          <p:cNvPr id="10" name="Slide Number Placeholder 9"/>
          <p:cNvSpPr>
            <a:spLocks noGrp="1"/>
          </p:cNvSpPr>
          <p:nvPr>
            <p:ph type="sldNum" sz="quarter" idx="15"/>
          </p:nvPr>
        </p:nvSpPr>
        <p:spPr/>
        <p:txBody>
          <a:bodyPr/>
          <a:lstStyle/>
          <a:p>
            <a:fld id="{77F4FC88-73E8-4300-B29C-42DC2F0FF40B}" type="slidenum">
              <a:rPr lang="en-GB" smtClean="0"/>
              <a:pPr/>
              <a:t>25</a:t>
            </a:fld>
            <a:endParaRPr lang="en-GB"/>
          </a:p>
        </p:txBody>
      </p:sp>
      <p:pic>
        <p:nvPicPr>
          <p:cNvPr id="4" name="Picture 11" descr="Book-09"/>
          <p:cNvPicPr>
            <a:picLocks noChangeAspect="1" noChangeArrowheads="1" noCrop="1"/>
          </p:cNvPicPr>
          <p:nvPr/>
        </p:nvPicPr>
        <p:blipFill>
          <a:blip r:embed="rId2"/>
          <a:srcRect/>
          <a:stretch>
            <a:fillRect/>
          </a:stretch>
        </p:blipFill>
        <p:spPr bwMode="auto">
          <a:xfrm>
            <a:off x="500034" y="1285860"/>
            <a:ext cx="914400" cy="841376"/>
          </a:xfrm>
          <a:prstGeom prst="rect">
            <a:avLst/>
          </a:prstGeom>
          <a:noFill/>
        </p:spPr>
      </p:pic>
    </p:spTree>
  </p:cSld>
  <p:clrMapOvr>
    <a:masterClrMapping/>
  </p:clrMapOvr>
  <p:transition spd="med">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vi-VN" sz="4000" b="1" dirty="0" smtClean="0">
                <a:solidFill>
                  <a:srgbClr val="FF0000"/>
                </a:solidFill>
              </a:rPr>
              <a:t>V. </a:t>
            </a:r>
            <a:r>
              <a:rPr lang="en-US" sz="4000" b="1" u="sng" dirty="0" err="1" smtClean="0">
                <a:solidFill>
                  <a:srgbClr val="FF0000"/>
                </a:solidFill>
                <a:latin typeface="Times New Roman" pitchFamily="18" charset="0"/>
                <a:cs typeface="Times New Roman" pitchFamily="18" charset="0"/>
              </a:rPr>
              <a:t>Luyện</a:t>
            </a:r>
            <a:r>
              <a:rPr lang="en-US" sz="4000" b="1" u="sng" dirty="0" smtClean="0">
                <a:solidFill>
                  <a:srgbClr val="FF0000"/>
                </a:solidFill>
                <a:latin typeface="Times New Roman" pitchFamily="18" charset="0"/>
                <a:cs typeface="Times New Roman" pitchFamily="18" charset="0"/>
              </a:rPr>
              <a:t> </a:t>
            </a:r>
            <a:r>
              <a:rPr lang="en-US" sz="4000" b="1" u="sng" dirty="0" err="1" smtClean="0">
                <a:solidFill>
                  <a:srgbClr val="FF0000"/>
                </a:solidFill>
                <a:latin typeface="Times New Roman" pitchFamily="18" charset="0"/>
                <a:cs typeface="Times New Roman" pitchFamily="18" charset="0"/>
              </a:rPr>
              <a:t>tập</a:t>
            </a:r>
            <a:r>
              <a:rPr lang="vi-VN" sz="4000" b="1" u="sng" dirty="0" smtClean="0">
                <a:solidFill>
                  <a:srgbClr val="FF0000"/>
                </a:solidFill>
                <a:latin typeface="Times New Roman" pitchFamily="18" charset="0"/>
                <a:cs typeface="Times New Roman" pitchFamily="18" charset="0"/>
              </a:rPr>
              <a:t>:</a:t>
            </a:r>
            <a:endParaRPr lang="en-GB" sz="4000" b="1" u="sng" dirty="0">
              <a:solidFill>
                <a:srgbClr val="FF0000"/>
              </a:solidFill>
              <a:latin typeface="Times New Roman" pitchFamily="18" charset="0"/>
              <a:cs typeface="Times New Roman" pitchFamily="18" charset="0"/>
            </a:endParaRPr>
          </a:p>
        </p:txBody>
      </p:sp>
      <p:sp>
        <p:nvSpPr>
          <p:cNvPr id="12" name="Slide Number Placeholder 11"/>
          <p:cNvSpPr>
            <a:spLocks noGrp="1"/>
          </p:cNvSpPr>
          <p:nvPr>
            <p:ph type="sldNum" sz="quarter" idx="15"/>
          </p:nvPr>
        </p:nvSpPr>
        <p:spPr/>
        <p:txBody>
          <a:bodyPr/>
          <a:lstStyle/>
          <a:p>
            <a:fld id="{77F4FC88-73E8-4300-B29C-42DC2F0FF40B}" type="slidenum">
              <a:rPr lang="en-GB" smtClean="0"/>
              <a:pPr/>
              <a:t>26</a:t>
            </a:fld>
            <a:endParaRPr lang="en-GB"/>
          </a:p>
        </p:txBody>
      </p:sp>
      <p:sp>
        <p:nvSpPr>
          <p:cNvPr id="4" name="Rounded Rectangle 3"/>
          <p:cNvSpPr/>
          <p:nvPr/>
        </p:nvSpPr>
        <p:spPr>
          <a:xfrm>
            <a:off x="500034" y="1928802"/>
            <a:ext cx="8215338" cy="1071570"/>
          </a:xfrm>
          <a:prstGeom prst="roundRect">
            <a:avLst/>
          </a:prstGeom>
          <a:noFill/>
        </p:spPr>
        <p:style>
          <a:lnRef idx="1">
            <a:schemeClr val="dk1"/>
          </a:lnRef>
          <a:fillRef idx="2">
            <a:schemeClr val="dk1"/>
          </a:fillRef>
          <a:effectRef idx="1">
            <a:schemeClr val="dk1"/>
          </a:effectRef>
          <a:fontRef idx="minor">
            <a:schemeClr val="dk1"/>
          </a:fontRef>
        </p:style>
        <p:txBody>
          <a:bodyPr rtlCol="0" anchor="ctr"/>
          <a:lstStyle/>
          <a:p>
            <a:pPr algn="ctr"/>
            <a:r>
              <a:rPr lang="en-GB" sz="3200" b="1" dirty="0" smtClean="0">
                <a:latin typeface="Times New Roman" pitchFamily="18" charset="0"/>
                <a:cs typeface="Times New Roman" pitchFamily="18" charset="0"/>
              </a:rPr>
              <a:t>1. </a:t>
            </a:r>
            <a:r>
              <a:rPr lang="en-GB" sz="3200" b="1" dirty="0" err="1" smtClean="0">
                <a:latin typeface="Times New Roman" pitchFamily="18" charset="0"/>
                <a:cs typeface="Times New Roman" pitchFamily="18" charset="0"/>
              </a:rPr>
              <a:t>Đất</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chua</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đất</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kiềm</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và</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đất</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trung</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tính</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có</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độ</a:t>
            </a:r>
            <a:r>
              <a:rPr lang="en-GB" sz="3200" b="1" dirty="0" smtClean="0">
                <a:latin typeface="Times New Roman" pitchFamily="18" charset="0"/>
                <a:cs typeface="Times New Roman" pitchFamily="18" charset="0"/>
              </a:rPr>
              <a:t> pH </a:t>
            </a:r>
            <a:r>
              <a:rPr lang="en-GB" sz="3200" b="1" dirty="0" err="1" smtClean="0">
                <a:latin typeface="Times New Roman" pitchFamily="18" charset="0"/>
                <a:cs typeface="Times New Roman" pitchFamily="18" charset="0"/>
              </a:rPr>
              <a:t>là</a:t>
            </a:r>
            <a:r>
              <a:rPr lang="en-GB" sz="3200" b="1" dirty="0" smtClean="0">
                <a:latin typeface="Times New Roman" pitchFamily="18" charset="0"/>
                <a:cs typeface="Times New Roman" pitchFamily="18" charset="0"/>
              </a:rPr>
              <a:t>?</a:t>
            </a:r>
            <a:endParaRPr lang="en-GB" sz="3200" b="1" dirty="0">
              <a:latin typeface="Times New Roman" pitchFamily="18" charset="0"/>
              <a:cs typeface="Times New Roman" pitchFamily="18" charset="0"/>
            </a:endParaRPr>
          </a:p>
        </p:txBody>
      </p:sp>
      <p:sp>
        <p:nvSpPr>
          <p:cNvPr id="5" name="Rounded Rectangle 4"/>
          <p:cNvSpPr/>
          <p:nvPr/>
        </p:nvSpPr>
        <p:spPr>
          <a:xfrm>
            <a:off x="857224" y="3571876"/>
            <a:ext cx="7286676" cy="1143008"/>
          </a:xfrm>
          <a:prstGeom prst="roundRect">
            <a:avLst/>
          </a:prstGeom>
          <a:noFill/>
        </p:spPr>
        <p:style>
          <a:lnRef idx="1">
            <a:schemeClr val="dk1"/>
          </a:lnRef>
          <a:fillRef idx="2">
            <a:schemeClr val="dk1"/>
          </a:fillRef>
          <a:effectRef idx="1">
            <a:schemeClr val="dk1"/>
          </a:effectRef>
          <a:fontRef idx="minor">
            <a:schemeClr val="dk1"/>
          </a:fontRef>
        </p:style>
        <p:txBody>
          <a:bodyPr rtlCol="0" anchor="ctr"/>
          <a:lstStyle/>
          <a:p>
            <a:pPr algn="ctr"/>
            <a:r>
              <a:rPr lang="en-GB" sz="3200" b="1" dirty="0" smtClean="0">
                <a:latin typeface="Times New Roman" pitchFamily="18" charset="0"/>
                <a:cs typeface="Times New Roman" pitchFamily="18" charset="0"/>
              </a:rPr>
              <a:t>2. </a:t>
            </a:r>
            <a:r>
              <a:rPr lang="en-GB" sz="3200" b="1" dirty="0" err="1" smtClean="0">
                <a:latin typeface="Times New Roman" pitchFamily="18" charset="0"/>
                <a:cs typeface="Times New Roman" pitchFamily="18" charset="0"/>
              </a:rPr>
              <a:t>Vì</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sao</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đất</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giữ</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được</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nước</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và</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chất</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dinh</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dưỡng</a:t>
            </a:r>
            <a:r>
              <a:rPr lang="en-GB" sz="3200" b="1" dirty="0" smtClean="0">
                <a:latin typeface="Times New Roman" pitchFamily="18" charset="0"/>
                <a:cs typeface="Times New Roman" pitchFamily="18" charset="0"/>
              </a:rPr>
              <a:t>?</a:t>
            </a:r>
            <a:endParaRPr lang="en-GB" sz="3200" b="1" dirty="0">
              <a:latin typeface="Times New Roman" pitchFamily="18" charset="0"/>
              <a:cs typeface="Times New Roman" pitchFamily="18" charset="0"/>
            </a:endParaRPr>
          </a:p>
        </p:txBody>
      </p:sp>
      <p:sp>
        <p:nvSpPr>
          <p:cNvPr id="6" name="Rounded Rectangle 5"/>
          <p:cNvSpPr/>
          <p:nvPr/>
        </p:nvSpPr>
        <p:spPr>
          <a:xfrm>
            <a:off x="1357290" y="5214950"/>
            <a:ext cx="6500858" cy="1143008"/>
          </a:xfrm>
          <a:prstGeom prst="roundRect">
            <a:avLst/>
          </a:prstGeom>
          <a:noFill/>
        </p:spPr>
        <p:style>
          <a:lnRef idx="1">
            <a:schemeClr val="dk1"/>
          </a:lnRef>
          <a:fillRef idx="2">
            <a:schemeClr val="dk1"/>
          </a:fillRef>
          <a:effectRef idx="1">
            <a:schemeClr val="dk1"/>
          </a:effectRef>
          <a:fontRef idx="minor">
            <a:schemeClr val="dk1"/>
          </a:fontRef>
        </p:style>
        <p:txBody>
          <a:bodyPr rtlCol="0" anchor="ctr"/>
          <a:lstStyle/>
          <a:p>
            <a:pPr algn="ctr"/>
            <a:r>
              <a:rPr lang="en-GB" sz="3200" b="1" dirty="0" smtClean="0">
                <a:latin typeface="Times New Roman" pitchFamily="18" charset="0"/>
                <a:cs typeface="Times New Roman" pitchFamily="18" charset="0"/>
              </a:rPr>
              <a:t>3. </a:t>
            </a:r>
            <a:r>
              <a:rPr lang="en-GB" sz="3200" b="1" dirty="0" err="1" smtClean="0">
                <a:latin typeface="Times New Roman" pitchFamily="18" charset="0"/>
                <a:cs typeface="Times New Roman" pitchFamily="18" charset="0"/>
              </a:rPr>
              <a:t>Độ</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phì</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nhiêu</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của</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đất</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là</a:t>
            </a:r>
            <a:r>
              <a:rPr lang="en-GB" sz="3200" b="1" dirty="0" smtClean="0">
                <a:latin typeface="Times New Roman" pitchFamily="18" charset="0"/>
                <a:cs typeface="Times New Roman" pitchFamily="18" charset="0"/>
              </a:rPr>
              <a:t> </a:t>
            </a:r>
            <a:r>
              <a:rPr lang="en-GB" sz="3200" b="1" dirty="0" err="1" smtClean="0">
                <a:latin typeface="Times New Roman" pitchFamily="18" charset="0"/>
                <a:cs typeface="Times New Roman" pitchFamily="18" charset="0"/>
              </a:rPr>
              <a:t>gì</a:t>
            </a:r>
            <a:r>
              <a:rPr lang="en-GB" sz="3200" b="1" dirty="0" smtClean="0">
                <a:latin typeface="Times New Roman" pitchFamily="18" charset="0"/>
                <a:cs typeface="Times New Roman" pitchFamily="18" charset="0"/>
              </a:rPr>
              <a:t>?</a:t>
            </a:r>
            <a:endParaRPr lang="en-GB" sz="3200" b="1" dirty="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ppt_x"/>
                                          </p:val>
                                        </p:tav>
                                        <p:tav tm="100000">
                                          <p:val>
                                            <p:strVal val="#ppt_x"/>
                                          </p:val>
                                        </p:tav>
                                      </p:tavLst>
                                    </p:anim>
                                    <p:anim calcmode="lin" valueType="num">
                                      <p:cBhvr additive="base">
                                        <p:cTn id="8" dur="1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1000" fill="hold"/>
                                        <p:tgtEl>
                                          <p:spTgt spid="4"/>
                                        </p:tgtEl>
                                        <p:attrNameLst>
                                          <p:attrName>ppt_x</p:attrName>
                                        </p:attrNameLst>
                                      </p:cBhvr>
                                      <p:tavLst>
                                        <p:tav tm="0">
                                          <p:val>
                                            <p:strVal val="#ppt_x"/>
                                          </p:val>
                                        </p:tav>
                                        <p:tav tm="100000">
                                          <p:val>
                                            <p:strVal val="#ppt_x"/>
                                          </p:val>
                                        </p:tav>
                                      </p:tavLst>
                                    </p:anim>
                                    <p:anim calcmode="lin" valueType="num">
                                      <p:cBhvr additive="base">
                                        <p:cTn id="14"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1000" fill="hold"/>
                                        <p:tgtEl>
                                          <p:spTgt spid="5"/>
                                        </p:tgtEl>
                                        <p:attrNameLst>
                                          <p:attrName>ppt_x</p:attrName>
                                        </p:attrNameLst>
                                      </p:cBhvr>
                                      <p:tavLst>
                                        <p:tav tm="0">
                                          <p:val>
                                            <p:strVal val="#ppt_x"/>
                                          </p:val>
                                        </p:tav>
                                        <p:tav tm="100000">
                                          <p:val>
                                            <p:strVal val="#ppt_x"/>
                                          </p:val>
                                        </p:tav>
                                      </p:tavLst>
                                    </p:anim>
                                    <p:anim calcmode="lin" valueType="num">
                                      <p:cBhvr additive="base">
                                        <p:cTn id="20"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1000" fill="hold"/>
                                        <p:tgtEl>
                                          <p:spTgt spid="6"/>
                                        </p:tgtEl>
                                        <p:attrNameLst>
                                          <p:attrName>ppt_x</p:attrName>
                                        </p:attrNameLst>
                                      </p:cBhvr>
                                      <p:tavLst>
                                        <p:tav tm="0">
                                          <p:val>
                                            <p:strVal val="#ppt_x"/>
                                          </p:val>
                                        </p:tav>
                                        <p:tav tm="100000">
                                          <p:val>
                                            <p:strVal val="#ppt_x"/>
                                          </p:val>
                                        </p:tav>
                                      </p:tavLst>
                                    </p:anim>
                                    <p:anim calcmode="lin" valueType="num">
                                      <p:cBhvr additive="base">
                                        <p:cTn id="26"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P spid="6"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16632"/>
            <a:ext cx="7467600" cy="576064"/>
          </a:xfrm>
        </p:spPr>
        <p:txBody>
          <a:bodyPr>
            <a:normAutofit fontScale="90000"/>
          </a:bodyPr>
          <a:lstStyle/>
          <a:p>
            <a:pPr algn="ctr"/>
            <a:r>
              <a:rPr lang="vi-VN" sz="4000" b="1" dirty="0" smtClean="0">
                <a:solidFill>
                  <a:srgbClr val="FF0000"/>
                </a:solidFill>
              </a:rPr>
              <a:t>V. </a:t>
            </a:r>
            <a:r>
              <a:rPr lang="en-US" sz="4000" b="1" u="sng" dirty="0" err="1" smtClean="0">
                <a:solidFill>
                  <a:srgbClr val="FF0000"/>
                </a:solidFill>
                <a:latin typeface="Times New Roman" pitchFamily="18" charset="0"/>
                <a:cs typeface="Times New Roman" pitchFamily="18" charset="0"/>
              </a:rPr>
              <a:t>Luyện</a:t>
            </a:r>
            <a:r>
              <a:rPr lang="en-US" sz="4000" b="1" u="sng" dirty="0" smtClean="0">
                <a:solidFill>
                  <a:srgbClr val="FF0000"/>
                </a:solidFill>
                <a:latin typeface="Times New Roman" pitchFamily="18" charset="0"/>
                <a:cs typeface="Times New Roman" pitchFamily="18" charset="0"/>
              </a:rPr>
              <a:t> </a:t>
            </a:r>
            <a:r>
              <a:rPr lang="en-US" sz="4000" b="1" u="sng" dirty="0" err="1" smtClean="0">
                <a:solidFill>
                  <a:srgbClr val="FF0000"/>
                </a:solidFill>
                <a:latin typeface="Times New Roman" pitchFamily="18" charset="0"/>
                <a:cs typeface="Times New Roman" pitchFamily="18" charset="0"/>
              </a:rPr>
              <a:t>tập</a:t>
            </a:r>
            <a:r>
              <a:rPr lang="vi-VN" sz="4000" b="1" u="sng" dirty="0" smtClean="0">
                <a:solidFill>
                  <a:srgbClr val="FF0000"/>
                </a:solidFill>
                <a:latin typeface="Times New Roman" pitchFamily="18" charset="0"/>
                <a:cs typeface="Times New Roman" pitchFamily="18" charset="0"/>
              </a:rPr>
              <a:t>:</a:t>
            </a:r>
            <a:endParaRPr lang="en-GB" sz="4000" b="1" u="sng" dirty="0">
              <a:solidFill>
                <a:srgbClr val="FF0000"/>
              </a:solidFill>
              <a:latin typeface="Times New Roman" pitchFamily="18" charset="0"/>
              <a:cs typeface="Times New Roman" pitchFamily="18" charset="0"/>
            </a:endParaRPr>
          </a:p>
        </p:txBody>
      </p:sp>
      <p:sp>
        <p:nvSpPr>
          <p:cNvPr id="12" name="Slide Number Placeholder 11"/>
          <p:cNvSpPr>
            <a:spLocks noGrp="1"/>
          </p:cNvSpPr>
          <p:nvPr>
            <p:ph type="sldNum" sz="quarter" idx="15"/>
          </p:nvPr>
        </p:nvSpPr>
        <p:spPr/>
        <p:txBody>
          <a:bodyPr/>
          <a:lstStyle/>
          <a:p>
            <a:fld id="{77F4FC88-73E8-4300-B29C-42DC2F0FF40B}" type="slidenum">
              <a:rPr lang="en-GB" smtClean="0"/>
              <a:pPr/>
              <a:t>27</a:t>
            </a:fld>
            <a:endParaRPr lang="en-GB"/>
          </a:p>
        </p:txBody>
      </p:sp>
      <p:sp>
        <p:nvSpPr>
          <p:cNvPr id="4" name="Rounded Rectangle 3"/>
          <p:cNvSpPr/>
          <p:nvPr/>
        </p:nvSpPr>
        <p:spPr>
          <a:xfrm>
            <a:off x="179512" y="692696"/>
            <a:ext cx="8640959" cy="576064"/>
          </a:xfrm>
          <a:prstGeom prst="roundRect">
            <a:avLst/>
          </a:prstGeom>
          <a:noFill/>
        </p:spPr>
        <p:style>
          <a:lnRef idx="1">
            <a:schemeClr val="dk1"/>
          </a:lnRef>
          <a:fillRef idx="2">
            <a:schemeClr val="dk1"/>
          </a:fillRef>
          <a:effectRef idx="1">
            <a:schemeClr val="dk1"/>
          </a:effectRef>
          <a:fontRef idx="minor">
            <a:schemeClr val="dk1"/>
          </a:fontRef>
        </p:style>
        <p:txBody>
          <a:bodyPr rtlCol="0" anchor="ctr"/>
          <a:lstStyle/>
          <a:p>
            <a:pPr algn="ctr"/>
            <a:r>
              <a:rPr lang="en-GB" sz="3000" b="1" dirty="0" smtClean="0">
                <a:solidFill>
                  <a:prstClr val="black"/>
                </a:solidFill>
                <a:latin typeface="Times New Roman" pitchFamily="18" charset="0"/>
                <a:cs typeface="Times New Roman" pitchFamily="18" charset="0"/>
              </a:rPr>
              <a:t>1.Đất </a:t>
            </a:r>
            <a:r>
              <a:rPr lang="en-GB" sz="3000" b="1" dirty="0" err="1" smtClean="0">
                <a:solidFill>
                  <a:prstClr val="black"/>
                </a:solidFill>
                <a:latin typeface="Times New Roman" pitchFamily="18" charset="0"/>
                <a:cs typeface="Times New Roman" pitchFamily="18" charset="0"/>
              </a:rPr>
              <a:t>chua</a:t>
            </a:r>
            <a:r>
              <a:rPr lang="en-GB" sz="3000" b="1" dirty="0" smtClean="0">
                <a:solidFill>
                  <a:prstClr val="black"/>
                </a:solidFill>
                <a:latin typeface="Times New Roman" pitchFamily="18" charset="0"/>
                <a:cs typeface="Times New Roman" pitchFamily="18" charset="0"/>
              </a:rPr>
              <a:t>, </a:t>
            </a:r>
            <a:r>
              <a:rPr lang="en-GB" sz="3000" b="1" dirty="0" err="1" smtClean="0">
                <a:solidFill>
                  <a:prstClr val="black"/>
                </a:solidFill>
                <a:latin typeface="Times New Roman" pitchFamily="18" charset="0"/>
                <a:cs typeface="Times New Roman" pitchFamily="18" charset="0"/>
              </a:rPr>
              <a:t>đất</a:t>
            </a:r>
            <a:r>
              <a:rPr lang="en-GB" sz="3000" b="1" dirty="0" smtClean="0">
                <a:solidFill>
                  <a:prstClr val="black"/>
                </a:solidFill>
                <a:latin typeface="Times New Roman" pitchFamily="18" charset="0"/>
                <a:cs typeface="Times New Roman" pitchFamily="18" charset="0"/>
              </a:rPr>
              <a:t> </a:t>
            </a:r>
            <a:r>
              <a:rPr lang="en-GB" sz="3000" b="1" dirty="0" err="1" smtClean="0">
                <a:solidFill>
                  <a:prstClr val="black"/>
                </a:solidFill>
                <a:latin typeface="Times New Roman" pitchFamily="18" charset="0"/>
                <a:cs typeface="Times New Roman" pitchFamily="18" charset="0"/>
              </a:rPr>
              <a:t>kiềm</a:t>
            </a:r>
            <a:r>
              <a:rPr lang="en-GB" sz="3000" b="1" dirty="0" smtClean="0">
                <a:solidFill>
                  <a:prstClr val="black"/>
                </a:solidFill>
                <a:latin typeface="Times New Roman" pitchFamily="18" charset="0"/>
                <a:cs typeface="Times New Roman" pitchFamily="18" charset="0"/>
              </a:rPr>
              <a:t> </a:t>
            </a:r>
            <a:r>
              <a:rPr lang="en-GB" sz="3000" b="1" dirty="0" err="1" smtClean="0">
                <a:solidFill>
                  <a:prstClr val="black"/>
                </a:solidFill>
                <a:latin typeface="Times New Roman" pitchFamily="18" charset="0"/>
                <a:cs typeface="Times New Roman" pitchFamily="18" charset="0"/>
              </a:rPr>
              <a:t>và</a:t>
            </a:r>
            <a:r>
              <a:rPr lang="en-GB" sz="3000" b="1" dirty="0" smtClean="0">
                <a:solidFill>
                  <a:prstClr val="black"/>
                </a:solidFill>
                <a:latin typeface="Times New Roman" pitchFamily="18" charset="0"/>
                <a:cs typeface="Times New Roman" pitchFamily="18" charset="0"/>
              </a:rPr>
              <a:t> </a:t>
            </a:r>
            <a:r>
              <a:rPr lang="en-GB" sz="3000" b="1" dirty="0" err="1" smtClean="0">
                <a:solidFill>
                  <a:prstClr val="black"/>
                </a:solidFill>
                <a:latin typeface="Times New Roman" pitchFamily="18" charset="0"/>
                <a:cs typeface="Times New Roman" pitchFamily="18" charset="0"/>
              </a:rPr>
              <a:t>đất</a:t>
            </a:r>
            <a:r>
              <a:rPr lang="en-GB" sz="3000" b="1" dirty="0" smtClean="0">
                <a:solidFill>
                  <a:prstClr val="black"/>
                </a:solidFill>
                <a:latin typeface="Times New Roman" pitchFamily="18" charset="0"/>
                <a:cs typeface="Times New Roman" pitchFamily="18" charset="0"/>
              </a:rPr>
              <a:t> </a:t>
            </a:r>
            <a:r>
              <a:rPr lang="en-GB" sz="3000" b="1" dirty="0" err="1" smtClean="0">
                <a:solidFill>
                  <a:prstClr val="black"/>
                </a:solidFill>
                <a:latin typeface="Times New Roman" pitchFamily="18" charset="0"/>
                <a:cs typeface="Times New Roman" pitchFamily="18" charset="0"/>
              </a:rPr>
              <a:t>trung</a:t>
            </a:r>
            <a:r>
              <a:rPr lang="en-GB" sz="3000" b="1" dirty="0" smtClean="0">
                <a:solidFill>
                  <a:prstClr val="black"/>
                </a:solidFill>
                <a:latin typeface="Times New Roman" pitchFamily="18" charset="0"/>
                <a:cs typeface="Times New Roman" pitchFamily="18" charset="0"/>
              </a:rPr>
              <a:t> </a:t>
            </a:r>
            <a:r>
              <a:rPr lang="en-GB" sz="3000" b="1" dirty="0" err="1" smtClean="0">
                <a:solidFill>
                  <a:prstClr val="black"/>
                </a:solidFill>
                <a:latin typeface="Times New Roman" pitchFamily="18" charset="0"/>
                <a:cs typeface="Times New Roman" pitchFamily="18" charset="0"/>
              </a:rPr>
              <a:t>tính</a:t>
            </a:r>
            <a:r>
              <a:rPr lang="en-GB" sz="3000" b="1" dirty="0" smtClean="0">
                <a:solidFill>
                  <a:prstClr val="black"/>
                </a:solidFill>
                <a:latin typeface="Times New Roman" pitchFamily="18" charset="0"/>
                <a:cs typeface="Times New Roman" pitchFamily="18" charset="0"/>
              </a:rPr>
              <a:t> </a:t>
            </a:r>
            <a:r>
              <a:rPr lang="en-GB" sz="3000" b="1" dirty="0" err="1" smtClean="0">
                <a:solidFill>
                  <a:prstClr val="black"/>
                </a:solidFill>
                <a:latin typeface="Times New Roman" pitchFamily="18" charset="0"/>
                <a:cs typeface="Times New Roman" pitchFamily="18" charset="0"/>
              </a:rPr>
              <a:t>có</a:t>
            </a:r>
            <a:r>
              <a:rPr lang="en-GB" sz="3000" b="1" dirty="0" smtClean="0">
                <a:solidFill>
                  <a:prstClr val="black"/>
                </a:solidFill>
                <a:latin typeface="Times New Roman" pitchFamily="18" charset="0"/>
                <a:cs typeface="Times New Roman" pitchFamily="18" charset="0"/>
              </a:rPr>
              <a:t> </a:t>
            </a:r>
            <a:r>
              <a:rPr lang="en-GB" sz="3000" b="1" dirty="0" err="1" smtClean="0">
                <a:solidFill>
                  <a:prstClr val="black"/>
                </a:solidFill>
                <a:latin typeface="Times New Roman" pitchFamily="18" charset="0"/>
                <a:cs typeface="Times New Roman" pitchFamily="18" charset="0"/>
              </a:rPr>
              <a:t>độ</a:t>
            </a:r>
            <a:r>
              <a:rPr lang="en-GB" sz="3000" b="1" dirty="0" smtClean="0">
                <a:solidFill>
                  <a:prstClr val="black"/>
                </a:solidFill>
                <a:latin typeface="Times New Roman" pitchFamily="18" charset="0"/>
                <a:cs typeface="Times New Roman" pitchFamily="18" charset="0"/>
              </a:rPr>
              <a:t> pH </a:t>
            </a:r>
            <a:r>
              <a:rPr lang="en-GB" sz="3000" b="1" dirty="0" err="1" smtClean="0">
                <a:solidFill>
                  <a:prstClr val="black"/>
                </a:solidFill>
                <a:latin typeface="Times New Roman" pitchFamily="18" charset="0"/>
                <a:cs typeface="Times New Roman" pitchFamily="18" charset="0"/>
              </a:rPr>
              <a:t>là</a:t>
            </a:r>
            <a:r>
              <a:rPr lang="en-GB" sz="3000" b="1" dirty="0" smtClean="0">
                <a:solidFill>
                  <a:prstClr val="black"/>
                </a:solidFill>
                <a:latin typeface="Times New Roman" pitchFamily="18" charset="0"/>
                <a:cs typeface="Times New Roman" pitchFamily="18" charset="0"/>
              </a:rPr>
              <a:t>?</a:t>
            </a:r>
            <a:endParaRPr lang="en-GB" sz="3000" b="1" dirty="0">
              <a:solidFill>
                <a:prstClr val="black"/>
              </a:solidFill>
              <a:latin typeface="Times New Roman" pitchFamily="18" charset="0"/>
              <a:cs typeface="Times New Roman" pitchFamily="18" charset="0"/>
            </a:endParaRPr>
          </a:p>
        </p:txBody>
      </p:sp>
      <p:sp>
        <p:nvSpPr>
          <p:cNvPr id="5" name="Rounded Rectangle 4"/>
          <p:cNvSpPr/>
          <p:nvPr/>
        </p:nvSpPr>
        <p:spPr>
          <a:xfrm>
            <a:off x="179513" y="2452947"/>
            <a:ext cx="8640958" cy="721220"/>
          </a:xfrm>
          <a:prstGeom prst="roundRect">
            <a:avLst/>
          </a:prstGeom>
          <a:noFill/>
        </p:spPr>
        <p:style>
          <a:lnRef idx="1">
            <a:schemeClr val="dk1"/>
          </a:lnRef>
          <a:fillRef idx="2">
            <a:schemeClr val="dk1"/>
          </a:fillRef>
          <a:effectRef idx="1">
            <a:schemeClr val="dk1"/>
          </a:effectRef>
          <a:fontRef idx="minor">
            <a:schemeClr val="dk1"/>
          </a:fontRef>
        </p:style>
        <p:txBody>
          <a:bodyPr rtlCol="0" anchor="ctr"/>
          <a:lstStyle/>
          <a:p>
            <a:pPr algn="ctr"/>
            <a:r>
              <a:rPr lang="en-GB" sz="3200" b="1" dirty="0" smtClean="0">
                <a:solidFill>
                  <a:prstClr val="black"/>
                </a:solidFill>
                <a:latin typeface="Times New Roman" pitchFamily="18" charset="0"/>
                <a:cs typeface="Times New Roman" pitchFamily="18" charset="0"/>
              </a:rPr>
              <a:t>2.Vì </a:t>
            </a:r>
            <a:r>
              <a:rPr lang="en-GB" sz="3200" b="1" dirty="0" err="1" smtClean="0">
                <a:solidFill>
                  <a:prstClr val="black"/>
                </a:solidFill>
                <a:latin typeface="Times New Roman" pitchFamily="18" charset="0"/>
                <a:cs typeface="Times New Roman" pitchFamily="18" charset="0"/>
              </a:rPr>
              <a:t>sao</a:t>
            </a:r>
            <a:r>
              <a:rPr lang="en-GB" sz="3200" b="1" dirty="0" smtClean="0">
                <a:solidFill>
                  <a:prstClr val="black"/>
                </a:solidFill>
                <a:latin typeface="Times New Roman" pitchFamily="18" charset="0"/>
                <a:cs typeface="Times New Roman" pitchFamily="18" charset="0"/>
              </a:rPr>
              <a:t> </a:t>
            </a:r>
            <a:r>
              <a:rPr lang="en-GB" sz="3200" b="1" dirty="0" err="1" smtClean="0">
                <a:solidFill>
                  <a:prstClr val="black"/>
                </a:solidFill>
                <a:latin typeface="Times New Roman" pitchFamily="18" charset="0"/>
                <a:cs typeface="Times New Roman" pitchFamily="18" charset="0"/>
              </a:rPr>
              <a:t>đất</a:t>
            </a:r>
            <a:r>
              <a:rPr lang="en-GB" sz="3200" b="1" dirty="0" smtClean="0">
                <a:solidFill>
                  <a:prstClr val="black"/>
                </a:solidFill>
                <a:latin typeface="Times New Roman" pitchFamily="18" charset="0"/>
                <a:cs typeface="Times New Roman" pitchFamily="18" charset="0"/>
              </a:rPr>
              <a:t> </a:t>
            </a:r>
            <a:r>
              <a:rPr lang="en-GB" sz="3200" b="1" dirty="0" err="1" smtClean="0">
                <a:solidFill>
                  <a:prstClr val="black"/>
                </a:solidFill>
                <a:latin typeface="Times New Roman" pitchFamily="18" charset="0"/>
                <a:cs typeface="Times New Roman" pitchFamily="18" charset="0"/>
              </a:rPr>
              <a:t>giữ</a:t>
            </a:r>
            <a:r>
              <a:rPr lang="en-GB" sz="3200" b="1" dirty="0" smtClean="0">
                <a:solidFill>
                  <a:prstClr val="black"/>
                </a:solidFill>
                <a:latin typeface="Times New Roman" pitchFamily="18" charset="0"/>
                <a:cs typeface="Times New Roman" pitchFamily="18" charset="0"/>
              </a:rPr>
              <a:t> </a:t>
            </a:r>
            <a:r>
              <a:rPr lang="en-GB" sz="3200" b="1" dirty="0" err="1" smtClean="0">
                <a:solidFill>
                  <a:prstClr val="black"/>
                </a:solidFill>
                <a:latin typeface="Times New Roman" pitchFamily="18" charset="0"/>
                <a:cs typeface="Times New Roman" pitchFamily="18" charset="0"/>
              </a:rPr>
              <a:t>được</a:t>
            </a:r>
            <a:r>
              <a:rPr lang="en-GB" sz="3200" b="1" dirty="0" smtClean="0">
                <a:solidFill>
                  <a:prstClr val="black"/>
                </a:solidFill>
                <a:latin typeface="Times New Roman" pitchFamily="18" charset="0"/>
                <a:cs typeface="Times New Roman" pitchFamily="18" charset="0"/>
              </a:rPr>
              <a:t> </a:t>
            </a:r>
            <a:r>
              <a:rPr lang="en-GB" sz="3200" b="1" dirty="0" err="1" smtClean="0">
                <a:solidFill>
                  <a:prstClr val="black"/>
                </a:solidFill>
                <a:latin typeface="Times New Roman" pitchFamily="18" charset="0"/>
                <a:cs typeface="Times New Roman" pitchFamily="18" charset="0"/>
              </a:rPr>
              <a:t>nước</a:t>
            </a:r>
            <a:r>
              <a:rPr lang="en-GB" sz="3200" b="1" dirty="0" smtClean="0">
                <a:solidFill>
                  <a:prstClr val="black"/>
                </a:solidFill>
                <a:latin typeface="Times New Roman" pitchFamily="18" charset="0"/>
                <a:cs typeface="Times New Roman" pitchFamily="18" charset="0"/>
              </a:rPr>
              <a:t> </a:t>
            </a:r>
            <a:r>
              <a:rPr lang="en-GB" sz="3200" b="1" dirty="0" err="1" smtClean="0">
                <a:solidFill>
                  <a:prstClr val="black"/>
                </a:solidFill>
                <a:latin typeface="Times New Roman" pitchFamily="18" charset="0"/>
                <a:cs typeface="Times New Roman" pitchFamily="18" charset="0"/>
              </a:rPr>
              <a:t>và</a:t>
            </a:r>
            <a:r>
              <a:rPr lang="en-GB" sz="3200" b="1" dirty="0" smtClean="0">
                <a:solidFill>
                  <a:prstClr val="black"/>
                </a:solidFill>
                <a:latin typeface="Times New Roman" pitchFamily="18" charset="0"/>
                <a:cs typeface="Times New Roman" pitchFamily="18" charset="0"/>
              </a:rPr>
              <a:t> </a:t>
            </a:r>
            <a:r>
              <a:rPr lang="en-GB" sz="3200" b="1" dirty="0" err="1" smtClean="0">
                <a:solidFill>
                  <a:prstClr val="black"/>
                </a:solidFill>
                <a:latin typeface="Times New Roman" pitchFamily="18" charset="0"/>
                <a:cs typeface="Times New Roman" pitchFamily="18" charset="0"/>
              </a:rPr>
              <a:t>chất</a:t>
            </a:r>
            <a:r>
              <a:rPr lang="en-GB" sz="3200" b="1" dirty="0" smtClean="0">
                <a:solidFill>
                  <a:prstClr val="black"/>
                </a:solidFill>
                <a:latin typeface="Times New Roman" pitchFamily="18" charset="0"/>
                <a:cs typeface="Times New Roman" pitchFamily="18" charset="0"/>
              </a:rPr>
              <a:t> </a:t>
            </a:r>
            <a:r>
              <a:rPr lang="en-GB" sz="3200" b="1" dirty="0" err="1" smtClean="0">
                <a:solidFill>
                  <a:prstClr val="black"/>
                </a:solidFill>
                <a:latin typeface="Times New Roman" pitchFamily="18" charset="0"/>
                <a:cs typeface="Times New Roman" pitchFamily="18" charset="0"/>
              </a:rPr>
              <a:t>dinh</a:t>
            </a:r>
            <a:r>
              <a:rPr lang="en-GB" sz="3200" b="1" dirty="0" smtClean="0">
                <a:solidFill>
                  <a:prstClr val="black"/>
                </a:solidFill>
                <a:latin typeface="Times New Roman" pitchFamily="18" charset="0"/>
                <a:cs typeface="Times New Roman" pitchFamily="18" charset="0"/>
              </a:rPr>
              <a:t> </a:t>
            </a:r>
            <a:r>
              <a:rPr lang="en-GB" sz="3200" b="1" dirty="0" err="1" smtClean="0">
                <a:solidFill>
                  <a:prstClr val="black"/>
                </a:solidFill>
                <a:latin typeface="Times New Roman" pitchFamily="18" charset="0"/>
                <a:cs typeface="Times New Roman" pitchFamily="18" charset="0"/>
              </a:rPr>
              <a:t>dưỡng</a:t>
            </a:r>
            <a:r>
              <a:rPr lang="en-GB" sz="3200" b="1" dirty="0" smtClean="0">
                <a:solidFill>
                  <a:prstClr val="black"/>
                </a:solidFill>
                <a:latin typeface="Times New Roman" pitchFamily="18" charset="0"/>
                <a:cs typeface="Times New Roman" pitchFamily="18" charset="0"/>
              </a:rPr>
              <a:t>?</a:t>
            </a:r>
            <a:endParaRPr lang="en-GB" sz="3200" b="1" dirty="0">
              <a:solidFill>
                <a:prstClr val="black"/>
              </a:solidFill>
              <a:latin typeface="Times New Roman" pitchFamily="18" charset="0"/>
              <a:cs typeface="Times New Roman" pitchFamily="18" charset="0"/>
            </a:endParaRPr>
          </a:p>
        </p:txBody>
      </p:sp>
      <p:sp>
        <p:nvSpPr>
          <p:cNvPr id="6" name="Rounded Rectangle 5"/>
          <p:cNvSpPr/>
          <p:nvPr/>
        </p:nvSpPr>
        <p:spPr>
          <a:xfrm>
            <a:off x="1076981" y="4509120"/>
            <a:ext cx="6500858" cy="590314"/>
          </a:xfrm>
          <a:prstGeom prst="roundRect">
            <a:avLst/>
          </a:prstGeom>
          <a:noFill/>
        </p:spPr>
        <p:style>
          <a:lnRef idx="1">
            <a:schemeClr val="dk1"/>
          </a:lnRef>
          <a:fillRef idx="2">
            <a:schemeClr val="dk1"/>
          </a:fillRef>
          <a:effectRef idx="1">
            <a:schemeClr val="dk1"/>
          </a:effectRef>
          <a:fontRef idx="minor">
            <a:schemeClr val="dk1"/>
          </a:fontRef>
        </p:style>
        <p:txBody>
          <a:bodyPr rtlCol="0" anchor="ctr"/>
          <a:lstStyle/>
          <a:p>
            <a:pPr algn="ctr"/>
            <a:r>
              <a:rPr lang="en-GB" sz="3200" b="1" dirty="0" smtClean="0">
                <a:solidFill>
                  <a:prstClr val="black"/>
                </a:solidFill>
                <a:latin typeface="Times New Roman" pitchFamily="18" charset="0"/>
                <a:cs typeface="Times New Roman" pitchFamily="18" charset="0"/>
              </a:rPr>
              <a:t>3.Độ </a:t>
            </a:r>
            <a:r>
              <a:rPr lang="en-GB" sz="3200" b="1" dirty="0" err="1" smtClean="0">
                <a:solidFill>
                  <a:prstClr val="black"/>
                </a:solidFill>
                <a:latin typeface="Times New Roman" pitchFamily="18" charset="0"/>
                <a:cs typeface="Times New Roman" pitchFamily="18" charset="0"/>
              </a:rPr>
              <a:t>phì</a:t>
            </a:r>
            <a:r>
              <a:rPr lang="en-GB" sz="3200" b="1" dirty="0" smtClean="0">
                <a:solidFill>
                  <a:prstClr val="black"/>
                </a:solidFill>
                <a:latin typeface="Times New Roman" pitchFamily="18" charset="0"/>
                <a:cs typeface="Times New Roman" pitchFamily="18" charset="0"/>
              </a:rPr>
              <a:t> </a:t>
            </a:r>
            <a:r>
              <a:rPr lang="en-GB" sz="3200" b="1" dirty="0" err="1" smtClean="0">
                <a:solidFill>
                  <a:prstClr val="black"/>
                </a:solidFill>
                <a:latin typeface="Times New Roman" pitchFamily="18" charset="0"/>
                <a:cs typeface="Times New Roman" pitchFamily="18" charset="0"/>
              </a:rPr>
              <a:t>nhiêu</a:t>
            </a:r>
            <a:r>
              <a:rPr lang="en-GB" sz="3200" b="1" dirty="0" smtClean="0">
                <a:solidFill>
                  <a:prstClr val="black"/>
                </a:solidFill>
                <a:latin typeface="Times New Roman" pitchFamily="18" charset="0"/>
                <a:cs typeface="Times New Roman" pitchFamily="18" charset="0"/>
              </a:rPr>
              <a:t> </a:t>
            </a:r>
            <a:r>
              <a:rPr lang="en-GB" sz="3200" b="1" dirty="0" err="1" smtClean="0">
                <a:solidFill>
                  <a:prstClr val="black"/>
                </a:solidFill>
                <a:latin typeface="Times New Roman" pitchFamily="18" charset="0"/>
                <a:cs typeface="Times New Roman" pitchFamily="18" charset="0"/>
              </a:rPr>
              <a:t>của</a:t>
            </a:r>
            <a:r>
              <a:rPr lang="en-GB" sz="3200" b="1" dirty="0" smtClean="0">
                <a:solidFill>
                  <a:prstClr val="black"/>
                </a:solidFill>
                <a:latin typeface="Times New Roman" pitchFamily="18" charset="0"/>
                <a:cs typeface="Times New Roman" pitchFamily="18" charset="0"/>
              </a:rPr>
              <a:t> </a:t>
            </a:r>
            <a:r>
              <a:rPr lang="en-GB" sz="3200" b="1" dirty="0" err="1" smtClean="0">
                <a:solidFill>
                  <a:prstClr val="black"/>
                </a:solidFill>
                <a:latin typeface="Times New Roman" pitchFamily="18" charset="0"/>
                <a:cs typeface="Times New Roman" pitchFamily="18" charset="0"/>
              </a:rPr>
              <a:t>đất</a:t>
            </a:r>
            <a:r>
              <a:rPr lang="en-GB" sz="3200" b="1" dirty="0" smtClean="0">
                <a:solidFill>
                  <a:prstClr val="black"/>
                </a:solidFill>
                <a:latin typeface="Times New Roman" pitchFamily="18" charset="0"/>
                <a:cs typeface="Times New Roman" pitchFamily="18" charset="0"/>
              </a:rPr>
              <a:t> </a:t>
            </a:r>
            <a:r>
              <a:rPr lang="en-GB" sz="3200" b="1" dirty="0" err="1" smtClean="0">
                <a:solidFill>
                  <a:prstClr val="black"/>
                </a:solidFill>
                <a:latin typeface="Times New Roman" pitchFamily="18" charset="0"/>
                <a:cs typeface="Times New Roman" pitchFamily="18" charset="0"/>
              </a:rPr>
              <a:t>là</a:t>
            </a:r>
            <a:r>
              <a:rPr lang="en-GB" sz="3200" b="1" dirty="0" smtClean="0">
                <a:solidFill>
                  <a:prstClr val="black"/>
                </a:solidFill>
                <a:latin typeface="Times New Roman" pitchFamily="18" charset="0"/>
                <a:cs typeface="Times New Roman" pitchFamily="18" charset="0"/>
              </a:rPr>
              <a:t> </a:t>
            </a:r>
            <a:r>
              <a:rPr lang="en-GB" sz="3200" b="1" dirty="0" err="1" smtClean="0">
                <a:solidFill>
                  <a:prstClr val="black"/>
                </a:solidFill>
                <a:latin typeface="Times New Roman" pitchFamily="18" charset="0"/>
                <a:cs typeface="Times New Roman" pitchFamily="18" charset="0"/>
              </a:rPr>
              <a:t>gì</a:t>
            </a:r>
            <a:r>
              <a:rPr lang="en-GB" sz="3200" b="1" dirty="0" smtClean="0">
                <a:solidFill>
                  <a:prstClr val="black"/>
                </a:solidFill>
                <a:latin typeface="Times New Roman" pitchFamily="18" charset="0"/>
                <a:cs typeface="Times New Roman" pitchFamily="18" charset="0"/>
              </a:rPr>
              <a:t>?</a:t>
            </a:r>
            <a:endParaRPr lang="en-GB" sz="3200" b="1" dirty="0">
              <a:solidFill>
                <a:prstClr val="black"/>
              </a:solidFill>
              <a:latin typeface="Times New Roman" pitchFamily="18" charset="0"/>
              <a:cs typeface="Times New Roman" pitchFamily="18" charset="0"/>
            </a:endParaRPr>
          </a:p>
        </p:txBody>
      </p:sp>
      <p:sp>
        <p:nvSpPr>
          <p:cNvPr id="7" name="Rounded Rectangle 6"/>
          <p:cNvSpPr/>
          <p:nvPr/>
        </p:nvSpPr>
        <p:spPr>
          <a:xfrm>
            <a:off x="179511" y="1340768"/>
            <a:ext cx="8640959" cy="1008112"/>
          </a:xfrm>
          <a:prstGeom prst="roundRect">
            <a:avLst/>
          </a:prstGeom>
          <a:solidFill>
            <a:srgbClr val="FFFF00"/>
          </a:solidFill>
        </p:spPr>
        <p:style>
          <a:lnRef idx="1">
            <a:schemeClr val="dk1"/>
          </a:lnRef>
          <a:fillRef idx="2">
            <a:schemeClr val="dk1"/>
          </a:fillRef>
          <a:effectRef idx="1">
            <a:schemeClr val="dk1"/>
          </a:effectRef>
          <a:fontRef idx="minor">
            <a:schemeClr val="dk1"/>
          </a:fontRef>
        </p:style>
        <p:txBody>
          <a:bodyPr rtlCol="0" anchor="ctr"/>
          <a:lstStyle/>
          <a:p>
            <a:pPr>
              <a:buNone/>
            </a:pPr>
            <a:r>
              <a:rPr lang="vi-VN" sz="3000" b="1" i="1" dirty="0" smtClean="0">
                <a:latin typeface="Times New Roman" pitchFamily="18" charset="0"/>
                <a:cs typeface="Times New Roman" pitchFamily="18" charset="0"/>
              </a:rPr>
              <a:t> </a:t>
            </a:r>
            <a:r>
              <a:rPr lang="en-US" sz="3000" dirty="0" smtClean="0">
                <a:solidFill>
                  <a:schemeClr val="tx1"/>
                </a:solidFill>
                <a:latin typeface="Times New Roman" pitchFamily="18" charset="0"/>
                <a:cs typeface="Times New Roman" pitchFamily="18" charset="0"/>
              </a:rPr>
              <a:t> </a:t>
            </a:r>
            <a:r>
              <a:rPr lang="en-US" sz="3000" dirty="0" err="1" smtClean="0">
                <a:solidFill>
                  <a:schemeClr val="tx1"/>
                </a:solidFill>
                <a:latin typeface="Times New Roman" pitchFamily="18" charset="0"/>
                <a:cs typeface="Times New Roman" pitchFamily="18" charset="0"/>
              </a:rPr>
              <a:t>Đất</a:t>
            </a:r>
            <a:r>
              <a:rPr lang="en-US" sz="3000" dirty="0" smtClean="0">
                <a:solidFill>
                  <a:schemeClr val="tx1"/>
                </a:solidFill>
                <a:latin typeface="Times New Roman" pitchFamily="18" charset="0"/>
                <a:cs typeface="Times New Roman" pitchFamily="18" charset="0"/>
              </a:rPr>
              <a:t> </a:t>
            </a:r>
            <a:r>
              <a:rPr lang="en-US" sz="3000" dirty="0" err="1" smtClean="0">
                <a:solidFill>
                  <a:schemeClr val="tx1"/>
                </a:solidFill>
                <a:latin typeface="Times New Roman" pitchFamily="18" charset="0"/>
                <a:cs typeface="Times New Roman" pitchFamily="18" charset="0"/>
              </a:rPr>
              <a:t>chua</a:t>
            </a:r>
            <a:r>
              <a:rPr lang="en-US" sz="3000" dirty="0" smtClean="0">
                <a:solidFill>
                  <a:schemeClr val="tx1"/>
                </a:solidFill>
                <a:latin typeface="Times New Roman" pitchFamily="18" charset="0"/>
                <a:cs typeface="Times New Roman" pitchFamily="18" charset="0"/>
              </a:rPr>
              <a:t>: pH &lt; 6,5 ; </a:t>
            </a:r>
            <a:r>
              <a:rPr lang="en-US" sz="3000" dirty="0" err="1" smtClean="0">
                <a:solidFill>
                  <a:schemeClr val="tx1"/>
                </a:solidFill>
                <a:latin typeface="Times New Roman" pitchFamily="18" charset="0"/>
                <a:cs typeface="Times New Roman" pitchFamily="18" charset="0"/>
              </a:rPr>
              <a:t>Đất</a:t>
            </a:r>
            <a:r>
              <a:rPr lang="en-US" sz="3000" dirty="0" smtClean="0">
                <a:solidFill>
                  <a:schemeClr val="tx1"/>
                </a:solidFill>
                <a:latin typeface="Times New Roman" pitchFamily="18" charset="0"/>
                <a:cs typeface="Times New Roman" pitchFamily="18" charset="0"/>
              </a:rPr>
              <a:t> </a:t>
            </a:r>
            <a:r>
              <a:rPr lang="en-US" sz="3000" dirty="0" err="1" smtClean="0">
                <a:solidFill>
                  <a:schemeClr val="tx1"/>
                </a:solidFill>
                <a:latin typeface="Times New Roman" pitchFamily="18" charset="0"/>
                <a:cs typeface="Times New Roman" pitchFamily="18" charset="0"/>
              </a:rPr>
              <a:t>trung</a:t>
            </a:r>
            <a:r>
              <a:rPr lang="en-US" sz="3000" dirty="0" smtClean="0">
                <a:solidFill>
                  <a:schemeClr val="tx1"/>
                </a:solidFill>
                <a:latin typeface="Times New Roman" pitchFamily="18" charset="0"/>
                <a:cs typeface="Times New Roman" pitchFamily="18" charset="0"/>
              </a:rPr>
              <a:t> </a:t>
            </a:r>
            <a:r>
              <a:rPr lang="en-US" sz="3000" dirty="0" err="1" smtClean="0">
                <a:solidFill>
                  <a:schemeClr val="tx1"/>
                </a:solidFill>
                <a:latin typeface="Times New Roman" pitchFamily="18" charset="0"/>
                <a:cs typeface="Times New Roman" pitchFamily="18" charset="0"/>
              </a:rPr>
              <a:t>tính</a:t>
            </a:r>
            <a:r>
              <a:rPr lang="en-US" sz="3000" dirty="0" smtClean="0">
                <a:solidFill>
                  <a:schemeClr val="tx1"/>
                </a:solidFill>
                <a:latin typeface="Times New Roman" pitchFamily="18" charset="0"/>
                <a:cs typeface="Times New Roman" pitchFamily="18" charset="0"/>
              </a:rPr>
              <a:t>: pH = 6,6-7,5  </a:t>
            </a:r>
            <a:r>
              <a:rPr lang="en-US" sz="3000" dirty="0" err="1" smtClean="0">
                <a:solidFill>
                  <a:schemeClr val="tx1"/>
                </a:solidFill>
                <a:latin typeface="Times New Roman" pitchFamily="18" charset="0"/>
                <a:cs typeface="Times New Roman" pitchFamily="18" charset="0"/>
              </a:rPr>
              <a:t>Đất</a:t>
            </a:r>
            <a:r>
              <a:rPr lang="en-US" sz="3000" dirty="0" smtClean="0">
                <a:solidFill>
                  <a:schemeClr val="tx1"/>
                </a:solidFill>
                <a:latin typeface="Times New Roman" pitchFamily="18" charset="0"/>
                <a:cs typeface="Times New Roman" pitchFamily="18" charset="0"/>
              </a:rPr>
              <a:t> </a:t>
            </a:r>
            <a:r>
              <a:rPr lang="en-US" sz="3000" dirty="0" err="1" smtClean="0">
                <a:solidFill>
                  <a:schemeClr val="tx1"/>
                </a:solidFill>
                <a:latin typeface="Times New Roman" pitchFamily="18" charset="0"/>
                <a:cs typeface="Times New Roman" pitchFamily="18" charset="0"/>
              </a:rPr>
              <a:t>kiềm</a:t>
            </a:r>
            <a:r>
              <a:rPr lang="en-US" sz="3000" dirty="0" smtClean="0">
                <a:solidFill>
                  <a:schemeClr val="tx1"/>
                </a:solidFill>
                <a:latin typeface="Times New Roman" pitchFamily="18" charset="0"/>
                <a:cs typeface="Times New Roman" pitchFamily="18" charset="0"/>
              </a:rPr>
              <a:t>: pH &gt; 7,5</a:t>
            </a:r>
            <a:endParaRPr lang="en-GB" sz="3000" dirty="0">
              <a:solidFill>
                <a:schemeClr val="tx1"/>
              </a:solidFill>
              <a:latin typeface="Times New Roman" pitchFamily="18" charset="0"/>
              <a:cs typeface="Times New Roman" pitchFamily="18" charset="0"/>
            </a:endParaRPr>
          </a:p>
        </p:txBody>
      </p:sp>
      <p:sp>
        <p:nvSpPr>
          <p:cNvPr id="10" name="Rounded Rectangle 9"/>
          <p:cNvSpPr/>
          <p:nvPr/>
        </p:nvSpPr>
        <p:spPr>
          <a:xfrm>
            <a:off x="179513" y="3284984"/>
            <a:ext cx="8640959" cy="1080120"/>
          </a:xfrm>
          <a:prstGeom prst="roundRect">
            <a:avLst/>
          </a:prstGeom>
          <a:solidFill>
            <a:srgbClr val="FFFF00"/>
          </a:solidFill>
        </p:spPr>
        <p:style>
          <a:lnRef idx="1">
            <a:schemeClr val="dk1"/>
          </a:lnRef>
          <a:fillRef idx="2">
            <a:schemeClr val="dk1"/>
          </a:fillRef>
          <a:effectRef idx="1">
            <a:schemeClr val="dk1"/>
          </a:effectRef>
          <a:fontRef idx="minor">
            <a:schemeClr val="dk1"/>
          </a:fontRef>
        </p:style>
        <p:txBody>
          <a:bodyPr rtlCol="0" anchor="ctr"/>
          <a:lstStyle/>
          <a:p>
            <a:pPr algn="just">
              <a:buNone/>
            </a:pPr>
            <a:r>
              <a:rPr lang="en-GB" sz="3000" dirty="0" err="1">
                <a:solidFill>
                  <a:schemeClr val="tx1"/>
                </a:solidFill>
                <a:latin typeface="Times New Roman" pitchFamily="18" charset="0"/>
                <a:cs typeface="Times New Roman" pitchFamily="18" charset="0"/>
              </a:rPr>
              <a:t>Đất</a:t>
            </a:r>
            <a:r>
              <a:rPr lang="en-GB" sz="3000" dirty="0">
                <a:solidFill>
                  <a:schemeClr val="tx1"/>
                </a:solidFill>
                <a:latin typeface="Times New Roman" pitchFamily="18" charset="0"/>
                <a:cs typeface="Times New Roman" pitchFamily="18" charset="0"/>
              </a:rPr>
              <a:t> </a:t>
            </a:r>
            <a:r>
              <a:rPr lang="en-GB" sz="3000" dirty="0" err="1">
                <a:solidFill>
                  <a:schemeClr val="tx1"/>
                </a:solidFill>
                <a:latin typeface="Times New Roman" pitchFamily="18" charset="0"/>
                <a:cs typeface="Times New Roman" pitchFamily="18" charset="0"/>
              </a:rPr>
              <a:t>giữ</a:t>
            </a:r>
            <a:r>
              <a:rPr lang="en-GB" sz="3000" dirty="0">
                <a:solidFill>
                  <a:schemeClr val="tx1"/>
                </a:solidFill>
                <a:latin typeface="Times New Roman" pitchFamily="18" charset="0"/>
                <a:cs typeface="Times New Roman" pitchFamily="18" charset="0"/>
              </a:rPr>
              <a:t> </a:t>
            </a:r>
            <a:r>
              <a:rPr lang="en-GB" sz="3000" dirty="0" err="1">
                <a:solidFill>
                  <a:schemeClr val="tx1"/>
                </a:solidFill>
                <a:latin typeface="Times New Roman" pitchFamily="18" charset="0"/>
                <a:cs typeface="Times New Roman" pitchFamily="18" charset="0"/>
              </a:rPr>
              <a:t>được</a:t>
            </a:r>
            <a:r>
              <a:rPr lang="en-GB" sz="3000" dirty="0">
                <a:solidFill>
                  <a:schemeClr val="tx1"/>
                </a:solidFill>
                <a:latin typeface="Times New Roman" pitchFamily="18" charset="0"/>
                <a:cs typeface="Times New Roman" pitchFamily="18" charset="0"/>
              </a:rPr>
              <a:t> </a:t>
            </a:r>
            <a:r>
              <a:rPr lang="en-GB" sz="3000" dirty="0" err="1">
                <a:solidFill>
                  <a:schemeClr val="tx1"/>
                </a:solidFill>
                <a:latin typeface="Times New Roman" pitchFamily="18" charset="0"/>
                <a:cs typeface="Times New Roman" pitchFamily="18" charset="0"/>
              </a:rPr>
              <a:t>nước</a:t>
            </a:r>
            <a:r>
              <a:rPr lang="en-GB" sz="3000" dirty="0">
                <a:solidFill>
                  <a:schemeClr val="tx1"/>
                </a:solidFill>
                <a:latin typeface="Times New Roman" pitchFamily="18" charset="0"/>
                <a:cs typeface="Times New Roman" pitchFamily="18" charset="0"/>
              </a:rPr>
              <a:t> </a:t>
            </a:r>
            <a:r>
              <a:rPr lang="en-GB" sz="3000" dirty="0" err="1">
                <a:solidFill>
                  <a:schemeClr val="tx1"/>
                </a:solidFill>
                <a:latin typeface="Times New Roman" pitchFamily="18" charset="0"/>
                <a:cs typeface="Times New Roman" pitchFamily="18" charset="0"/>
              </a:rPr>
              <a:t>và</a:t>
            </a:r>
            <a:r>
              <a:rPr lang="en-GB" sz="3000" dirty="0">
                <a:solidFill>
                  <a:schemeClr val="tx1"/>
                </a:solidFill>
                <a:latin typeface="Times New Roman" pitchFamily="18" charset="0"/>
                <a:cs typeface="Times New Roman" pitchFamily="18" charset="0"/>
              </a:rPr>
              <a:t> </a:t>
            </a:r>
            <a:r>
              <a:rPr lang="en-GB" sz="3000" dirty="0" err="1">
                <a:solidFill>
                  <a:schemeClr val="tx1"/>
                </a:solidFill>
                <a:latin typeface="Times New Roman" pitchFamily="18" charset="0"/>
                <a:cs typeface="Times New Roman" pitchFamily="18" charset="0"/>
              </a:rPr>
              <a:t>chất</a:t>
            </a:r>
            <a:r>
              <a:rPr lang="en-GB" sz="3000" dirty="0">
                <a:solidFill>
                  <a:schemeClr val="tx1"/>
                </a:solidFill>
                <a:latin typeface="Times New Roman" pitchFamily="18" charset="0"/>
                <a:cs typeface="Times New Roman" pitchFamily="18" charset="0"/>
              </a:rPr>
              <a:t> </a:t>
            </a:r>
            <a:r>
              <a:rPr lang="en-GB" sz="3000" dirty="0" err="1">
                <a:solidFill>
                  <a:schemeClr val="tx1"/>
                </a:solidFill>
                <a:latin typeface="Times New Roman" pitchFamily="18" charset="0"/>
                <a:cs typeface="Times New Roman" pitchFamily="18" charset="0"/>
              </a:rPr>
              <a:t>dinh</a:t>
            </a:r>
            <a:r>
              <a:rPr lang="en-GB" sz="3000" dirty="0">
                <a:solidFill>
                  <a:schemeClr val="tx1"/>
                </a:solidFill>
                <a:latin typeface="Times New Roman" pitchFamily="18" charset="0"/>
                <a:cs typeface="Times New Roman" pitchFamily="18" charset="0"/>
              </a:rPr>
              <a:t> </a:t>
            </a:r>
            <a:r>
              <a:rPr lang="en-GB" sz="3000" dirty="0" err="1">
                <a:solidFill>
                  <a:schemeClr val="tx1"/>
                </a:solidFill>
                <a:latin typeface="Times New Roman" pitchFamily="18" charset="0"/>
                <a:cs typeface="Times New Roman" pitchFamily="18" charset="0"/>
              </a:rPr>
              <a:t>dưỡng</a:t>
            </a:r>
            <a:r>
              <a:rPr lang="en-GB" sz="3000" dirty="0">
                <a:solidFill>
                  <a:schemeClr val="tx1"/>
                </a:solidFill>
                <a:latin typeface="Times New Roman" pitchFamily="18" charset="0"/>
                <a:cs typeface="Times New Roman" pitchFamily="18" charset="0"/>
              </a:rPr>
              <a:t> </a:t>
            </a:r>
            <a:r>
              <a:rPr lang="en-GB" sz="3000" dirty="0" err="1">
                <a:solidFill>
                  <a:schemeClr val="tx1"/>
                </a:solidFill>
                <a:latin typeface="Times New Roman" pitchFamily="18" charset="0"/>
                <a:cs typeface="Times New Roman" pitchFamily="18" charset="0"/>
              </a:rPr>
              <a:t>là</a:t>
            </a:r>
            <a:r>
              <a:rPr lang="en-GB" sz="3000" dirty="0">
                <a:solidFill>
                  <a:schemeClr val="tx1"/>
                </a:solidFill>
                <a:latin typeface="Times New Roman" pitchFamily="18" charset="0"/>
                <a:cs typeface="Times New Roman" pitchFamily="18" charset="0"/>
              </a:rPr>
              <a:t> </a:t>
            </a:r>
            <a:r>
              <a:rPr lang="en-GB" sz="3000" dirty="0" err="1">
                <a:solidFill>
                  <a:schemeClr val="tx1"/>
                </a:solidFill>
                <a:latin typeface="Times New Roman" pitchFamily="18" charset="0"/>
                <a:cs typeface="Times New Roman" pitchFamily="18" charset="0"/>
              </a:rPr>
              <a:t>nhờ</a:t>
            </a:r>
            <a:r>
              <a:rPr lang="en-GB" sz="3000" dirty="0">
                <a:solidFill>
                  <a:schemeClr val="tx1"/>
                </a:solidFill>
                <a:latin typeface="Times New Roman" pitchFamily="18" charset="0"/>
                <a:cs typeface="Times New Roman" pitchFamily="18" charset="0"/>
              </a:rPr>
              <a:t> </a:t>
            </a:r>
            <a:r>
              <a:rPr lang="en-GB" sz="3000" dirty="0" err="1">
                <a:solidFill>
                  <a:schemeClr val="tx1"/>
                </a:solidFill>
                <a:latin typeface="Times New Roman" pitchFamily="18" charset="0"/>
                <a:cs typeface="Times New Roman" pitchFamily="18" charset="0"/>
              </a:rPr>
              <a:t>các</a:t>
            </a:r>
            <a:r>
              <a:rPr lang="en-GB" sz="3000" dirty="0">
                <a:solidFill>
                  <a:schemeClr val="tx1"/>
                </a:solidFill>
                <a:latin typeface="Times New Roman" pitchFamily="18" charset="0"/>
                <a:cs typeface="Times New Roman" pitchFamily="18" charset="0"/>
              </a:rPr>
              <a:t> </a:t>
            </a:r>
            <a:r>
              <a:rPr lang="en-GB" sz="3000" dirty="0" err="1">
                <a:solidFill>
                  <a:schemeClr val="tx1"/>
                </a:solidFill>
                <a:latin typeface="Times New Roman" pitchFamily="18" charset="0"/>
                <a:cs typeface="Times New Roman" pitchFamily="18" charset="0"/>
              </a:rPr>
              <a:t>hạt</a:t>
            </a:r>
            <a:r>
              <a:rPr lang="en-GB" sz="3000" dirty="0">
                <a:solidFill>
                  <a:schemeClr val="tx1"/>
                </a:solidFill>
                <a:latin typeface="Times New Roman" pitchFamily="18" charset="0"/>
                <a:cs typeface="Times New Roman" pitchFamily="18" charset="0"/>
              </a:rPr>
              <a:t> </a:t>
            </a:r>
            <a:r>
              <a:rPr lang="en-GB" sz="3000" dirty="0" err="1">
                <a:solidFill>
                  <a:schemeClr val="tx1"/>
                </a:solidFill>
                <a:latin typeface="Times New Roman" pitchFamily="18" charset="0"/>
                <a:cs typeface="Times New Roman" pitchFamily="18" charset="0"/>
              </a:rPr>
              <a:t>cát</a:t>
            </a:r>
            <a:r>
              <a:rPr lang="en-GB" sz="3000" dirty="0">
                <a:solidFill>
                  <a:schemeClr val="tx1"/>
                </a:solidFill>
                <a:latin typeface="Times New Roman" pitchFamily="18" charset="0"/>
                <a:cs typeface="Times New Roman" pitchFamily="18" charset="0"/>
              </a:rPr>
              <a:t>, </a:t>
            </a:r>
            <a:r>
              <a:rPr lang="en-GB" sz="3000" dirty="0" err="1">
                <a:solidFill>
                  <a:schemeClr val="tx1"/>
                </a:solidFill>
                <a:latin typeface="Times New Roman" pitchFamily="18" charset="0"/>
                <a:cs typeface="Times New Roman" pitchFamily="18" charset="0"/>
              </a:rPr>
              <a:t>limon</a:t>
            </a:r>
            <a:r>
              <a:rPr lang="en-GB" sz="3000" dirty="0">
                <a:solidFill>
                  <a:schemeClr val="tx1"/>
                </a:solidFill>
                <a:latin typeface="Times New Roman" pitchFamily="18" charset="0"/>
                <a:cs typeface="Times New Roman" pitchFamily="18" charset="0"/>
              </a:rPr>
              <a:t>, </a:t>
            </a:r>
            <a:r>
              <a:rPr lang="en-GB" sz="3000" dirty="0" err="1">
                <a:solidFill>
                  <a:schemeClr val="tx1"/>
                </a:solidFill>
                <a:latin typeface="Times New Roman" pitchFamily="18" charset="0"/>
                <a:cs typeface="Times New Roman" pitchFamily="18" charset="0"/>
              </a:rPr>
              <a:t>sét</a:t>
            </a:r>
            <a:r>
              <a:rPr lang="en-GB" sz="3000" dirty="0">
                <a:solidFill>
                  <a:schemeClr val="tx1"/>
                </a:solidFill>
                <a:latin typeface="Times New Roman" pitchFamily="18" charset="0"/>
                <a:cs typeface="Times New Roman" pitchFamily="18" charset="0"/>
              </a:rPr>
              <a:t> </a:t>
            </a:r>
            <a:r>
              <a:rPr lang="en-GB" sz="3000" dirty="0" err="1">
                <a:solidFill>
                  <a:schemeClr val="tx1"/>
                </a:solidFill>
                <a:latin typeface="Times New Roman" pitchFamily="18" charset="0"/>
                <a:cs typeface="Times New Roman" pitchFamily="18" charset="0"/>
              </a:rPr>
              <a:t>và</a:t>
            </a:r>
            <a:r>
              <a:rPr lang="en-GB" sz="3000" dirty="0">
                <a:solidFill>
                  <a:schemeClr val="tx1"/>
                </a:solidFill>
                <a:latin typeface="Times New Roman" pitchFamily="18" charset="0"/>
                <a:cs typeface="Times New Roman" pitchFamily="18" charset="0"/>
              </a:rPr>
              <a:t> </a:t>
            </a:r>
            <a:r>
              <a:rPr lang="en-GB" sz="3000" dirty="0" err="1">
                <a:solidFill>
                  <a:schemeClr val="tx1"/>
                </a:solidFill>
                <a:latin typeface="Times New Roman" pitchFamily="18" charset="0"/>
                <a:cs typeface="Times New Roman" pitchFamily="18" charset="0"/>
              </a:rPr>
              <a:t>chất</a:t>
            </a:r>
            <a:r>
              <a:rPr lang="en-GB" sz="3000" dirty="0">
                <a:solidFill>
                  <a:schemeClr val="tx1"/>
                </a:solidFill>
                <a:latin typeface="Times New Roman" pitchFamily="18" charset="0"/>
                <a:cs typeface="Times New Roman" pitchFamily="18" charset="0"/>
              </a:rPr>
              <a:t> </a:t>
            </a:r>
            <a:r>
              <a:rPr lang="en-GB" sz="3000" dirty="0" err="1">
                <a:solidFill>
                  <a:schemeClr val="tx1"/>
                </a:solidFill>
                <a:latin typeface="Times New Roman" pitchFamily="18" charset="0"/>
                <a:cs typeface="Times New Roman" pitchFamily="18" charset="0"/>
              </a:rPr>
              <a:t>mùn</a:t>
            </a:r>
            <a:r>
              <a:rPr lang="en-GB" sz="3000" dirty="0">
                <a:solidFill>
                  <a:schemeClr val="tx1"/>
                </a:solidFill>
                <a:latin typeface="Times New Roman" pitchFamily="18" charset="0"/>
                <a:cs typeface="Times New Roman" pitchFamily="18" charset="0"/>
              </a:rPr>
              <a:t>.</a:t>
            </a:r>
          </a:p>
        </p:txBody>
      </p:sp>
      <p:sp>
        <p:nvSpPr>
          <p:cNvPr id="11" name="Rounded Rectangle 10"/>
          <p:cNvSpPr/>
          <p:nvPr/>
        </p:nvSpPr>
        <p:spPr>
          <a:xfrm>
            <a:off x="179510" y="5301208"/>
            <a:ext cx="8640959" cy="1440160"/>
          </a:xfrm>
          <a:prstGeom prst="roundRect">
            <a:avLst/>
          </a:prstGeom>
          <a:solidFill>
            <a:srgbClr val="FFFF00"/>
          </a:solidFill>
        </p:spPr>
        <p:style>
          <a:lnRef idx="1">
            <a:schemeClr val="dk1"/>
          </a:lnRef>
          <a:fillRef idx="2">
            <a:schemeClr val="dk1"/>
          </a:fillRef>
          <a:effectRef idx="1">
            <a:schemeClr val="dk1"/>
          </a:effectRef>
          <a:fontRef idx="minor">
            <a:schemeClr val="dk1"/>
          </a:fontRef>
        </p:style>
        <p:txBody>
          <a:bodyPr rtlCol="0" anchor="ctr"/>
          <a:lstStyle/>
          <a:p>
            <a:pPr algn="just">
              <a:buNone/>
            </a:pPr>
            <a:r>
              <a:rPr lang="en-GB" sz="3000" dirty="0">
                <a:latin typeface="Times New Roman" pitchFamily="18" charset="0"/>
                <a:cs typeface="Times New Roman" pitchFamily="18" charset="0"/>
              </a:rPr>
              <a:t>- </a:t>
            </a:r>
            <a:r>
              <a:rPr lang="vi-VN" sz="3000" dirty="0">
                <a:latin typeface="Times New Roman" pitchFamily="18" charset="0"/>
                <a:cs typeface="Times New Roman" pitchFamily="18" charset="0"/>
              </a:rPr>
              <a:t>Độ phì nhiêu của đất là khả năng của đất cung cấp đủ nước, oxi, chất dinh dưỡng cần thiết cho cây trồng đồng thời không chứa các chất có hại cho cây.</a:t>
            </a:r>
            <a:endParaRPr lang="en-GB" sz="3000" dirty="0">
              <a:latin typeface="Times New Roman" pitchFamily="18" charset="0"/>
              <a:cs typeface="Times New Roman" pitchFamily="18" charset="0"/>
            </a:endParaRPr>
          </a:p>
        </p:txBody>
      </p:sp>
    </p:spTree>
    <p:extLst>
      <p:ext uri="{BB962C8B-B14F-4D97-AF65-F5344CB8AC3E}">
        <p14:creationId xmlns:p14="http://schemas.microsoft.com/office/powerpoint/2010/main" val="1241591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ppt_x"/>
                                          </p:val>
                                        </p:tav>
                                        <p:tav tm="100000">
                                          <p:val>
                                            <p:strVal val="#ppt_x"/>
                                          </p:val>
                                        </p:tav>
                                      </p:tavLst>
                                    </p:anim>
                                    <p:anim calcmode="lin" valueType="num">
                                      <p:cBhvr additive="base">
                                        <p:cTn id="8" dur="1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1000" fill="hold"/>
                                        <p:tgtEl>
                                          <p:spTgt spid="4"/>
                                        </p:tgtEl>
                                        <p:attrNameLst>
                                          <p:attrName>ppt_x</p:attrName>
                                        </p:attrNameLst>
                                      </p:cBhvr>
                                      <p:tavLst>
                                        <p:tav tm="0">
                                          <p:val>
                                            <p:strVal val="#ppt_x"/>
                                          </p:val>
                                        </p:tav>
                                        <p:tav tm="100000">
                                          <p:val>
                                            <p:strVal val="#ppt_x"/>
                                          </p:val>
                                        </p:tav>
                                      </p:tavLst>
                                    </p:anim>
                                    <p:anim calcmode="lin" valueType="num">
                                      <p:cBhvr additive="base">
                                        <p:cTn id="14"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1000" fill="hold"/>
                                        <p:tgtEl>
                                          <p:spTgt spid="5"/>
                                        </p:tgtEl>
                                        <p:attrNameLst>
                                          <p:attrName>ppt_x</p:attrName>
                                        </p:attrNameLst>
                                      </p:cBhvr>
                                      <p:tavLst>
                                        <p:tav tm="0">
                                          <p:val>
                                            <p:strVal val="#ppt_x"/>
                                          </p:val>
                                        </p:tav>
                                        <p:tav tm="100000">
                                          <p:val>
                                            <p:strVal val="#ppt_x"/>
                                          </p:val>
                                        </p:tav>
                                      </p:tavLst>
                                    </p:anim>
                                    <p:anim calcmode="lin" valueType="num">
                                      <p:cBhvr additive="base">
                                        <p:cTn id="20"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1000" fill="hold"/>
                                        <p:tgtEl>
                                          <p:spTgt spid="6"/>
                                        </p:tgtEl>
                                        <p:attrNameLst>
                                          <p:attrName>ppt_x</p:attrName>
                                        </p:attrNameLst>
                                      </p:cBhvr>
                                      <p:tavLst>
                                        <p:tav tm="0">
                                          <p:val>
                                            <p:strVal val="#ppt_x"/>
                                          </p:val>
                                        </p:tav>
                                        <p:tav tm="100000">
                                          <p:val>
                                            <p:strVal val="#ppt_x"/>
                                          </p:val>
                                        </p:tav>
                                      </p:tavLst>
                                    </p:anim>
                                    <p:anim calcmode="lin" valueType="num">
                                      <p:cBhvr additive="base">
                                        <p:cTn id="26" dur="10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 calcmode="lin" valueType="num">
                                      <p:cBhvr additive="base">
                                        <p:cTn id="31" dur="1000" fill="hold"/>
                                        <p:tgtEl>
                                          <p:spTgt spid="7"/>
                                        </p:tgtEl>
                                        <p:attrNameLst>
                                          <p:attrName>ppt_x</p:attrName>
                                        </p:attrNameLst>
                                      </p:cBhvr>
                                      <p:tavLst>
                                        <p:tav tm="0">
                                          <p:val>
                                            <p:strVal val="#ppt_x"/>
                                          </p:val>
                                        </p:tav>
                                        <p:tav tm="100000">
                                          <p:val>
                                            <p:strVal val="#ppt_x"/>
                                          </p:val>
                                        </p:tav>
                                      </p:tavLst>
                                    </p:anim>
                                    <p:anim calcmode="lin" valueType="num">
                                      <p:cBhvr additive="base">
                                        <p:cTn id="32"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 calcmode="lin" valueType="num">
                                      <p:cBhvr additive="base">
                                        <p:cTn id="37" dur="1000" fill="hold"/>
                                        <p:tgtEl>
                                          <p:spTgt spid="10"/>
                                        </p:tgtEl>
                                        <p:attrNameLst>
                                          <p:attrName>ppt_x</p:attrName>
                                        </p:attrNameLst>
                                      </p:cBhvr>
                                      <p:tavLst>
                                        <p:tav tm="0">
                                          <p:val>
                                            <p:strVal val="#ppt_x"/>
                                          </p:val>
                                        </p:tav>
                                        <p:tav tm="100000">
                                          <p:val>
                                            <p:strVal val="#ppt_x"/>
                                          </p:val>
                                        </p:tav>
                                      </p:tavLst>
                                    </p:anim>
                                    <p:anim calcmode="lin" valueType="num">
                                      <p:cBhvr additive="base">
                                        <p:cTn id="38" dur="10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 calcmode="lin" valueType="num">
                                      <p:cBhvr additive="base">
                                        <p:cTn id="43" dur="1000" fill="hold"/>
                                        <p:tgtEl>
                                          <p:spTgt spid="11"/>
                                        </p:tgtEl>
                                        <p:attrNameLst>
                                          <p:attrName>ppt_x</p:attrName>
                                        </p:attrNameLst>
                                      </p:cBhvr>
                                      <p:tavLst>
                                        <p:tav tm="0">
                                          <p:val>
                                            <p:strVal val="#ppt_x"/>
                                          </p:val>
                                        </p:tav>
                                        <p:tav tm="100000">
                                          <p:val>
                                            <p:strVal val="#ppt_x"/>
                                          </p:val>
                                        </p:tav>
                                      </p:tavLst>
                                    </p:anim>
                                    <p:anim calcmode="lin" valueType="num">
                                      <p:cBhvr additive="base">
                                        <p:cTn id="44" dur="10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P spid="6" grpId="0" animBg="1"/>
      <p:bldP spid="7" grpId="0" animBg="1"/>
      <p:bldP spid="10" grpId="0" animBg="1"/>
      <p:bldP spid="11"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pPr algn="ctr"/>
            <a:r>
              <a:rPr lang="vi-VN" sz="4000" b="1" dirty="0" smtClean="0">
                <a:solidFill>
                  <a:srgbClr val="FF0000"/>
                </a:solidFill>
              </a:rPr>
              <a:t>V</a:t>
            </a:r>
            <a:r>
              <a:rPr lang="en-US" sz="4000" b="1" dirty="0">
                <a:solidFill>
                  <a:srgbClr val="FF0000"/>
                </a:solidFill>
              </a:rPr>
              <a:t>I</a:t>
            </a:r>
            <a:r>
              <a:rPr lang="vi-VN" sz="4000" b="1" dirty="0" smtClean="0">
                <a:solidFill>
                  <a:srgbClr val="FF0000"/>
                </a:solidFill>
              </a:rPr>
              <a:t>.</a:t>
            </a:r>
            <a:r>
              <a:rPr lang="en-US" sz="4000" b="1" dirty="0" smtClean="0">
                <a:solidFill>
                  <a:srgbClr val="FF0000"/>
                </a:solidFill>
              </a:rPr>
              <a:t> </a:t>
            </a:r>
            <a:r>
              <a:rPr lang="en-US" sz="4000" b="1" u="sng" dirty="0" err="1" smtClean="0">
                <a:solidFill>
                  <a:srgbClr val="FF0000"/>
                </a:solidFill>
                <a:latin typeface="Times New Roman" pitchFamily="18" charset="0"/>
                <a:cs typeface="Times New Roman" pitchFamily="18" charset="0"/>
              </a:rPr>
              <a:t>Vận</a:t>
            </a:r>
            <a:r>
              <a:rPr lang="en-US" sz="4000" b="1" u="sng" dirty="0" smtClean="0">
                <a:solidFill>
                  <a:srgbClr val="FF0000"/>
                </a:solidFill>
                <a:latin typeface="Times New Roman" pitchFamily="18" charset="0"/>
                <a:cs typeface="Times New Roman" pitchFamily="18" charset="0"/>
              </a:rPr>
              <a:t> </a:t>
            </a:r>
            <a:r>
              <a:rPr lang="en-US" sz="4000" b="1" u="sng" dirty="0" err="1" smtClean="0">
                <a:solidFill>
                  <a:srgbClr val="FF0000"/>
                </a:solidFill>
                <a:latin typeface="Times New Roman" pitchFamily="18" charset="0"/>
                <a:cs typeface="Times New Roman" pitchFamily="18" charset="0"/>
              </a:rPr>
              <a:t>dụng</a:t>
            </a:r>
            <a:r>
              <a:rPr lang="vi-VN" sz="4000" b="1" u="sng" dirty="0" smtClean="0">
                <a:solidFill>
                  <a:srgbClr val="FF0000"/>
                </a:solidFill>
                <a:latin typeface="Times New Roman" pitchFamily="18" charset="0"/>
                <a:cs typeface="Times New Roman" pitchFamily="18" charset="0"/>
              </a:rPr>
              <a:t>:</a:t>
            </a:r>
            <a:endParaRPr lang="en-GB" sz="4000" b="1" u="sng" dirty="0">
              <a:solidFill>
                <a:srgbClr val="FF0000"/>
              </a:solidFill>
              <a:latin typeface="Times New Roman" pitchFamily="18" charset="0"/>
              <a:cs typeface="Times New Roman" pitchFamily="18" charset="0"/>
            </a:endParaRPr>
          </a:p>
        </p:txBody>
      </p:sp>
      <p:sp>
        <p:nvSpPr>
          <p:cNvPr id="12" name="Slide Number Placeholder 11"/>
          <p:cNvSpPr>
            <a:spLocks noGrp="1"/>
          </p:cNvSpPr>
          <p:nvPr>
            <p:ph type="sldNum" sz="quarter" idx="15"/>
          </p:nvPr>
        </p:nvSpPr>
        <p:spPr/>
        <p:txBody>
          <a:bodyPr/>
          <a:lstStyle/>
          <a:p>
            <a:fld id="{77F4FC88-73E8-4300-B29C-42DC2F0FF40B}" type="slidenum">
              <a:rPr lang="en-GB" smtClean="0"/>
              <a:pPr/>
              <a:t>28</a:t>
            </a:fld>
            <a:endParaRPr lang="en-GB"/>
          </a:p>
        </p:txBody>
      </p:sp>
      <p:sp>
        <p:nvSpPr>
          <p:cNvPr id="4" name="Rounded Rectangle 3"/>
          <p:cNvSpPr/>
          <p:nvPr/>
        </p:nvSpPr>
        <p:spPr>
          <a:xfrm>
            <a:off x="500034" y="1772816"/>
            <a:ext cx="8104414" cy="1440160"/>
          </a:xfrm>
          <a:prstGeom prst="roundRect">
            <a:avLst/>
          </a:prstGeom>
          <a:noFill/>
        </p:spPr>
        <p:style>
          <a:lnRef idx="1">
            <a:schemeClr val="dk1"/>
          </a:lnRef>
          <a:fillRef idx="2">
            <a:schemeClr val="dk1"/>
          </a:fillRef>
          <a:effectRef idx="1">
            <a:schemeClr val="dk1"/>
          </a:effectRef>
          <a:fontRef idx="minor">
            <a:schemeClr val="dk1"/>
          </a:fontRef>
        </p:style>
        <p:txBody>
          <a:bodyPr rtlCol="0" anchor="ctr"/>
          <a:lstStyle/>
          <a:p>
            <a:pPr algn="ctr"/>
            <a:r>
              <a:rPr lang="nl-NL" sz="3200" b="1" dirty="0">
                <a:latin typeface="Times New Roman" pitchFamily="18" charset="0"/>
                <a:cs typeface="Times New Roman" pitchFamily="18" charset="0"/>
              </a:rPr>
              <a:t>Hãy chia sẻ với cha mẹ và mọi người trong gia đình những hiểu biết của em về thành phần của đất </a:t>
            </a:r>
            <a:r>
              <a:rPr lang="nl-NL" sz="3200" b="1" dirty="0" smtClean="0">
                <a:latin typeface="Times New Roman" pitchFamily="18" charset="0"/>
                <a:cs typeface="Times New Roman" pitchFamily="18" charset="0"/>
              </a:rPr>
              <a:t>trồng.</a:t>
            </a:r>
            <a:endParaRPr lang="en-GB" sz="3200" b="1" dirty="0">
              <a:solidFill>
                <a:prstClr val="black"/>
              </a:solidFill>
              <a:latin typeface="Times New Roman" pitchFamily="18" charset="0"/>
              <a:cs typeface="Times New Roman" pitchFamily="18" charset="0"/>
            </a:endParaRPr>
          </a:p>
        </p:txBody>
      </p:sp>
      <p:sp>
        <p:nvSpPr>
          <p:cNvPr id="5" name="Rounded Rectangle 4"/>
          <p:cNvSpPr/>
          <p:nvPr/>
        </p:nvSpPr>
        <p:spPr>
          <a:xfrm>
            <a:off x="500034" y="3571876"/>
            <a:ext cx="8104414" cy="2449412"/>
          </a:xfrm>
          <a:prstGeom prst="roundRect">
            <a:avLst/>
          </a:prstGeom>
          <a:noFill/>
        </p:spPr>
        <p:style>
          <a:lnRef idx="1">
            <a:schemeClr val="dk1"/>
          </a:lnRef>
          <a:fillRef idx="2">
            <a:schemeClr val="dk1"/>
          </a:fillRef>
          <a:effectRef idx="1">
            <a:schemeClr val="dk1"/>
          </a:effectRef>
          <a:fontRef idx="minor">
            <a:schemeClr val="dk1"/>
          </a:fontRef>
        </p:style>
        <p:txBody>
          <a:bodyPr rtlCol="0" anchor="ctr"/>
          <a:lstStyle/>
          <a:p>
            <a:pPr algn="ctr"/>
            <a:r>
              <a:rPr lang="nl-NL" sz="3200" b="1" dirty="0">
                <a:latin typeface="Times New Roman" pitchFamily="18" charset="0"/>
                <a:cs typeface="Times New Roman" pitchFamily="18" charset="0"/>
              </a:rPr>
              <a:t>Tìm hiểu xem ở địa phương em đất trồng có những loại đất nào, đất trồng có vai trò quan trọng như thế nào  đối với người dân ở địa phương ?</a:t>
            </a:r>
            <a:endParaRPr lang="en-GB" sz="3200" b="1"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334812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ppt_x"/>
                                          </p:val>
                                        </p:tav>
                                        <p:tav tm="100000">
                                          <p:val>
                                            <p:strVal val="#ppt_x"/>
                                          </p:val>
                                        </p:tav>
                                      </p:tavLst>
                                    </p:anim>
                                    <p:anim calcmode="lin" valueType="num">
                                      <p:cBhvr additive="base">
                                        <p:cTn id="8" dur="10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1000" fill="hold"/>
                                        <p:tgtEl>
                                          <p:spTgt spid="4"/>
                                        </p:tgtEl>
                                        <p:attrNameLst>
                                          <p:attrName>ppt_x</p:attrName>
                                        </p:attrNameLst>
                                      </p:cBhvr>
                                      <p:tavLst>
                                        <p:tav tm="0">
                                          <p:val>
                                            <p:strVal val="#ppt_x"/>
                                          </p:val>
                                        </p:tav>
                                        <p:tav tm="100000">
                                          <p:val>
                                            <p:strVal val="#ppt_x"/>
                                          </p:val>
                                        </p:tav>
                                      </p:tavLst>
                                    </p:anim>
                                    <p:anim calcmode="lin" valueType="num">
                                      <p:cBhvr additive="base">
                                        <p:cTn id="14"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 calcmode="lin" valueType="num">
                                      <p:cBhvr additive="base">
                                        <p:cTn id="19" dur="1000" fill="hold"/>
                                        <p:tgtEl>
                                          <p:spTgt spid="5"/>
                                        </p:tgtEl>
                                        <p:attrNameLst>
                                          <p:attrName>ppt_x</p:attrName>
                                        </p:attrNameLst>
                                      </p:cBhvr>
                                      <p:tavLst>
                                        <p:tav tm="0">
                                          <p:val>
                                            <p:strVal val="#ppt_x"/>
                                          </p:val>
                                        </p:tav>
                                        <p:tav tm="100000">
                                          <p:val>
                                            <p:strVal val="#ppt_x"/>
                                          </p:val>
                                        </p:tav>
                                      </p:tavLst>
                                    </p:anim>
                                    <p:anim calcmode="lin" valueType="num">
                                      <p:cBhvr additive="base">
                                        <p:cTn id="20"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animBg="1"/>
      <p:bldP spid="5"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vi-VN" sz="4000" b="1" dirty="0" smtClean="0">
                <a:solidFill>
                  <a:srgbClr val="FF0000"/>
                </a:solidFill>
              </a:rPr>
              <a:t>V</a:t>
            </a:r>
            <a:r>
              <a:rPr lang="en-US" sz="4000" b="1" dirty="0" smtClean="0">
                <a:solidFill>
                  <a:srgbClr val="FF0000"/>
                </a:solidFill>
              </a:rPr>
              <a:t>II</a:t>
            </a:r>
            <a:r>
              <a:rPr lang="vi-VN" sz="4000" b="1" dirty="0" smtClean="0">
                <a:solidFill>
                  <a:srgbClr val="FF0000"/>
                </a:solidFill>
              </a:rPr>
              <a:t>. </a:t>
            </a:r>
            <a:r>
              <a:rPr lang="vi-VN" sz="4000" b="1" u="sng" dirty="0" smtClean="0">
                <a:solidFill>
                  <a:srgbClr val="FF0000"/>
                </a:solidFill>
              </a:rPr>
              <a:t>Hướng dẫn tự học:</a:t>
            </a:r>
            <a:endParaRPr lang="en-GB" sz="4000" b="1" u="sng" dirty="0">
              <a:solidFill>
                <a:srgbClr val="FF0000"/>
              </a:solidFill>
            </a:endParaRPr>
          </a:p>
        </p:txBody>
      </p:sp>
      <p:sp>
        <p:nvSpPr>
          <p:cNvPr id="11" name="Slide Number Placeholder 10"/>
          <p:cNvSpPr>
            <a:spLocks noGrp="1"/>
          </p:cNvSpPr>
          <p:nvPr>
            <p:ph type="sldNum" sz="quarter" idx="15"/>
          </p:nvPr>
        </p:nvSpPr>
        <p:spPr/>
        <p:txBody>
          <a:bodyPr/>
          <a:lstStyle/>
          <a:p>
            <a:fld id="{77F4FC88-73E8-4300-B29C-42DC2F0FF40B}" type="slidenum">
              <a:rPr lang="en-GB" smtClean="0"/>
              <a:pPr/>
              <a:t>29</a:t>
            </a:fld>
            <a:endParaRPr lang="en-GB"/>
          </a:p>
        </p:txBody>
      </p:sp>
      <p:sp>
        <p:nvSpPr>
          <p:cNvPr id="4" name="TextBox 3"/>
          <p:cNvSpPr txBox="1"/>
          <p:nvPr/>
        </p:nvSpPr>
        <p:spPr>
          <a:xfrm>
            <a:off x="642910" y="1714488"/>
            <a:ext cx="6215106" cy="1384995"/>
          </a:xfrm>
          <a:prstGeom prst="rect">
            <a:avLst/>
          </a:prstGeom>
          <a:noFill/>
        </p:spPr>
        <p:txBody>
          <a:bodyPr wrap="square" rtlCol="0">
            <a:spAutoFit/>
          </a:bodyPr>
          <a:lstStyle/>
          <a:p>
            <a:pPr marL="342900" indent="-342900">
              <a:buAutoNum type="arabicPeriod"/>
            </a:pPr>
            <a:r>
              <a:rPr lang="vi-VN" sz="2800" b="1" u="sng" dirty="0" smtClean="0">
                <a:latin typeface="Times New Roman" pitchFamily="18" charset="0"/>
                <a:cs typeface="Times New Roman" pitchFamily="18" charset="0"/>
              </a:rPr>
              <a:t>Bài vừa học:</a:t>
            </a:r>
          </a:p>
          <a:p>
            <a:pPr marL="342900" indent="-342900">
              <a:buFontTx/>
              <a:buChar char="-"/>
            </a:pPr>
            <a:r>
              <a:rPr lang="vi-VN" sz="2800" dirty="0" smtClean="0">
                <a:latin typeface="Times New Roman" pitchFamily="18" charset="0"/>
                <a:cs typeface="Times New Roman" pitchFamily="18" charset="0"/>
              </a:rPr>
              <a:t>Học bài.</a:t>
            </a:r>
          </a:p>
          <a:p>
            <a:pPr marL="342900" indent="-342900">
              <a:buFontTx/>
              <a:buChar char="-"/>
            </a:pPr>
            <a:r>
              <a:rPr lang="vi-VN" sz="2800" dirty="0" smtClean="0">
                <a:latin typeface="Times New Roman" pitchFamily="18" charset="0"/>
                <a:cs typeface="Times New Roman" pitchFamily="18" charset="0"/>
              </a:rPr>
              <a:t>Trả lời câu hỏi SGK/10</a:t>
            </a:r>
            <a:r>
              <a:rPr lang="vi-VN" dirty="0" smtClean="0"/>
              <a:t>.</a:t>
            </a:r>
            <a:endParaRPr lang="en-GB" dirty="0"/>
          </a:p>
        </p:txBody>
      </p:sp>
      <p:sp>
        <p:nvSpPr>
          <p:cNvPr id="7" name="TextBox 6"/>
          <p:cNvSpPr txBox="1"/>
          <p:nvPr/>
        </p:nvSpPr>
        <p:spPr>
          <a:xfrm>
            <a:off x="642910" y="3286124"/>
            <a:ext cx="7929618" cy="2954655"/>
          </a:xfrm>
          <a:prstGeom prst="rect">
            <a:avLst/>
          </a:prstGeom>
          <a:noFill/>
        </p:spPr>
        <p:txBody>
          <a:bodyPr wrap="square" rtlCol="0">
            <a:spAutoFit/>
          </a:bodyPr>
          <a:lstStyle/>
          <a:p>
            <a:r>
              <a:rPr lang="vi-VN" sz="2800" b="1" dirty="0" smtClean="0">
                <a:latin typeface="Times New Roman" pitchFamily="18" charset="0"/>
                <a:cs typeface="Times New Roman" pitchFamily="18" charset="0"/>
              </a:rPr>
              <a:t>2. </a:t>
            </a:r>
            <a:r>
              <a:rPr lang="vi-VN" sz="2800" b="1" u="sng" dirty="0" smtClean="0">
                <a:latin typeface="Times New Roman" pitchFamily="18" charset="0"/>
                <a:cs typeface="Times New Roman" pitchFamily="18" charset="0"/>
              </a:rPr>
              <a:t>Bài sắp học:</a:t>
            </a:r>
          </a:p>
          <a:p>
            <a:r>
              <a:rPr lang="en-GB" sz="2800" dirty="0" smtClean="0">
                <a:latin typeface="Times New Roman" pitchFamily="18" charset="0"/>
                <a:cs typeface="Times New Roman" pitchFamily="18" charset="0"/>
              </a:rPr>
              <a:t> - </a:t>
            </a:r>
            <a:r>
              <a:rPr lang="en-GB" sz="2800" dirty="0" err="1" smtClean="0">
                <a:latin typeface="Times New Roman" pitchFamily="18" charset="0"/>
                <a:cs typeface="Times New Roman" pitchFamily="18" charset="0"/>
              </a:rPr>
              <a:t>Đọc</a:t>
            </a:r>
            <a:r>
              <a:rPr lang="en-GB" sz="2800" dirty="0" smtClean="0">
                <a:latin typeface="Times New Roman" pitchFamily="18" charset="0"/>
                <a:cs typeface="Times New Roman" pitchFamily="18" charset="0"/>
              </a:rPr>
              <a:t> </a:t>
            </a:r>
            <a:r>
              <a:rPr lang="en-GB" sz="2800" dirty="0" err="1" smtClean="0">
                <a:latin typeface="Times New Roman" pitchFamily="18" charset="0"/>
                <a:cs typeface="Times New Roman" pitchFamily="18" charset="0"/>
              </a:rPr>
              <a:t>và</a:t>
            </a:r>
            <a:r>
              <a:rPr lang="en-GB" sz="2800" dirty="0" smtClean="0">
                <a:latin typeface="Times New Roman" pitchFamily="18" charset="0"/>
                <a:cs typeface="Times New Roman" pitchFamily="18" charset="0"/>
              </a:rPr>
              <a:t> </a:t>
            </a:r>
            <a:r>
              <a:rPr lang="en-GB" sz="2800" dirty="0" err="1" smtClean="0">
                <a:latin typeface="Times New Roman" pitchFamily="18" charset="0"/>
                <a:cs typeface="Times New Roman" pitchFamily="18" charset="0"/>
              </a:rPr>
              <a:t>nghiên</a:t>
            </a:r>
            <a:r>
              <a:rPr lang="en-GB" sz="2800" dirty="0" smtClean="0">
                <a:latin typeface="Times New Roman" pitchFamily="18" charset="0"/>
                <a:cs typeface="Times New Roman" pitchFamily="18" charset="0"/>
              </a:rPr>
              <a:t> </a:t>
            </a:r>
            <a:r>
              <a:rPr lang="en-GB" sz="2800" dirty="0" err="1" smtClean="0">
                <a:latin typeface="Times New Roman" pitchFamily="18" charset="0"/>
                <a:cs typeface="Times New Roman" pitchFamily="18" charset="0"/>
              </a:rPr>
              <a:t>cứu</a:t>
            </a:r>
            <a:r>
              <a:rPr lang="en-GB" sz="2800" dirty="0" smtClean="0">
                <a:latin typeface="Times New Roman" pitchFamily="18" charset="0"/>
                <a:cs typeface="Times New Roman" pitchFamily="18" charset="0"/>
              </a:rPr>
              <a:t> </a:t>
            </a:r>
            <a:r>
              <a:rPr lang="en-GB" sz="2800" dirty="0" err="1" smtClean="0">
                <a:latin typeface="Times New Roman" pitchFamily="18" charset="0"/>
                <a:cs typeface="Times New Roman" pitchFamily="18" charset="0"/>
              </a:rPr>
              <a:t>Bài</a:t>
            </a:r>
            <a:r>
              <a:rPr lang="en-GB" sz="2800" dirty="0" smtClean="0">
                <a:latin typeface="Times New Roman" pitchFamily="18" charset="0"/>
                <a:cs typeface="Times New Roman" pitchFamily="18" charset="0"/>
              </a:rPr>
              <a:t> 4: </a:t>
            </a:r>
            <a:r>
              <a:rPr lang="en-GB" sz="2800" b="1" dirty="0" smtClean="0">
                <a:latin typeface="Times New Roman" pitchFamily="18" charset="0"/>
                <a:cs typeface="Times New Roman" pitchFamily="18" charset="0"/>
              </a:rPr>
              <a:t>''</a:t>
            </a:r>
            <a:r>
              <a:rPr lang="en-GB" sz="2800" b="1" dirty="0" err="1" smtClean="0">
                <a:latin typeface="Times New Roman" pitchFamily="18" charset="0"/>
                <a:cs typeface="Times New Roman" pitchFamily="18" charset="0"/>
              </a:rPr>
              <a:t>Thực</a:t>
            </a:r>
            <a:r>
              <a:rPr lang="en-GB" sz="2800" b="1" dirty="0" smtClean="0">
                <a:latin typeface="Times New Roman" pitchFamily="18" charset="0"/>
                <a:cs typeface="Times New Roman" pitchFamily="18" charset="0"/>
              </a:rPr>
              <a:t> </a:t>
            </a:r>
            <a:r>
              <a:rPr lang="en-GB" sz="2800" b="1" dirty="0" err="1" smtClean="0">
                <a:latin typeface="Times New Roman" pitchFamily="18" charset="0"/>
                <a:cs typeface="Times New Roman" pitchFamily="18" charset="0"/>
              </a:rPr>
              <a:t>hành</a:t>
            </a:r>
            <a:r>
              <a:rPr lang="en-GB" sz="2800" b="1" dirty="0" smtClean="0">
                <a:latin typeface="Times New Roman" pitchFamily="18" charset="0"/>
                <a:cs typeface="Times New Roman" pitchFamily="18" charset="0"/>
              </a:rPr>
              <a:t>: </a:t>
            </a:r>
            <a:r>
              <a:rPr lang="en-GB" sz="2800" b="1" dirty="0" err="1" smtClean="0">
                <a:latin typeface="Times New Roman" pitchFamily="18" charset="0"/>
                <a:cs typeface="Times New Roman" pitchFamily="18" charset="0"/>
              </a:rPr>
              <a:t>Xác</a:t>
            </a:r>
            <a:r>
              <a:rPr lang="en-GB" sz="2800" b="1" dirty="0" smtClean="0">
                <a:latin typeface="Times New Roman" pitchFamily="18" charset="0"/>
                <a:cs typeface="Times New Roman" pitchFamily="18" charset="0"/>
              </a:rPr>
              <a:t> </a:t>
            </a:r>
            <a:r>
              <a:rPr lang="en-GB" sz="2800" b="1" dirty="0" err="1" smtClean="0">
                <a:latin typeface="Times New Roman" pitchFamily="18" charset="0"/>
                <a:cs typeface="Times New Roman" pitchFamily="18" charset="0"/>
              </a:rPr>
              <a:t>định</a:t>
            </a:r>
            <a:r>
              <a:rPr lang="en-GB" sz="2800" b="1" dirty="0" smtClean="0">
                <a:latin typeface="Times New Roman" pitchFamily="18" charset="0"/>
                <a:cs typeface="Times New Roman" pitchFamily="18" charset="0"/>
              </a:rPr>
              <a:t> </a:t>
            </a:r>
            <a:r>
              <a:rPr lang="en-GB" sz="2800" b="1" dirty="0" err="1" smtClean="0">
                <a:latin typeface="Times New Roman" pitchFamily="18" charset="0"/>
                <a:cs typeface="Times New Roman" pitchFamily="18" charset="0"/>
              </a:rPr>
              <a:t>thành</a:t>
            </a:r>
            <a:r>
              <a:rPr lang="en-GB" sz="2800" b="1" dirty="0" smtClean="0">
                <a:latin typeface="Times New Roman" pitchFamily="18" charset="0"/>
                <a:cs typeface="Times New Roman" pitchFamily="18" charset="0"/>
              </a:rPr>
              <a:t> </a:t>
            </a:r>
            <a:r>
              <a:rPr lang="en-GB" sz="2800" b="1" dirty="0" err="1" smtClean="0">
                <a:latin typeface="Times New Roman" pitchFamily="18" charset="0"/>
                <a:cs typeface="Times New Roman" pitchFamily="18" charset="0"/>
              </a:rPr>
              <a:t>phần</a:t>
            </a:r>
            <a:r>
              <a:rPr lang="en-GB" sz="2800" b="1" dirty="0" smtClean="0">
                <a:latin typeface="Times New Roman" pitchFamily="18" charset="0"/>
                <a:cs typeface="Times New Roman" pitchFamily="18" charset="0"/>
              </a:rPr>
              <a:t> </a:t>
            </a:r>
            <a:r>
              <a:rPr lang="en-GB" sz="2800" b="1" dirty="0" err="1" smtClean="0">
                <a:latin typeface="Times New Roman" pitchFamily="18" charset="0"/>
                <a:cs typeface="Times New Roman" pitchFamily="18" charset="0"/>
              </a:rPr>
              <a:t>cơ</a:t>
            </a:r>
            <a:r>
              <a:rPr lang="en-GB" sz="2800" b="1" dirty="0" smtClean="0">
                <a:latin typeface="Times New Roman" pitchFamily="18" charset="0"/>
                <a:cs typeface="Times New Roman" pitchFamily="18" charset="0"/>
              </a:rPr>
              <a:t> </a:t>
            </a:r>
            <a:r>
              <a:rPr lang="en-GB" sz="2800" b="1" dirty="0" err="1" smtClean="0">
                <a:latin typeface="Times New Roman" pitchFamily="18" charset="0"/>
                <a:cs typeface="Times New Roman" pitchFamily="18" charset="0"/>
              </a:rPr>
              <a:t>giới</a:t>
            </a:r>
            <a:r>
              <a:rPr lang="en-GB" sz="2800" b="1" dirty="0" smtClean="0">
                <a:latin typeface="Times New Roman" pitchFamily="18" charset="0"/>
                <a:cs typeface="Times New Roman" pitchFamily="18" charset="0"/>
              </a:rPr>
              <a:t> </a:t>
            </a:r>
            <a:r>
              <a:rPr lang="en-GB" sz="2800" b="1" dirty="0" err="1" smtClean="0">
                <a:latin typeface="Times New Roman" pitchFamily="18" charset="0"/>
                <a:cs typeface="Times New Roman" pitchFamily="18" charset="0"/>
              </a:rPr>
              <a:t>của</a:t>
            </a:r>
            <a:r>
              <a:rPr lang="en-GB" sz="2800" b="1" dirty="0" smtClean="0">
                <a:latin typeface="Times New Roman" pitchFamily="18" charset="0"/>
                <a:cs typeface="Times New Roman" pitchFamily="18" charset="0"/>
              </a:rPr>
              <a:t> </a:t>
            </a:r>
            <a:r>
              <a:rPr lang="en-GB" sz="2800" b="1" dirty="0" err="1" smtClean="0">
                <a:latin typeface="Times New Roman" pitchFamily="18" charset="0"/>
                <a:cs typeface="Times New Roman" pitchFamily="18" charset="0"/>
              </a:rPr>
              <a:t>đất</a:t>
            </a:r>
            <a:r>
              <a:rPr lang="en-GB" sz="2800" b="1" dirty="0" smtClean="0">
                <a:latin typeface="Times New Roman" pitchFamily="18" charset="0"/>
                <a:cs typeface="Times New Roman" pitchFamily="18" charset="0"/>
              </a:rPr>
              <a:t> </a:t>
            </a:r>
            <a:r>
              <a:rPr lang="en-GB" sz="2800" b="1" dirty="0" err="1" smtClean="0">
                <a:latin typeface="Times New Roman" pitchFamily="18" charset="0"/>
                <a:cs typeface="Times New Roman" pitchFamily="18" charset="0"/>
              </a:rPr>
              <a:t>bằng</a:t>
            </a:r>
            <a:r>
              <a:rPr lang="en-GB" sz="2800" b="1" dirty="0" smtClean="0">
                <a:latin typeface="Times New Roman" pitchFamily="18" charset="0"/>
                <a:cs typeface="Times New Roman" pitchFamily="18" charset="0"/>
              </a:rPr>
              <a:t> </a:t>
            </a:r>
            <a:r>
              <a:rPr lang="en-GB" sz="2800" b="1" dirty="0" err="1" smtClean="0">
                <a:latin typeface="Times New Roman" pitchFamily="18" charset="0"/>
                <a:cs typeface="Times New Roman" pitchFamily="18" charset="0"/>
              </a:rPr>
              <a:t>phương</a:t>
            </a:r>
            <a:r>
              <a:rPr lang="en-GB" sz="2800" b="1" dirty="0" smtClean="0">
                <a:latin typeface="Times New Roman" pitchFamily="18" charset="0"/>
                <a:cs typeface="Times New Roman" pitchFamily="18" charset="0"/>
              </a:rPr>
              <a:t> </a:t>
            </a:r>
            <a:r>
              <a:rPr lang="en-GB" sz="2800" b="1" dirty="0" err="1" smtClean="0">
                <a:latin typeface="Times New Roman" pitchFamily="18" charset="0"/>
                <a:cs typeface="Times New Roman" pitchFamily="18" charset="0"/>
              </a:rPr>
              <a:t>pháp</a:t>
            </a:r>
            <a:r>
              <a:rPr lang="en-GB" sz="2800" b="1" dirty="0" smtClean="0">
                <a:latin typeface="Times New Roman" pitchFamily="18" charset="0"/>
                <a:cs typeface="Times New Roman" pitchFamily="18" charset="0"/>
              </a:rPr>
              <a:t> </a:t>
            </a:r>
            <a:r>
              <a:rPr lang="en-GB" sz="2800" b="1" dirty="0" err="1" smtClean="0">
                <a:latin typeface="Times New Roman" pitchFamily="18" charset="0"/>
                <a:cs typeface="Times New Roman" pitchFamily="18" charset="0"/>
              </a:rPr>
              <a:t>đơn</a:t>
            </a:r>
            <a:r>
              <a:rPr lang="en-GB" sz="2800" b="1" dirty="0" smtClean="0">
                <a:latin typeface="Times New Roman" pitchFamily="18" charset="0"/>
                <a:cs typeface="Times New Roman" pitchFamily="18" charset="0"/>
              </a:rPr>
              <a:t> </a:t>
            </a:r>
            <a:r>
              <a:rPr lang="en-GB" sz="2800" b="1" dirty="0" err="1" smtClean="0">
                <a:latin typeface="Times New Roman" pitchFamily="18" charset="0"/>
                <a:cs typeface="Times New Roman" pitchFamily="18" charset="0"/>
              </a:rPr>
              <a:t>giản</a:t>
            </a:r>
            <a:r>
              <a:rPr lang="en-GB" sz="2800" b="1" dirty="0" smtClean="0">
                <a:latin typeface="Times New Roman" pitchFamily="18" charset="0"/>
                <a:cs typeface="Times New Roman" pitchFamily="18" charset="0"/>
              </a:rPr>
              <a:t> (</a:t>
            </a:r>
            <a:r>
              <a:rPr lang="en-GB" sz="2800" b="1" dirty="0" err="1" smtClean="0">
                <a:latin typeface="Times New Roman" pitchFamily="18" charset="0"/>
                <a:cs typeface="Times New Roman" pitchFamily="18" charset="0"/>
              </a:rPr>
              <a:t>vê</a:t>
            </a:r>
            <a:r>
              <a:rPr lang="en-GB" sz="2800" b="1" dirty="0" smtClean="0">
                <a:latin typeface="Times New Roman" pitchFamily="18" charset="0"/>
                <a:cs typeface="Times New Roman" pitchFamily="18" charset="0"/>
              </a:rPr>
              <a:t> </a:t>
            </a:r>
            <a:r>
              <a:rPr lang="en-GB" sz="2800" b="1" dirty="0" err="1" smtClean="0">
                <a:latin typeface="Times New Roman" pitchFamily="18" charset="0"/>
                <a:cs typeface="Times New Roman" pitchFamily="18" charset="0"/>
              </a:rPr>
              <a:t>tay</a:t>
            </a:r>
            <a:r>
              <a:rPr lang="en-GB" sz="2800" b="1" dirty="0" smtClean="0">
                <a:latin typeface="Times New Roman" pitchFamily="18" charset="0"/>
                <a:cs typeface="Times New Roman" pitchFamily="18" charset="0"/>
              </a:rPr>
              <a:t>)''</a:t>
            </a:r>
            <a:r>
              <a:rPr lang="en-GB" sz="2800" dirty="0" smtClean="0">
                <a:latin typeface="Times New Roman" pitchFamily="18" charset="0"/>
                <a:cs typeface="Times New Roman" pitchFamily="18" charset="0"/>
              </a:rPr>
              <a:t>.</a:t>
            </a:r>
          </a:p>
          <a:p>
            <a:r>
              <a:rPr lang="en-GB" sz="2800" dirty="0" smtClean="0">
                <a:latin typeface="Times New Roman" pitchFamily="18" charset="0"/>
                <a:cs typeface="Times New Roman" pitchFamily="18" charset="0"/>
              </a:rPr>
              <a:t>- </a:t>
            </a:r>
            <a:r>
              <a:rPr lang="en-GB" sz="2800" dirty="0" err="1" smtClean="0">
                <a:latin typeface="Times New Roman" pitchFamily="18" charset="0"/>
                <a:cs typeface="Times New Roman" pitchFamily="18" charset="0"/>
              </a:rPr>
              <a:t>Mỗi</a:t>
            </a:r>
            <a:r>
              <a:rPr lang="en-GB" sz="2800" dirty="0" smtClean="0">
                <a:latin typeface="Times New Roman" pitchFamily="18" charset="0"/>
                <a:cs typeface="Times New Roman" pitchFamily="18" charset="0"/>
              </a:rPr>
              <a:t> </a:t>
            </a:r>
            <a:r>
              <a:rPr lang="en-GB" sz="2800" dirty="0" err="1" smtClean="0">
                <a:latin typeface="Times New Roman" pitchFamily="18" charset="0"/>
                <a:cs typeface="Times New Roman" pitchFamily="18" charset="0"/>
              </a:rPr>
              <a:t>học</a:t>
            </a:r>
            <a:r>
              <a:rPr lang="en-GB" sz="2800" dirty="0" smtClean="0">
                <a:latin typeface="Times New Roman" pitchFamily="18" charset="0"/>
                <a:cs typeface="Times New Roman" pitchFamily="18" charset="0"/>
              </a:rPr>
              <a:t> </a:t>
            </a:r>
            <a:r>
              <a:rPr lang="en-GB" sz="2800" dirty="0" err="1" smtClean="0">
                <a:latin typeface="Times New Roman" pitchFamily="18" charset="0"/>
                <a:cs typeface="Times New Roman" pitchFamily="18" charset="0"/>
              </a:rPr>
              <a:t>sinh</a:t>
            </a:r>
            <a:r>
              <a:rPr lang="en-GB" sz="2800" dirty="0" smtClean="0">
                <a:latin typeface="Times New Roman" pitchFamily="18" charset="0"/>
                <a:cs typeface="Times New Roman" pitchFamily="18" charset="0"/>
              </a:rPr>
              <a:t> </a:t>
            </a:r>
            <a:r>
              <a:rPr lang="en-GB" sz="2800" dirty="0" err="1" smtClean="0">
                <a:latin typeface="Times New Roman" pitchFamily="18" charset="0"/>
                <a:cs typeface="Times New Roman" pitchFamily="18" charset="0"/>
              </a:rPr>
              <a:t>chuẩn</a:t>
            </a:r>
            <a:r>
              <a:rPr lang="en-GB" sz="2800" dirty="0" smtClean="0">
                <a:latin typeface="Times New Roman" pitchFamily="18" charset="0"/>
                <a:cs typeface="Times New Roman" pitchFamily="18" charset="0"/>
              </a:rPr>
              <a:t> </a:t>
            </a:r>
            <a:r>
              <a:rPr lang="en-GB" sz="2800" dirty="0" err="1" smtClean="0">
                <a:latin typeface="Times New Roman" pitchFamily="18" charset="0"/>
                <a:cs typeface="Times New Roman" pitchFamily="18" charset="0"/>
              </a:rPr>
              <a:t>bị</a:t>
            </a:r>
            <a:r>
              <a:rPr lang="en-GB" sz="2800" dirty="0" smtClean="0">
                <a:latin typeface="Times New Roman" pitchFamily="18" charset="0"/>
                <a:cs typeface="Times New Roman" pitchFamily="18" charset="0"/>
              </a:rPr>
              <a:t> </a:t>
            </a:r>
            <a:r>
              <a:rPr lang="en-GB" sz="2800" dirty="0" err="1" smtClean="0">
                <a:latin typeface="Times New Roman" pitchFamily="18" charset="0"/>
                <a:cs typeface="Times New Roman" pitchFamily="18" charset="0"/>
              </a:rPr>
              <a:t>vật</a:t>
            </a:r>
            <a:r>
              <a:rPr lang="en-GB" sz="2800" dirty="0" smtClean="0">
                <a:latin typeface="Times New Roman" pitchFamily="18" charset="0"/>
                <a:cs typeface="Times New Roman" pitchFamily="18" charset="0"/>
              </a:rPr>
              <a:t> </a:t>
            </a:r>
            <a:r>
              <a:rPr lang="en-GB" sz="2800" dirty="0" err="1" smtClean="0">
                <a:latin typeface="Times New Roman" pitchFamily="18" charset="0"/>
                <a:cs typeface="Times New Roman" pitchFamily="18" charset="0"/>
              </a:rPr>
              <a:t>liệu</a:t>
            </a:r>
            <a:r>
              <a:rPr lang="en-GB" sz="2800" dirty="0" smtClean="0">
                <a:latin typeface="Times New Roman" pitchFamily="18" charset="0"/>
                <a:cs typeface="Times New Roman" pitchFamily="18" charset="0"/>
              </a:rPr>
              <a:t> </a:t>
            </a:r>
            <a:r>
              <a:rPr lang="en-GB" sz="2800" dirty="0" err="1" smtClean="0">
                <a:latin typeface="Times New Roman" pitchFamily="18" charset="0"/>
                <a:cs typeface="Times New Roman" pitchFamily="18" charset="0"/>
              </a:rPr>
              <a:t>và</a:t>
            </a:r>
            <a:r>
              <a:rPr lang="en-GB" sz="2800" dirty="0" smtClean="0">
                <a:latin typeface="Times New Roman" pitchFamily="18" charset="0"/>
                <a:cs typeface="Times New Roman" pitchFamily="18" charset="0"/>
              </a:rPr>
              <a:t> </a:t>
            </a:r>
            <a:r>
              <a:rPr lang="en-GB" sz="2800" dirty="0" err="1" smtClean="0">
                <a:latin typeface="Times New Roman" pitchFamily="18" charset="0"/>
                <a:cs typeface="Times New Roman" pitchFamily="18" charset="0"/>
              </a:rPr>
              <a:t>dụng</a:t>
            </a:r>
            <a:r>
              <a:rPr lang="en-GB" sz="2800" dirty="0" smtClean="0">
                <a:latin typeface="Times New Roman" pitchFamily="18" charset="0"/>
                <a:cs typeface="Times New Roman" pitchFamily="18" charset="0"/>
              </a:rPr>
              <a:t> </a:t>
            </a:r>
            <a:r>
              <a:rPr lang="en-GB" sz="2800" dirty="0" err="1" smtClean="0">
                <a:latin typeface="Times New Roman" pitchFamily="18" charset="0"/>
                <a:cs typeface="Times New Roman" pitchFamily="18" charset="0"/>
              </a:rPr>
              <a:t>cụ</a:t>
            </a:r>
            <a:r>
              <a:rPr lang="en-GB" sz="2800" dirty="0" smtClean="0">
                <a:latin typeface="Times New Roman" pitchFamily="18" charset="0"/>
                <a:cs typeface="Times New Roman" pitchFamily="18" charset="0"/>
              </a:rPr>
              <a:t> </a:t>
            </a:r>
            <a:r>
              <a:rPr lang="en-GB" sz="2800" dirty="0" err="1" smtClean="0">
                <a:latin typeface="Times New Roman" pitchFamily="18" charset="0"/>
                <a:cs typeface="Times New Roman" pitchFamily="18" charset="0"/>
              </a:rPr>
              <a:t>cần</a:t>
            </a:r>
            <a:r>
              <a:rPr lang="en-GB" sz="2800" dirty="0" smtClean="0">
                <a:latin typeface="Times New Roman" pitchFamily="18" charset="0"/>
                <a:cs typeface="Times New Roman" pitchFamily="18" charset="0"/>
              </a:rPr>
              <a:t> </a:t>
            </a:r>
            <a:r>
              <a:rPr lang="en-GB" sz="2800" dirty="0" err="1" smtClean="0">
                <a:latin typeface="Times New Roman" pitchFamily="18" charset="0"/>
                <a:cs typeface="Times New Roman" pitchFamily="18" charset="0"/>
              </a:rPr>
              <a:t>thiết</a:t>
            </a:r>
            <a:r>
              <a:rPr lang="en-GB" sz="2800" dirty="0" smtClean="0">
                <a:latin typeface="Times New Roman" pitchFamily="18" charset="0"/>
                <a:cs typeface="Times New Roman" pitchFamily="18" charset="0"/>
              </a:rPr>
              <a:t> SGK </a:t>
            </a:r>
            <a:r>
              <a:rPr lang="en-GB" sz="2800" dirty="0" err="1" smtClean="0">
                <a:latin typeface="Times New Roman" pitchFamily="18" charset="0"/>
                <a:cs typeface="Times New Roman" pitchFamily="18" charset="0"/>
              </a:rPr>
              <a:t>trang</a:t>
            </a:r>
            <a:r>
              <a:rPr lang="vi-VN" sz="2800" dirty="0" smtClean="0">
                <a:latin typeface="Times New Roman" pitchFamily="18" charset="0"/>
                <a:cs typeface="Times New Roman" pitchFamily="18" charset="0"/>
              </a:rPr>
              <a:t> </a:t>
            </a:r>
            <a:r>
              <a:rPr lang="en-GB" sz="2800" dirty="0" smtClean="0">
                <a:latin typeface="Times New Roman" pitchFamily="18" charset="0"/>
                <a:cs typeface="Times New Roman" pitchFamily="18" charset="0"/>
              </a:rPr>
              <a:t>10.</a:t>
            </a:r>
          </a:p>
          <a:p>
            <a:endParaRPr lang="en-GB" dirty="0"/>
          </a:p>
        </p:txBody>
      </p:sp>
    </p:spTree>
  </p:cSld>
  <p:clrMapOvr>
    <a:masterClrMapping/>
  </p:clrMapOvr>
  <p:transition spd="med">
    <p:wipe dir="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401080" cy="725470"/>
          </a:xfrm>
        </p:spPr>
        <p:txBody>
          <a:bodyPr>
            <a:normAutofit fontScale="90000"/>
          </a:bodyPr>
          <a:lstStyle/>
          <a:p>
            <a:r>
              <a:rPr lang="vi-VN" sz="4000" b="1" smtClean="0">
                <a:solidFill>
                  <a:srgbClr val="FF0000"/>
                </a:solidFill>
                <a:latin typeface="Times New Roman" pitchFamily="18" charset="0"/>
                <a:cs typeface="Times New Roman" pitchFamily="18" charset="0"/>
              </a:rPr>
              <a:t>I. </a:t>
            </a:r>
            <a:r>
              <a:rPr lang="vi-VN" sz="4400" b="1" u="sng" smtClean="0">
                <a:solidFill>
                  <a:srgbClr val="FF0000"/>
                </a:solidFill>
                <a:latin typeface="Times New Roman" pitchFamily="18" charset="0"/>
                <a:cs typeface="Times New Roman" pitchFamily="18" charset="0"/>
              </a:rPr>
              <a:t>Thành</a:t>
            </a:r>
            <a:r>
              <a:rPr lang="vi-VN" sz="4000" b="1" u="sng" smtClean="0">
                <a:solidFill>
                  <a:srgbClr val="FF0000"/>
                </a:solidFill>
                <a:latin typeface="Times New Roman" pitchFamily="18" charset="0"/>
                <a:cs typeface="Times New Roman" pitchFamily="18" charset="0"/>
              </a:rPr>
              <a:t> phần cơ giới của đất là gì?</a:t>
            </a:r>
            <a:endParaRPr lang="en-GB" sz="4000" b="1" u="sng">
              <a:solidFill>
                <a:srgbClr val="FF0000"/>
              </a:solidFill>
              <a:latin typeface="Times New Roman" pitchFamily="18" charset="0"/>
              <a:cs typeface="Times New Roman" pitchFamily="18" charset="0"/>
            </a:endParaRPr>
          </a:p>
        </p:txBody>
      </p:sp>
      <p:sp>
        <p:nvSpPr>
          <p:cNvPr id="2" name="Content Placeholder 1"/>
          <p:cNvSpPr>
            <a:spLocks noGrp="1"/>
          </p:cNvSpPr>
          <p:nvPr>
            <p:ph sz="quarter" idx="1"/>
          </p:nvPr>
        </p:nvSpPr>
        <p:spPr>
          <a:xfrm>
            <a:off x="571472" y="5000636"/>
            <a:ext cx="8115328" cy="1078093"/>
          </a:xfrm>
        </p:spPr>
        <p:txBody>
          <a:bodyPr>
            <a:noAutofit/>
          </a:bodyPr>
          <a:lstStyle/>
          <a:p>
            <a:pPr>
              <a:buNone/>
            </a:pPr>
            <a:r>
              <a:rPr lang="vi-VN" sz="4000" smtClean="0"/>
              <a:t>Phần rắn bao gồm: Thành phần vô cơ và thành phần hữu cơ.</a:t>
            </a:r>
            <a:endParaRPr lang="en-GB" sz="4000"/>
          </a:p>
        </p:txBody>
      </p:sp>
      <p:sp>
        <p:nvSpPr>
          <p:cNvPr id="10" name="Slide Number Placeholder 9"/>
          <p:cNvSpPr>
            <a:spLocks noGrp="1"/>
          </p:cNvSpPr>
          <p:nvPr>
            <p:ph type="sldNum" sz="quarter" idx="15"/>
          </p:nvPr>
        </p:nvSpPr>
        <p:spPr/>
        <p:txBody>
          <a:bodyPr/>
          <a:lstStyle/>
          <a:p>
            <a:fld id="{77F4FC88-73E8-4300-B29C-42DC2F0FF40B}" type="slidenum">
              <a:rPr lang="en-GB" smtClean="0"/>
              <a:pPr/>
              <a:t>3</a:t>
            </a:fld>
            <a:endParaRPr lang="en-GB"/>
          </a:p>
        </p:txBody>
      </p:sp>
      <p:sp>
        <p:nvSpPr>
          <p:cNvPr id="4" name="Cloud Callout 3"/>
          <p:cNvSpPr/>
          <p:nvPr/>
        </p:nvSpPr>
        <p:spPr>
          <a:xfrm>
            <a:off x="1571604" y="1428736"/>
            <a:ext cx="6929486" cy="2714644"/>
          </a:xfrm>
          <a:prstGeom prst="cloud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smtClean="0">
                <a:solidFill>
                  <a:schemeClr val="tx1"/>
                </a:solidFill>
              </a:rPr>
              <a:t>Phần rắn của đất gồm những thành phần nào?</a:t>
            </a:r>
            <a:endParaRPr lang="en-GB" sz="3200">
              <a:solidFill>
                <a:schemeClr val="tx1"/>
              </a:solidFill>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slide(fromBottom)">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 calcmode="lin" valueType="num">
                                      <p:cBhvr additive="base">
                                        <p:cTn id="12"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13" dur="10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500034" y="285728"/>
            <a:ext cx="8429684" cy="774720"/>
          </a:xfrm>
        </p:spPr>
        <p:txBody>
          <a:bodyPr>
            <a:normAutofit fontScale="90000"/>
          </a:bodyPr>
          <a:lstStyle/>
          <a:p>
            <a:r>
              <a:rPr lang="vi-VN" sz="4000" b="1" smtClean="0">
                <a:solidFill>
                  <a:srgbClr val="FF0000"/>
                </a:solidFill>
                <a:latin typeface="Times New Roman" pitchFamily="18" charset="0"/>
                <a:cs typeface="Times New Roman" pitchFamily="18" charset="0"/>
              </a:rPr>
              <a:t>I. </a:t>
            </a:r>
            <a:r>
              <a:rPr lang="vi-VN" sz="4400" b="1" u="sng" smtClean="0">
                <a:solidFill>
                  <a:srgbClr val="FF0000"/>
                </a:solidFill>
                <a:latin typeface="Times New Roman" pitchFamily="18" charset="0"/>
                <a:cs typeface="Times New Roman" pitchFamily="18" charset="0"/>
              </a:rPr>
              <a:t>Thành</a:t>
            </a:r>
            <a:r>
              <a:rPr lang="vi-VN" sz="4000" b="1" u="sng" smtClean="0">
                <a:solidFill>
                  <a:srgbClr val="FF0000"/>
                </a:solidFill>
                <a:latin typeface="Times New Roman" pitchFamily="18" charset="0"/>
                <a:cs typeface="Times New Roman" pitchFamily="18" charset="0"/>
              </a:rPr>
              <a:t> phần cơ giới của đất là gì?</a:t>
            </a:r>
            <a:endParaRPr lang="en-GB" sz="4000" b="1" u="sng">
              <a:solidFill>
                <a:srgbClr val="FF0000"/>
              </a:solidFill>
              <a:latin typeface="Times New Roman" pitchFamily="18" charset="0"/>
              <a:cs typeface="Times New Roman" pitchFamily="18" charset="0"/>
            </a:endParaRPr>
          </a:p>
        </p:txBody>
      </p:sp>
      <p:sp>
        <p:nvSpPr>
          <p:cNvPr id="17" name="Slide Number Placeholder 16"/>
          <p:cNvSpPr>
            <a:spLocks noGrp="1"/>
          </p:cNvSpPr>
          <p:nvPr>
            <p:ph type="sldNum" sz="quarter" idx="15"/>
          </p:nvPr>
        </p:nvSpPr>
        <p:spPr/>
        <p:txBody>
          <a:bodyPr/>
          <a:lstStyle/>
          <a:p>
            <a:fld id="{77F4FC88-73E8-4300-B29C-42DC2F0FF40B}" type="slidenum">
              <a:rPr lang="en-GB" smtClean="0"/>
              <a:pPr/>
              <a:t>4</a:t>
            </a:fld>
            <a:endParaRPr lang="en-GB"/>
          </a:p>
        </p:txBody>
      </p:sp>
      <p:sp>
        <p:nvSpPr>
          <p:cNvPr id="4" name="Flowchart: Sequential Access Storage 3"/>
          <p:cNvSpPr/>
          <p:nvPr/>
        </p:nvSpPr>
        <p:spPr>
          <a:xfrm>
            <a:off x="222884" y="1196752"/>
            <a:ext cx="8357106" cy="2082058"/>
          </a:xfrm>
          <a:prstGeom prst="flowChartMagneticTap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solidFill>
                  <a:schemeClr val="tx1"/>
                </a:solidFill>
                <a:latin typeface="Times New Roman" pitchFamily="18" charset="0"/>
                <a:cs typeface="Times New Roman" pitchFamily="18" charset="0"/>
              </a:rPr>
              <a:t>N</a:t>
            </a:r>
            <a:r>
              <a:rPr lang="vi-VN" sz="3200" dirty="0" smtClean="0">
                <a:solidFill>
                  <a:schemeClr val="tx1"/>
                </a:solidFill>
                <a:latin typeface="Times New Roman" pitchFamily="18" charset="0"/>
                <a:cs typeface="Times New Roman" pitchFamily="18" charset="0"/>
              </a:rPr>
              <a:t>ghiên cứu SGK/9 cho biết phần </a:t>
            </a:r>
            <a:r>
              <a:rPr lang="en-GB" sz="3200" dirty="0" err="1" smtClean="0">
                <a:solidFill>
                  <a:schemeClr val="tx1"/>
                </a:solidFill>
                <a:latin typeface="Times New Roman" pitchFamily="18" charset="0"/>
                <a:cs typeface="Times New Roman" pitchFamily="18" charset="0"/>
              </a:rPr>
              <a:t>vô</a:t>
            </a:r>
            <a:r>
              <a:rPr lang="en-GB" sz="3200" dirty="0" smtClean="0">
                <a:solidFill>
                  <a:schemeClr val="tx1"/>
                </a:solidFill>
                <a:latin typeface="Times New Roman" pitchFamily="18" charset="0"/>
                <a:cs typeface="Times New Roman" pitchFamily="18" charset="0"/>
              </a:rPr>
              <a:t> </a:t>
            </a:r>
            <a:r>
              <a:rPr lang="en-GB" sz="3200" dirty="0" err="1" smtClean="0">
                <a:solidFill>
                  <a:schemeClr val="tx1"/>
                </a:solidFill>
                <a:latin typeface="Times New Roman" pitchFamily="18" charset="0"/>
                <a:cs typeface="Times New Roman" pitchFamily="18" charset="0"/>
              </a:rPr>
              <a:t>cơ</a:t>
            </a:r>
            <a:r>
              <a:rPr lang="en-GB" sz="3200" dirty="0" smtClean="0">
                <a:solidFill>
                  <a:schemeClr val="tx1"/>
                </a:solidFill>
                <a:latin typeface="Times New Roman" pitchFamily="18" charset="0"/>
                <a:cs typeface="Times New Roman" pitchFamily="18" charset="0"/>
              </a:rPr>
              <a:t> </a:t>
            </a:r>
            <a:r>
              <a:rPr lang="en-GB" sz="3200" dirty="0" err="1" smtClean="0">
                <a:solidFill>
                  <a:schemeClr val="tx1"/>
                </a:solidFill>
                <a:latin typeface="Times New Roman" pitchFamily="18" charset="0"/>
                <a:cs typeface="Times New Roman" pitchFamily="18" charset="0"/>
              </a:rPr>
              <a:t>của</a:t>
            </a:r>
            <a:r>
              <a:rPr lang="en-GB" sz="3200" dirty="0" smtClean="0">
                <a:solidFill>
                  <a:schemeClr val="tx1"/>
                </a:solidFill>
                <a:latin typeface="Times New Roman" pitchFamily="18" charset="0"/>
                <a:cs typeface="Times New Roman" pitchFamily="18" charset="0"/>
              </a:rPr>
              <a:t> </a:t>
            </a:r>
            <a:r>
              <a:rPr lang="en-GB" sz="3200" dirty="0" err="1" smtClean="0">
                <a:solidFill>
                  <a:schemeClr val="tx1"/>
                </a:solidFill>
                <a:latin typeface="Times New Roman" pitchFamily="18" charset="0"/>
                <a:cs typeface="Times New Roman" pitchFamily="18" charset="0"/>
              </a:rPr>
              <a:t>đất</a:t>
            </a:r>
            <a:r>
              <a:rPr lang="vi-VN" sz="3200" dirty="0" smtClean="0">
                <a:solidFill>
                  <a:schemeClr val="tx1"/>
                </a:solidFill>
                <a:latin typeface="Times New Roman" pitchFamily="18" charset="0"/>
                <a:cs typeface="Times New Roman" pitchFamily="18" charset="0"/>
              </a:rPr>
              <a:t> bao gồm các cấp hạt nào?</a:t>
            </a:r>
            <a:endParaRPr lang="en-GB" sz="3200" dirty="0">
              <a:solidFill>
                <a:schemeClr val="tx1"/>
              </a:solidFill>
              <a:latin typeface="Times New Roman" pitchFamily="18" charset="0"/>
              <a:cs typeface="Times New Roman" pitchFamily="18" charset="0"/>
            </a:endParaRPr>
          </a:p>
        </p:txBody>
      </p:sp>
      <p:sp>
        <p:nvSpPr>
          <p:cNvPr id="2" name="TextBox 1"/>
          <p:cNvSpPr txBox="1"/>
          <p:nvPr/>
        </p:nvSpPr>
        <p:spPr>
          <a:xfrm>
            <a:off x="2339752" y="4077072"/>
            <a:ext cx="4916731" cy="646331"/>
          </a:xfrm>
          <a:prstGeom prst="rect">
            <a:avLst/>
          </a:prstGeom>
          <a:noFill/>
        </p:spPr>
        <p:txBody>
          <a:bodyPr wrap="none" rtlCol="0">
            <a:spAutoFit/>
          </a:bodyPr>
          <a:lstStyle/>
          <a:p>
            <a:r>
              <a:rPr lang="en-US" sz="3600" dirty="0" err="1" smtClean="0">
                <a:latin typeface="Times New Roman" pitchFamily="18" charset="0"/>
                <a:cs typeface="Times New Roman" pitchFamily="18" charset="0"/>
              </a:rPr>
              <a:t>Hạt</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cát</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hạt</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limon</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hạt</a:t>
            </a:r>
            <a:r>
              <a:rPr lang="en-US" sz="3600" dirty="0" smtClean="0">
                <a:latin typeface="Times New Roman" pitchFamily="18" charset="0"/>
                <a:cs typeface="Times New Roman" pitchFamily="18" charset="0"/>
              </a:rPr>
              <a:t> </a:t>
            </a:r>
            <a:r>
              <a:rPr lang="en-US" sz="3600" dirty="0" err="1" smtClean="0">
                <a:latin typeface="Times New Roman" pitchFamily="18" charset="0"/>
                <a:cs typeface="Times New Roman" pitchFamily="18" charset="0"/>
              </a:rPr>
              <a:t>sét</a:t>
            </a:r>
            <a:endParaRPr lang="en-US" sz="3600" dirty="0">
              <a:latin typeface="Times New Roman" pitchFamily="18" charset="0"/>
              <a:cs typeface="Times New Roman" pitchFamily="18" charset="0"/>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
                                        </p:tgtEl>
                                        <p:attrNameLst>
                                          <p:attrName>style.visibility</p:attrName>
                                        </p:attrNameLst>
                                      </p:cBhvr>
                                      <p:to>
                                        <p:strVal val="visible"/>
                                      </p:to>
                                    </p:set>
                                    <p:animEffect transition="in" filter="fade">
                                      <p:cBhvr>
                                        <p:cTn id="14" dur="1000"/>
                                        <p:tgtEl>
                                          <p:spTgt spid="2"/>
                                        </p:tgtEl>
                                      </p:cBhvr>
                                    </p:animEffect>
                                    <p:anim calcmode="lin" valueType="num">
                                      <p:cBhvr>
                                        <p:cTn id="15" dur="1000" fill="hold"/>
                                        <p:tgtEl>
                                          <p:spTgt spid="2"/>
                                        </p:tgtEl>
                                        <p:attrNameLst>
                                          <p:attrName>ppt_x</p:attrName>
                                        </p:attrNameLst>
                                      </p:cBhvr>
                                      <p:tavLst>
                                        <p:tav tm="0">
                                          <p:val>
                                            <p:strVal val="#ppt_x"/>
                                          </p:val>
                                        </p:tav>
                                        <p:tav tm="100000">
                                          <p:val>
                                            <p:strVal val="#ppt_x"/>
                                          </p:val>
                                        </p:tav>
                                      </p:tavLst>
                                    </p:anim>
                                    <p:anim calcmode="lin" valueType="num">
                                      <p:cBhvr>
                                        <p:cTn id="16"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285720" y="142852"/>
            <a:ext cx="8858280" cy="1143000"/>
          </a:xfrm>
        </p:spPr>
        <p:txBody>
          <a:bodyPr>
            <a:noAutofit/>
          </a:bodyPr>
          <a:lstStyle/>
          <a:p>
            <a:r>
              <a:rPr lang="vi-VN" sz="4000" b="1" dirty="0" smtClean="0">
                <a:solidFill>
                  <a:srgbClr val="FF0000"/>
                </a:solidFill>
                <a:latin typeface="Times New Roman" pitchFamily="18" charset="0"/>
                <a:cs typeface="Times New Roman" pitchFamily="18" charset="0"/>
              </a:rPr>
              <a:t>I. </a:t>
            </a:r>
            <a:r>
              <a:rPr lang="vi-VN" sz="4000" b="1" u="sng" dirty="0" smtClean="0">
                <a:solidFill>
                  <a:srgbClr val="FF0000"/>
                </a:solidFill>
                <a:latin typeface="Times New Roman" pitchFamily="18" charset="0"/>
                <a:cs typeface="Times New Roman" pitchFamily="18" charset="0"/>
              </a:rPr>
              <a:t>Thành phần cơ giới của đất là gì?</a:t>
            </a:r>
            <a:endParaRPr lang="en-GB" sz="4000" b="1" u="sng" dirty="0">
              <a:solidFill>
                <a:srgbClr val="FF0000"/>
              </a:solidFill>
              <a:latin typeface="Times New Roman" pitchFamily="18" charset="0"/>
              <a:cs typeface="Times New Roman" pitchFamily="18" charset="0"/>
            </a:endParaRPr>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1007319335"/>
              </p:ext>
            </p:extLst>
          </p:nvPr>
        </p:nvGraphicFramePr>
        <p:xfrm>
          <a:off x="323528" y="1412776"/>
          <a:ext cx="8229600" cy="5073631"/>
        </p:xfrm>
        <a:graphic>
          <a:graphicData uri="http://schemas.openxmlformats.org/drawingml/2006/table">
            <a:tbl>
              <a:tblPr firstRow="1" bandRow="1">
                <a:tableStyleId>{5C22544A-7EE6-4342-B048-85BDC9FD1C3A}</a:tableStyleId>
              </a:tblPr>
              <a:tblGrid>
                <a:gridCol w="3043230"/>
                <a:gridCol w="1714512"/>
                <a:gridCol w="2000264"/>
                <a:gridCol w="1471594"/>
              </a:tblGrid>
              <a:tr h="1143008">
                <a:tc>
                  <a:txBody>
                    <a:bodyPr/>
                    <a:lstStyle/>
                    <a:p>
                      <a:pPr algn="r"/>
                      <a:r>
                        <a:rPr lang="vi-VN" sz="3200" b="1" dirty="0" smtClean="0">
                          <a:solidFill>
                            <a:schemeClr val="tx1"/>
                          </a:solidFill>
                          <a:latin typeface="Times New Roman" pitchFamily="18" charset="0"/>
                          <a:cs typeface="Times New Roman" pitchFamily="18" charset="0"/>
                        </a:rPr>
                        <a:t>                                Tỉ</a:t>
                      </a:r>
                      <a:r>
                        <a:rPr lang="vi-VN" sz="3200" b="1" baseline="0" dirty="0" smtClean="0">
                          <a:solidFill>
                            <a:schemeClr val="tx1"/>
                          </a:solidFill>
                          <a:latin typeface="Times New Roman" pitchFamily="18" charset="0"/>
                          <a:cs typeface="Times New Roman" pitchFamily="18" charset="0"/>
                        </a:rPr>
                        <a:t> lệ</a:t>
                      </a:r>
                    </a:p>
                    <a:p>
                      <a:r>
                        <a:rPr lang="vi-VN" sz="3200" b="1" baseline="0" dirty="0" smtClean="0">
                          <a:solidFill>
                            <a:schemeClr val="tx1"/>
                          </a:solidFill>
                          <a:latin typeface="Times New Roman" pitchFamily="18" charset="0"/>
                          <a:cs typeface="Times New Roman" pitchFamily="18" charset="0"/>
                        </a:rPr>
                        <a:t>Đất</a:t>
                      </a:r>
                      <a:endParaRPr lang="en-GB" sz="32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vi-VN" sz="3200" b="1" dirty="0" smtClean="0">
                          <a:solidFill>
                            <a:schemeClr val="tx1"/>
                          </a:solidFill>
                          <a:latin typeface="Times New Roman" pitchFamily="18" charset="0"/>
                          <a:cs typeface="Times New Roman" pitchFamily="18" charset="0"/>
                        </a:rPr>
                        <a:t>Cát</a:t>
                      </a:r>
                      <a:endParaRPr lang="en-GB" sz="3200" b="1" dirty="0">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vi-VN" sz="3200" b="1" smtClean="0">
                          <a:solidFill>
                            <a:schemeClr val="tx1"/>
                          </a:solidFill>
                          <a:latin typeface="Times New Roman" pitchFamily="18" charset="0"/>
                          <a:cs typeface="Times New Roman" pitchFamily="18" charset="0"/>
                        </a:rPr>
                        <a:t>Limon</a:t>
                      </a:r>
                      <a:endParaRPr lang="en-GB" sz="3200" b="1">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vi-VN" sz="3200" b="1" smtClean="0">
                          <a:solidFill>
                            <a:schemeClr val="tx1"/>
                          </a:solidFill>
                          <a:latin typeface="Times New Roman" pitchFamily="18" charset="0"/>
                          <a:cs typeface="Times New Roman" pitchFamily="18" charset="0"/>
                        </a:rPr>
                        <a:t>Sét</a:t>
                      </a:r>
                      <a:endParaRPr lang="en-GB" sz="3200" b="1">
                        <a:solidFill>
                          <a:schemeClr val="tx1"/>
                        </a:solidFill>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160164">
                <a:tc>
                  <a:txBody>
                    <a:bodyPr/>
                    <a:lstStyle/>
                    <a:p>
                      <a:pPr algn="l"/>
                      <a:r>
                        <a:rPr lang="vi-VN" sz="3200" b="1" dirty="0" smtClean="0">
                          <a:latin typeface="Times New Roman" pitchFamily="18" charset="0"/>
                          <a:cs typeface="Times New Roman" pitchFamily="18" charset="0"/>
                        </a:rPr>
                        <a:t>Đất</a:t>
                      </a:r>
                      <a:r>
                        <a:rPr lang="vi-VN" sz="3200" b="1" baseline="0" dirty="0" smtClean="0">
                          <a:latin typeface="Times New Roman" pitchFamily="18" charset="0"/>
                          <a:cs typeface="Times New Roman" pitchFamily="18" charset="0"/>
                        </a:rPr>
                        <a:t> cát</a:t>
                      </a:r>
                      <a:endParaRPr lang="en-GB" sz="3200" b="1" dirty="0">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vi-VN" sz="3200" b="1" dirty="0" smtClean="0"/>
                        <a:t>85%</a:t>
                      </a:r>
                      <a:endParaRPr lang="en-GB" sz="3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vi-VN" sz="3200" b="1" smtClean="0"/>
                        <a:t>10%</a:t>
                      </a:r>
                      <a:endParaRPr lang="en-GB" sz="3200"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vi-VN" sz="3200" b="1" smtClean="0"/>
                        <a:t>5%</a:t>
                      </a:r>
                      <a:endParaRPr lang="en-GB" sz="3200"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214446">
                <a:tc>
                  <a:txBody>
                    <a:bodyPr/>
                    <a:lstStyle/>
                    <a:p>
                      <a:pPr algn="l"/>
                      <a:r>
                        <a:rPr lang="vi-VN" sz="3200" b="1" smtClean="0">
                          <a:latin typeface="Times New Roman" pitchFamily="18" charset="0"/>
                          <a:cs typeface="Times New Roman" pitchFamily="18" charset="0"/>
                        </a:rPr>
                        <a:t>Đất</a:t>
                      </a:r>
                      <a:r>
                        <a:rPr lang="vi-VN" sz="3200" b="1" baseline="0" smtClean="0">
                          <a:latin typeface="Times New Roman" pitchFamily="18" charset="0"/>
                          <a:cs typeface="Times New Roman" pitchFamily="18" charset="0"/>
                        </a:rPr>
                        <a:t> thịt</a:t>
                      </a:r>
                      <a:endParaRPr lang="en-GB" sz="3200" b="1">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vi-VN" sz="3200" b="1" smtClean="0"/>
                        <a:t>45%</a:t>
                      </a:r>
                      <a:endParaRPr lang="en-GB" sz="3200"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vi-VN" sz="3200" b="1" smtClean="0"/>
                        <a:t>40%</a:t>
                      </a:r>
                      <a:endParaRPr lang="en-GB" sz="3200"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vi-VN" sz="3200" b="1" smtClean="0"/>
                        <a:t>15%</a:t>
                      </a:r>
                      <a:endParaRPr lang="en-GB" sz="3200"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r h="1144541">
                <a:tc>
                  <a:txBody>
                    <a:bodyPr/>
                    <a:lstStyle/>
                    <a:p>
                      <a:pPr algn="l"/>
                      <a:r>
                        <a:rPr lang="vi-VN" sz="3200" b="1" smtClean="0">
                          <a:latin typeface="Times New Roman" pitchFamily="18" charset="0"/>
                          <a:cs typeface="Times New Roman" pitchFamily="18" charset="0"/>
                        </a:rPr>
                        <a:t>Đất</a:t>
                      </a:r>
                      <a:r>
                        <a:rPr lang="vi-VN" sz="3200" b="1" baseline="0" smtClean="0">
                          <a:latin typeface="Times New Roman" pitchFamily="18" charset="0"/>
                          <a:cs typeface="Times New Roman" pitchFamily="18" charset="0"/>
                        </a:rPr>
                        <a:t> sét</a:t>
                      </a:r>
                      <a:endParaRPr lang="en-GB" sz="3200" b="1">
                        <a:latin typeface="Times New Roman" pitchFamily="18" charset="0"/>
                        <a:cs typeface="Times New Roman"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vi-VN" sz="3200" b="1" smtClean="0"/>
                        <a:t>25%</a:t>
                      </a:r>
                      <a:endParaRPr lang="en-GB" sz="3200"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vi-VN" sz="3200" b="1" smtClean="0"/>
                        <a:t>30%</a:t>
                      </a:r>
                      <a:endParaRPr lang="en-GB" sz="3200" b="1"/>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vi-VN" sz="3200" b="1" dirty="0" smtClean="0"/>
                        <a:t>45%</a:t>
                      </a:r>
                      <a:endParaRPr lang="en-GB" sz="32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r>
            </a:tbl>
          </a:graphicData>
        </a:graphic>
      </p:graphicFrame>
      <p:sp>
        <p:nvSpPr>
          <p:cNvPr id="10" name="Slide Number Placeholder 9"/>
          <p:cNvSpPr>
            <a:spLocks noGrp="1"/>
          </p:cNvSpPr>
          <p:nvPr>
            <p:ph type="sldNum" sz="quarter" idx="15"/>
          </p:nvPr>
        </p:nvSpPr>
        <p:spPr/>
        <p:txBody>
          <a:bodyPr/>
          <a:lstStyle/>
          <a:p>
            <a:fld id="{77F4FC88-73E8-4300-B29C-42DC2F0FF40B}" type="slidenum">
              <a:rPr lang="en-GB" smtClean="0"/>
              <a:pPr/>
              <a:t>5</a:t>
            </a:fld>
            <a:endParaRPr lang="en-GB"/>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142900"/>
            <a:ext cx="8543956" cy="1560538"/>
          </a:xfrm>
        </p:spPr>
        <p:txBody>
          <a:bodyPr>
            <a:normAutofit fontScale="90000"/>
          </a:bodyPr>
          <a:lstStyle/>
          <a:p>
            <a:r>
              <a:rPr lang="vi-VN" sz="4000" b="1" smtClean="0">
                <a:solidFill>
                  <a:srgbClr val="FF0000"/>
                </a:solidFill>
                <a:latin typeface="Times New Roman" pitchFamily="18" charset="0"/>
                <a:cs typeface="Times New Roman" pitchFamily="18" charset="0"/>
              </a:rPr>
              <a:t>I. </a:t>
            </a:r>
            <a:r>
              <a:rPr lang="vi-VN" sz="4000" b="1" u="sng" smtClean="0">
                <a:solidFill>
                  <a:srgbClr val="FF0000"/>
                </a:solidFill>
                <a:latin typeface="Times New Roman" pitchFamily="18" charset="0"/>
                <a:cs typeface="Times New Roman" pitchFamily="18" charset="0"/>
              </a:rPr>
              <a:t>Thành phần cơ giới của đất là gì?</a:t>
            </a:r>
            <a:r>
              <a:rPr lang="vi-VN" sz="4000" u="sng" smtClean="0">
                <a:solidFill>
                  <a:srgbClr val="FF0000"/>
                </a:solidFill>
                <a:latin typeface="Times New Roman" pitchFamily="18" charset="0"/>
                <a:cs typeface="Times New Roman" pitchFamily="18" charset="0"/>
              </a:rPr>
              <a:t/>
            </a:r>
            <a:br>
              <a:rPr lang="vi-VN" sz="4000" u="sng" smtClean="0">
                <a:solidFill>
                  <a:srgbClr val="FF0000"/>
                </a:solidFill>
                <a:latin typeface="Times New Roman" pitchFamily="18" charset="0"/>
                <a:cs typeface="Times New Roman" pitchFamily="18" charset="0"/>
              </a:rPr>
            </a:br>
            <a:endParaRPr lang="en-GB" sz="4000" u="sng">
              <a:solidFill>
                <a:srgbClr val="FF0000"/>
              </a:solidFill>
              <a:latin typeface="Times New Roman" pitchFamily="18" charset="0"/>
              <a:cs typeface="Times New Roman" pitchFamily="18" charset="0"/>
            </a:endParaRPr>
          </a:p>
        </p:txBody>
      </p:sp>
      <p:sp>
        <p:nvSpPr>
          <p:cNvPr id="10" name="Slide Number Placeholder 9"/>
          <p:cNvSpPr>
            <a:spLocks noGrp="1"/>
          </p:cNvSpPr>
          <p:nvPr>
            <p:ph type="sldNum" sz="quarter" idx="15"/>
          </p:nvPr>
        </p:nvSpPr>
        <p:spPr/>
        <p:txBody>
          <a:bodyPr/>
          <a:lstStyle/>
          <a:p>
            <a:fld id="{77F4FC88-73E8-4300-B29C-42DC2F0FF40B}" type="slidenum">
              <a:rPr lang="en-GB" smtClean="0"/>
              <a:pPr/>
              <a:t>6</a:t>
            </a:fld>
            <a:endParaRPr lang="en-GB"/>
          </a:p>
        </p:txBody>
      </p:sp>
      <p:sp>
        <p:nvSpPr>
          <p:cNvPr id="4" name="Right Arrow 3"/>
          <p:cNvSpPr/>
          <p:nvPr/>
        </p:nvSpPr>
        <p:spPr>
          <a:xfrm>
            <a:off x="1142976" y="1000108"/>
            <a:ext cx="6786610" cy="2000264"/>
          </a:xfrm>
          <a:prstGeom prst="rightArrow">
            <a:avLst/>
          </a:prstGeom>
        </p:spPr>
        <p:style>
          <a:lnRef idx="1">
            <a:schemeClr val="accent1"/>
          </a:lnRef>
          <a:fillRef idx="2">
            <a:schemeClr val="accent1"/>
          </a:fillRef>
          <a:effectRef idx="1">
            <a:schemeClr val="accent1"/>
          </a:effectRef>
          <a:fontRef idx="minor">
            <a:schemeClr val="dk1"/>
          </a:fontRef>
        </p:style>
        <p:txBody>
          <a:bodyPr rtlCol="0" anchor="ctr"/>
          <a:lstStyle/>
          <a:p>
            <a:pPr algn="ctr"/>
            <a:r>
              <a:rPr lang="vi-VN" sz="3200" b="1" smtClean="0">
                <a:solidFill>
                  <a:prstClr val="black"/>
                </a:solidFill>
                <a:cs typeface="Times New Roman" pitchFamily="18" charset="0"/>
              </a:rPr>
              <a:t>Thành phần cơ giới của đất là gì?</a:t>
            </a:r>
            <a:endParaRPr lang="en-GB" sz="3200" b="1">
              <a:solidFill>
                <a:prstClr val="black"/>
              </a:solidFill>
              <a:latin typeface="Times New Roman" pitchFamily="18" charset="0"/>
              <a:cs typeface="Times New Roman" pitchFamily="18" charset="0"/>
            </a:endParaRPr>
          </a:p>
        </p:txBody>
      </p:sp>
      <p:sp>
        <p:nvSpPr>
          <p:cNvPr id="1025" name="Rectangle 1"/>
          <p:cNvSpPr>
            <a:spLocks noChangeArrowheads="1"/>
          </p:cNvSpPr>
          <p:nvPr/>
        </p:nvSpPr>
        <p:spPr bwMode="auto">
          <a:xfrm>
            <a:off x="285720" y="3643314"/>
            <a:ext cx="8358246" cy="1938992"/>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en-GB" sz="4000" dirty="0" err="1" smtClean="0">
                <a:solidFill>
                  <a:prstClr val="black"/>
                </a:solidFill>
                <a:latin typeface="Times New Roman" pitchFamily="18" charset="0"/>
                <a:ea typeface="Calibri" pitchFamily="34" charset="0"/>
                <a:cs typeface="Times New Roman" pitchFamily="18" charset="0"/>
              </a:rPr>
              <a:t>Tỉ</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lệ</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phần</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trăm</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của</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các</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hạt</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Cát</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limon</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sét</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có</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trong</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đất</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được</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gọi</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là</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thành</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phần</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cơ</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giới</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của</a:t>
            </a:r>
            <a:r>
              <a:rPr lang="en-GB" sz="4000" dirty="0" smtClean="0">
                <a:solidFill>
                  <a:prstClr val="black"/>
                </a:solidFill>
                <a:latin typeface="Times New Roman" pitchFamily="18" charset="0"/>
                <a:ea typeface="Calibri" pitchFamily="34" charset="0"/>
                <a:cs typeface="Times New Roman" pitchFamily="18" charset="0"/>
              </a:rPr>
              <a:t> </a:t>
            </a:r>
            <a:r>
              <a:rPr lang="en-GB" sz="4000" dirty="0" err="1" smtClean="0">
                <a:solidFill>
                  <a:prstClr val="black"/>
                </a:solidFill>
                <a:latin typeface="Times New Roman" pitchFamily="18" charset="0"/>
                <a:ea typeface="Calibri" pitchFamily="34" charset="0"/>
                <a:cs typeface="Times New Roman" pitchFamily="18" charset="0"/>
              </a:rPr>
              <a:t>đất</a:t>
            </a:r>
            <a:r>
              <a:rPr lang="en-GB" sz="4000" dirty="0" smtClean="0">
                <a:solidFill>
                  <a:prstClr val="black"/>
                </a:solidFill>
                <a:latin typeface="Times New Roman" pitchFamily="18" charset="0"/>
                <a:ea typeface="Calibri" pitchFamily="34" charset="0"/>
                <a:cs typeface="Times New Roman" pitchFamily="18" charset="0"/>
              </a:rPr>
              <a:t>.</a:t>
            </a:r>
            <a:endParaRPr lang="en-GB" sz="4000" dirty="0" smtClean="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061657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Horizontal)">
                                      <p:cBhvr>
                                        <p:cTn id="7" dur="10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025"/>
                                        </p:tgtEl>
                                        <p:attrNameLst>
                                          <p:attrName>style.visibility</p:attrName>
                                        </p:attrNameLst>
                                      </p:cBhvr>
                                      <p:to>
                                        <p:strVal val="visible"/>
                                      </p:to>
                                    </p:set>
                                    <p:anim calcmode="lin" valueType="num">
                                      <p:cBhvr additive="base">
                                        <p:cTn id="12" dur="1000" fill="hold"/>
                                        <p:tgtEl>
                                          <p:spTgt spid="1025"/>
                                        </p:tgtEl>
                                        <p:attrNameLst>
                                          <p:attrName>ppt_x</p:attrName>
                                        </p:attrNameLst>
                                      </p:cBhvr>
                                      <p:tavLst>
                                        <p:tav tm="0">
                                          <p:val>
                                            <p:strVal val="#ppt_x"/>
                                          </p:val>
                                        </p:tav>
                                        <p:tav tm="100000">
                                          <p:val>
                                            <p:strVal val="#ppt_x"/>
                                          </p:val>
                                        </p:tav>
                                      </p:tavLst>
                                    </p:anim>
                                    <p:anim calcmode="lin" valueType="num">
                                      <p:cBhvr additive="base">
                                        <p:cTn id="13" dur="1000" fill="hold"/>
                                        <p:tgtEl>
                                          <p:spTgt spid="102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2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428604"/>
            <a:ext cx="9001156" cy="774720"/>
          </a:xfrm>
        </p:spPr>
        <p:txBody>
          <a:bodyPr>
            <a:noAutofit/>
          </a:bodyPr>
          <a:lstStyle/>
          <a:p>
            <a:r>
              <a:rPr lang="vi-VN" sz="4000" b="1" smtClean="0">
                <a:solidFill>
                  <a:srgbClr val="FF0000"/>
                </a:solidFill>
                <a:effectLst/>
                <a:latin typeface="Times New Roman" pitchFamily="18" charset="0"/>
                <a:cs typeface="Times New Roman" pitchFamily="18" charset="0"/>
              </a:rPr>
              <a:t>I. </a:t>
            </a:r>
            <a:r>
              <a:rPr lang="vi-VN" sz="4000" b="1" u="sng" smtClean="0">
                <a:solidFill>
                  <a:srgbClr val="FF0000"/>
                </a:solidFill>
                <a:effectLst/>
                <a:latin typeface="Times New Roman" pitchFamily="18" charset="0"/>
                <a:cs typeface="Times New Roman" pitchFamily="18" charset="0"/>
              </a:rPr>
              <a:t>Thành phần cơ giới của đất là gì?</a:t>
            </a:r>
            <a:endParaRPr lang="en-GB" sz="4000" b="1" u="sng">
              <a:solidFill>
                <a:srgbClr val="FF0000"/>
              </a:solidFill>
              <a:effectLst/>
              <a:latin typeface="Times New Roman" pitchFamily="18" charset="0"/>
              <a:cs typeface="Times New Roman" pitchFamily="18" charset="0"/>
            </a:endParaRPr>
          </a:p>
        </p:txBody>
      </p:sp>
      <p:sp>
        <p:nvSpPr>
          <p:cNvPr id="2" name="Content Placeholder 1"/>
          <p:cNvSpPr>
            <a:spLocks noGrp="1"/>
          </p:cNvSpPr>
          <p:nvPr>
            <p:ph sz="quarter" idx="1"/>
          </p:nvPr>
        </p:nvSpPr>
        <p:spPr>
          <a:xfrm>
            <a:off x="556700" y="3733451"/>
            <a:ext cx="8072494" cy="2857520"/>
          </a:xfrm>
        </p:spPr>
        <p:txBody>
          <a:bodyPr>
            <a:normAutofit fontScale="70000" lnSpcReduction="20000"/>
          </a:bodyPr>
          <a:lstStyle/>
          <a:p>
            <a:pPr>
              <a:buNone/>
            </a:pPr>
            <a:r>
              <a:rPr lang="vi-VN" sz="5100" b="1" dirty="0" smtClean="0">
                <a:latin typeface="Times New Roman" pitchFamily="18" charset="0"/>
                <a:cs typeface="Times New Roman" pitchFamily="18" charset="0"/>
              </a:rPr>
              <a:t>- Căn cứ vào tỉ lệ các loại hạt trong đất người ta chia đất thành 3 loại chính:</a:t>
            </a:r>
          </a:p>
          <a:p>
            <a:pPr>
              <a:buNone/>
            </a:pPr>
            <a:r>
              <a:rPr lang="vi-VN" sz="5100" b="1" dirty="0" smtClean="0">
                <a:latin typeface="Times New Roman" pitchFamily="18" charset="0"/>
                <a:cs typeface="Times New Roman" pitchFamily="18" charset="0"/>
              </a:rPr>
              <a:t>+ Đất cát.</a:t>
            </a:r>
          </a:p>
          <a:p>
            <a:pPr>
              <a:buNone/>
            </a:pPr>
            <a:r>
              <a:rPr lang="vi-VN" sz="5100" b="1" dirty="0" smtClean="0">
                <a:latin typeface="Times New Roman" pitchFamily="18" charset="0"/>
                <a:cs typeface="Times New Roman" pitchFamily="18" charset="0"/>
              </a:rPr>
              <a:t>+ Đất thịt.</a:t>
            </a:r>
          </a:p>
          <a:p>
            <a:pPr>
              <a:buNone/>
            </a:pPr>
            <a:r>
              <a:rPr lang="vi-VN" sz="5100" b="1" dirty="0" smtClean="0">
                <a:latin typeface="Times New Roman" pitchFamily="18" charset="0"/>
                <a:cs typeface="Times New Roman" pitchFamily="18" charset="0"/>
              </a:rPr>
              <a:t>+ Đất sét.</a:t>
            </a:r>
          </a:p>
          <a:p>
            <a:pPr>
              <a:buNone/>
            </a:pPr>
            <a:endParaRPr lang="en-GB" dirty="0"/>
          </a:p>
        </p:txBody>
      </p:sp>
      <p:sp>
        <p:nvSpPr>
          <p:cNvPr id="12" name="Slide Number Placeholder 11"/>
          <p:cNvSpPr>
            <a:spLocks noGrp="1"/>
          </p:cNvSpPr>
          <p:nvPr>
            <p:ph type="sldNum" sz="quarter" idx="15"/>
          </p:nvPr>
        </p:nvSpPr>
        <p:spPr/>
        <p:txBody>
          <a:bodyPr/>
          <a:lstStyle/>
          <a:p>
            <a:fld id="{77F4FC88-73E8-4300-B29C-42DC2F0FF40B}" type="slidenum">
              <a:rPr lang="en-GB" smtClean="0"/>
              <a:pPr/>
              <a:t>7</a:t>
            </a:fld>
            <a:endParaRPr lang="en-GB"/>
          </a:p>
        </p:txBody>
      </p:sp>
      <p:sp>
        <p:nvSpPr>
          <p:cNvPr id="7" name="TextBox 6"/>
          <p:cNvSpPr txBox="1"/>
          <p:nvPr/>
        </p:nvSpPr>
        <p:spPr>
          <a:xfrm>
            <a:off x="571472" y="1967837"/>
            <a:ext cx="8072526" cy="1754326"/>
          </a:xfrm>
          <a:prstGeom prst="rect">
            <a:avLst/>
          </a:prstGeom>
          <a:noFill/>
        </p:spPr>
        <p:txBody>
          <a:bodyPr wrap="square" rtlCol="0">
            <a:spAutoFit/>
          </a:bodyPr>
          <a:lstStyle/>
          <a:p>
            <a:pPr lvl="0" fontAlgn="base">
              <a:spcBef>
                <a:spcPct val="0"/>
              </a:spcBef>
              <a:spcAft>
                <a:spcPct val="0"/>
              </a:spcAft>
            </a:pPr>
            <a:r>
              <a:rPr lang="vi-VN" sz="3600"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Tỉ</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lệ</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phần</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trăm</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của</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các</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hạt</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Cát</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limon</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sét</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có</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trong</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một</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loại</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đất</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được</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gọi</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là</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thành</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phần</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cơ</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giới</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của</a:t>
            </a:r>
            <a:r>
              <a:rPr lang="en-GB" sz="3600" b="1" dirty="0" smtClean="0">
                <a:latin typeface="Times New Roman" pitchFamily="18" charset="0"/>
                <a:ea typeface="Calibri" pitchFamily="34" charset="0"/>
                <a:cs typeface="Times New Roman" pitchFamily="18" charset="0"/>
              </a:rPr>
              <a:t> </a:t>
            </a:r>
            <a:r>
              <a:rPr lang="en-GB" sz="3600" b="1" dirty="0" err="1" smtClean="0">
                <a:latin typeface="Times New Roman" pitchFamily="18" charset="0"/>
                <a:ea typeface="Calibri" pitchFamily="34" charset="0"/>
                <a:cs typeface="Times New Roman" pitchFamily="18" charset="0"/>
              </a:rPr>
              <a:t>đất</a:t>
            </a:r>
            <a:r>
              <a:rPr lang="en-GB" sz="3600" b="1" dirty="0" smtClean="0">
                <a:latin typeface="Times New Roman" pitchFamily="18" charset="0"/>
                <a:ea typeface="Calibri" pitchFamily="34" charset="0"/>
                <a:cs typeface="Times New Roman" pitchFamily="18" charset="0"/>
              </a:rPr>
              <a:t>.</a:t>
            </a:r>
            <a:endParaRPr lang="en-GB" sz="3600" b="1" dirty="0" smtClean="0">
              <a:latin typeface="Times New Roman" pitchFamily="18" charset="0"/>
              <a:cs typeface="Times New Roman" pitchFamily="18" charset="0"/>
            </a:endParaRPr>
          </a:p>
        </p:txBody>
      </p:sp>
      <p:pic>
        <p:nvPicPr>
          <p:cNvPr id="5" name="Picture 11" descr="Book-09"/>
          <p:cNvPicPr>
            <a:picLocks noChangeAspect="1" noChangeArrowheads="1" noCrop="1"/>
          </p:cNvPicPr>
          <p:nvPr/>
        </p:nvPicPr>
        <p:blipFill>
          <a:blip r:embed="rId2"/>
          <a:srcRect/>
          <a:stretch>
            <a:fillRect/>
          </a:stretch>
        </p:blipFill>
        <p:spPr bwMode="auto">
          <a:xfrm>
            <a:off x="342900" y="1295400"/>
            <a:ext cx="914400" cy="6985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with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strVal val="#ppt_w*0.05"/>
                                          </p:val>
                                        </p:tav>
                                        <p:tav tm="100000">
                                          <p:val>
                                            <p:strVal val="#ppt_w"/>
                                          </p:val>
                                        </p:tav>
                                      </p:tavLst>
                                    </p:anim>
                                    <p:anim calcmode="lin" valueType="num">
                                      <p:cBhvr>
                                        <p:cTn id="8" dur="500" fill="hold"/>
                                        <p:tgtEl>
                                          <p:spTgt spid="5"/>
                                        </p:tgtEl>
                                        <p:attrNameLst>
                                          <p:attrName>ppt_h</p:attrName>
                                        </p:attrNameLst>
                                      </p:cBhvr>
                                      <p:tavLst>
                                        <p:tav tm="0">
                                          <p:val>
                                            <p:strVal val="#ppt_h"/>
                                          </p:val>
                                        </p:tav>
                                        <p:tav tm="100000">
                                          <p:val>
                                            <p:strVal val="#ppt_h"/>
                                          </p:val>
                                        </p:tav>
                                      </p:tavLst>
                                    </p:anim>
                                    <p:anim calcmode="lin" valueType="num">
                                      <p:cBhvr>
                                        <p:cTn id="9" dur="500" fill="hold"/>
                                        <p:tgtEl>
                                          <p:spTgt spid="5"/>
                                        </p:tgtEl>
                                        <p:attrNameLst>
                                          <p:attrName>ppt_x</p:attrName>
                                        </p:attrNameLst>
                                      </p:cBhvr>
                                      <p:tavLst>
                                        <p:tav tm="0">
                                          <p:val>
                                            <p:strVal val="#ppt_x-.2"/>
                                          </p:val>
                                        </p:tav>
                                        <p:tav tm="100000">
                                          <p:val>
                                            <p:strVal val="#ppt_x"/>
                                          </p:val>
                                        </p:tav>
                                      </p:tavLst>
                                    </p:anim>
                                    <p:anim calcmode="lin" valueType="num">
                                      <p:cBhvr>
                                        <p:cTn id="10" dur="500" fill="hold"/>
                                        <p:tgtEl>
                                          <p:spTgt spid="5"/>
                                        </p:tgtEl>
                                        <p:attrNameLst>
                                          <p:attrName>ppt_y</p:attrName>
                                        </p:attrNameLst>
                                      </p:cBhvr>
                                      <p:tavLst>
                                        <p:tav tm="0">
                                          <p:val>
                                            <p:strVal val="#ppt_y"/>
                                          </p:val>
                                        </p:tav>
                                        <p:tav tm="100000">
                                          <p:val>
                                            <p:strVal val="#ppt_y"/>
                                          </p:val>
                                        </p:tav>
                                      </p:tavLst>
                                    </p:anim>
                                    <p:animEffect transition="in" filter="fade">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additive="base">
                                        <p:cTn id="16" dur="1000" fill="hold"/>
                                        <p:tgtEl>
                                          <p:spTgt spid="7"/>
                                        </p:tgtEl>
                                        <p:attrNameLst>
                                          <p:attrName>ppt_x</p:attrName>
                                        </p:attrNameLst>
                                      </p:cBhvr>
                                      <p:tavLst>
                                        <p:tav tm="0">
                                          <p:val>
                                            <p:strVal val="#ppt_x"/>
                                          </p:val>
                                        </p:tav>
                                        <p:tav tm="100000">
                                          <p:val>
                                            <p:strVal val="#ppt_x"/>
                                          </p:val>
                                        </p:tav>
                                      </p:tavLst>
                                    </p:anim>
                                    <p:anim calcmode="lin" valueType="num">
                                      <p:cBhvr additive="base">
                                        <p:cTn id="17" dur="10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2">
                                            <p:txEl>
                                              <p:pRg st="0" end="0"/>
                                            </p:txEl>
                                          </p:spTgt>
                                        </p:tgtEl>
                                        <p:attrNameLst>
                                          <p:attrName>style.visibility</p:attrName>
                                        </p:attrNameLst>
                                      </p:cBhvr>
                                      <p:to>
                                        <p:strVal val="visible"/>
                                      </p:to>
                                    </p:set>
                                    <p:anim calcmode="lin" valueType="num">
                                      <p:cBhvr additive="base">
                                        <p:cTn id="22"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23" dur="10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2">
                                            <p:txEl>
                                              <p:pRg st="1" end="1"/>
                                            </p:txEl>
                                          </p:spTgt>
                                        </p:tgtEl>
                                        <p:attrNameLst>
                                          <p:attrName>style.visibility</p:attrName>
                                        </p:attrNameLst>
                                      </p:cBhvr>
                                      <p:to>
                                        <p:strVal val="visible"/>
                                      </p:to>
                                    </p:set>
                                    <p:anim calcmode="lin" valueType="num">
                                      <p:cBhvr additive="base">
                                        <p:cTn id="2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29" dur="10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2">
                                            <p:txEl>
                                              <p:pRg st="2" end="2"/>
                                            </p:txEl>
                                          </p:spTgt>
                                        </p:tgtEl>
                                        <p:attrNameLst>
                                          <p:attrName>style.visibility</p:attrName>
                                        </p:attrNameLst>
                                      </p:cBhvr>
                                      <p:to>
                                        <p:strVal val="visible"/>
                                      </p:to>
                                    </p:set>
                                    <p:anim calcmode="lin" valueType="num">
                                      <p:cBhvr additive="base">
                                        <p:cTn id="34"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35" dur="10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2">
                                            <p:txEl>
                                              <p:pRg st="3" end="3"/>
                                            </p:txEl>
                                          </p:spTgt>
                                        </p:tgtEl>
                                        <p:attrNameLst>
                                          <p:attrName>style.visibility</p:attrName>
                                        </p:attrNameLst>
                                      </p:cBhvr>
                                      <p:to>
                                        <p:strVal val="visible"/>
                                      </p:to>
                                    </p:set>
                                    <p:anim calcmode="lin" valueType="num">
                                      <p:cBhvr additive="base">
                                        <p:cTn id="40"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41" dur="10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P spid="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42844" y="0"/>
            <a:ext cx="9001156" cy="1143000"/>
          </a:xfrm>
        </p:spPr>
        <p:txBody>
          <a:bodyPr>
            <a:noAutofit/>
          </a:bodyPr>
          <a:lstStyle/>
          <a:p>
            <a:r>
              <a:rPr lang="vi-VN" sz="4000" b="1" dirty="0" smtClean="0">
                <a:solidFill>
                  <a:srgbClr val="FF0000"/>
                </a:solidFill>
                <a:latin typeface="Times New Roman" pitchFamily="18" charset="0"/>
                <a:cs typeface="Times New Roman" pitchFamily="18" charset="0"/>
              </a:rPr>
              <a:t>I. </a:t>
            </a:r>
            <a:r>
              <a:rPr lang="vi-VN" sz="4000" b="1" u="sng" dirty="0" smtClean="0">
                <a:solidFill>
                  <a:srgbClr val="FF0000"/>
                </a:solidFill>
                <a:latin typeface="Times New Roman" pitchFamily="18" charset="0"/>
                <a:cs typeface="Times New Roman" pitchFamily="18" charset="0"/>
              </a:rPr>
              <a:t>Thành phần cơ giới của đất là gì?</a:t>
            </a:r>
            <a:endParaRPr lang="en-GB" sz="4000" b="1" u="sng" dirty="0">
              <a:solidFill>
                <a:srgbClr val="FF0000"/>
              </a:solidFill>
              <a:latin typeface="Times New Roman" pitchFamily="18" charset="0"/>
              <a:cs typeface="Times New Roman" pitchFamily="18" charset="0"/>
            </a:endParaRPr>
          </a:p>
        </p:txBody>
      </p:sp>
      <p:sp>
        <p:nvSpPr>
          <p:cNvPr id="16" name="Slide Number Placeholder 15"/>
          <p:cNvSpPr>
            <a:spLocks noGrp="1"/>
          </p:cNvSpPr>
          <p:nvPr>
            <p:ph type="sldNum" sz="quarter" idx="15"/>
          </p:nvPr>
        </p:nvSpPr>
        <p:spPr/>
        <p:txBody>
          <a:bodyPr/>
          <a:lstStyle/>
          <a:p>
            <a:fld id="{77F4FC88-73E8-4300-B29C-42DC2F0FF40B}" type="slidenum">
              <a:rPr lang="en-GB" smtClean="0"/>
              <a:pPr/>
              <a:t>8</a:t>
            </a:fld>
            <a:endParaRPr lang="en-GB"/>
          </a:p>
        </p:txBody>
      </p:sp>
      <p:pic>
        <p:nvPicPr>
          <p:cNvPr id="4" name="Picture 16" descr="đất thịt"/>
          <p:cNvPicPr>
            <a:picLocks noChangeAspect="1" noChangeArrowheads="1"/>
          </p:cNvPicPr>
          <p:nvPr/>
        </p:nvPicPr>
        <p:blipFill>
          <a:blip r:embed="rId2"/>
          <a:srcRect/>
          <a:stretch>
            <a:fillRect/>
          </a:stretch>
        </p:blipFill>
        <p:spPr bwMode="auto">
          <a:xfrm>
            <a:off x="428596" y="3714752"/>
            <a:ext cx="3429024" cy="2571768"/>
          </a:xfrm>
          <a:prstGeom prst="rect">
            <a:avLst/>
          </a:prstGeom>
          <a:noFill/>
        </p:spPr>
      </p:pic>
      <p:pic>
        <p:nvPicPr>
          <p:cNvPr id="5" name="Picture 14" descr="đất cát"/>
          <p:cNvPicPr>
            <a:picLocks noChangeAspect="1" noChangeArrowheads="1"/>
          </p:cNvPicPr>
          <p:nvPr/>
        </p:nvPicPr>
        <p:blipFill>
          <a:blip r:embed="rId3"/>
          <a:srcRect/>
          <a:stretch>
            <a:fillRect/>
          </a:stretch>
        </p:blipFill>
        <p:spPr bwMode="auto">
          <a:xfrm>
            <a:off x="4286248" y="1071546"/>
            <a:ext cx="3786214" cy="2362200"/>
          </a:xfrm>
          <a:prstGeom prst="rect">
            <a:avLst/>
          </a:prstGeom>
          <a:noFill/>
        </p:spPr>
      </p:pic>
      <p:sp>
        <p:nvSpPr>
          <p:cNvPr id="7" name="Right Arrow 6"/>
          <p:cNvSpPr/>
          <p:nvPr/>
        </p:nvSpPr>
        <p:spPr>
          <a:xfrm rot="1559878">
            <a:off x="377435" y="1328499"/>
            <a:ext cx="2717617" cy="104582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2400" b="1" smtClean="0">
                <a:solidFill>
                  <a:schemeClr val="tx1"/>
                </a:solidFill>
                <a:latin typeface="Times New Roman" pitchFamily="18" charset="0"/>
                <a:cs typeface="Times New Roman" pitchFamily="18" charset="0"/>
              </a:rPr>
              <a:t>3 loại đất chính:</a:t>
            </a:r>
            <a:endParaRPr lang="en-GB" sz="2400" b="1">
              <a:solidFill>
                <a:schemeClr val="tx1"/>
              </a:solidFill>
              <a:latin typeface="Times New Roman" pitchFamily="18" charset="0"/>
              <a:cs typeface="Times New Roman" pitchFamily="18" charset="0"/>
            </a:endParaRPr>
          </a:p>
        </p:txBody>
      </p:sp>
      <p:sp>
        <p:nvSpPr>
          <p:cNvPr id="8" name="TextBox 7"/>
          <p:cNvSpPr txBox="1"/>
          <p:nvPr/>
        </p:nvSpPr>
        <p:spPr>
          <a:xfrm>
            <a:off x="1500166" y="6396335"/>
            <a:ext cx="2000264" cy="461665"/>
          </a:xfrm>
          <a:prstGeom prst="rect">
            <a:avLst/>
          </a:prstGeom>
          <a:noFill/>
        </p:spPr>
        <p:txBody>
          <a:bodyPr wrap="square" rtlCol="0">
            <a:spAutoFit/>
          </a:bodyPr>
          <a:lstStyle/>
          <a:p>
            <a:r>
              <a:rPr lang="vi-VN" sz="2400" b="1" smtClean="0">
                <a:latin typeface="Times New Roman" pitchFamily="18" charset="0"/>
                <a:cs typeface="Times New Roman" pitchFamily="18" charset="0"/>
              </a:rPr>
              <a:t>Đất thịt</a:t>
            </a:r>
            <a:endParaRPr lang="en-GB" sz="2400" b="1">
              <a:latin typeface="Times New Roman" pitchFamily="18" charset="0"/>
              <a:cs typeface="Times New Roman" pitchFamily="18" charset="0"/>
            </a:endParaRPr>
          </a:p>
        </p:txBody>
      </p:sp>
      <p:sp>
        <p:nvSpPr>
          <p:cNvPr id="9" name="TextBox 8"/>
          <p:cNvSpPr txBox="1"/>
          <p:nvPr/>
        </p:nvSpPr>
        <p:spPr>
          <a:xfrm>
            <a:off x="5857884" y="3571876"/>
            <a:ext cx="1785950" cy="461665"/>
          </a:xfrm>
          <a:prstGeom prst="rect">
            <a:avLst/>
          </a:prstGeom>
          <a:noFill/>
        </p:spPr>
        <p:txBody>
          <a:bodyPr wrap="square" rtlCol="0">
            <a:spAutoFit/>
          </a:bodyPr>
          <a:lstStyle/>
          <a:p>
            <a:r>
              <a:rPr lang="vi-VN" sz="2400" b="1" smtClean="0">
                <a:latin typeface="Times New Roman" pitchFamily="18" charset="0"/>
                <a:cs typeface="Times New Roman" pitchFamily="18" charset="0"/>
              </a:rPr>
              <a:t>Đất cát</a:t>
            </a:r>
            <a:endParaRPr lang="en-GB" sz="2400" b="1">
              <a:latin typeface="Times New Roman" pitchFamily="18" charset="0"/>
              <a:cs typeface="Times New Roman" pitchFamily="18" charset="0"/>
            </a:endParaRPr>
          </a:p>
        </p:txBody>
      </p:sp>
      <p:sp>
        <p:nvSpPr>
          <p:cNvPr id="10" name="TextBox 9"/>
          <p:cNvSpPr txBox="1"/>
          <p:nvPr/>
        </p:nvSpPr>
        <p:spPr>
          <a:xfrm>
            <a:off x="5857884" y="6396335"/>
            <a:ext cx="1428760" cy="461665"/>
          </a:xfrm>
          <a:prstGeom prst="rect">
            <a:avLst/>
          </a:prstGeom>
          <a:noFill/>
        </p:spPr>
        <p:txBody>
          <a:bodyPr wrap="square" rtlCol="0">
            <a:spAutoFit/>
          </a:bodyPr>
          <a:lstStyle/>
          <a:p>
            <a:r>
              <a:rPr lang="vi-VN" sz="2400" b="1" smtClean="0">
                <a:latin typeface="Times New Roman" pitchFamily="18" charset="0"/>
                <a:cs typeface="Times New Roman" pitchFamily="18" charset="0"/>
              </a:rPr>
              <a:t>Đất sét</a:t>
            </a:r>
            <a:endParaRPr lang="en-GB" sz="2400" b="1">
              <a:latin typeface="Times New Roman" pitchFamily="18" charset="0"/>
              <a:cs typeface="Times New Roman" pitchFamily="18" charset="0"/>
            </a:endParaRPr>
          </a:p>
        </p:txBody>
      </p:sp>
      <p:pic>
        <p:nvPicPr>
          <p:cNvPr id="1026" name="Picture 2" descr="C:\Users\user\Pictures\ds.jpg"/>
          <p:cNvPicPr>
            <a:picLocks noChangeAspect="1" noChangeArrowheads="1"/>
          </p:cNvPicPr>
          <p:nvPr/>
        </p:nvPicPr>
        <p:blipFill>
          <a:blip r:embed="rId4"/>
          <a:srcRect/>
          <a:stretch>
            <a:fillRect/>
          </a:stretch>
        </p:blipFill>
        <p:spPr bwMode="auto">
          <a:xfrm>
            <a:off x="4429124" y="4214818"/>
            <a:ext cx="3857652" cy="2143140"/>
          </a:xfrm>
          <a:prstGeom prst="rect">
            <a:avLst/>
          </a:prstGeom>
          <a:noFill/>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vi-VN" sz="4000" b="1" smtClean="0">
                <a:solidFill>
                  <a:srgbClr val="FF0000"/>
                </a:solidFill>
                <a:latin typeface="Times New Roman" pitchFamily="18" charset="0"/>
                <a:cs typeface="Times New Roman" pitchFamily="18" charset="0"/>
              </a:rPr>
              <a:t>II. </a:t>
            </a:r>
            <a:r>
              <a:rPr lang="vi-VN" sz="4000" b="1" u="sng" smtClean="0">
                <a:solidFill>
                  <a:srgbClr val="FF0000"/>
                </a:solidFill>
                <a:latin typeface="Times New Roman" pitchFamily="18" charset="0"/>
                <a:cs typeface="Times New Roman" pitchFamily="18" charset="0"/>
              </a:rPr>
              <a:t>Độ chua, độ kiềm của đất:</a:t>
            </a:r>
            <a:endParaRPr lang="en-GB" sz="4000" b="1" u="sng">
              <a:solidFill>
                <a:srgbClr val="FF0000"/>
              </a:solidFill>
              <a:latin typeface="Times New Roman" pitchFamily="18" charset="0"/>
              <a:cs typeface="Times New Roman" pitchFamily="18" charset="0"/>
            </a:endParaRPr>
          </a:p>
        </p:txBody>
      </p:sp>
      <p:sp>
        <p:nvSpPr>
          <p:cNvPr id="11" name="Slide Number Placeholder 10"/>
          <p:cNvSpPr>
            <a:spLocks noGrp="1"/>
          </p:cNvSpPr>
          <p:nvPr>
            <p:ph type="sldNum" sz="quarter" idx="15"/>
          </p:nvPr>
        </p:nvSpPr>
        <p:spPr/>
        <p:txBody>
          <a:bodyPr/>
          <a:lstStyle/>
          <a:p>
            <a:fld id="{77F4FC88-73E8-4300-B29C-42DC2F0FF40B}" type="slidenum">
              <a:rPr lang="en-GB" smtClean="0"/>
              <a:pPr/>
              <a:t>9</a:t>
            </a:fld>
            <a:endParaRPr lang="en-GB"/>
          </a:p>
        </p:txBody>
      </p:sp>
      <p:pic>
        <p:nvPicPr>
          <p:cNvPr id="4" name="Picture 12" descr="giấy quỳ là loại chất chỉ thị pH đơn giản và thông dụng"/>
          <p:cNvPicPr>
            <a:picLocks noChangeAspect="1" noChangeArrowheads="1"/>
          </p:cNvPicPr>
          <p:nvPr/>
        </p:nvPicPr>
        <p:blipFill>
          <a:blip r:embed="rId2"/>
          <a:srcRect/>
          <a:stretch>
            <a:fillRect/>
          </a:stretch>
        </p:blipFill>
        <p:spPr bwMode="auto">
          <a:xfrm>
            <a:off x="1000100" y="3143248"/>
            <a:ext cx="6629400" cy="3714752"/>
          </a:xfrm>
          <a:prstGeom prst="rect">
            <a:avLst/>
          </a:prstGeom>
          <a:noFill/>
        </p:spPr>
      </p:pic>
      <p:sp>
        <p:nvSpPr>
          <p:cNvPr id="5" name="Rounded Rectangle 4"/>
          <p:cNvSpPr/>
          <p:nvPr/>
        </p:nvSpPr>
        <p:spPr>
          <a:xfrm>
            <a:off x="785786" y="1928802"/>
            <a:ext cx="7500990" cy="92869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sz="3200" smtClean="0">
                <a:solidFill>
                  <a:schemeClr val="tx1"/>
                </a:solidFill>
                <a:latin typeface="Times New Roman" pitchFamily="18" charset="0"/>
                <a:cs typeface="Times New Roman" pitchFamily="18" charset="0"/>
              </a:rPr>
              <a:t>Giấy quỳ là loại chất chỉ thị pH đơn giản và thông dụng</a:t>
            </a:r>
            <a:endParaRPr lang="en-GB" sz="3200">
              <a:solidFill>
                <a:schemeClr val="tx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edge">
                                      <p:cBhvr>
                                        <p:cTn id="7" dur="1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1000" fill="hold"/>
                                        <p:tgtEl>
                                          <p:spTgt spid="5"/>
                                        </p:tgtEl>
                                        <p:attrNameLst>
                                          <p:attrName>ppt_x</p:attrName>
                                        </p:attrNameLst>
                                      </p:cBhvr>
                                      <p:tavLst>
                                        <p:tav tm="0">
                                          <p:val>
                                            <p:strVal val="#ppt_x"/>
                                          </p:val>
                                        </p:tav>
                                        <p:tav tm="100000">
                                          <p:val>
                                            <p:strVal val="#ppt_x"/>
                                          </p:val>
                                        </p:tav>
                                      </p:tavLst>
                                    </p:anim>
                                    <p:anim calcmode="lin" valueType="num">
                                      <p:cBhvr additive="base">
                                        <p:cTn id="13" dur="10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1000" fill="hold"/>
                                        <p:tgtEl>
                                          <p:spTgt spid="4"/>
                                        </p:tgtEl>
                                        <p:attrNameLst>
                                          <p:attrName>ppt_x</p:attrName>
                                        </p:attrNameLst>
                                      </p:cBhvr>
                                      <p:tavLst>
                                        <p:tav tm="0">
                                          <p:val>
                                            <p:strVal val="#ppt_x"/>
                                          </p:val>
                                        </p:tav>
                                        <p:tav tm="100000">
                                          <p:val>
                                            <p:strVal val="#ppt_x"/>
                                          </p:val>
                                        </p:tav>
                                      </p:tavLst>
                                    </p:anim>
                                    <p:anim calcmode="lin" valueType="num">
                                      <p:cBhvr additive="base">
                                        <p:cTn id="19" dur="1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1279</TotalTime>
  <Words>1330</Words>
  <Application>Microsoft Office PowerPoint</Application>
  <PresentationFormat>On-screen Show (4:3)</PresentationFormat>
  <Paragraphs>197</Paragraphs>
  <Slides>29</Slides>
  <Notes>2</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Oriel</vt:lpstr>
      <vt:lpstr> CHỦ ĐỀ: ĐẤT TRỒNG  BÀI 3: MỘT SỐ TÍNH CHẤT CHÍNH CỦA ĐẤT TRỒNG</vt:lpstr>
      <vt:lpstr>NỘI DUNG</vt:lpstr>
      <vt:lpstr>I. Thành phần cơ giới của đất là gì?</vt:lpstr>
      <vt:lpstr>I. Thành phần cơ giới của đất là gì?</vt:lpstr>
      <vt:lpstr>I. Thành phần cơ giới của đất là gì?</vt:lpstr>
      <vt:lpstr>I. Thành phần cơ giới của đất là gì? </vt:lpstr>
      <vt:lpstr>I. Thành phần cơ giới của đất là gì?</vt:lpstr>
      <vt:lpstr>I. Thành phần cơ giới của đất là gì?</vt:lpstr>
      <vt:lpstr>II. Độ chua, độ kiềm của đất:</vt:lpstr>
      <vt:lpstr>II. Độ chua, độ kiềm của đất:</vt:lpstr>
      <vt:lpstr>PowerPoint Presentation</vt:lpstr>
      <vt:lpstr>II. Độ chua, độ kiềm của đất:</vt:lpstr>
      <vt:lpstr>II. Độ chua, độ kiềm của đất:</vt:lpstr>
      <vt:lpstr>II. Độ chua, độ kiềm của đất:</vt:lpstr>
      <vt:lpstr>PowerPoint Presentation</vt:lpstr>
      <vt:lpstr>II. Độ chua, độ kiềm của đất:</vt:lpstr>
      <vt:lpstr>MỘT SỐ BIỆN PHÁP CẢI TẠO ĐẤT</vt:lpstr>
      <vt:lpstr>III. Khả năng giữ nước và chất dinh dưỡng của đất:</vt:lpstr>
      <vt:lpstr>III. Khả năng giữ nước và chất dinh dưỡng của đất:</vt:lpstr>
      <vt:lpstr>III. Khả năng giữ nước và chất dinh dưỡng của đất:</vt:lpstr>
      <vt:lpstr>III. Khả năng giữ nước và chất dinh dưỡng của đất:</vt:lpstr>
      <vt:lpstr>IV. Độ phì nhiêu của đất là gì?</vt:lpstr>
      <vt:lpstr>IV. Độ phì nhiêu của đất là gì?</vt:lpstr>
      <vt:lpstr>IV. Độ phì nhiêu của đất là gì?</vt:lpstr>
      <vt:lpstr>IV. Độ phì nhiêu của đất là gì?</vt:lpstr>
      <vt:lpstr>V. Luyện tập:</vt:lpstr>
      <vt:lpstr>V. Luyện tập:</vt:lpstr>
      <vt:lpstr>VI. Vận dụng:</vt:lpstr>
      <vt:lpstr>VII. Hướng dẫn tự học:</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KiỂM TRA BÀI CŨ</dc:title>
  <dc:creator>user</dc:creator>
  <cp:lastModifiedBy>USER</cp:lastModifiedBy>
  <cp:revision>159</cp:revision>
  <dcterms:created xsi:type="dcterms:W3CDTF">2015-09-19T09:29:10Z</dcterms:created>
  <dcterms:modified xsi:type="dcterms:W3CDTF">2021-08-27T06:37:00Z</dcterms:modified>
</cp:coreProperties>
</file>